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2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96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97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98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9" r:id="rId41"/>
  </p:sldIdLst>
  <p:sldSz cx="12192000" cy="6858000"/>
  <p:notesSz cx="6858000" cy="9144000"/>
  <p:custDataLst>
    <p:tags r:id="rId4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42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0" d="100"/>
          <a:sy n="70" d="100"/>
        </p:scale>
        <p:origin x="714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0013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96BDDE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E9425A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-753956064"/>
        <c:axId val="-753954432"/>
      </c:lineChart>
      <c:catAx>
        <c:axId val="-7539560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+mn-cs"/>
              </a:defRPr>
            </a:pPr>
            <a:endParaRPr lang="zh-CN"/>
          </a:p>
        </c:txPr>
        <c:crossAx val="-753954432"/>
        <c:crosses val="autoZero"/>
        <c:auto val="1"/>
        <c:lblAlgn val="ctr"/>
        <c:lblOffset val="100"/>
        <c:noMultiLvlLbl val="0"/>
      </c:catAx>
      <c:valAx>
        <c:axId val="-7539544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+mn-cs"/>
              </a:defRPr>
            </a:pPr>
            <a:endParaRPr lang="zh-CN"/>
          </a:p>
        </c:txPr>
        <c:crossAx val="-7539560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B80D84-2D83-4030-B24C-8A8CA9CF7916}" type="datetimeFigureOut">
              <a:rPr lang="zh-CN" altLang="en-US" smtClean="0"/>
              <a:t>2018/2/4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FAAB9A-88D6-4071-AD27-9AD60F2C6A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55547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AAB9A-88D6-4071-AD27-9AD60F2C6A2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0450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AAB9A-88D6-4071-AD27-9AD60F2C6A2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22370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AAB9A-88D6-4071-AD27-9AD60F2C6A2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00789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AAB9A-88D6-4071-AD27-9AD60F2C6A2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79785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AAB9A-88D6-4071-AD27-9AD60F2C6A2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9717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AAB9A-88D6-4071-AD27-9AD60F2C6A2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3765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AAB9A-88D6-4071-AD27-9AD60F2C6A2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3590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AAB9A-88D6-4071-AD27-9AD60F2C6A2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5057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AAB9A-88D6-4071-AD27-9AD60F2C6A2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1592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AAB9A-88D6-4071-AD27-9AD60F2C6A2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515155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AAB9A-88D6-4071-AD27-9AD60F2C6A2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8562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AAB9A-88D6-4071-AD27-9AD60F2C6A2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3839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AAB9A-88D6-4071-AD27-9AD60F2C6A2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56917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AAB9A-88D6-4071-AD27-9AD60F2C6A2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94945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AAB9A-88D6-4071-AD27-9AD60F2C6A2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744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AAB9A-88D6-4071-AD27-9AD60F2C6A2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04280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AAB9A-88D6-4071-AD27-9AD60F2C6A2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239995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AAB9A-88D6-4071-AD27-9AD60F2C6A28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95949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AAB9A-88D6-4071-AD27-9AD60F2C6A28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17724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AAB9A-88D6-4071-AD27-9AD60F2C6A28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869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AAB9A-88D6-4071-AD27-9AD60F2C6A28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92318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AAB9A-88D6-4071-AD27-9AD60F2C6A28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8609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AAB9A-88D6-4071-AD27-9AD60F2C6A2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0560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AAB9A-88D6-4071-AD27-9AD60F2C6A28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71114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AAB9A-88D6-4071-AD27-9AD60F2C6A28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53634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AAB9A-88D6-4071-AD27-9AD60F2C6A28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540057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AAB9A-88D6-4071-AD27-9AD60F2C6A28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609293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AAB9A-88D6-4071-AD27-9AD60F2C6A2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30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AAB9A-88D6-4071-AD27-9AD60F2C6A28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415434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AAB9A-88D6-4071-AD27-9AD60F2C6A28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132900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AAB9A-88D6-4071-AD27-9AD60F2C6A28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90155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AAB9A-88D6-4071-AD27-9AD60F2C6A28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4128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AAB9A-88D6-4071-AD27-9AD60F2C6A28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4479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AAB9A-88D6-4071-AD27-9AD60F2C6A2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5511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AAB9A-88D6-4071-AD27-9AD60F2C6A2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83037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AAB9A-88D6-4071-AD27-9AD60F2C6A2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68012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AAB9A-88D6-4071-AD27-9AD60F2C6A2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99408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AAB9A-88D6-4071-AD27-9AD60F2C6A2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7777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AAB9A-88D6-4071-AD27-9AD60F2C6A2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7599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5D485-79CC-4C9C-934F-AC9ADDC9251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7890C-F618-4AC2-8AF0-24AB3FFDFF4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894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:circle/>
      </p:transition>
    </mc:Choice>
    <mc:Fallback xmlns="">
      <p:transition spd="slow" advTm="2000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5D485-79CC-4C9C-934F-AC9ADDC9251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7890C-F618-4AC2-8AF0-24AB3FFDFF4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017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:circle/>
      </p:transition>
    </mc:Choice>
    <mc:Fallback xmlns="">
      <p:transition spd="slow" advTm="2000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5D485-79CC-4C9C-934F-AC9ADDC9251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7890C-F618-4AC2-8AF0-24AB3FFDFF4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2998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:circle/>
      </p:transition>
    </mc:Choice>
    <mc:Fallback xmlns="">
      <p:transition spd="slow" advTm="2000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5D485-79CC-4C9C-934F-AC9ADDC9251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7890C-F618-4AC2-8AF0-24AB3FFDFF4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4166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:circle/>
      </p:transition>
    </mc:Choice>
    <mc:Fallback xmlns="">
      <p:transition spd="slow" advTm="2000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5D485-79CC-4C9C-934F-AC9ADDC9251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7890C-F618-4AC2-8AF0-24AB3FFDFF4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330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:circle/>
      </p:transition>
    </mc:Choice>
    <mc:Fallback xmlns="">
      <p:transition spd="slow" advTm="2000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5D485-79CC-4C9C-934F-AC9ADDC9251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7890C-F618-4AC2-8AF0-24AB3FFDFF4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8555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:circle/>
      </p:transition>
    </mc:Choice>
    <mc:Fallback xmlns="">
      <p:transition spd="slow" advTm="2000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5D485-79CC-4C9C-934F-AC9ADDC9251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7890C-F618-4AC2-8AF0-24AB3FFDFF4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056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:circle/>
      </p:transition>
    </mc:Choice>
    <mc:Fallback xmlns="">
      <p:transition spd="slow" advTm="2000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5D485-79CC-4C9C-934F-AC9ADDC9251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7890C-F618-4AC2-8AF0-24AB3FFDFF4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4945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:circle/>
      </p:transition>
    </mc:Choice>
    <mc:Fallback xmlns="">
      <p:transition spd="slow" advTm="2000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5D485-79CC-4C9C-934F-AC9ADDC9251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7890C-F618-4AC2-8AF0-24AB3FFDFF4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0411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:circle/>
      </p:transition>
    </mc:Choice>
    <mc:Fallback xmlns="">
      <p:transition spd="slow" advTm="2000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5D485-79CC-4C9C-934F-AC9ADDC9251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7890C-F618-4AC2-8AF0-24AB3FFDFF4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4848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:circle/>
      </p:transition>
    </mc:Choice>
    <mc:Fallback xmlns="">
      <p:transition spd="slow" advTm="2000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5D485-79CC-4C9C-934F-AC9ADDC9251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7890C-F618-4AC2-8AF0-24AB3FFDFF4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5104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:circle/>
      </p:transition>
    </mc:Choice>
    <mc:Fallback xmlns="">
      <p:transition spd="slow" advTm="2000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B5D485-79CC-4C9C-934F-AC9ADDC9251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7890C-F618-4AC2-8AF0-24AB3FFDFF4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090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800" advTm="2000">
        <p:circle/>
      </p:transition>
    </mc:Choice>
    <mc:Fallback xmlns="">
      <p:transition spd="slow" advTm="2000">
        <p:circl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7.xml"/><Relationship Id="rId7" Type="http://schemas.microsoft.com/office/2007/relationships/hdphoto" Target="../media/hdphoto1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g"/><Relationship Id="rId4" Type="http://schemas.microsoft.com/office/2007/relationships/hdphoto" Target="../media/hdphoto4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4" Type="http://schemas.microsoft.com/office/2007/relationships/hdphoto" Target="../media/hdphoto5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openxmlformats.org/officeDocument/2006/relationships/image" Target="../media/image1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491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500"/>
          <a:stretch/>
        </p:blipFill>
        <p:spPr>
          <a:xfrm>
            <a:off x="0" y="0"/>
            <a:ext cx="603504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767441" y="1028701"/>
            <a:ext cx="5519460" cy="89255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5200" dirty="0">
                <a:ln>
                  <a:solidFill>
                    <a:prstClr val="white"/>
                  </a:solidFill>
                </a:ln>
                <a:solidFill>
                  <a:srgbClr val="E9425A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商务演示通用模板</a:t>
            </a:r>
          </a:p>
        </p:txBody>
      </p:sp>
      <p:sp>
        <p:nvSpPr>
          <p:cNvPr id="6" name="矩形 5"/>
          <p:cNvSpPr/>
          <p:nvPr/>
        </p:nvSpPr>
        <p:spPr>
          <a:xfrm>
            <a:off x="5827553" y="1827735"/>
            <a:ext cx="5399235" cy="45397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 sz="2300" dirty="0">
                <a:ln w="3175">
                  <a:solidFill>
                    <a:prstClr val="white"/>
                  </a:solidFill>
                </a:ln>
                <a:solidFill>
                  <a:srgbClr val="E9425A"/>
                </a:solidFill>
                <a:latin typeface="arial" panose="020B0604020202020204" pitchFamily="34" charset="0"/>
              </a:rPr>
              <a:t>Business </a:t>
            </a:r>
            <a:r>
              <a:rPr lang="en-US" altLang="zh-CN" sz="2350" dirty="0">
                <a:ln w="3175">
                  <a:solidFill>
                    <a:prstClr val="white"/>
                  </a:solidFill>
                </a:ln>
                <a:solidFill>
                  <a:srgbClr val="E9425A"/>
                </a:solidFill>
                <a:latin typeface="arial" panose="020B0604020202020204" pitchFamily="34" charset="0"/>
              </a:rPr>
              <a:t>presentation</a:t>
            </a:r>
            <a:r>
              <a:rPr lang="en-US" altLang="zh-CN" sz="2300" dirty="0">
                <a:ln w="3175">
                  <a:solidFill>
                    <a:prstClr val="white"/>
                  </a:solidFill>
                </a:ln>
                <a:solidFill>
                  <a:srgbClr val="E9425A"/>
                </a:solidFill>
                <a:latin typeface="arial" panose="020B0604020202020204" pitchFamily="34" charset="0"/>
              </a:rPr>
              <a:t> general template</a:t>
            </a:r>
            <a:endParaRPr lang="zh-CN" altLang="en-US" sz="2300" dirty="0">
              <a:ln w="3175">
                <a:solidFill>
                  <a:prstClr val="white"/>
                </a:solidFill>
              </a:ln>
              <a:solidFill>
                <a:srgbClr val="E9425A"/>
              </a:solidFill>
              <a:latin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737677" y="2323269"/>
            <a:ext cx="1578985" cy="307777"/>
            <a:chOff x="7737677" y="2323269"/>
            <a:chExt cx="1578985" cy="307777"/>
          </a:xfrm>
        </p:grpSpPr>
        <p:sp>
          <p:nvSpPr>
            <p:cNvPr id="7" name="圆角矩形 6"/>
            <p:cNvSpPr/>
            <p:nvPr/>
          </p:nvSpPr>
          <p:spPr>
            <a:xfrm>
              <a:off x="7737677" y="2333660"/>
              <a:ext cx="1578985" cy="290945"/>
            </a:xfrm>
            <a:prstGeom prst="roundRect">
              <a:avLst>
                <a:gd name="adj" fmla="val 50000"/>
              </a:avLst>
            </a:prstGeom>
            <a:solidFill>
              <a:srgbClr val="E9425A"/>
            </a:solidFill>
            <a:ln w="31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904242" y="2323269"/>
              <a:ext cx="124585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洛天</a:t>
              </a:r>
              <a:r>
                <a:rPr lang="en-US" altLang="zh-CN" sz="14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作品</a:t>
              </a:r>
            </a:p>
          </p:txBody>
        </p:sp>
      </p:grpSp>
      <p:pic>
        <p:nvPicPr>
          <p:cNvPr id="10" name="Jewel - Stay Here Foreve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522291" y="7017971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158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ripple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3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58" b="8967"/>
          <a:stretch/>
        </p:blipFill>
        <p:spPr>
          <a:xfrm>
            <a:off x="0" y="-11575"/>
            <a:ext cx="12192000" cy="686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10486" y="0"/>
            <a:ext cx="12192000" cy="6869575"/>
          </a:xfrm>
          <a:prstGeom prst="rect">
            <a:avLst/>
          </a:prstGeom>
          <a:solidFill>
            <a:schemeClr val="tx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668161" y="1218946"/>
            <a:ext cx="10901977" cy="792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prstClr val="white"/>
                </a:solidFill>
              </a:rPr>
              <a:t>Thank you for you choose </a:t>
            </a:r>
            <a:r>
              <a:rPr lang="en-US" altLang="zh-CN" sz="1600" dirty="0" err="1">
                <a:solidFill>
                  <a:prstClr val="white"/>
                </a:solidFill>
              </a:rPr>
              <a:t>luotian</a:t>
            </a:r>
            <a:r>
              <a:rPr lang="en-US" altLang="zh-CN" sz="1600" dirty="0">
                <a:solidFill>
                  <a:prstClr val="white"/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white"/>
                </a:solidFill>
              </a:rPr>
              <a:t>luotian</a:t>
            </a:r>
            <a:r>
              <a:rPr lang="en-US" altLang="zh-CN" sz="1600" dirty="0">
                <a:solidFill>
                  <a:prstClr val="white"/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white"/>
                </a:solidFill>
              </a:rPr>
              <a:t>luotian</a:t>
            </a:r>
            <a:r>
              <a:rPr lang="en-US" altLang="zh-CN" sz="1600" dirty="0">
                <a:solidFill>
                  <a:prstClr val="white"/>
                </a:solidFill>
              </a:rPr>
              <a:t> PPT </a:t>
            </a:r>
            <a:r>
              <a:rPr lang="en-US" altLang="zh-CN" sz="1600" dirty="0" err="1">
                <a:solidFill>
                  <a:prstClr val="white"/>
                </a:solidFill>
              </a:rPr>
              <a:t>works.thank</a:t>
            </a:r>
            <a:r>
              <a:rPr lang="en-US" altLang="zh-CN" sz="1600" dirty="0">
                <a:solidFill>
                  <a:prstClr val="white"/>
                </a:solidFill>
              </a:rPr>
              <a:t> you for your choose </a:t>
            </a:r>
            <a:r>
              <a:rPr lang="en-US" altLang="zh-CN" sz="1600" dirty="0" err="1">
                <a:solidFill>
                  <a:prstClr val="white"/>
                </a:solidFill>
              </a:rPr>
              <a:t>luotian</a:t>
            </a:r>
            <a:r>
              <a:rPr lang="en-US" altLang="zh-CN" sz="1600" dirty="0">
                <a:solidFill>
                  <a:prstClr val="white"/>
                </a:solidFill>
              </a:rPr>
              <a:t> PPT. thank you for you choose </a:t>
            </a:r>
            <a:r>
              <a:rPr lang="en-US" altLang="zh-CN" sz="1600" dirty="0" err="1">
                <a:solidFill>
                  <a:prstClr val="white"/>
                </a:solidFill>
              </a:rPr>
              <a:t>luotian</a:t>
            </a:r>
            <a:r>
              <a:rPr lang="en-US" altLang="zh-CN" sz="1600" dirty="0">
                <a:solidFill>
                  <a:prstClr val="white"/>
                </a:solidFill>
              </a:rPr>
              <a:t> PPT </a:t>
            </a:r>
            <a:r>
              <a:rPr lang="en-US" altLang="zh-CN" sz="1600" dirty="0" err="1">
                <a:solidFill>
                  <a:prstClr val="white"/>
                </a:solidFill>
              </a:rPr>
              <a:t>works.thank</a:t>
            </a:r>
            <a:r>
              <a:rPr lang="en-US" altLang="zh-CN" sz="1600" dirty="0">
                <a:solidFill>
                  <a:prstClr val="white"/>
                </a:solidFill>
              </a:rPr>
              <a:t> you for your.</a:t>
            </a:r>
            <a:endParaRPr lang="zh-CN" altLang="en-US" sz="1600" dirty="0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98705" y="622596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此处输入本页标题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972873" y="3827295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输入小标题</a:t>
            </a:r>
          </a:p>
        </p:txBody>
      </p:sp>
      <p:sp>
        <p:nvSpPr>
          <p:cNvPr id="9" name="矩形 8"/>
          <p:cNvSpPr/>
          <p:nvPr/>
        </p:nvSpPr>
        <p:spPr>
          <a:xfrm>
            <a:off x="1366365" y="4288960"/>
            <a:ext cx="303234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prstClr val="white"/>
                </a:solidFill>
              </a:rPr>
              <a:t>Thank you for you choose </a:t>
            </a:r>
            <a:r>
              <a:rPr lang="en-US" altLang="zh-CN" sz="1400" dirty="0" err="1">
                <a:solidFill>
                  <a:prstClr val="white"/>
                </a:solidFill>
              </a:rPr>
              <a:t>luotian</a:t>
            </a:r>
            <a:r>
              <a:rPr lang="en-US" altLang="zh-CN" sz="1400" dirty="0">
                <a:solidFill>
                  <a:prstClr val="white"/>
                </a:solidFill>
              </a:rPr>
              <a:t>. </a:t>
            </a: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prstClr val="white"/>
                </a:solidFill>
              </a:rPr>
              <a:t>Thank you for you choose </a:t>
            </a:r>
            <a:r>
              <a:rPr lang="en-US" altLang="zh-CN" sz="1400" dirty="0" err="1">
                <a:solidFill>
                  <a:prstClr val="white"/>
                </a:solidFill>
              </a:rPr>
              <a:t>luotian</a:t>
            </a:r>
            <a:r>
              <a:rPr lang="en-US" altLang="zh-CN" sz="1400" dirty="0">
                <a:solidFill>
                  <a:prstClr val="white"/>
                </a:solidFill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prstClr val="white"/>
                </a:solidFill>
              </a:rPr>
              <a:t>Thank you for you choose </a:t>
            </a:r>
            <a:r>
              <a:rPr lang="en-US" altLang="zh-CN" sz="1400" dirty="0" err="1">
                <a:solidFill>
                  <a:prstClr val="white"/>
                </a:solidFill>
              </a:rPr>
              <a:t>luotian</a:t>
            </a:r>
            <a:r>
              <a:rPr lang="en-US" altLang="zh-CN" sz="1400" dirty="0">
                <a:solidFill>
                  <a:prstClr val="white"/>
                </a:solidFill>
              </a:rPr>
              <a:t>. 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726725" y="3827294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输入小标题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8072329" y="4288959"/>
            <a:ext cx="303234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prstClr val="white"/>
                </a:solidFill>
              </a:rPr>
              <a:t>Thank you for you choose </a:t>
            </a:r>
            <a:r>
              <a:rPr lang="en-US" altLang="zh-CN" sz="1400" dirty="0" err="1">
                <a:solidFill>
                  <a:prstClr val="white"/>
                </a:solidFill>
              </a:rPr>
              <a:t>luotian</a:t>
            </a:r>
            <a:r>
              <a:rPr lang="en-US" altLang="zh-CN" sz="1400" dirty="0">
                <a:solidFill>
                  <a:prstClr val="white"/>
                </a:solidFill>
              </a:rPr>
              <a:t>. </a:t>
            </a: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prstClr val="white"/>
                </a:solidFill>
              </a:rPr>
              <a:t>Thank you for you choose </a:t>
            </a:r>
            <a:r>
              <a:rPr lang="en-US" altLang="zh-CN" sz="1400" dirty="0" err="1">
                <a:solidFill>
                  <a:prstClr val="white"/>
                </a:solidFill>
              </a:rPr>
              <a:t>luotian</a:t>
            </a:r>
            <a:r>
              <a:rPr lang="en-US" altLang="zh-CN" sz="1400" dirty="0">
                <a:solidFill>
                  <a:prstClr val="white"/>
                </a:solidFill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prstClr val="white"/>
                </a:solidFill>
              </a:rPr>
              <a:t>Thank you for you choose </a:t>
            </a:r>
            <a:r>
              <a:rPr lang="en-US" altLang="zh-CN" sz="1400" dirty="0" err="1">
                <a:solidFill>
                  <a:prstClr val="white"/>
                </a:solidFill>
              </a:rPr>
              <a:t>luotian</a:t>
            </a:r>
            <a:r>
              <a:rPr lang="en-US" altLang="zh-CN" sz="1400" dirty="0">
                <a:solidFill>
                  <a:prstClr val="white"/>
                </a:solidFill>
              </a:rPr>
              <a:t>. 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2247900" y="2374900"/>
            <a:ext cx="1092200" cy="1193800"/>
            <a:chOff x="2247900" y="2374900"/>
            <a:chExt cx="1092200" cy="1193800"/>
          </a:xfrm>
        </p:grpSpPr>
        <p:sp>
          <p:nvSpPr>
            <p:cNvPr id="6" name="六边形 5"/>
            <p:cNvSpPr/>
            <p:nvPr/>
          </p:nvSpPr>
          <p:spPr>
            <a:xfrm rot="5400000">
              <a:off x="2197100" y="2425700"/>
              <a:ext cx="1193800" cy="1092200"/>
            </a:xfrm>
            <a:prstGeom prst="hexagon">
              <a:avLst/>
            </a:prstGeom>
            <a:solidFill>
              <a:srgbClr val="E9425A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Freeform 24"/>
            <p:cNvSpPr>
              <a:spLocks noEditPoints="1"/>
            </p:cNvSpPr>
            <p:nvPr/>
          </p:nvSpPr>
          <p:spPr bwMode="auto">
            <a:xfrm>
              <a:off x="2576512" y="2663865"/>
              <a:ext cx="413735" cy="652781"/>
            </a:xfrm>
            <a:custGeom>
              <a:avLst/>
              <a:gdLst>
                <a:gd name="T0" fmla="*/ 17 w 244"/>
                <a:gd name="T1" fmla="*/ 290 h 385"/>
                <a:gd name="T2" fmla="*/ 40 w 244"/>
                <a:gd name="T3" fmla="*/ 101 h 385"/>
                <a:gd name="T4" fmla="*/ 113 w 244"/>
                <a:gd name="T5" fmla="*/ 195 h 385"/>
                <a:gd name="T6" fmla="*/ 118 w 244"/>
                <a:gd name="T7" fmla="*/ 280 h 385"/>
                <a:gd name="T8" fmla="*/ 124 w 244"/>
                <a:gd name="T9" fmla="*/ 203 h 385"/>
                <a:gd name="T10" fmla="*/ 115 w 244"/>
                <a:gd name="T11" fmla="*/ 68 h 385"/>
                <a:gd name="T12" fmla="*/ 174 w 244"/>
                <a:gd name="T13" fmla="*/ 0 h 385"/>
                <a:gd name="T14" fmla="*/ 161 w 244"/>
                <a:gd name="T15" fmla="*/ 143 h 385"/>
                <a:gd name="T16" fmla="*/ 181 w 244"/>
                <a:gd name="T17" fmla="*/ 94 h 385"/>
                <a:gd name="T18" fmla="*/ 231 w 244"/>
                <a:gd name="T19" fmla="*/ 49 h 385"/>
                <a:gd name="T20" fmla="*/ 225 w 244"/>
                <a:gd name="T21" fmla="*/ 212 h 385"/>
                <a:gd name="T22" fmla="*/ 244 w 244"/>
                <a:gd name="T23" fmla="*/ 305 h 385"/>
                <a:gd name="T24" fmla="*/ 141 w 244"/>
                <a:gd name="T25" fmla="*/ 382 h 385"/>
                <a:gd name="T26" fmla="*/ 17 w 244"/>
                <a:gd name="T27" fmla="*/ 290 h 385"/>
                <a:gd name="T28" fmla="*/ 79 w 244"/>
                <a:gd name="T29" fmla="*/ 112 h 385"/>
                <a:gd name="T30" fmla="*/ 41 w 244"/>
                <a:gd name="T31" fmla="*/ 0 h 385"/>
                <a:gd name="T32" fmla="*/ 30 w 244"/>
                <a:gd name="T33" fmla="*/ 71 h 385"/>
                <a:gd name="T34" fmla="*/ 79 w 244"/>
                <a:gd name="T35" fmla="*/ 112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4" h="385">
                  <a:moveTo>
                    <a:pt x="17" y="290"/>
                  </a:moveTo>
                  <a:cubicBezTo>
                    <a:pt x="38" y="188"/>
                    <a:pt x="96" y="187"/>
                    <a:pt x="40" y="101"/>
                  </a:cubicBezTo>
                  <a:cubicBezTo>
                    <a:pt x="40" y="101"/>
                    <a:pt x="119" y="142"/>
                    <a:pt x="113" y="195"/>
                  </a:cubicBezTo>
                  <a:cubicBezTo>
                    <a:pt x="108" y="249"/>
                    <a:pt x="89" y="283"/>
                    <a:pt x="118" y="280"/>
                  </a:cubicBezTo>
                  <a:cubicBezTo>
                    <a:pt x="139" y="278"/>
                    <a:pt x="133" y="245"/>
                    <a:pt x="124" y="203"/>
                  </a:cubicBezTo>
                  <a:cubicBezTo>
                    <a:pt x="115" y="158"/>
                    <a:pt x="102" y="104"/>
                    <a:pt x="115" y="68"/>
                  </a:cubicBezTo>
                  <a:cubicBezTo>
                    <a:pt x="130" y="27"/>
                    <a:pt x="174" y="0"/>
                    <a:pt x="174" y="0"/>
                  </a:cubicBezTo>
                  <a:cubicBezTo>
                    <a:pt x="155" y="21"/>
                    <a:pt x="137" y="94"/>
                    <a:pt x="161" y="143"/>
                  </a:cubicBezTo>
                  <a:cubicBezTo>
                    <a:pt x="181" y="183"/>
                    <a:pt x="167" y="128"/>
                    <a:pt x="181" y="94"/>
                  </a:cubicBezTo>
                  <a:cubicBezTo>
                    <a:pt x="194" y="62"/>
                    <a:pt x="231" y="49"/>
                    <a:pt x="231" y="49"/>
                  </a:cubicBezTo>
                  <a:cubicBezTo>
                    <a:pt x="231" y="49"/>
                    <a:pt x="181" y="94"/>
                    <a:pt x="225" y="212"/>
                  </a:cubicBezTo>
                  <a:cubicBezTo>
                    <a:pt x="236" y="243"/>
                    <a:pt x="244" y="276"/>
                    <a:pt x="244" y="305"/>
                  </a:cubicBezTo>
                  <a:cubicBezTo>
                    <a:pt x="244" y="373"/>
                    <a:pt x="192" y="379"/>
                    <a:pt x="141" y="382"/>
                  </a:cubicBezTo>
                  <a:cubicBezTo>
                    <a:pt x="89" y="385"/>
                    <a:pt x="0" y="377"/>
                    <a:pt x="17" y="290"/>
                  </a:cubicBezTo>
                  <a:close/>
                  <a:moveTo>
                    <a:pt x="79" y="112"/>
                  </a:moveTo>
                  <a:cubicBezTo>
                    <a:pt x="48" y="66"/>
                    <a:pt x="35" y="29"/>
                    <a:pt x="41" y="0"/>
                  </a:cubicBezTo>
                  <a:cubicBezTo>
                    <a:pt x="41" y="0"/>
                    <a:pt x="13" y="46"/>
                    <a:pt x="30" y="71"/>
                  </a:cubicBezTo>
                  <a:cubicBezTo>
                    <a:pt x="47" y="96"/>
                    <a:pt x="79" y="112"/>
                    <a:pt x="79" y="1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042400" y="2374900"/>
            <a:ext cx="1092200" cy="1193800"/>
            <a:chOff x="9042400" y="2374900"/>
            <a:chExt cx="1092200" cy="1193800"/>
          </a:xfrm>
        </p:grpSpPr>
        <p:sp>
          <p:nvSpPr>
            <p:cNvPr id="7" name="六边形 6"/>
            <p:cNvSpPr/>
            <p:nvPr/>
          </p:nvSpPr>
          <p:spPr>
            <a:xfrm rot="5400000">
              <a:off x="8991600" y="2425700"/>
              <a:ext cx="1193800" cy="1092200"/>
            </a:xfrm>
            <a:prstGeom prst="hexagon">
              <a:avLst/>
            </a:prstGeom>
            <a:solidFill>
              <a:srgbClr val="E9425A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Freeform 23"/>
            <p:cNvSpPr>
              <a:spLocks noEditPoints="1"/>
            </p:cNvSpPr>
            <p:nvPr/>
          </p:nvSpPr>
          <p:spPr bwMode="auto">
            <a:xfrm>
              <a:off x="9351168" y="2657800"/>
              <a:ext cx="474662" cy="724204"/>
            </a:xfrm>
            <a:custGeom>
              <a:avLst/>
              <a:gdLst>
                <a:gd name="T0" fmla="*/ 177 w 269"/>
                <a:gd name="T1" fmla="*/ 353 h 411"/>
                <a:gd name="T2" fmla="*/ 189 w 269"/>
                <a:gd name="T3" fmla="*/ 363 h 411"/>
                <a:gd name="T4" fmla="*/ 92 w 269"/>
                <a:gd name="T5" fmla="*/ 387 h 411"/>
                <a:gd name="T6" fmla="*/ 80 w 269"/>
                <a:gd name="T7" fmla="*/ 377 h 411"/>
                <a:gd name="T8" fmla="*/ 114 w 269"/>
                <a:gd name="T9" fmla="*/ 149 h 411"/>
                <a:gd name="T10" fmla="*/ 75 w 269"/>
                <a:gd name="T11" fmla="*/ 118 h 411"/>
                <a:gd name="T12" fmla="*/ 122 w 269"/>
                <a:gd name="T13" fmla="*/ 230 h 411"/>
                <a:gd name="T14" fmla="*/ 127 w 269"/>
                <a:gd name="T15" fmla="*/ 228 h 411"/>
                <a:gd name="T16" fmla="*/ 196 w 269"/>
                <a:gd name="T17" fmla="*/ 102 h 411"/>
                <a:gd name="T18" fmla="*/ 203 w 269"/>
                <a:gd name="T19" fmla="*/ 166 h 411"/>
                <a:gd name="T20" fmla="*/ 182 w 269"/>
                <a:gd name="T21" fmla="*/ 94 h 411"/>
                <a:gd name="T22" fmla="*/ 161 w 269"/>
                <a:gd name="T23" fmla="*/ 277 h 411"/>
                <a:gd name="T24" fmla="*/ 161 w 269"/>
                <a:gd name="T25" fmla="*/ 267 h 411"/>
                <a:gd name="T26" fmla="*/ 215 w 269"/>
                <a:gd name="T27" fmla="*/ 215 h 411"/>
                <a:gd name="T28" fmla="*/ 215 w 269"/>
                <a:gd name="T29" fmla="*/ 55 h 411"/>
                <a:gd name="T30" fmla="*/ 54 w 269"/>
                <a:gd name="T31" fmla="*/ 55 h 411"/>
                <a:gd name="T32" fmla="*/ 54 w 269"/>
                <a:gd name="T33" fmla="*/ 215 h 411"/>
                <a:gd name="T34" fmla="*/ 110 w 269"/>
                <a:gd name="T35" fmla="*/ 267 h 411"/>
                <a:gd name="T36" fmla="*/ 110 w 269"/>
                <a:gd name="T37" fmla="*/ 283 h 411"/>
                <a:gd name="T38" fmla="*/ 89 w 269"/>
                <a:gd name="T39" fmla="*/ 261 h 411"/>
                <a:gd name="T40" fmla="*/ 0 w 269"/>
                <a:gd name="T41" fmla="*/ 135 h 411"/>
                <a:gd name="T42" fmla="*/ 135 w 269"/>
                <a:gd name="T43" fmla="*/ 0 h 411"/>
                <a:gd name="T44" fmla="*/ 269 w 269"/>
                <a:gd name="T45" fmla="*/ 135 h 411"/>
                <a:gd name="T46" fmla="*/ 182 w 269"/>
                <a:gd name="T47" fmla="*/ 261 h 411"/>
                <a:gd name="T48" fmla="*/ 161 w 269"/>
                <a:gd name="T49" fmla="*/ 277 h 411"/>
                <a:gd name="T50" fmla="*/ 80 w 269"/>
                <a:gd name="T51" fmla="*/ 308 h 411"/>
                <a:gd name="T52" fmla="*/ 92 w 269"/>
                <a:gd name="T53" fmla="*/ 318 h 411"/>
                <a:gd name="T54" fmla="*/ 189 w 269"/>
                <a:gd name="T55" fmla="*/ 294 h 411"/>
                <a:gd name="T56" fmla="*/ 177 w 269"/>
                <a:gd name="T57" fmla="*/ 284 h 411"/>
                <a:gd name="T58" fmla="*/ 92 w 269"/>
                <a:gd name="T59" fmla="*/ 329 h 411"/>
                <a:gd name="T60" fmla="*/ 80 w 269"/>
                <a:gd name="T61" fmla="*/ 342 h 411"/>
                <a:gd name="T62" fmla="*/ 177 w 269"/>
                <a:gd name="T63" fmla="*/ 342 h 411"/>
                <a:gd name="T64" fmla="*/ 189 w 269"/>
                <a:gd name="T65" fmla="*/ 329 h 411"/>
                <a:gd name="T66" fmla="*/ 92 w 269"/>
                <a:gd name="T67" fmla="*/ 329 h 411"/>
                <a:gd name="T68" fmla="*/ 108 w 269"/>
                <a:gd name="T69" fmla="*/ 392 h 411"/>
                <a:gd name="T70" fmla="*/ 164 w 269"/>
                <a:gd name="T71" fmla="*/ 385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69" h="411">
                  <a:moveTo>
                    <a:pt x="92" y="363"/>
                  </a:moveTo>
                  <a:cubicBezTo>
                    <a:pt x="177" y="353"/>
                    <a:pt x="177" y="353"/>
                    <a:pt x="177" y="353"/>
                  </a:cubicBezTo>
                  <a:cubicBezTo>
                    <a:pt x="183" y="352"/>
                    <a:pt x="189" y="356"/>
                    <a:pt x="189" y="363"/>
                  </a:cubicBezTo>
                  <a:cubicBezTo>
                    <a:pt x="189" y="363"/>
                    <a:pt x="189" y="363"/>
                    <a:pt x="189" y="363"/>
                  </a:cubicBezTo>
                  <a:cubicBezTo>
                    <a:pt x="189" y="369"/>
                    <a:pt x="183" y="375"/>
                    <a:pt x="177" y="376"/>
                  </a:cubicBezTo>
                  <a:cubicBezTo>
                    <a:pt x="92" y="387"/>
                    <a:pt x="92" y="387"/>
                    <a:pt x="92" y="387"/>
                  </a:cubicBezTo>
                  <a:cubicBezTo>
                    <a:pt x="85" y="388"/>
                    <a:pt x="80" y="383"/>
                    <a:pt x="80" y="377"/>
                  </a:cubicBezTo>
                  <a:cubicBezTo>
                    <a:pt x="80" y="377"/>
                    <a:pt x="80" y="377"/>
                    <a:pt x="80" y="377"/>
                  </a:cubicBezTo>
                  <a:cubicBezTo>
                    <a:pt x="80" y="370"/>
                    <a:pt x="85" y="364"/>
                    <a:pt x="92" y="363"/>
                  </a:cubicBezTo>
                  <a:close/>
                  <a:moveTo>
                    <a:pt x="114" y="149"/>
                  </a:moveTo>
                  <a:cubicBezTo>
                    <a:pt x="106" y="144"/>
                    <a:pt x="97" y="139"/>
                    <a:pt x="90" y="134"/>
                  </a:cubicBezTo>
                  <a:cubicBezTo>
                    <a:pt x="80" y="126"/>
                    <a:pt x="75" y="118"/>
                    <a:pt x="75" y="118"/>
                  </a:cubicBezTo>
                  <a:cubicBezTo>
                    <a:pt x="75" y="118"/>
                    <a:pt x="70" y="164"/>
                    <a:pt x="76" y="184"/>
                  </a:cubicBezTo>
                  <a:cubicBezTo>
                    <a:pt x="83" y="206"/>
                    <a:pt x="105" y="217"/>
                    <a:pt x="122" y="230"/>
                  </a:cubicBezTo>
                  <a:cubicBezTo>
                    <a:pt x="104" y="200"/>
                    <a:pt x="90" y="174"/>
                    <a:pt x="80" y="140"/>
                  </a:cubicBezTo>
                  <a:cubicBezTo>
                    <a:pt x="93" y="171"/>
                    <a:pt x="110" y="199"/>
                    <a:pt x="127" y="228"/>
                  </a:cubicBezTo>
                  <a:cubicBezTo>
                    <a:pt x="127" y="228"/>
                    <a:pt x="128" y="229"/>
                    <a:pt x="128" y="230"/>
                  </a:cubicBezTo>
                  <a:cubicBezTo>
                    <a:pt x="154" y="188"/>
                    <a:pt x="178" y="148"/>
                    <a:pt x="196" y="102"/>
                  </a:cubicBezTo>
                  <a:cubicBezTo>
                    <a:pt x="183" y="150"/>
                    <a:pt x="163" y="189"/>
                    <a:pt x="137" y="230"/>
                  </a:cubicBezTo>
                  <a:cubicBezTo>
                    <a:pt x="161" y="213"/>
                    <a:pt x="193" y="197"/>
                    <a:pt x="203" y="166"/>
                  </a:cubicBezTo>
                  <a:cubicBezTo>
                    <a:pt x="212" y="137"/>
                    <a:pt x="203" y="70"/>
                    <a:pt x="203" y="70"/>
                  </a:cubicBezTo>
                  <a:cubicBezTo>
                    <a:pt x="203" y="70"/>
                    <a:pt x="198" y="82"/>
                    <a:pt x="182" y="94"/>
                  </a:cubicBezTo>
                  <a:cubicBezTo>
                    <a:pt x="161" y="110"/>
                    <a:pt x="127" y="123"/>
                    <a:pt x="114" y="149"/>
                  </a:cubicBezTo>
                  <a:close/>
                  <a:moveTo>
                    <a:pt x="161" y="277"/>
                  </a:moveTo>
                  <a:cubicBezTo>
                    <a:pt x="161" y="275"/>
                    <a:pt x="161" y="275"/>
                    <a:pt x="161" y="275"/>
                  </a:cubicBezTo>
                  <a:cubicBezTo>
                    <a:pt x="161" y="267"/>
                    <a:pt x="161" y="267"/>
                    <a:pt x="161" y="267"/>
                  </a:cubicBezTo>
                  <a:cubicBezTo>
                    <a:pt x="161" y="246"/>
                    <a:pt x="161" y="246"/>
                    <a:pt x="161" y="246"/>
                  </a:cubicBezTo>
                  <a:cubicBezTo>
                    <a:pt x="182" y="241"/>
                    <a:pt x="201" y="230"/>
                    <a:pt x="215" y="215"/>
                  </a:cubicBezTo>
                  <a:cubicBezTo>
                    <a:pt x="236" y="195"/>
                    <a:pt x="249" y="166"/>
                    <a:pt x="249" y="135"/>
                  </a:cubicBezTo>
                  <a:cubicBezTo>
                    <a:pt x="249" y="104"/>
                    <a:pt x="236" y="75"/>
                    <a:pt x="215" y="55"/>
                  </a:cubicBezTo>
                  <a:cubicBezTo>
                    <a:pt x="195" y="34"/>
                    <a:pt x="166" y="21"/>
                    <a:pt x="135" y="21"/>
                  </a:cubicBezTo>
                  <a:cubicBezTo>
                    <a:pt x="103" y="21"/>
                    <a:pt x="75" y="34"/>
                    <a:pt x="54" y="55"/>
                  </a:cubicBezTo>
                  <a:cubicBezTo>
                    <a:pt x="34" y="75"/>
                    <a:pt x="21" y="104"/>
                    <a:pt x="21" y="135"/>
                  </a:cubicBezTo>
                  <a:cubicBezTo>
                    <a:pt x="21" y="166"/>
                    <a:pt x="34" y="195"/>
                    <a:pt x="54" y="215"/>
                  </a:cubicBezTo>
                  <a:cubicBezTo>
                    <a:pt x="69" y="230"/>
                    <a:pt x="88" y="241"/>
                    <a:pt x="110" y="246"/>
                  </a:cubicBezTo>
                  <a:cubicBezTo>
                    <a:pt x="110" y="267"/>
                    <a:pt x="110" y="267"/>
                    <a:pt x="110" y="267"/>
                  </a:cubicBezTo>
                  <a:cubicBezTo>
                    <a:pt x="110" y="275"/>
                    <a:pt x="110" y="275"/>
                    <a:pt x="110" y="275"/>
                  </a:cubicBezTo>
                  <a:cubicBezTo>
                    <a:pt x="110" y="283"/>
                    <a:pt x="110" y="283"/>
                    <a:pt x="110" y="283"/>
                  </a:cubicBezTo>
                  <a:cubicBezTo>
                    <a:pt x="89" y="283"/>
                    <a:pt x="89" y="283"/>
                    <a:pt x="89" y="283"/>
                  </a:cubicBezTo>
                  <a:cubicBezTo>
                    <a:pt x="89" y="261"/>
                    <a:pt x="89" y="261"/>
                    <a:pt x="89" y="261"/>
                  </a:cubicBezTo>
                  <a:cubicBezTo>
                    <a:pt x="70" y="255"/>
                    <a:pt x="53" y="244"/>
                    <a:pt x="40" y="230"/>
                  </a:cubicBezTo>
                  <a:cubicBezTo>
                    <a:pt x="15" y="206"/>
                    <a:pt x="0" y="172"/>
                    <a:pt x="0" y="135"/>
                  </a:cubicBezTo>
                  <a:cubicBezTo>
                    <a:pt x="0" y="98"/>
                    <a:pt x="15" y="64"/>
                    <a:pt x="40" y="40"/>
                  </a:cubicBezTo>
                  <a:cubicBezTo>
                    <a:pt x="64" y="15"/>
                    <a:pt x="98" y="0"/>
                    <a:pt x="135" y="0"/>
                  </a:cubicBezTo>
                  <a:cubicBezTo>
                    <a:pt x="172" y="0"/>
                    <a:pt x="206" y="15"/>
                    <a:pt x="230" y="40"/>
                  </a:cubicBezTo>
                  <a:cubicBezTo>
                    <a:pt x="254" y="64"/>
                    <a:pt x="269" y="98"/>
                    <a:pt x="269" y="135"/>
                  </a:cubicBezTo>
                  <a:cubicBezTo>
                    <a:pt x="269" y="172"/>
                    <a:pt x="254" y="206"/>
                    <a:pt x="230" y="230"/>
                  </a:cubicBezTo>
                  <a:cubicBezTo>
                    <a:pt x="216" y="244"/>
                    <a:pt x="200" y="254"/>
                    <a:pt x="182" y="261"/>
                  </a:cubicBezTo>
                  <a:cubicBezTo>
                    <a:pt x="182" y="277"/>
                    <a:pt x="182" y="277"/>
                    <a:pt x="182" y="277"/>
                  </a:cubicBezTo>
                  <a:cubicBezTo>
                    <a:pt x="161" y="277"/>
                    <a:pt x="161" y="277"/>
                    <a:pt x="161" y="277"/>
                  </a:cubicBezTo>
                  <a:close/>
                  <a:moveTo>
                    <a:pt x="92" y="295"/>
                  </a:moveTo>
                  <a:cubicBezTo>
                    <a:pt x="85" y="295"/>
                    <a:pt x="80" y="301"/>
                    <a:pt x="80" y="308"/>
                  </a:cubicBezTo>
                  <a:cubicBezTo>
                    <a:pt x="80" y="308"/>
                    <a:pt x="80" y="308"/>
                    <a:pt x="80" y="308"/>
                  </a:cubicBezTo>
                  <a:cubicBezTo>
                    <a:pt x="80" y="314"/>
                    <a:pt x="85" y="319"/>
                    <a:pt x="92" y="318"/>
                  </a:cubicBezTo>
                  <a:cubicBezTo>
                    <a:pt x="177" y="307"/>
                    <a:pt x="177" y="307"/>
                    <a:pt x="177" y="307"/>
                  </a:cubicBezTo>
                  <a:cubicBezTo>
                    <a:pt x="183" y="307"/>
                    <a:pt x="189" y="301"/>
                    <a:pt x="189" y="294"/>
                  </a:cubicBezTo>
                  <a:cubicBezTo>
                    <a:pt x="189" y="294"/>
                    <a:pt x="189" y="294"/>
                    <a:pt x="189" y="294"/>
                  </a:cubicBezTo>
                  <a:cubicBezTo>
                    <a:pt x="189" y="288"/>
                    <a:pt x="183" y="283"/>
                    <a:pt x="177" y="284"/>
                  </a:cubicBezTo>
                  <a:cubicBezTo>
                    <a:pt x="92" y="295"/>
                    <a:pt x="92" y="295"/>
                    <a:pt x="92" y="295"/>
                  </a:cubicBezTo>
                  <a:close/>
                  <a:moveTo>
                    <a:pt x="92" y="329"/>
                  </a:moveTo>
                  <a:cubicBezTo>
                    <a:pt x="85" y="330"/>
                    <a:pt x="80" y="336"/>
                    <a:pt x="80" y="342"/>
                  </a:cubicBezTo>
                  <a:cubicBezTo>
                    <a:pt x="80" y="342"/>
                    <a:pt x="80" y="342"/>
                    <a:pt x="80" y="342"/>
                  </a:cubicBezTo>
                  <a:cubicBezTo>
                    <a:pt x="80" y="349"/>
                    <a:pt x="85" y="354"/>
                    <a:pt x="92" y="353"/>
                  </a:cubicBezTo>
                  <a:cubicBezTo>
                    <a:pt x="177" y="342"/>
                    <a:pt x="177" y="342"/>
                    <a:pt x="177" y="342"/>
                  </a:cubicBezTo>
                  <a:cubicBezTo>
                    <a:pt x="183" y="341"/>
                    <a:pt x="189" y="335"/>
                    <a:pt x="189" y="329"/>
                  </a:cubicBezTo>
                  <a:cubicBezTo>
                    <a:pt x="189" y="329"/>
                    <a:pt x="189" y="329"/>
                    <a:pt x="189" y="329"/>
                  </a:cubicBezTo>
                  <a:cubicBezTo>
                    <a:pt x="189" y="322"/>
                    <a:pt x="183" y="318"/>
                    <a:pt x="177" y="319"/>
                  </a:cubicBezTo>
                  <a:cubicBezTo>
                    <a:pt x="92" y="329"/>
                    <a:pt x="92" y="329"/>
                    <a:pt x="92" y="329"/>
                  </a:cubicBezTo>
                  <a:close/>
                  <a:moveTo>
                    <a:pt x="164" y="385"/>
                  </a:moveTo>
                  <a:cubicBezTo>
                    <a:pt x="108" y="392"/>
                    <a:pt x="108" y="392"/>
                    <a:pt x="108" y="392"/>
                  </a:cubicBezTo>
                  <a:cubicBezTo>
                    <a:pt x="112" y="403"/>
                    <a:pt x="123" y="411"/>
                    <a:pt x="135" y="411"/>
                  </a:cubicBezTo>
                  <a:cubicBezTo>
                    <a:pt x="150" y="411"/>
                    <a:pt x="163" y="400"/>
                    <a:pt x="164" y="38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4894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:circle/>
      </p:transition>
    </mc:Choice>
    <mc:Fallback xmlns="">
      <p:transition spd="slow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53" b="-1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825953" y="1855694"/>
            <a:ext cx="2540094" cy="2540094"/>
            <a:chOff x="4825953" y="1855694"/>
            <a:chExt cx="2540094" cy="2540094"/>
          </a:xfrm>
        </p:grpSpPr>
        <p:sp>
          <p:nvSpPr>
            <p:cNvPr id="4" name="椭圆 3"/>
            <p:cNvSpPr/>
            <p:nvPr/>
          </p:nvSpPr>
          <p:spPr>
            <a:xfrm>
              <a:off x="4825953" y="1855694"/>
              <a:ext cx="2540094" cy="2540094"/>
            </a:xfrm>
            <a:prstGeom prst="ellipse">
              <a:avLst/>
            </a:prstGeom>
            <a:solidFill>
              <a:srgbClr val="E9425A">
                <a:alpha val="70000"/>
              </a:srgb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360414" y="2194717"/>
              <a:ext cx="1659429" cy="1862048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11500" dirty="0" smtClean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02</a:t>
              </a:r>
              <a:endParaRPr lang="zh-CN" altLang="en-US" sz="115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545106" y="2194717"/>
            <a:ext cx="815308" cy="815308"/>
            <a:chOff x="4545106" y="2194717"/>
            <a:chExt cx="815308" cy="815308"/>
          </a:xfrm>
        </p:grpSpPr>
        <p:sp>
          <p:nvSpPr>
            <p:cNvPr id="7" name="椭圆 6"/>
            <p:cNvSpPr/>
            <p:nvPr/>
          </p:nvSpPr>
          <p:spPr>
            <a:xfrm>
              <a:off x="4545106" y="2194717"/>
              <a:ext cx="815308" cy="815308"/>
            </a:xfrm>
            <a:prstGeom prst="ellipse">
              <a:avLst/>
            </a:prstGeom>
            <a:solidFill>
              <a:srgbClr val="E9425A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605645" y="2371538"/>
              <a:ext cx="694229" cy="46166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prstClr val="white"/>
                  </a:solidFill>
                </a:rPr>
                <a:t>Part</a:t>
              </a:r>
              <a:endParaRPr lang="zh-CN" altLang="en-US" sz="2400" dirty="0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3951823" y="4526689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此处输入目录标题</a:t>
            </a:r>
          </a:p>
        </p:txBody>
      </p:sp>
      <p:sp>
        <p:nvSpPr>
          <p:cNvPr id="10" name="矩形 9"/>
          <p:cNvSpPr/>
          <p:nvPr/>
        </p:nvSpPr>
        <p:spPr>
          <a:xfrm>
            <a:off x="1745877" y="5296130"/>
            <a:ext cx="87002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Thank you for you choose </a:t>
            </a:r>
            <a:r>
              <a:rPr lang="en-US" altLang="zh-CN" dirty="0" err="1">
                <a:solidFill>
                  <a:prstClr val="white"/>
                </a:solidFill>
              </a:rPr>
              <a:t>luotian</a:t>
            </a:r>
            <a:r>
              <a:rPr lang="en-US" altLang="zh-CN" dirty="0">
                <a:solidFill>
                  <a:prstClr val="white"/>
                </a:solidFill>
              </a:rPr>
              <a:t> PPT works. thank you for you choose </a:t>
            </a:r>
            <a:r>
              <a:rPr lang="en-US" altLang="zh-CN" dirty="0" err="1">
                <a:solidFill>
                  <a:prstClr val="white"/>
                </a:solidFill>
              </a:rPr>
              <a:t>luotian</a:t>
            </a:r>
            <a:r>
              <a:rPr lang="en-US" altLang="zh-CN" dirty="0">
                <a:solidFill>
                  <a:prstClr val="white"/>
                </a:solidFill>
              </a:rPr>
              <a:t> PPT works. thank you for you choose </a:t>
            </a:r>
            <a:r>
              <a:rPr lang="en-US" altLang="zh-CN" dirty="0" err="1">
                <a:solidFill>
                  <a:prstClr val="white"/>
                </a:solidFill>
              </a:rPr>
              <a:t>luotian</a:t>
            </a:r>
            <a:r>
              <a:rPr lang="en-US" altLang="zh-CN" dirty="0">
                <a:solidFill>
                  <a:prstClr val="white"/>
                </a:solidFill>
              </a:rPr>
              <a:t> PPT </a:t>
            </a:r>
            <a:r>
              <a:rPr lang="en-US" altLang="zh-CN" dirty="0" err="1">
                <a:solidFill>
                  <a:prstClr val="white"/>
                </a:solidFill>
              </a:rPr>
              <a:t>works.thank</a:t>
            </a:r>
            <a:r>
              <a:rPr lang="en-US" altLang="zh-CN" dirty="0">
                <a:solidFill>
                  <a:prstClr val="white"/>
                </a:solidFill>
              </a:rPr>
              <a:t> you for your choose </a:t>
            </a:r>
            <a:r>
              <a:rPr lang="en-US" altLang="zh-CN" dirty="0" err="1">
                <a:solidFill>
                  <a:prstClr val="white"/>
                </a:solidFill>
              </a:rPr>
              <a:t>luotian</a:t>
            </a:r>
            <a:r>
              <a:rPr lang="en-US" altLang="zh-CN" dirty="0">
                <a:solidFill>
                  <a:prstClr val="white"/>
                </a:solidFill>
              </a:rPr>
              <a:t> PPT</a:t>
            </a:r>
            <a:endParaRPr lang="zh-CN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8678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:circle/>
      </p:transition>
    </mc:Choice>
    <mc:Fallback xmlns="">
      <p:transition spd="slow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586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任意多边形 1"/>
          <p:cNvSpPr/>
          <p:nvPr/>
        </p:nvSpPr>
        <p:spPr>
          <a:xfrm>
            <a:off x="-32084" y="417095"/>
            <a:ext cx="8151780" cy="6031831"/>
          </a:xfrm>
          <a:custGeom>
            <a:avLst/>
            <a:gdLst>
              <a:gd name="connsiteX0" fmla="*/ 0 w 8151780"/>
              <a:gd name="connsiteY0" fmla="*/ 6031831 h 6031831"/>
              <a:gd name="connsiteX1" fmla="*/ 3192379 w 8151780"/>
              <a:gd name="connsiteY1" fmla="*/ 5518484 h 6031831"/>
              <a:gd name="connsiteX2" fmla="*/ 5662863 w 8151780"/>
              <a:gd name="connsiteY2" fmla="*/ 5021179 h 6031831"/>
              <a:gd name="connsiteX3" fmla="*/ 7732295 w 8151780"/>
              <a:gd name="connsiteY3" fmla="*/ 4122821 h 6031831"/>
              <a:gd name="connsiteX4" fmla="*/ 8133347 w 8151780"/>
              <a:gd name="connsiteY4" fmla="*/ 3240505 h 6031831"/>
              <a:gd name="connsiteX5" fmla="*/ 7411452 w 8151780"/>
              <a:gd name="connsiteY5" fmla="*/ 2261937 h 6031831"/>
              <a:gd name="connsiteX6" fmla="*/ 5486400 w 8151780"/>
              <a:gd name="connsiteY6" fmla="*/ 1090863 h 6031831"/>
              <a:gd name="connsiteX7" fmla="*/ 2695073 w 8151780"/>
              <a:gd name="connsiteY7" fmla="*/ 0 h 6031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51780" h="6031831">
                <a:moveTo>
                  <a:pt x="0" y="6031831"/>
                </a:moveTo>
                <a:lnTo>
                  <a:pt x="3192379" y="5518484"/>
                </a:lnTo>
                <a:cubicBezTo>
                  <a:pt x="4136190" y="5350042"/>
                  <a:pt x="4906210" y="5253789"/>
                  <a:pt x="5662863" y="5021179"/>
                </a:cubicBezTo>
                <a:cubicBezTo>
                  <a:pt x="6419516" y="4788568"/>
                  <a:pt x="7320548" y="4419600"/>
                  <a:pt x="7732295" y="4122821"/>
                </a:cubicBezTo>
                <a:cubicBezTo>
                  <a:pt x="8144042" y="3826042"/>
                  <a:pt x="8186821" y="3550652"/>
                  <a:pt x="8133347" y="3240505"/>
                </a:cubicBezTo>
                <a:cubicBezTo>
                  <a:pt x="8079873" y="2930358"/>
                  <a:pt x="7852610" y="2620211"/>
                  <a:pt x="7411452" y="2261937"/>
                </a:cubicBezTo>
                <a:cubicBezTo>
                  <a:pt x="6970294" y="1903663"/>
                  <a:pt x="6272463" y="1467852"/>
                  <a:pt x="5486400" y="1090863"/>
                </a:cubicBezTo>
                <a:cubicBezTo>
                  <a:pt x="4700337" y="713874"/>
                  <a:pt x="3697705" y="356937"/>
                  <a:pt x="2695073" y="0"/>
                </a:cubicBezTo>
              </a:path>
            </a:pathLst>
          </a:custGeom>
          <a:noFill/>
          <a:ln w="57150">
            <a:solidFill>
              <a:srgbClr val="E942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57256" y="6138906"/>
            <a:ext cx="55211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prstClr val="white"/>
                </a:solidFill>
              </a:rPr>
              <a:t>Thank you for you choose </a:t>
            </a:r>
            <a:r>
              <a:rPr lang="en-US" altLang="zh-CN" dirty="0" err="1">
                <a:solidFill>
                  <a:prstClr val="white"/>
                </a:solidFill>
              </a:rPr>
              <a:t>luotian</a:t>
            </a:r>
            <a:r>
              <a:rPr lang="en-US" altLang="zh-CN" dirty="0">
                <a:solidFill>
                  <a:prstClr val="white"/>
                </a:solidFill>
              </a:rPr>
              <a:t> PPT works. thank you for you choose </a:t>
            </a:r>
            <a:r>
              <a:rPr lang="en-US" altLang="zh-CN" dirty="0" err="1">
                <a:solidFill>
                  <a:prstClr val="white"/>
                </a:solidFill>
              </a:rPr>
              <a:t>luotian</a:t>
            </a:r>
            <a:r>
              <a:rPr lang="en-US" altLang="zh-CN" dirty="0">
                <a:solidFill>
                  <a:prstClr val="white"/>
                </a:solidFill>
              </a:rPr>
              <a:t> PPT works. thank you for you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74821" y="3636204"/>
            <a:ext cx="6704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prstClr val="white"/>
                </a:solidFill>
              </a:rPr>
              <a:t>Thank you for you choose </a:t>
            </a:r>
            <a:r>
              <a:rPr lang="en-US" altLang="zh-CN" dirty="0" err="1">
                <a:solidFill>
                  <a:prstClr val="white"/>
                </a:solidFill>
              </a:rPr>
              <a:t>luotian</a:t>
            </a:r>
            <a:r>
              <a:rPr lang="en-US" altLang="zh-CN" dirty="0">
                <a:solidFill>
                  <a:prstClr val="white"/>
                </a:solidFill>
              </a:rPr>
              <a:t> PPT works. thank you for you    choose </a:t>
            </a:r>
            <a:r>
              <a:rPr lang="en-US" altLang="zh-CN" dirty="0" err="1">
                <a:solidFill>
                  <a:prstClr val="white"/>
                </a:solidFill>
              </a:rPr>
              <a:t>luotian</a:t>
            </a:r>
            <a:r>
              <a:rPr lang="en-US" altLang="zh-CN" dirty="0">
                <a:solidFill>
                  <a:prstClr val="white"/>
                </a:solidFill>
              </a:rPr>
              <a:t> PPT works. thank you for you choose </a:t>
            </a:r>
            <a:r>
              <a:rPr lang="en-US" altLang="zh-CN" dirty="0" err="1">
                <a:solidFill>
                  <a:prstClr val="white"/>
                </a:solidFill>
              </a:rPr>
              <a:t>luotian</a:t>
            </a:r>
            <a:r>
              <a:rPr lang="en-US" altLang="zh-CN" dirty="0">
                <a:solidFill>
                  <a:prstClr val="white"/>
                </a:solidFill>
              </a:rPr>
              <a:t>.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51111" y="1327102"/>
            <a:ext cx="44011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prstClr val="white"/>
                </a:solidFill>
              </a:rPr>
              <a:t>Thank you for you choose </a:t>
            </a:r>
            <a:r>
              <a:rPr lang="en-US" altLang="zh-CN" dirty="0" err="1">
                <a:solidFill>
                  <a:prstClr val="white"/>
                </a:solidFill>
              </a:rPr>
              <a:t>luotian</a:t>
            </a:r>
            <a:r>
              <a:rPr lang="en-US" altLang="zh-CN" dirty="0">
                <a:solidFill>
                  <a:prstClr val="white"/>
                </a:solidFill>
              </a:rPr>
              <a:t> PPT works. thank you for you choose </a:t>
            </a:r>
            <a:r>
              <a:rPr lang="en-US" altLang="zh-CN" dirty="0" err="1">
                <a:solidFill>
                  <a:prstClr val="white"/>
                </a:solidFill>
              </a:rPr>
              <a:t>luotian</a:t>
            </a:r>
            <a:r>
              <a:rPr lang="en-US" altLang="zh-CN" dirty="0">
                <a:solidFill>
                  <a:prstClr val="white"/>
                </a:solidFill>
              </a:rPr>
              <a:t> PPT works. </a:t>
            </a:r>
            <a:endParaRPr lang="zh-CN" altLang="en-US" dirty="0">
              <a:solidFill>
                <a:prstClr val="white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255065" y="5109168"/>
            <a:ext cx="571208" cy="728350"/>
            <a:chOff x="4255065" y="5109168"/>
            <a:chExt cx="571208" cy="728350"/>
          </a:xfrm>
        </p:grpSpPr>
        <p:sp>
          <p:nvSpPr>
            <p:cNvPr id="7" name="任意多边形 6"/>
            <p:cNvSpPr/>
            <p:nvPr/>
          </p:nvSpPr>
          <p:spPr>
            <a:xfrm>
              <a:off x="4363446" y="5109168"/>
              <a:ext cx="462827" cy="643933"/>
            </a:xfrm>
            <a:custGeom>
              <a:avLst/>
              <a:gdLst>
                <a:gd name="connsiteX0" fmla="*/ 0 w 1058779"/>
                <a:gd name="connsiteY0" fmla="*/ 0 h 1475874"/>
                <a:gd name="connsiteX1" fmla="*/ 1058779 w 1058779"/>
                <a:gd name="connsiteY1" fmla="*/ 802105 h 1475874"/>
                <a:gd name="connsiteX2" fmla="*/ 45719 w 1058779"/>
                <a:gd name="connsiteY2" fmla="*/ 802105 h 1475874"/>
                <a:gd name="connsiteX3" fmla="*/ 45719 w 1058779"/>
                <a:gd name="connsiteY3" fmla="*/ 1475874 h 1475874"/>
                <a:gd name="connsiteX4" fmla="*/ 0 w 1058779"/>
                <a:gd name="connsiteY4" fmla="*/ 1475874 h 1475874"/>
                <a:gd name="connsiteX5" fmla="*/ 0 w 1058779"/>
                <a:gd name="connsiteY5" fmla="*/ 802105 h 1475874"/>
                <a:gd name="connsiteX6" fmla="*/ 0 w 1058779"/>
                <a:gd name="connsiteY6" fmla="*/ 128337 h 147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58779" h="1475874">
                  <a:moveTo>
                    <a:pt x="0" y="0"/>
                  </a:moveTo>
                  <a:lnTo>
                    <a:pt x="1058779" y="802105"/>
                  </a:lnTo>
                  <a:lnTo>
                    <a:pt x="45719" y="802105"/>
                  </a:lnTo>
                  <a:lnTo>
                    <a:pt x="45719" y="1475874"/>
                  </a:lnTo>
                  <a:lnTo>
                    <a:pt x="0" y="1475874"/>
                  </a:lnTo>
                  <a:lnTo>
                    <a:pt x="0" y="802105"/>
                  </a:lnTo>
                  <a:lnTo>
                    <a:pt x="0" y="128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4255065" y="5567411"/>
              <a:ext cx="270107" cy="270107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E942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953869" y="3434773"/>
            <a:ext cx="596573" cy="789658"/>
            <a:chOff x="7953869" y="3434773"/>
            <a:chExt cx="596573" cy="789658"/>
          </a:xfrm>
        </p:grpSpPr>
        <p:sp>
          <p:nvSpPr>
            <p:cNvPr id="8" name="任意多边形 7"/>
            <p:cNvSpPr/>
            <p:nvPr/>
          </p:nvSpPr>
          <p:spPr>
            <a:xfrm>
              <a:off x="8087615" y="3434773"/>
              <a:ext cx="462827" cy="643933"/>
            </a:xfrm>
            <a:custGeom>
              <a:avLst/>
              <a:gdLst>
                <a:gd name="connsiteX0" fmla="*/ 0 w 1058779"/>
                <a:gd name="connsiteY0" fmla="*/ 0 h 1475874"/>
                <a:gd name="connsiteX1" fmla="*/ 1058779 w 1058779"/>
                <a:gd name="connsiteY1" fmla="*/ 802105 h 1475874"/>
                <a:gd name="connsiteX2" fmla="*/ 45719 w 1058779"/>
                <a:gd name="connsiteY2" fmla="*/ 802105 h 1475874"/>
                <a:gd name="connsiteX3" fmla="*/ 45719 w 1058779"/>
                <a:gd name="connsiteY3" fmla="*/ 1475874 h 1475874"/>
                <a:gd name="connsiteX4" fmla="*/ 0 w 1058779"/>
                <a:gd name="connsiteY4" fmla="*/ 1475874 h 1475874"/>
                <a:gd name="connsiteX5" fmla="*/ 0 w 1058779"/>
                <a:gd name="connsiteY5" fmla="*/ 802105 h 1475874"/>
                <a:gd name="connsiteX6" fmla="*/ 0 w 1058779"/>
                <a:gd name="connsiteY6" fmla="*/ 128337 h 147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58779" h="1475874">
                  <a:moveTo>
                    <a:pt x="0" y="0"/>
                  </a:moveTo>
                  <a:lnTo>
                    <a:pt x="1058779" y="802105"/>
                  </a:lnTo>
                  <a:lnTo>
                    <a:pt x="45719" y="802105"/>
                  </a:lnTo>
                  <a:lnTo>
                    <a:pt x="45719" y="1475874"/>
                  </a:lnTo>
                  <a:lnTo>
                    <a:pt x="0" y="1475874"/>
                  </a:lnTo>
                  <a:lnTo>
                    <a:pt x="0" y="802105"/>
                  </a:lnTo>
                  <a:lnTo>
                    <a:pt x="0" y="128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7953869" y="3954324"/>
              <a:ext cx="270107" cy="270107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E942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620045" y="1030463"/>
            <a:ext cx="567107" cy="794883"/>
            <a:chOff x="5620045" y="1030463"/>
            <a:chExt cx="567107" cy="794883"/>
          </a:xfrm>
        </p:grpSpPr>
        <p:sp>
          <p:nvSpPr>
            <p:cNvPr id="9" name="任意多边形 8"/>
            <p:cNvSpPr/>
            <p:nvPr/>
          </p:nvSpPr>
          <p:spPr>
            <a:xfrm>
              <a:off x="5724325" y="1030463"/>
              <a:ext cx="462827" cy="643933"/>
            </a:xfrm>
            <a:custGeom>
              <a:avLst/>
              <a:gdLst>
                <a:gd name="connsiteX0" fmla="*/ 0 w 1058779"/>
                <a:gd name="connsiteY0" fmla="*/ 0 h 1475874"/>
                <a:gd name="connsiteX1" fmla="*/ 1058779 w 1058779"/>
                <a:gd name="connsiteY1" fmla="*/ 802105 h 1475874"/>
                <a:gd name="connsiteX2" fmla="*/ 45719 w 1058779"/>
                <a:gd name="connsiteY2" fmla="*/ 802105 h 1475874"/>
                <a:gd name="connsiteX3" fmla="*/ 45719 w 1058779"/>
                <a:gd name="connsiteY3" fmla="*/ 1475874 h 1475874"/>
                <a:gd name="connsiteX4" fmla="*/ 0 w 1058779"/>
                <a:gd name="connsiteY4" fmla="*/ 1475874 h 1475874"/>
                <a:gd name="connsiteX5" fmla="*/ 0 w 1058779"/>
                <a:gd name="connsiteY5" fmla="*/ 802105 h 1475874"/>
                <a:gd name="connsiteX6" fmla="*/ 0 w 1058779"/>
                <a:gd name="connsiteY6" fmla="*/ 128337 h 147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58779" h="1475874">
                  <a:moveTo>
                    <a:pt x="0" y="0"/>
                  </a:moveTo>
                  <a:lnTo>
                    <a:pt x="1058779" y="802105"/>
                  </a:lnTo>
                  <a:lnTo>
                    <a:pt x="45719" y="802105"/>
                  </a:lnTo>
                  <a:lnTo>
                    <a:pt x="45719" y="1475874"/>
                  </a:lnTo>
                  <a:lnTo>
                    <a:pt x="0" y="1475874"/>
                  </a:lnTo>
                  <a:lnTo>
                    <a:pt x="0" y="802105"/>
                  </a:lnTo>
                  <a:lnTo>
                    <a:pt x="0" y="128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5620045" y="1555239"/>
              <a:ext cx="270107" cy="270107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E942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060230" y="5291437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1988</a:t>
            </a:r>
            <a:r>
              <a:rPr lang="zh-CN" altLang="en-US" sz="24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年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8286190" y="3847874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1999</a:t>
            </a:r>
            <a:r>
              <a:rPr lang="zh-CN" altLang="en-US" sz="24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年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337977" y="1537765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2012</a:t>
            </a:r>
            <a:r>
              <a:rPr lang="zh-CN" altLang="en-US" sz="24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年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030702" y="3248908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输入小标题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6545073" y="930568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输入小标题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557256" y="5744828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输入小标题</a:t>
            </a:r>
          </a:p>
        </p:txBody>
      </p:sp>
    </p:spTree>
    <p:extLst>
      <p:ext uri="{BB962C8B-B14F-4D97-AF65-F5344CB8AC3E}">
        <p14:creationId xmlns:p14="http://schemas.microsoft.com/office/powerpoint/2010/main" val="169909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:circle/>
      </p:transition>
    </mc:Choice>
    <mc:Fallback xmlns="">
      <p:transition spd="slow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/>
      <p:bldP spid="11" grpId="0"/>
      <p:bldP spid="12" grpId="0"/>
      <p:bldP spid="16" grpId="0"/>
      <p:bldP spid="17" grpId="0"/>
      <p:bldP spid="18" grpId="0"/>
      <p:bldP spid="22" grpId="0"/>
      <p:bldP spid="24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747752" y="1725053"/>
            <a:ext cx="3611982" cy="624834"/>
          </a:xfrm>
          <a:prstGeom prst="rect">
            <a:avLst/>
          </a:prstGeom>
          <a:solidFill>
            <a:srgbClr val="E942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 rot="12732599">
            <a:off x="1648194" y="1527787"/>
            <a:ext cx="3802424" cy="3802424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68" t="4166" r="30313" b="4350"/>
          <a:stretch>
            <a:fillRect/>
          </a:stretch>
        </p:blipFill>
        <p:spPr>
          <a:xfrm>
            <a:off x="1648194" y="1527787"/>
            <a:ext cx="3802424" cy="3802424"/>
          </a:xfrm>
          <a:custGeom>
            <a:avLst/>
            <a:gdLst>
              <a:gd name="connsiteX0" fmla="*/ 0 w 3802424"/>
              <a:gd name="connsiteY0" fmla="*/ 0 h 3802424"/>
              <a:gd name="connsiteX1" fmla="*/ 3802424 w 3802424"/>
              <a:gd name="connsiteY1" fmla="*/ 0 h 3802424"/>
              <a:gd name="connsiteX2" fmla="*/ 3802424 w 3802424"/>
              <a:gd name="connsiteY2" fmla="*/ 3802424 h 3802424"/>
              <a:gd name="connsiteX3" fmla="*/ 0 w 3802424"/>
              <a:gd name="connsiteY3" fmla="*/ 3802424 h 3802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2424" h="3802424">
                <a:moveTo>
                  <a:pt x="0" y="0"/>
                </a:moveTo>
                <a:lnTo>
                  <a:pt x="3802424" y="0"/>
                </a:lnTo>
                <a:lnTo>
                  <a:pt x="3802424" y="3802424"/>
                </a:lnTo>
                <a:lnTo>
                  <a:pt x="0" y="3802424"/>
                </a:lnTo>
                <a:close/>
              </a:path>
            </a:pathLst>
          </a:custGeom>
        </p:spPr>
      </p:pic>
      <p:sp>
        <p:nvSpPr>
          <p:cNvPr id="7" name="文本框 6"/>
          <p:cNvSpPr txBox="1"/>
          <p:nvPr/>
        </p:nvSpPr>
        <p:spPr>
          <a:xfrm>
            <a:off x="6819935" y="1737466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此处输入本页标题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6690484" y="2425098"/>
            <a:ext cx="455247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works.thank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you for your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PPT.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90483" y="3922022"/>
            <a:ext cx="455247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works.thank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you for your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PPT.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648193" y="4820925"/>
            <a:ext cx="3802425" cy="509286"/>
            <a:chOff x="1648193" y="4820925"/>
            <a:chExt cx="3802425" cy="509286"/>
          </a:xfrm>
        </p:grpSpPr>
        <p:sp>
          <p:nvSpPr>
            <p:cNvPr id="11" name="矩形 10"/>
            <p:cNvSpPr/>
            <p:nvPr/>
          </p:nvSpPr>
          <p:spPr>
            <a:xfrm>
              <a:off x="1648193" y="4820925"/>
              <a:ext cx="3802425" cy="509286"/>
            </a:xfrm>
            <a:prstGeom prst="rect">
              <a:avLst/>
            </a:prstGeom>
            <a:solidFill>
              <a:srgbClr val="E9425A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764300" y="4844735"/>
              <a:ext cx="3570209" cy="46166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此处输入概括性关键内容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61812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:circle/>
      </p:transition>
    </mc:Choice>
    <mc:Fallback xmlns="">
      <p:transition spd="slow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  <p:bldP spid="7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1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8453" y="286266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此处输入本页标题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-10486" y="-11469"/>
            <a:ext cx="1173370" cy="1037956"/>
            <a:chOff x="-10486" y="-11469"/>
            <a:chExt cx="1173370" cy="1037956"/>
          </a:xfrm>
        </p:grpSpPr>
        <p:sp>
          <p:nvSpPr>
            <p:cNvPr id="5" name="斜纹 4"/>
            <p:cNvSpPr/>
            <p:nvPr/>
          </p:nvSpPr>
          <p:spPr>
            <a:xfrm>
              <a:off x="-95" y="-11469"/>
              <a:ext cx="1120971" cy="983411"/>
            </a:xfrm>
            <a:prstGeom prst="diagStripe">
              <a:avLst/>
            </a:prstGeom>
            <a:solidFill>
              <a:srgbClr val="E942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 flipV="1">
              <a:off x="-10486" y="-10391"/>
              <a:ext cx="1173370" cy="103687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788453" y="1347677"/>
            <a:ext cx="61378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prstClr val="white"/>
                </a:solidFill>
              </a:rPr>
              <a:t>Thank you for you choose </a:t>
            </a:r>
            <a:r>
              <a:rPr lang="en-US" altLang="zh-CN" sz="1600" dirty="0" err="1">
                <a:solidFill>
                  <a:prstClr val="white"/>
                </a:solidFill>
              </a:rPr>
              <a:t>luotian</a:t>
            </a:r>
            <a:r>
              <a:rPr lang="en-US" altLang="zh-CN" sz="1600" dirty="0">
                <a:solidFill>
                  <a:prstClr val="white"/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white"/>
                </a:solidFill>
              </a:rPr>
              <a:t>luotian</a:t>
            </a:r>
            <a:r>
              <a:rPr lang="en-US" altLang="zh-CN" sz="1600" dirty="0">
                <a:solidFill>
                  <a:prstClr val="white"/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white"/>
                </a:solidFill>
              </a:rPr>
              <a:t>luotian</a:t>
            </a:r>
            <a:r>
              <a:rPr lang="en-US" altLang="zh-CN" sz="1600" dirty="0">
                <a:solidFill>
                  <a:prstClr val="white"/>
                </a:solidFill>
              </a:rPr>
              <a:t> PPT </a:t>
            </a:r>
            <a:r>
              <a:rPr lang="en-US" altLang="zh-CN" sz="1600" dirty="0" err="1">
                <a:solidFill>
                  <a:prstClr val="white"/>
                </a:solidFill>
              </a:rPr>
              <a:t>works.thank</a:t>
            </a:r>
            <a:r>
              <a:rPr lang="en-US" altLang="zh-CN" sz="1600" dirty="0">
                <a:solidFill>
                  <a:prstClr val="white"/>
                </a:solidFill>
              </a:rPr>
              <a:t> you for your choose </a:t>
            </a:r>
            <a:r>
              <a:rPr lang="en-US" altLang="zh-CN" sz="1600" dirty="0" err="1">
                <a:solidFill>
                  <a:prstClr val="white"/>
                </a:solidFill>
              </a:rPr>
              <a:t>luotian</a:t>
            </a:r>
            <a:r>
              <a:rPr lang="en-US" altLang="zh-CN" sz="1600" dirty="0">
                <a:solidFill>
                  <a:prstClr val="white"/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white"/>
                </a:solidFill>
              </a:rPr>
              <a:t>luotian</a:t>
            </a:r>
            <a:r>
              <a:rPr lang="en-US" altLang="zh-CN" sz="1600" dirty="0">
                <a:solidFill>
                  <a:prstClr val="white"/>
                </a:solidFill>
              </a:rPr>
              <a:t> PPT works.</a:t>
            </a:r>
            <a:endParaRPr lang="zh-CN" altLang="en-US" sz="1600" dirty="0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8453" y="3028795"/>
            <a:ext cx="61378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prstClr val="white"/>
                </a:solidFill>
              </a:rPr>
              <a:t>Thank you for you choose </a:t>
            </a:r>
            <a:r>
              <a:rPr lang="en-US" altLang="zh-CN" sz="1600" dirty="0" err="1">
                <a:solidFill>
                  <a:prstClr val="white"/>
                </a:solidFill>
              </a:rPr>
              <a:t>luotian</a:t>
            </a:r>
            <a:r>
              <a:rPr lang="en-US" altLang="zh-CN" sz="1600" dirty="0">
                <a:solidFill>
                  <a:prstClr val="white"/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white"/>
                </a:solidFill>
              </a:rPr>
              <a:t>luotian</a:t>
            </a:r>
            <a:r>
              <a:rPr lang="en-US" altLang="zh-CN" sz="1600" dirty="0">
                <a:solidFill>
                  <a:prstClr val="white"/>
                </a:solidFill>
              </a:rPr>
              <a:t> PPT works. thank you for you.</a:t>
            </a:r>
            <a:endParaRPr lang="zh-CN" altLang="en-US" sz="1600" dirty="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90395" y="4133368"/>
            <a:ext cx="3580695" cy="566145"/>
          </a:xfrm>
          <a:prstGeom prst="rect">
            <a:avLst/>
          </a:prstGeom>
          <a:solidFill>
            <a:srgbClr val="E942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90395" y="4185607"/>
            <a:ext cx="3570209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此处输入概括性关键内容</a:t>
            </a:r>
          </a:p>
        </p:txBody>
      </p:sp>
    </p:spTree>
    <p:extLst>
      <p:ext uri="{BB962C8B-B14F-4D97-AF65-F5344CB8AC3E}">
        <p14:creationId xmlns:p14="http://schemas.microsoft.com/office/powerpoint/2010/main" val="2446816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:circle/>
      </p:transition>
    </mc:Choice>
    <mc:Fallback xmlns="">
      <p:transition spd="slow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12" grpId="0" animBg="1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5" b="50226"/>
          <a:stretch/>
        </p:blipFill>
        <p:spPr>
          <a:xfrm>
            <a:off x="-15433" y="1736202"/>
            <a:ext cx="12207433" cy="29746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362192" y="53295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此处输入本页标题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2098202" y="1117729"/>
            <a:ext cx="79955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PPT. 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02450" y="1736202"/>
            <a:ext cx="6800365" cy="2974695"/>
          </a:xfrm>
          <a:prstGeom prst="rect">
            <a:avLst/>
          </a:prstGeom>
          <a:solidFill>
            <a:srgbClr val="E9425A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38512" y="3223549"/>
            <a:ext cx="6099542" cy="120032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prstClr val="white"/>
                </a:solidFill>
              </a:rPr>
              <a:t>Thank you for you choose </a:t>
            </a:r>
            <a:r>
              <a:rPr lang="en-US" altLang="zh-CN" sz="1600" dirty="0" err="1">
                <a:solidFill>
                  <a:prstClr val="white"/>
                </a:solidFill>
              </a:rPr>
              <a:t>luotian</a:t>
            </a:r>
            <a:r>
              <a:rPr lang="en-US" altLang="zh-CN" sz="1600" dirty="0">
                <a:solidFill>
                  <a:prstClr val="white"/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white"/>
                </a:solidFill>
              </a:rPr>
              <a:t>luotian</a:t>
            </a:r>
            <a:r>
              <a:rPr lang="en-US" altLang="zh-CN" sz="1600" dirty="0">
                <a:solidFill>
                  <a:prstClr val="white"/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white"/>
                </a:solidFill>
              </a:rPr>
              <a:t>luotian</a:t>
            </a:r>
            <a:r>
              <a:rPr lang="en-US" altLang="zh-CN" sz="1600" dirty="0">
                <a:solidFill>
                  <a:prstClr val="white"/>
                </a:solidFill>
              </a:rPr>
              <a:t> PPT </a:t>
            </a:r>
            <a:r>
              <a:rPr lang="en-US" altLang="zh-CN" sz="1600" dirty="0" err="1">
                <a:solidFill>
                  <a:prstClr val="white"/>
                </a:solidFill>
              </a:rPr>
              <a:t>works.thank</a:t>
            </a:r>
            <a:r>
              <a:rPr lang="en-US" altLang="zh-CN" sz="1600" dirty="0">
                <a:solidFill>
                  <a:prstClr val="white"/>
                </a:solidFill>
              </a:rPr>
              <a:t> you for your choose </a:t>
            </a:r>
            <a:r>
              <a:rPr lang="en-US" altLang="zh-CN" sz="1600" dirty="0" err="1">
                <a:solidFill>
                  <a:prstClr val="white"/>
                </a:solidFill>
              </a:rPr>
              <a:t>luotian</a:t>
            </a:r>
            <a:r>
              <a:rPr lang="en-US" altLang="zh-CN" sz="1600" dirty="0">
                <a:solidFill>
                  <a:prstClr val="white"/>
                </a:solidFill>
              </a:rPr>
              <a:t> PPT works. thank you for you choose</a:t>
            </a:r>
            <a:endParaRPr lang="zh-CN" altLang="en-US" sz="1600" dirty="0">
              <a:solidFill>
                <a:prstClr val="white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818327" y="2034123"/>
            <a:ext cx="568610" cy="675657"/>
            <a:chOff x="798513" y="0"/>
            <a:chExt cx="784225" cy="931863"/>
          </a:xfrm>
          <a:solidFill>
            <a:schemeClr val="bg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1190626" y="152400"/>
              <a:ext cx="228600" cy="163513"/>
            </a:xfrm>
            <a:custGeom>
              <a:avLst/>
              <a:gdLst>
                <a:gd name="T0" fmla="*/ 18 w 144"/>
                <a:gd name="T1" fmla="*/ 33 h 103"/>
                <a:gd name="T2" fmla="*/ 18 w 144"/>
                <a:gd name="T3" fmla="*/ 33 h 103"/>
                <a:gd name="T4" fmla="*/ 13 w 144"/>
                <a:gd name="T5" fmla="*/ 35 h 103"/>
                <a:gd name="T6" fmla="*/ 8 w 144"/>
                <a:gd name="T7" fmla="*/ 33 h 103"/>
                <a:gd name="T8" fmla="*/ 3 w 144"/>
                <a:gd name="T9" fmla="*/ 32 h 103"/>
                <a:gd name="T10" fmla="*/ 2 w 144"/>
                <a:gd name="T11" fmla="*/ 27 h 103"/>
                <a:gd name="T12" fmla="*/ 2 w 144"/>
                <a:gd name="T13" fmla="*/ 27 h 103"/>
                <a:gd name="T14" fmla="*/ 0 w 144"/>
                <a:gd name="T15" fmla="*/ 22 h 103"/>
                <a:gd name="T16" fmla="*/ 0 w 144"/>
                <a:gd name="T17" fmla="*/ 17 h 103"/>
                <a:gd name="T18" fmla="*/ 3 w 144"/>
                <a:gd name="T19" fmla="*/ 12 h 103"/>
                <a:gd name="T20" fmla="*/ 8 w 144"/>
                <a:gd name="T21" fmla="*/ 10 h 103"/>
                <a:gd name="T22" fmla="*/ 8 w 144"/>
                <a:gd name="T23" fmla="*/ 10 h 103"/>
                <a:gd name="T24" fmla="*/ 23 w 144"/>
                <a:gd name="T25" fmla="*/ 4 h 103"/>
                <a:gd name="T26" fmla="*/ 37 w 144"/>
                <a:gd name="T27" fmla="*/ 0 h 103"/>
                <a:gd name="T28" fmla="*/ 52 w 144"/>
                <a:gd name="T29" fmla="*/ 0 h 103"/>
                <a:gd name="T30" fmla="*/ 65 w 144"/>
                <a:gd name="T31" fmla="*/ 0 h 103"/>
                <a:gd name="T32" fmla="*/ 65 w 144"/>
                <a:gd name="T33" fmla="*/ 0 h 103"/>
                <a:gd name="T34" fmla="*/ 76 w 144"/>
                <a:gd name="T35" fmla="*/ 2 h 103"/>
                <a:gd name="T36" fmla="*/ 88 w 144"/>
                <a:gd name="T37" fmla="*/ 5 h 103"/>
                <a:gd name="T38" fmla="*/ 100 w 144"/>
                <a:gd name="T39" fmla="*/ 10 h 103"/>
                <a:gd name="T40" fmla="*/ 110 w 144"/>
                <a:gd name="T41" fmla="*/ 15 h 103"/>
                <a:gd name="T42" fmla="*/ 110 w 144"/>
                <a:gd name="T43" fmla="*/ 15 h 103"/>
                <a:gd name="T44" fmla="*/ 118 w 144"/>
                <a:gd name="T45" fmla="*/ 23 h 103"/>
                <a:gd name="T46" fmla="*/ 126 w 144"/>
                <a:gd name="T47" fmla="*/ 32 h 103"/>
                <a:gd name="T48" fmla="*/ 133 w 144"/>
                <a:gd name="T49" fmla="*/ 40 h 103"/>
                <a:gd name="T50" fmla="*/ 138 w 144"/>
                <a:gd name="T51" fmla="*/ 50 h 103"/>
                <a:gd name="T52" fmla="*/ 138 w 144"/>
                <a:gd name="T53" fmla="*/ 50 h 103"/>
                <a:gd name="T54" fmla="*/ 141 w 144"/>
                <a:gd name="T55" fmla="*/ 60 h 103"/>
                <a:gd name="T56" fmla="*/ 143 w 144"/>
                <a:gd name="T57" fmla="*/ 70 h 103"/>
                <a:gd name="T58" fmla="*/ 144 w 144"/>
                <a:gd name="T59" fmla="*/ 82 h 103"/>
                <a:gd name="T60" fmla="*/ 143 w 144"/>
                <a:gd name="T61" fmla="*/ 91 h 103"/>
                <a:gd name="T62" fmla="*/ 143 w 144"/>
                <a:gd name="T63" fmla="*/ 91 h 103"/>
                <a:gd name="T64" fmla="*/ 143 w 144"/>
                <a:gd name="T65" fmla="*/ 96 h 103"/>
                <a:gd name="T66" fmla="*/ 139 w 144"/>
                <a:gd name="T67" fmla="*/ 100 h 103"/>
                <a:gd name="T68" fmla="*/ 134 w 144"/>
                <a:gd name="T69" fmla="*/ 103 h 103"/>
                <a:gd name="T70" fmla="*/ 129 w 144"/>
                <a:gd name="T71" fmla="*/ 103 h 103"/>
                <a:gd name="T72" fmla="*/ 129 w 144"/>
                <a:gd name="T73" fmla="*/ 103 h 103"/>
                <a:gd name="T74" fmla="*/ 125 w 144"/>
                <a:gd name="T75" fmla="*/ 101 h 103"/>
                <a:gd name="T76" fmla="*/ 121 w 144"/>
                <a:gd name="T77" fmla="*/ 98 h 103"/>
                <a:gd name="T78" fmla="*/ 118 w 144"/>
                <a:gd name="T79" fmla="*/ 95 h 103"/>
                <a:gd name="T80" fmla="*/ 118 w 144"/>
                <a:gd name="T81" fmla="*/ 90 h 103"/>
                <a:gd name="T82" fmla="*/ 118 w 144"/>
                <a:gd name="T83" fmla="*/ 90 h 103"/>
                <a:gd name="T84" fmla="*/ 116 w 144"/>
                <a:gd name="T85" fmla="*/ 75 h 103"/>
                <a:gd name="T86" fmla="*/ 113 w 144"/>
                <a:gd name="T87" fmla="*/ 62 h 103"/>
                <a:gd name="T88" fmla="*/ 113 w 144"/>
                <a:gd name="T89" fmla="*/ 62 h 103"/>
                <a:gd name="T90" fmla="*/ 110 w 144"/>
                <a:gd name="T91" fmla="*/ 53 h 103"/>
                <a:gd name="T92" fmla="*/ 105 w 144"/>
                <a:gd name="T93" fmla="*/ 48 h 103"/>
                <a:gd name="T94" fmla="*/ 100 w 144"/>
                <a:gd name="T95" fmla="*/ 42 h 103"/>
                <a:gd name="T96" fmla="*/ 95 w 144"/>
                <a:gd name="T97" fmla="*/ 37 h 103"/>
                <a:gd name="T98" fmla="*/ 95 w 144"/>
                <a:gd name="T99" fmla="*/ 37 h 103"/>
                <a:gd name="T100" fmla="*/ 86 w 144"/>
                <a:gd name="T101" fmla="*/ 33 h 103"/>
                <a:gd name="T102" fmla="*/ 80 w 144"/>
                <a:gd name="T103" fmla="*/ 30 h 103"/>
                <a:gd name="T104" fmla="*/ 71 w 144"/>
                <a:gd name="T105" fmla="*/ 27 h 103"/>
                <a:gd name="T106" fmla="*/ 63 w 144"/>
                <a:gd name="T107" fmla="*/ 25 h 103"/>
                <a:gd name="T108" fmla="*/ 63 w 144"/>
                <a:gd name="T109" fmla="*/ 25 h 103"/>
                <a:gd name="T110" fmla="*/ 52 w 144"/>
                <a:gd name="T111" fmla="*/ 25 h 103"/>
                <a:gd name="T112" fmla="*/ 42 w 144"/>
                <a:gd name="T113" fmla="*/ 27 h 103"/>
                <a:gd name="T114" fmla="*/ 30 w 144"/>
                <a:gd name="T115" fmla="*/ 30 h 103"/>
                <a:gd name="T116" fmla="*/ 18 w 144"/>
                <a:gd name="T117" fmla="*/ 33 h 103"/>
                <a:gd name="T118" fmla="*/ 18 w 144"/>
                <a:gd name="T119" fmla="*/ 3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4" h="103">
                  <a:moveTo>
                    <a:pt x="18" y="33"/>
                  </a:moveTo>
                  <a:lnTo>
                    <a:pt x="18" y="33"/>
                  </a:lnTo>
                  <a:lnTo>
                    <a:pt x="13" y="35"/>
                  </a:lnTo>
                  <a:lnTo>
                    <a:pt x="8" y="33"/>
                  </a:lnTo>
                  <a:lnTo>
                    <a:pt x="3" y="32"/>
                  </a:lnTo>
                  <a:lnTo>
                    <a:pt x="2" y="27"/>
                  </a:lnTo>
                  <a:lnTo>
                    <a:pt x="2" y="27"/>
                  </a:lnTo>
                  <a:lnTo>
                    <a:pt x="0" y="22"/>
                  </a:lnTo>
                  <a:lnTo>
                    <a:pt x="0" y="17"/>
                  </a:lnTo>
                  <a:lnTo>
                    <a:pt x="3" y="12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23" y="4"/>
                  </a:lnTo>
                  <a:lnTo>
                    <a:pt x="37" y="0"/>
                  </a:lnTo>
                  <a:lnTo>
                    <a:pt x="52" y="0"/>
                  </a:lnTo>
                  <a:lnTo>
                    <a:pt x="65" y="0"/>
                  </a:lnTo>
                  <a:lnTo>
                    <a:pt x="65" y="0"/>
                  </a:lnTo>
                  <a:lnTo>
                    <a:pt x="76" y="2"/>
                  </a:lnTo>
                  <a:lnTo>
                    <a:pt x="88" y="5"/>
                  </a:lnTo>
                  <a:lnTo>
                    <a:pt x="100" y="10"/>
                  </a:lnTo>
                  <a:lnTo>
                    <a:pt x="110" y="15"/>
                  </a:lnTo>
                  <a:lnTo>
                    <a:pt x="110" y="15"/>
                  </a:lnTo>
                  <a:lnTo>
                    <a:pt x="118" y="23"/>
                  </a:lnTo>
                  <a:lnTo>
                    <a:pt x="126" y="32"/>
                  </a:lnTo>
                  <a:lnTo>
                    <a:pt x="133" y="40"/>
                  </a:lnTo>
                  <a:lnTo>
                    <a:pt x="138" y="50"/>
                  </a:lnTo>
                  <a:lnTo>
                    <a:pt x="138" y="50"/>
                  </a:lnTo>
                  <a:lnTo>
                    <a:pt x="141" y="60"/>
                  </a:lnTo>
                  <a:lnTo>
                    <a:pt x="143" y="70"/>
                  </a:lnTo>
                  <a:lnTo>
                    <a:pt x="144" y="82"/>
                  </a:lnTo>
                  <a:lnTo>
                    <a:pt x="143" y="91"/>
                  </a:lnTo>
                  <a:lnTo>
                    <a:pt x="143" y="91"/>
                  </a:lnTo>
                  <a:lnTo>
                    <a:pt x="143" y="96"/>
                  </a:lnTo>
                  <a:lnTo>
                    <a:pt x="139" y="100"/>
                  </a:lnTo>
                  <a:lnTo>
                    <a:pt x="134" y="103"/>
                  </a:lnTo>
                  <a:lnTo>
                    <a:pt x="129" y="103"/>
                  </a:lnTo>
                  <a:lnTo>
                    <a:pt x="129" y="103"/>
                  </a:lnTo>
                  <a:lnTo>
                    <a:pt x="125" y="101"/>
                  </a:lnTo>
                  <a:lnTo>
                    <a:pt x="121" y="98"/>
                  </a:lnTo>
                  <a:lnTo>
                    <a:pt x="118" y="95"/>
                  </a:lnTo>
                  <a:lnTo>
                    <a:pt x="118" y="90"/>
                  </a:lnTo>
                  <a:lnTo>
                    <a:pt x="118" y="90"/>
                  </a:lnTo>
                  <a:lnTo>
                    <a:pt x="116" y="75"/>
                  </a:lnTo>
                  <a:lnTo>
                    <a:pt x="113" y="62"/>
                  </a:lnTo>
                  <a:lnTo>
                    <a:pt x="113" y="62"/>
                  </a:lnTo>
                  <a:lnTo>
                    <a:pt x="110" y="53"/>
                  </a:lnTo>
                  <a:lnTo>
                    <a:pt x="105" y="48"/>
                  </a:lnTo>
                  <a:lnTo>
                    <a:pt x="100" y="42"/>
                  </a:lnTo>
                  <a:lnTo>
                    <a:pt x="95" y="37"/>
                  </a:lnTo>
                  <a:lnTo>
                    <a:pt x="95" y="37"/>
                  </a:lnTo>
                  <a:lnTo>
                    <a:pt x="86" y="33"/>
                  </a:lnTo>
                  <a:lnTo>
                    <a:pt x="80" y="30"/>
                  </a:lnTo>
                  <a:lnTo>
                    <a:pt x="71" y="27"/>
                  </a:lnTo>
                  <a:lnTo>
                    <a:pt x="63" y="25"/>
                  </a:lnTo>
                  <a:lnTo>
                    <a:pt x="63" y="25"/>
                  </a:lnTo>
                  <a:lnTo>
                    <a:pt x="52" y="25"/>
                  </a:lnTo>
                  <a:lnTo>
                    <a:pt x="42" y="27"/>
                  </a:lnTo>
                  <a:lnTo>
                    <a:pt x="30" y="30"/>
                  </a:lnTo>
                  <a:lnTo>
                    <a:pt x="18" y="33"/>
                  </a:lnTo>
                  <a:lnTo>
                    <a:pt x="18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1165226" y="76200"/>
              <a:ext cx="338138" cy="244475"/>
            </a:xfrm>
            <a:custGeom>
              <a:avLst/>
              <a:gdLst>
                <a:gd name="T0" fmla="*/ 16 w 213"/>
                <a:gd name="T1" fmla="*/ 33 h 154"/>
                <a:gd name="T2" fmla="*/ 16 w 213"/>
                <a:gd name="T3" fmla="*/ 33 h 154"/>
                <a:gd name="T4" fmla="*/ 11 w 213"/>
                <a:gd name="T5" fmla="*/ 35 h 154"/>
                <a:gd name="T6" fmla="*/ 8 w 213"/>
                <a:gd name="T7" fmla="*/ 33 h 154"/>
                <a:gd name="T8" fmla="*/ 3 w 213"/>
                <a:gd name="T9" fmla="*/ 30 h 154"/>
                <a:gd name="T10" fmla="*/ 1 w 213"/>
                <a:gd name="T11" fmla="*/ 25 h 154"/>
                <a:gd name="T12" fmla="*/ 1 w 213"/>
                <a:gd name="T13" fmla="*/ 25 h 154"/>
                <a:gd name="T14" fmla="*/ 0 w 213"/>
                <a:gd name="T15" fmla="*/ 20 h 154"/>
                <a:gd name="T16" fmla="*/ 1 w 213"/>
                <a:gd name="T17" fmla="*/ 15 h 154"/>
                <a:gd name="T18" fmla="*/ 4 w 213"/>
                <a:gd name="T19" fmla="*/ 12 h 154"/>
                <a:gd name="T20" fmla="*/ 9 w 213"/>
                <a:gd name="T21" fmla="*/ 8 h 154"/>
                <a:gd name="T22" fmla="*/ 9 w 213"/>
                <a:gd name="T23" fmla="*/ 8 h 154"/>
                <a:gd name="T24" fmla="*/ 24 w 213"/>
                <a:gd name="T25" fmla="*/ 5 h 154"/>
                <a:gd name="T26" fmla="*/ 39 w 213"/>
                <a:gd name="T27" fmla="*/ 2 h 154"/>
                <a:gd name="T28" fmla="*/ 53 w 213"/>
                <a:gd name="T29" fmla="*/ 0 h 154"/>
                <a:gd name="T30" fmla="*/ 66 w 213"/>
                <a:gd name="T31" fmla="*/ 0 h 154"/>
                <a:gd name="T32" fmla="*/ 66 w 213"/>
                <a:gd name="T33" fmla="*/ 0 h 154"/>
                <a:gd name="T34" fmla="*/ 92 w 213"/>
                <a:gd name="T35" fmla="*/ 2 h 154"/>
                <a:gd name="T36" fmla="*/ 116 w 213"/>
                <a:gd name="T37" fmla="*/ 8 h 154"/>
                <a:gd name="T38" fmla="*/ 137 w 213"/>
                <a:gd name="T39" fmla="*/ 17 h 154"/>
                <a:gd name="T40" fmla="*/ 155 w 213"/>
                <a:gd name="T41" fmla="*/ 28 h 154"/>
                <a:gd name="T42" fmla="*/ 155 w 213"/>
                <a:gd name="T43" fmla="*/ 28 h 154"/>
                <a:gd name="T44" fmla="*/ 174 w 213"/>
                <a:gd name="T45" fmla="*/ 43 h 154"/>
                <a:gd name="T46" fmla="*/ 187 w 213"/>
                <a:gd name="T47" fmla="*/ 60 h 154"/>
                <a:gd name="T48" fmla="*/ 199 w 213"/>
                <a:gd name="T49" fmla="*/ 80 h 154"/>
                <a:gd name="T50" fmla="*/ 207 w 213"/>
                <a:gd name="T51" fmla="*/ 100 h 154"/>
                <a:gd name="T52" fmla="*/ 207 w 213"/>
                <a:gd name="T53" fmla="*/ 100 h 154"/>
                <a:gd name="T54" fmla="*/ 212 w 213"/>
                <a:gd name="T55" fmla="*/ 121 h 154"/>
                <a:gd name="T56" fmla="*/ 213 w 213"/>
                <a:gd name="T57" fmla="*/ 141 h 154"/>
                <a:gd name="T58" fmla="*/ 213 w 213"/>
                <a:gd name="T59" fmla="*/ 141 h 154"/>
                <a:gd name="T60" fmla="*/ 212 w 213"/>
                <a:gd name="T61" fmla="*/ 146 h 154"/>
                <a:gd name="T62" fmla="*/ 209 w 213"/>
                <a:gd name="T63" fmla="*/ 151 h 154"/>
                <a:gd name="T64" fmla="*/ 205 w 213"/>
                <a:gd name="T65" fmla="*/ 153 h 154"/>
                <a:gd name="T66" fmla="*/ 200 w 213"/>
                <a:gd name="T67" fmla="*/ 154 h 154"/>
                <a:gd name="T68" fmla="*/ 200 w 213"/>
                <a:gd name="T69" fmla="*/ 154 h 154"/>
                <a:gd name="T70" fmla="*/ 195 w 213"/>
                <a:gd name="T71" fmla="*/ 153 h 154"/>
                <a:gd name="T72" fmla="*/ 190 w 213"/>
                <a:gd name="T73" fmla="*/ 151 h 154"/>
                <a:gd name="T74" fmla="*/ 187 w 213"/>
                <a:gd name="T75" fmla="*/ 146 h 154"/>
                <a:gd name="T76" fmla="*/ 187 w 213"/>
                <a:gd name="T77" fmla="*/ 141 h 154"/>
                <a:gd name="T78" fmla="*/ 187 w 213"/>
                <a:gd name="T79" fmla="*/ 141 h 154"/>
                <a:gd name="T80" fmla="*/ 185 w 213"/>
                <a:gd name="T81" fmla="*/ 125 h 154"/>
                <a:gd name="T82" fmla="*/ 182 w 213"/>
                <a:gd name="T83" fmla="*/ 108 h 154"/>
                <a:gd name="T84" fmla="*/ 182 w 213"/>
                <a:gd name="T85" fmla="*/ 108 h 154"/>
                <a:gd name="T86" fmla="*/ 175 w 213"/>
                <a:gd name="T87" fmla="*/ 91 h 154"/>
                <a:gd name="T88" fmla="*/ 167 w 213"/>
                <a:gd name="T89" fmla="*/ 75 h 154"/>
                <a:gd name="T90" fmla="*/ 155 w 213"/>
                <a:gd name="T91" fmla="*/ 61 h 154"/>
                <a:gd name="T92" fmla="*/ 141 w 213"/>
                <a:gd name="T93" fmla="*/ 50 h 154"/>
                <a:gd name="T94" fmla="*/ 141 w 213"/>
                <a:gd name="T95" fmla="*/ 50 h 154"/>
                <a:gd name="T96" fmla="*/ 126 w 213"/>
                <a:gd name="T97" fmla="*/ 40 h 154"/>
                <a:gd name="T98" fmla="*/ 107 w 213"/>
                <a:gd name="T99" fmla="*/ 33 h 154"/>
                <a:gd name="T100" fmla="*/ 87 w 213"/>
                <a:gd name="T101" fmla="*/ 28 h 154"/>
                <a:gd name="T102" fmla="*/ 66 w 213"/>
                <a:gd name="T103" fmla="*/ 27 h 154"/>
                <a:gd name="T104" fmla="*/ 66 w 213"/>
                <a:gd name="T105" fmla="*/ 27 h 154"/>
                <a:gd name="T106" fmla="*/ 43 w 213"/>
                <a:gd name="T107" fmla="*/ 28 h 154"/>
                <a:gd name="T108" fmla="*/ 16 w 213"/>
                <a:gd name="T109" fmla="*/ 33 h 154"/>
                <a:gd name="T110" fmla="*/ 16 w 213"/>
                <a:gd name="T111" fmla="*/ 3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13" h="154">
                  <a:moveTo>
                    <a:pt x="16" y="33"/>
                  </a:moveTo>
                  <a:lnTo>
                    <a:pt x="16" y="33"/>
                  </a:lnTo>
                  <a:lnTo>
                    <a:pt x="11" y="35"/>
                  </a:lnTo>
                  <a:lnTo>
                    <a:pt x="8" y="33"/>
                  </a:lnTo>
                  <a:lnTo>
                    <a:pt x="3" y="30"/>
                  </a:lnTo>
                  <a:lnTo>
                    <a:pt x="1" y="25"/>
                  </a:lnTo>
                  <a:lnTo>
                    <a:pt x="1" y="25"/>
                  </a:lnTo>
                  <a:lnTo>
                    <a:pt x="0" y="20"/>
                  </a:lnTo>
                  <a:lnTo>
                    <a:pt x="1" y="15"/>
                  </a:lnTo>
                  <a:lnTo>
                    <a:pt x="4" y="12"/>
                  </a:lnTo>
                  <a:lnTo>
                    <a:pt x="9" y="8"/>
                  </a:lnTo>
                  <a:lnTo>
                    <a:pt x="9" y="8"/>
                  </a:lnTo>
                  <a:lnTo>
                    <a:pt x="24" y="5"/>
                  </a:lnTo>
                  <a:lnTo>
                    <a:pt x="39" y="2"/>
                  </a:lnTo>
                  <a:lnTo>
                    <a:pt x="53" y="0"/>
                  </a:lnTo>
                  <a:lnTo>
                    <a:pt x="66" y="0"/>
                  </a:lnTo>
                  <a:lnTo>
                    <a:pt x="66" y="0"/>
                  </a:lnTo>
                  <a:lnTo>
                    <a:pt x="92" y="2"/>
                  </a:lnTo>
                  <a:lnTo>
                    <a:pt x="116" y="8"/>
                  </a:lnTo>
                  <a:lnTo>
                    <a:pt x="137" y="17"/>
                  </a:lnTo>
                  <a:lnTo>
                    <a:pt x="155" y="28"/>
                  </a:lnTo>
                  <a:lnTo>
                    <a:pt x="155" y="28"/>
                  </a:lnTo>
                  <a:lnTo>
                    <a:pt x="174" y="43"/>
                  </a:lnTo>
                  <a:lnTo>
                    <a:pt x="187" y="60"/>
                  </a:lnTo>
                  <a:lnTo>
                    <a:pt x="199" y="80"/>
                  </a:lnTo>
                  <a:lnTo>
                    <a:pt x="207" y="100"/>
                  </a:lnTo>
                  <a:lnTo>
                    <a:pt x="207" y="100"/>
                  </a:lnTo>
                  <a:lnTo>
                    <a:pt x="212" y="121"/>
                  </a:lnTo>
                  <a:lnTo>
                    <a:pt x="213" y="141"/>
                  </a:lnTo>
                  <a:lnTo>
                    <a:pt x="213" y="141"/>
                  </a:lnTo>
                  <a:lnTo>
                    <a:pt x="212" y="146"/>
                  </a:lnTo>
                  <a:lnTo>
                    <a:pt x="209" y="151"/>
                  </a:lnTo>
                  <a:lnTo>
                    <a:pt x="205" y="153"/>
                  </a:lnTo>
                  <a:lnTo>
                    <a:pt x="200" y="154"/>
                  </a:lnTo>
                  <a:lnTo>
                    <a:pt x="200" y="154"/>
                  </a:lnTo>
                  <a:lnTo>
                    <a:pt x="195" y="153"/>
                  </a:lnTo>
                  <a:lnTo>
                    <a:pt x="190" y="151"/>
                  </a:lnTo>
                  <a:lnTo>
                    <a:pt x="187" y="146"/>
                  </a:lnTo>
                  <a:lnTo>
                    <a:pt x="187" y="141"/>
                  </a:lnTo>
                  <a:lnTo>
                    <a:pt x="187" y="141"/>
                  </a:lnTo>
                  <a:lnTo>
                    <a:pt x="185" y="125"/>
                  </a:lnTo>
                  <a:lnTo>
                    <a:pt x="182" y="108"/>
                  </a:lnTo>
                  <a:lnTo>
                    <a:pt x="182" y="108"/>
                  </a:lnTo>
                  <a:lnTo>
                    <a:pt x="175" y="91"/>
                  </a:lnTo>
                  <a:lnTo>
                    <a:pt x="167" y="75"/>
                  </a:lnTo>
                  <a:lnTo>
                    <a:pt x="155" y="61"/>
                  </a:lnTo>
                  <a:lnTo>
                    <a:pt x="141" y="50"/>
                  </a:lnTo>
                  <a:lnTo>
                    <a:pt x="141" y="50"/>
                  </a:lnTo>
                  <a:lnTo>
                    <a:pt x="126" y="40"/>
                  </a:lnTo>
                  <a:lnTo>
                    <a:pt x="107" y="33"/>
                  </a:lnTo>
                  <a:lnTo>
                    <a:pt x="87" y="28"/>
                  </a:lnTo>
                  <a:lnTo>
                    <a:pt x="66" y="27"/>
                  </a:lnTo>
                  <a:lnTo>
                    <a:pt x="66" y="27"/>
                  </a:lnTo>
                  <a:lnTo>
                    <a:pt x="43" y="28"/>
                  </a:lnTo>
                  <a:lnTo>
                    <a:pt x="16" y="33"/>
                  </a:lnTo>
                  <a:lnTo>
                    <a:pt x="16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1141413" y="0"/>
              <a:ext cx="441325" cy="323850"/>
            </a:xfrm>
            <a:custGeom>
              <a:avLst/>
              <a:gdLst>
                <a:gd name="T0" fmla="*/ 16 w 278"/>
                <a:gd name="T1" fmla="*/ 35 h 204"/>
                <a:gd name="T2" fmla="*/ 6 w 278"/>
                <a:gd name="T3" fmla="*/ 33 h 204"/>
                <a:gd name="T4" fmla="*/ 0 w 278"/>
                <a:gd name="T5" fmla="*/ 27 h 204"/>
                <a:gd name="T6" fmla="*/ 0 w 278"/>
                <a:gd name="T7" fmla="*/ 22 h 204"/>
                <a:gd name="T8" fmla="*/ 5 w 278"/>
                <a:gd name="T9" fmla="*/ 12 h 204"/>
                <a:gd name="T10" fmla="*/ 10 w 278"/>
                <a:gd name="T11" fmla="*/ 10 h 204"/>
                <a:gd name="T12" fmla="*/ 48 w 278"/>
                <a:gd name="T13" fmla="*/ 2 h 204"/>
                <a:gd name="T14" fmla="*/ 84 w 278"/>
                <a:gd name="T15" fmla="*/ 0 h 204"/>
                <a:gd name="T16" fmla="*/ 101 w 278"/>
                <a:gd name="T17" fmla="*/ 2 h 204"/>
                <a:gd name="T18" fmla="*/ 134 w 278"/>
                <a:gd name="T19" fmla="*/ 7 h 204"/>
                <a:gd name="T20" fmla="*/ 164 w 278"/>
                <a:gd name="T21" fmla="*/ 17 h 204"/>
                <a:gd name="T22" fmla="*/ 192 w 278"/>
                <a:gd name="T23" fmla="*/ 32 h 204"/>
                <a:gd name="T24" fmla="*/ 204 w 278"/>
                <a:gd name="T25" fmla="*/ 40 h 204"/>
                <a:gd name="T26" fmla="*/ 227 w 278"/>
                <a:gd name="T27" fmla="*/ 60 h 204"/>
                <a:gd name="T28" fmla="*/ 245 w 278"/>
                <a:gd name="T29" fmla="*/ 83 h 204"/>
                <a:gd name="T30" fmla="*/ 260 w 278"/>
                <a:gd name="T31" fmla="*/ 109 h 204"/>
                <a:gd name="T32" fmla="*/ 272 w 278"/>
                <a:gd name="T33" fmla="*/ 138 h 204"/>
                <a:gd name="T34" fmla="*/ 277 w 278"/>
                <a:gd name="T35" fmla="*/ 164 h 204"/>
                <a:gd name="T36" fmla="*/ 278 w 278"/>
                <a:gd name="T37" fmla="*/ 191 h 204"/>
                <a:gd name="T38" fmla="*/ 277 w 278"/>
                <a:gd name="T39" fmla="*/ 196 h 204"/>
                <a:gd name="T40" fmla="*/ 270 w 278"/>
                <a:gd name="T41" fmla="*/ 202 h 204"/>
                <a:gd name="T42" fmla="*/ 265 w 278"/>
                <a:gd name="T43" fmla="*/ 204 h 204"/>
                <a:gd name="T44" fmla="*/ 255 w 278"/>
                <a:gd name="T45" fmla="*/ 201 h 204"/>
                <a:gd name="T46" fmla="*/ 252 w 278"/>
                <a:gd name="T47" fmla="*/ 191 h 204"/>
                <a:gd name="T48" fmla="*/ 250 w 278"/>
                <a:gd name="T49" fmla="*/ 168 h 204"/>
                <a:gd name="T50" fmla="*/ 247 w 278"/>
                <a:gd name="T51" fmla="*/ 144 h 204"/>
                <a:gd name="T52" fmla="*/ 237 w 278"/>
                <a:gd name="T53" fmla="*/ 119 h 204"/>
                <a:gd name="T54" fmla="*/ 224 w 278"/>
                <a:gd name="T55" fmla="*/ 98 h 204"/>
                <a:gd name="T56" fmla="*/ 209 w 278"/>
                <a:gd name="T57" fmla="*/ 78 h 204"/>
                <a:gd name="T58" fmla="*/ 189 w 278"/>
                <a:gd name="T59" fmla="*/ 61 h 204"/>
                <a:gd name="T60" fmla="*/ 177 w 278"/>
                <a:gd name="T61" fmla="*/ 53 h 204"/>
                <a:gd name="T62" fmla="*/ 154 w 278"/>
                <a:gd name="T63" fmla="*/ 41 h 204"/>
                <a:gd name="T64" fmla="*/ 127 w 278"/>
                <a:gd name="T65" fmla="*/ 32 h 204"/>
                <a:gd name="T66" fmla="*/ 99 w 278"/>
                <a:gd name="T67" fmla="*/ 27 h 204"/>
                <a:gd name="T68" fmla="*/ 83 w 278"/>
                <a:gd name="T69" fmla="*/ 27 h 204"/>
                <a:gd name="T70" fmla="*/ 51 w 278"/>
                <a:gd name="T71" fmla="*/ 28 h 204"/>
                <a:gd name="T72" fmla="*/ 16 w 278"/>
                <a:gd name="T73" fmla="*/ 35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8" h="204">
                  <a:moveTo>
                    <a:pt x="16" y="35"/>
                  </a:moveTo>
                  <a:lnTo>
                    <a:pt x="16" y="35"/>
                  </a:lnTo>
                  <a:lnTo>
                    <a:pt x="11" y="35"/>
                  </a:lnTo>
                  <a:lnTo>
                    <a:pt x="6" y="33"/>
                  </a:lnTo>
                  <a:lnTo>
                    <a:pt x="3" y="32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2"/>
                  </a:lnTo>
                  <a:lnTo>
                    <a:pt x="1" y="17"/>
                  </a:lnTo>
                  <a:lnTo>
                    <a:pt x="5" y="12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28" y="5"/>
                  </a:lnTo>
                  <a:lnTo>
                    <a:pt x="48" y="2"/>
                  </a:lnTo>
                  <a:lnTo>
                    <a:pt x="66" y="0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101" y="2"/>
                  </a:lnTo>
                  <a:lnTo>
                    <a:pt x="117" y="3"/>
                  </a:lnTo>
                  <a:lnTo>
                    <a:pt x="134" y="7"/>
                  </a:lnTo>
                  <a:lnTo>
                    <a:pt x="149" y="12"/>
                  </a:lnTo>
                  <a:lnTo>
                    <a:pt x="164" y="17"/>
                  </a:lnTo>
                  <a:lnTo>
                    <a:pt x="179" y="23"/>
                  </a:lnTo>
                  <a:lnTo>
                    <a:pt x="192" y="32"/>
                  </a:lnTo>
                  <a:lnTo>
                    <a:pt x="204" y="40"/>
                  </a:lnTo>
                  <a:lnTo>
                    <a:pt x="204" y="40"/>
                  </a:lnTo>
                  <a:lnTo>
                    <a:pt x="215" y="50"/>
                  </a:lnTo>
                  <a:lnTo>
                    <a:pt x="227" y="60"/>
                  </a:lnTo>
                  <a:lnTo>
                    <a:pt x="237" y="71"/>
                  </a:lnTo>
                  <a:lnTo>
                    <a:pt x="245" y="83"/>
                  </a:lnTo>
                  <a:lnTo>
                    <a:pt x="253" y="96"/>
                  </a:lnTo>
                  <a:lnTo>
                    <a:pt x="260" y="109"/>
                  </a:lnTo>
                  <a:lnTo>
                    <a:pt x="267" y="123"/>
                  </a:lnTo>
                  <a:lnTo>
                    <a:pt x="272" y="138"/>
                  </a:lnTo>
                  <a:lnTo>
                    <a:pt x="272" y="138"/>
                  </a:lnTo>
                  <a:lnTo>
                    <a:pt x="277" y="164"/>
                  </a:lnTo>
                  <a:lnTo>
                    <a:pt x="278" y="178"/>
                  </a:lnTo>
                  <a:lnTo>
                    <a:pt x="278" y="191"/>
                  </a:lnTo>
                  <a:lnTo>
                    <a:pt x="278" y="191"/>
                  </a:lnTo>
                  <a:lnTo>
                    <a:pt x="277" y="196"/>
                  </a:lnTo>
                  <a:lnTo>
                    <a:pt x="273" y="201"/>
                  </a:lnTo>
                  <a:lnTo>
                    <a:pt x="270" y="202"/>
                  </a:lnTo>
                  <a:lnTo>
                    <a:pt x="265" y="204"/>
                  </a:lnTo>
                  <a:lnTo>
                    <a:pt x="265" y="204"/>
                  </a:lnTo>
                  <a:lnTo>
                    <a:pt x="260" y="202"/>
                  </a:lnTo>
                  <a:lnTo>
                    <a:pt x="255" y="201"/>
                  </a:lnTo>
                  <a:lnTo>
                    <a:pt x="253" y="196"/>
                  </a:lnTo>
                  <a:lnTo>
                    <a:pt x="252" y="191"/>
                  </a:lnTo>
                  <a:lnTo>
                    <a:pt x="252" y="191"/>
                  </a:lnTo>
                  <a:lnTo>
                    <a:pt x="250" y="168"/>
                  </a:lnTo>
                  <a:lnTo>
                    <a:pt x="247" y="144"/>
                  </a:lnTo>
                  <a:lnTo>
                    <a:pt x="247" y="144"/>
                  </a:lnTo>
                  <a:lnTo>
                    <a:pt x="242" y="131"/>
                  </a:lnTo>
                  <a:lnTo>
                    <a:pt x="237" y="119"/>
                  </a:lnTo>
                  <a:lnTo>
                    <a:pt x="232" y="108"/>
                  </a:lnTo>
                  <a:lnTo>
                    <a:pt x="224" y="98"/>
                  </a:lnTo>
                  <a:lnTo>
                    <a:pt x="217" y="88"/>
                  </a:lnTo>
                  <a:lnTo>
                    <a:pt x="209" y="78"/>
                  </a:lnTo>
                  <a:lnTo>
                    <a:pt x="199" y="68"/>
                  </a:lnTo>
                  <a:lnTo>
                    <a:pt x="189" y="61"/>
                  </a:lnTo>
                  <a:lnTo>
                    <a:pt x="189" y="61"/>
                  </a:lnTo>
                  <a:lnTo>
                    <a:pt x="177" y="53"/>
                  </a:lnTo>
                  <a:lnTo>
                    <a:pt x="165" y="46"/>
                  </a:lnTo>
                  <a:lnTo>
                    <a:pt x="154" y="41"/>
                  </a:lnTo>
                  <a:lnTo>
                    <a:pt x="141" y="36"/>
                  </a:lnTo>
                  <a:lnTo>
                    <a:pt x="127" y="32"/>
                  </a:lnTo>
                  <a:lnTo>
                    <a:pt x="112" y="28"/>
                  </a:lnTo>
                  <a:lnTo>
                    <a:pt x="99" y="27"/>
                  </a:lnTo>
                  <a:lnTo>
                    <a:pt x="83" y="27"/>
                  </a:lnTo>
                  <a:lnTo>
                    <a:pt x="83" y="27"/>
                  </a:lnTo>
                  <a:lnTo>
                    <a:pt x="68" y="27"/>
                  </a:lnTo>
                  <a:lnTo>
                    <a:pt x="51" y="28"/>
                  </a:lnTo>
                  <a:lnTo>
                    <a:pt x="33" y="32"/>
                  </a:lnTo>
                  <a:lnTo>
                    <a:pt x="16" y="35"/>
                  </a:lnTo>
                  <a:lnTo>
                    <a:pt x="16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817563" y="727075"/>
              <a:ext cx="376238" cy="204788"/>
            </a:xfrm>
            <a:custGeom>
              <a:avLst/>
              <a:gdLst>
                <a:gd name="T0" fmla="*/ 227 w 237"/>
                <a:gd name="T1" fmla="*/ 76 h 129"/>
                <a:gd name="T2" fmla="*/ 232 w 237"/>
                <a:gd name="T3" fmla="*/ 89 h 129"/>
                <a:gd name="T4" fmla="*/ 232 w 237"/>
                <a:gd name="T5" fmla="*/ 89 h 129"/>
                <a:gd name="T6" fmla="*/ 235 w 237"/>
                <a:gd name="T7" fmla="*/ 96 h 129"/>
                <a:gd name="T8" fmla="*/ 237 w 237"/>
                <a:gd name="T9" fmla="*/ 104 h 129"/>
                <a:gd name="T10" fmla="*/ 237 w 237"/>
                <a:gd name="T11" fmla="*/ 104 h 129"/>
                <a:gd name="T12" fmla="*/ 233 w 237"/>
                <a:gd name="T13" fmla="*/ 113 h 129"/>
                <a:gd name="T14" fmla="*/ 232 w 237"/>
                <a:gd name="T15" fmla="*/ 118 h 129"/>
                <a:gd name="T16" fmla="*/ 228 w 237"/>
                <a:gd name="T17" fmla="*/ 121 h 129"/>
                <a:gd name="T18" fmla="*/ 228 w 237"/>
                <a:gd name="T19" fmla="*/ 121 h 129"/>
                <a:gd name="T20" fmla="*/ 223 w 237"/>
                <a:gd name="T21" fmla="*/ 124 h 129"/>
                <a:gd name="T22" fmla="*/ 219 w 237"/>
                <a:gd name="T23" fmla="*/ 128 h 129"/>
                <a:gd name="T24" fmla="*/ 214 w 237"/>
                <a:gd name="T25" fmla="*/ 129 h 129"/>
                <a:gd name="T26" fmla="*/ 207 w 237"/>
                <a:gd name="T27" fmla="*/ 129 h 129"/>
                <a:gd name="T28" fmla="*/ 26 w 237"/>
                <a:gd name="T29" fmla="*/ 129 h 129"/>
                <a:gd name="T30" fmla="*/ 26 w 237"/>
                <a:gd name="T31" fmla="*/ 129 h 129"/>
                <a:gd name="T32" fmla="*/ 18 w 237"/>
                <a:gd name="T33" fmla="*/ 128 h 129"/>
                <a:gd name="T34" fmla="*/ 18 w 237"/>
                <a:gd name="T35" fmla="*/ 128 h 129"/>
                <a:gd name="T36" fmla="*/ 11 w 237"/>
                <a:gd name="T37" fmla="*/ 124 h 129"/>
                <a:gd name="T38" fmla="*/ 5 w 237"/>
                <a:gd name="T39" fmla="*/ 121 h 129"/>
                <a:gd name="T40" fmla="*/ 1 w 237"/>
                <a:gd name="T41" fmla="*/ 116 h 129"/>
                <a:gd name="T42" fmla="*/ 0 w 237"/>
                <a:gd name="T43" fmla="*/ 109 h 129"/>
                <a:gd name="T44" fmla="*/ 0 w 237"/>
                <a:gd name="T45" fmla="*/ 104 h 129"/>
                <a:gd name="T46" fmla="*/ 0 w 237"/>
                <a:gd name="T47" fmla="*/ 99 h 129"/>
                <a:gd name="T48" fmla="*/ 3 w 237"/>
                <a:gd name="T49" fmla="*/ 91 h 129"/>
                <a:gd name="T50" fmla="*/ 58 w 237"/>
                <a:gd name="T51" fmla="*/ 0 h 129"/>
                <a:gd name="T52" fmla="*/ 61 w 237"/>
                <a:gd name="T53" fmla="*/ 3 h 129"/>
                <a:gd name="T54" fmla="*/ 68 w 237"/>
                <a:gd name="T55" fmla="*/ 8 h 129"/>
                <a:gd name="T56" fmla="*/ 76 w 237"/>
                <a:gd name="T57" fmla="*/ 15 h 129"/>
                <a:gd name="T58" fmla="*/ 86 w 237"/>
                <a:gd name="T59" fmla="*/ 20 h 129"/>
                <a:gd name="T60" fmla="*/ 94 w 237"/>
                <a:gd name="T61" fmla="*/ 26 h 129"/>
                <a:gd name="T62" fmla="*/ 104 w 237"/>
                <a:gd name="T63" fmla="*/ 31 h 129"/>
                <a:gd name="T64" fmla="*/ 112 w 237"/>
                <a:gd name="T65" fmla="*/ 38 h 129"/>
                <a:gd name="T66" fmla="*/ 122 w 237"/>
                <a:gd name="T67" fmla="*/ 43 h 129"/>
                <a:gd name="T68" fmla="*/ 132 w 237"/>
                <a:gd name="T69" fmla="*/ 48 h 129"/>
                <a:gd name="T70" fmla="*/ 141 w 237"/>
                <a:gd name="T71" fmla="*/ 51 h 129"/>
                <a:gd name="T72" fmla="*/ 150 w 237"/>
                <a:gd name="T73" fmla="*/ 56 h 129"/>
                <a:gd name="T74" fmla="*/ 160 w 237"/>
                <a:gd name="T75" fmla="*/ 60 h 129"/>
                <a:gd name="T76" fmla="*/ 169 w 237"/>
                <a:gd name="T77" fmla="*/ 63 h 129"/>
                <a:gd name="T78" fmla="*/ 179 w 237"/>
                <a:gd name="T79" fmla="*/ 66 h 129"/>
                <a:gd name="T80" fmla="*/ 187 w 237"/>
                <a:gd name="T81" fmla="*/ 70 h 129"/>
                <a:gd name="T82" fmla="*/ 195 w 237"/>
                <a:gd name="T83" fmla="*/ 71 h 129"/>
                <a:gd name="T84" fmla="*/ 204 w 237"/>
                <a:gd name="T85" fmla="*/ 73 h 129"/>
                <a:gd name="T86" fmla="*/ 212 w 237"/>
                <a:gd name="T87" fmla="*/ 75 h 129"/>
                <a:gd name="T88" fmla="*/ 220 w 237"/>
                <a:gd name="T89" fmla="*/ 76 h 129"/>
                <a:gd name="T90" fmla="*/ 227 w 237"/>
                <a:gd name="T91" fmla="*/ 76 h 129"/>
                <a:gd name="T92" fmla="*/ 227 w 237"/>
                <a:gd name="T93" fmla="*/ 76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37" h="129">
                  <a:moveTo>
                    <a:pt x="227" y="76"/>
                  </a:moveTo>
                  <a:lnTo>
                    <a:pt x="232" y="89"/>
                  </a:lnTo>
                  <a:lnTo>
                    <a:pt x="232" y="89"/>
                  </a:lnTo>
                  <a:lnTo>
                    <a:pt x="235" y="96"/>
                  </a:lnTo>
                  <a:lnTo>
                    <a:pt x="237" y="104"/>
                  </a:lnTo>
                  <a:lnTo>
                    <a:pt x="237" y="104"/>
                  </a:lnTo>
                  <a:lnTo>
                    <a:pt x="233" y="113"/>
                  </a:lnTo>
                  <a:lnTo>
                    <a:pt x="232" y="118"/>
                  </a:lnTo>
                  <a:lnTo>
                    <a:pt x="228" y="121"/>
                  </a:lnTo>
                  <a:lnTo>
                    <a:pt x="228" y="121"/>
                  </a:lnTo>
                  <a:lnTo>
                    <a:pt x="223" y="124"/>
                  </a:lnTo>
                  <a:lnTo>
                    <a:pt x="219" y="128"/>
                  </a:lnTo>
                  <a:lnTo>
                    <a:pt x="214" y="129"/>
                  </a:lnTo>
                  <a:lnTo>
                    <a:pt x="207" y="129"/>
                  </a:lnTo>
                  <a:lnTo>
                    <a:pt x="26" y="129"/>
                  </a:lnTo>
                  <a:lnTo>
                    <a:pt x="26" y="129"/>
                  </a:lnTo>
                  <a:lnTo>
                    <a:pt x="18" y="128"/>
                  </a:lnTo>
                  <a:lnTo>
                    <a:pt x="18" y="128"/>
                  </a:lnTo>
                  <a:lnTo>
                    <a:pt x="11" y="124"/>
                  </a:lnTo>
                  <a:lnTo>
                    <a:pt x="5" y="121"/>
                  </a:lnTo>
                  <a:lnTo>
                    <a:pt x="1" y="116"/>
                  </a:lnTo>
                  <a:lnTo>
                    <a:pt x="0" y="109"/>
                  </a:lnTo>
                  <a:lnTo>
                    <a:pt x="0" y="104"/>
                  </a:lnTo>
                  <a:lnTo>
                    <a:pt x="0" y="99"/>
                  </a:lnTo>
                  <a:lnTo>
                    <a:pt x="3" y="91"/>
                  </a:lnTo>
                  <a:lnTo>
                    <a:pt x="58" y="0"/>
                  </a:lnTo>
                  <a:lnTo>
                    <a:pt x="61" y="3"/>
                  </a:lnTo>
                  <a:lnTo>
                    <a:pt x="68" y="8"/>
                  </a:lnTo>
                  <a:lnTo>
                    <a:pt x="76" y="15"/>
                  </a:lnTo>
                  <a:lnTo>
                    <a:pt x="86" y="20"/>
                  </a:lnTo>
                  <a:lnTo>
                    <a:pt x="94" y="26"/>
                  </a:lnTo>
                  <a:lnTo>
                    <a:pt x="104" y="31"/>
                  </a:lnTo>
                  <a:lnTo>
                    <a:pt x="112" y="38"/>
                  </a:lnTo>
                  <a:lnTo>
                    <a:pt x="122" y="43"/>
                  </a:lnTo>
                  <a:lnTo>
                    <a:pt x="132" y="48"/>
                  </a:lnTo>
                  <a:lnTo>
                    <a:pt x="141" y="51"/>
                  </a:lnTo>
                  <a:lnTo>
                    <a:pt x="150" y="56"/>
                  </a:lnTo>
                  <a:lnTo>
                    <a:pt x="160" y="60"/>
                  </a:lnTo>
                  <a:lnTo>
                    <a:pt x="169" y="63"/>
                  </a:lnTo>
                  <a:lnTo>
                    <a:pt x="179" y="66"/>
                  </a:lnTo>
                  <a:lnTo>
                    <a:pt x="187" y="70"/>
                  </a:lnTo>
                  <a:lnTo>
                    <a:pt x="195" y="71"/>
                  </a:lnTo>
                  <a:lnTo>
                    <a:pt x="204" y="73"/>
                  </a:lnTo>
                  <a:lnTo>
                    <a:pt x="212" y="75"/>
                  </a:lnTo>
                  <a:lnTo>
                    <a:pt x="220" y="76"/>
                  </a:lnTo>
                  <a:lnTo>
                    <a:pt x="227" y="76"/>
                  </a:lnTo>
                  <a:lnTo>
                    <a:pt x="227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979488" y="276225"/>
              <a:ext cx="315913" cy="346075"/>
            </a:xfrm>
            <a:custGeom>
              <a:avLst/>
              <a:gdLst>
                <a:gd name="T0" fmla="*/ 107 w 199"/>
                <a:gd name="T1" fmla="*/ 169 h 218"/>
                <a:gd name="T2" fmla="*/ 107 w 199"/>
                <a:gd name="T3" fmla="*/ 169 h 218"/>
                <a:gd name="T4" fmla="*/ 103 w 199"/>
                <a:gd name="T5" fmla="*/ 173 h 218"/>
                <a:gd name="T6" fmla="*/ 98 w 199"/>
                <a:gd name="T7" fmla="*/ 176 h 218"/>
                <a:gd name="T8" fmla="*/ 93 w 199"/>
                <a:gd name="T9" fmla="*/ 176 h 218"/>
                <a:gd name="T10" fmla="*/ 90 w 199"/>
                <a:gd name="T11" fmla="*/ 174 h 218"/>
                <a:gd name="T12" fmla="*/ 90 w 199"/>
                <a:gd name="T13" fmla="*/ 174 h 218"/>
                <a:gd name="T14" fmla="*/ 85 w 199"/>
                <a:gd name="T15" fmla="*/ 171 h 218"/>
                <a:gd name="T16" fmla="*/ 83 w 199"/>
                <a:gd name="T17" fmla="*/ 166 h 218"/>
                <a:gd name="T18" fmla="*/ 83 w 199"/>
                <a:gd name="T19" fmla="*/ 161 h 218"/>
                <a:gd name="T20" fmla="*/ 85 w 199"/>
                <a:gd name="T21" fmla="*/ 156 h 218"/>
                <a:gd name="T22" fmla="*/ 140 w 199"/>
                <a:gd name="T23" fmla="*/ 62 h 218"/>
                <a:gd name="T24" fmla="*/ 20 w 199"/>
                <a:gd name="T25" fmla="*/ 116 h 218"/>
                <a:gd name="T26" fmla="*/ 20 w 199"/>
                <a:gd name="T27" fmla="*/ 116 h 218"/>
                <a:gd name="T28" fmla="*/ 15 w 199"/>
                <a:gd name="T29" fmla="*/ 118 h 218"/>
                <a:gd name="T30" fmla="*/ 10 w 199"/>
                <a:gd name="T31" fmla="*/ 116 h 218"/>
                <a:gd name="T32" fmla="*/ 5 w 199"/>
                <a:gd name="T33" fmla="*/ 115 h 218"/>
                <a:gd name="T34" fmla="*/ 2 w 199"/>
                <a:gd name="T35" fmla="*/ 110 h 218"/>
                <a:gd name="T36" fmla="*/ 2 w 199"/>
                <a:gd name="T37" fmla="*/ 110 h 218"/>
                <a:gd name="T38" fmla="*/ 0 w 199"/>
                <a:gd name="T39" fmla="*/ 105 h 218"/>
                <a:gd name="T40" fmla="*/ 2 w 199"/>
                <a:gd name="T41" fmla="*/ 100 h 218"/>
                <a:gd name="T42" fmla="*/ 5 w 199"/>
                <a:gd name="T43" fmla="*/ 96 h 218"/>
                <a:gd name="T44" fmla="*/ 9 w 199"/>
                <a:gd name="T45" fmla="*/ 93 h 218"/>
                <a:gd name="T46" fmla="*/ 151 w 199"/>
                <a:gd name="T47" fmla="*/ 27 h 218"/>
                <a:gd name="T48" fmla="*/ 151 w 199"/>
                <a:gd name="T49" fmla="*/ 27 h 218"/>
                <a:gd name="T50" fmla="*/ 151 w 199"/>
                <a:gd name="T51" fmla="*/ 23 h 218"/>
                <a:gd name="T52" fmla="*/ 151 w 199"/>
                <a:gd name="T53" fmla="*/ 23 h 218"/>
                <a:gd name="T54" fmla="*/ 153 w 199"/>
                <a:gd name="T55" fmla="*/ 13 h 218"/>
                <a:gd name="T56" fmla="*/ 158 w 199"/>
                <a:gd name="T57" fmla="*/ 7 h 218"/>
                <a:gd name="T58" fmla="*/ 166 w 199"/>
                <a:gd name="T59" fmla="*/ 2 h 218"/>
                <a:gd name="T60" fmla="*/ 175 w 199"/>
                <a:gd name="T61" fmla="*/ 0 h 218"/>
                <a:gd name="T62" fmla="*/ 175 w 199"/>
                <a:gd name="T63" fmla="*/ 0 h 218"/>
                <a:gd name="T64" fmla="*/ 185 w 199"/>
                <a:gd name="T65" fmla="*/ 2 h 218"/>
                <a:gd name="T66" fmla="*/ 193 w 199"/>
                <a:gd name="T67" fmla="*/ 7 h 218"/>
                <a:gd name="T68" fmla="*/ 198 w 199"/>
                <a:gd name="T69" fmla="*/ 13 h 218"/>
                <a:gd name="T70" fmla="*/ 199 w 199"/>
                <a:gd name="T71" fmla="*/ 23 h 218"/>
                <a:gd name="T72" fmla="*/ 199 w 199"/>
                <a:gd name="T73" fmla="*/ 23 h 218"/>
                <a:gd name="T74" fmla="*/ 198 w 199"/>
                <a:gd name="T75" fmla="*/ 30 h 218"/>
                <a:gd name="T76" fmla="*/ 196 w 199"/>
                <a:gd name="T77" fmla="*/ 35 h 218"/>
                <a:gd name="T78" fmla="*/ 193 w 199"/>
                <a:gd name="T79" fmla="*/ 40 h 218"/>
                <a:gd name="T80" fmla="*/ 188 w 199"/>
                <a:gd name="T81" fmla="*/ 43 h 218"/>
                <a:gd name="T82" fmla="*/ 198 w 199"/>
                <a:gd name="T83" fmla="*/ 204 h 218"/>
                <a:gd name="T84" fmla="*/ 198 w 199"/>
                <a:gd name="T85" fmla="*/ 204 h 218"/>
                <a:gd name="T86" fmla="*/ 196 w 199"/>
                <a:gd name="T87" fmla="*/ 209 h 218"/>
                <a:gd name="T88" fmla="*/ 194 w 199"/>
                <a:gd name="T89" fmla="*/ 213 h 218"/>
                <a:gd name="T90" fmla="*/ 189 w 199"/>
                <a:gd name="T91" fmla="*/ 216 h 218"/>
                <a:gd name="T92" fmla="*/ 185 w 199"/>
                <a:gd name="T93" fmla="*/ 218 h 218"/>
                <a:gd name="T94" fmla="*/ 185 w 199"/>
                <a:gd name="T95" fmla="*/ 218 h 218"/>
                <a:gd name="T96" fmla="*/ 180 w 199"/>
                <a:gd name="T97" fmla="*/ 216 h 218"/>
                <a:gd name="T98" fmla="*/ 176 w 199"/>
                <a:gd name="T99" fmla="*/ 214 h 218"/>
                <a:gd name="T100" fmla="*/ 173 w 199"/>
                <a:gd name="T101" fmla="*/ 209 h 218"/>
                <a:gd name="T102" fmla="*/ 171 w 199"/>
                <a:gd name="T103" fmla="*/ 204 h 218"/>
                <a:gd name="T104" fmla="*/ 163 w 199"/>
                <a:gd name="T105" fmla="*/ 72 h 218"/>
                <a:gd name="T106" fmla="*/ 107 w 199"/>
                <a:gd name="T107" fmla="*/ 169 h 218"/>
                <a:gd name="T108" fmla="*/ 107 w 199"/>
                <a:gd name="T109" fmla="*/ 169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9" h="218">
                  <a:moveTo>
                    <a:pt x="107" y="169"/>
                  </a:moveTo>
                  <a:lnTo>
                    <a:pt x="107" y="169"/>
                  </a:lnTo>
                  <a:lnTo>
                    <a:pt x="103" y="173"/>
                  </a:lnTo>
                  <a:lnTo>
                    <a:pt x="98" y="176"/>
                  </a:lnTo>
                  <a:lnTo>
                    <a:pt x="93" y="176"/>
                  </a:lnTo>
                  <a:lnTo>
                    <a:pt x="90" y="174"/>
                  </a:lnTo>
                  <a:lnTo>
                    <a:pt x="90" y="174"/>
                  </a:lnTo>
                  <a:lnTo>
                    <a:pt x="85" y="171"/>
                  </a:lnTo>
                  <a:lnTo>
                    <a:pt x="83" y="166"/>
                  </a:lnTo>
                  <a:lnTo>
                    <a:pt x="83" y="161"/>
                  </a:lnTo>
                  <a:lnTo>
                    <a:pt x="85" y="156"/>
                  </a:lnTo>
                  <a:lnTo>
                    <a:pt x="140" y="62"/>
                  </a:lnTo>
                  <a:lnTo>
                    <a:pt x="20" y="116"/>
                  </a:lnTo>
                  <a:lnTo>
                    <a:pt x="20" y="116"/>
                  </a:lnTo>
                  <a:lnTo>
                    <a:pt x="15" y="118"/>
                  </a:lnTo>
                  <a:lnTo>
                    <a:pt x="10" y="116"/>
                  </a:lnTo>
                  <a:lnTo>
                    <a:pt x="5" y="115"/>
                  </a:lnTo>
                  <a:lnTo>
                    <a:pt x="2" y="110"/>
                  </a:lnTo>
                  <a:lnTo>
                    <a:pt x="2" y="110"/>
                  </a:lnTo>
                  <a:lnTo>
                    <a:pt x="0" y="105"/>
                  </a:lnTo>
                  <a:lnTo>
                    <a:pt x="2" y="100"/>
                  </a:lnTo>
                  <a:lnTo>
                    <a:pt x="5" y="96"/>
                  </a:lnTo>
                  <a:lnTo>
                    <a:pt x="9" y="93"/>
                  </a:lnTo>
                  <a:lnTo>
                    <a:pt x="151" y="27"/>
                  </a:lnTo>
                  <a:lnTo>
                    <a:pt x="151" y="27"/>
                  </a:lnTo>
                  <a:lnTo>
                    <a:pt x="151" y="23"/>
                  </a:lnTo>
                  <a:lnTo>
                    <a:pt x="151" y="23"/>
                  </a:lnTo>
                  <a:lnTo>
                    <a:pt x="153" y="13"/>
                  </a:lnTo>
                  <a:lnTo>
                    <a:pt x="158" y="7"/>
                  </a:lnTo>
                  <a:lnTo>
                    <a:pt x="166" y="2"/>
                  </a:lnTo>
                  <a:lnTo>
                    <a:pt x="175" y="0"/>
                  </a:lnTo>
                  <a:lnTo>
                    <a:pt x="175" y="0"/>
                  </a:lnTo>
                  <a:lnTo>
                    <a:pt x="185" y="2"/>
                  </a:lnTo>
                  <a:lnTo>
                    <a:pt x="193" y="7"/>
                  </a:lnTo>
                  <a:lnTo>
                    <a:pt x="198" y="13"/>
                  </a:lnTo>
                  <a:lnTo>
                    <a:pt x="199" y="23"/>
                  </a:lnTo>
                  <a:lnTo>
                    <a:pt x="199" y="23"/>
                  </a:lnTo>
                  <a:lnTo>
                    <a:pt x="198" y="30"/>
                  </a:lnTo>
                  <a:lnTo>
                    <a:pt x="196" y="35"/>
                  </a:lnTo>
                  <a:lnTo>
                    <a:pt x="193" y="40"/>
                  </a:lnTo>
                  <a:lnTo>
                    <a:pt x="188" y="43"/>
                  </a:lnTo>
                  <a:lnTo>
                    <a:pt x="198" y="204"/>
                  </a:lnTo>
                  <a:lnTo>
                    <a:pt x="198" y="204"/>
                  </a:lnTo>
                  <a:lnTo>
                    <a:pt x="196" y="209"/>
                  </a:lnTo>
                  <a:lnTo>
                    <a:pt x="194" y="213"/>
                  </a:lnTo>
                  <a:lnTo>
                    <a:pt x="189" y="216"/>
                  </a:lnTo>
                  <a:lnTo>
                    <a:pt x="185" y="218"/>
                  </a:lnTo>
                  <a:lnTo>
                    <a:pt x="185" y="218"/>
                  </a:lnTo>
                  <a:lnTo>
                    <a:pt x="180" y="216"/>
                  </a:lnTo>
                  <a:lnTo>
                    <a:pt x="176" y="214"/>
                  </a:lnTo>
                  <a:lnTo>
                    <a:pt x="173" y="209"/>
                  </a:lnTo>
                  <a:lnTo>
                    <a:pt x="171" y="204"/>
                  </a:lnTo>
                  <a:lnTo>
                    <a:pt x="163" y="72"/>
                  </a:lnTo>
                  <a:lnTo>
                    <a:pt x="107" y="169"/>
                  </a:lnTo>
                  <a:lnTo>
                    <a:pt x="107" y="1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798513" y="279400"/>
              <a:ext cx="671513" cy="531813"/>
            </a:xfrm>
            <a:custGeom>
              <a:avLst/>
              <a:gdLst>
                <a:gd name="T0" fmla="*/ 362 w 423"/>
                <a:gd name="T1" fmla="*/ 144 h 335"/>
                <a:gd name="T2" fmla="*/ 398 w 423"/>
                <a:gd name="T3" fmla="*/ 184 h 335"/>
                <a:gd name="T4" fmla="*/ 418 w 423"/>
                <a:gd name="T5" fmla="*/ 220 h 335"/>
                <a:gd name="T6" fmla="*/ 421 w 423"/>
                <a:gd name="T7" fmla="*/ 252 h 335"/>
                <a:gd name="T8" fmla="*/ 416 w 423"/>
                <a:gd name="T9" fmla="*/ 260 h 335"/>
                <a:gd name="T10" fmla="*/ 416 w 423"/>
                <a:gd name="T11" fmla="*/ 260 h 335"/>
                <a:gd name="T12" fmla="*/ 393 w 423"/>
                <a:gd name="T13" fmla="*/ 290 h 335"/>
                <a:gd name="T14" fmla="*/ 358 w 423"/>
                <a:gd name="T15" fmla="*/ 313 h 335"/>
                <a:gd name="T16" fmla="*/ 333 w 423"/>
                <a:gd name="T17" fmla="*/ 320 h 335"/>
                <a:gd name="T18" fmla="*/ 292 w 423"/>
                <a:gd name="T19" fmla="*/ 317 h 335"/>
                <a:gd name="T20" fmla="*/ 267 w 423"/>
                <a:gd name="T21" fmla="*/ 333 h 335"/>
                <a:gd name="T22" fmla="*/ 247 w 423"/>
                <a:gd name="T23" fmla="*/ 335 h 335"/>
                <a:gd name="T24" fmla="*/ 206 w 423"/>
                <a:gd name="T25" fmla="*/ 328 h 335"/>
                <a:gd name="T26" fmla="*/ 154 w 423"/>
                <a:gd name="T27" fmla="*/ 308 h 335"/>
                <a:gd name="T28" fmla="*/ 119 w 423"/>
                <a:gd name="T29" fmla="*/ 289 h 335"/>
                <a:gd name="T30" fmla="*/ 73 w 423"/>
                <a:gd name="T31" fmla="*/ 255 h 335"/>
                <a:gd name="T32" fmla="*/ 46 w 423"/>
                <a:gd name="T33" fmla="*/ 222 h 335"/>
                <a:gd name="T34" fmla="*/ 38 w 423"/>
                <a:gd name="T35" fmla="*/ 206 h 335"/>
                <a:gd name="T36" fmla="*/ 38 w 423"/>
                <a:gd name="T37" fmla="*/ 172 h 335"/>
                <a:gd name="T38" fmla="*/ 10 w 423"/>
                <a:gd name="T39" fmla="*/ 136 h 335"/>
                <a:gd name="T40" fmla="*/ 2 w 423"/>
                <a:gd name="T41" fmla="*/ 114 h 335"/>
                <a:gd name="T42" fmla="*/ 0 w 423"/>
                <a:gd name="T43" fmla="*/ 73 h 335"/>
                <a:gd name="T44" fmla="*/ 8 w 423"/>
                <a:gd name="T45" fmla="*/ 33 h 335"/>
                <a:gd name="T46" fmla="*/ 13 w 423"/>
                <a:gd name="T47" fmla="*/ 23 h 335"/>
                <a:gd name="T48" fmla="*/ 13 w 423"/>
                <a:gd name="T49" fmla="*/ 23 h 335"/>
                <a:gd name="T50" fmla="*/ 31 w 423"/>
                <a:gd name="T51" fmla="*/ 6 h 335"/>
                <a:gd name="T52" fmla="*/ 58 w 423"/>
                <a:gd name="T53" fmla="*/ 0 h 335"/>
                <a:gd name="T54" fmla="*/ 85 w 423"/>
                <a:gd name="T55" fmla="*/ 2 h 335"/>
                <a:gd name="T56" fmla="*/ 153 w 423"/>
                <a:gd name="T57" fmla="*/ 18 h 335"/>
                <a:gd name="T58" fmla="*/ 162 w 423"/>
                <a:gd name="T59" fmla="*/ 46 h 335"/>
                <a:gd name="T60" fmla="*/ 80 w 423"/>
                <a:gd name="T61" fmla="*/ 25 h 335"/>
                <a:gd name="T62" fmla="*/ 48 w 423"/>
                <a:gd name="T63" fmla="*/ 25 h 335"/>
                <a:gd name="T64" fmla="*/ 36 w 423"/>
                <a:gd name="T65" fmla="*/ 30 h 335"/>
                <a:gd name="T66" fmla="*/ 33 w 423"/>
                <a:gd name="T67" fmla="*/ 35 h 335"/>
                <a:gd name="T68" fmla="*/ 30 w 423"/>
                <a:gd name="T69" fmla="*/ 46 h 335"/>
                <a:gd name="T70" fmla="*/ 45 w 423"/>
                <a:gd name="T71" fmla="*/ 78 h 335"/>
                <a:gd name="T72" fmla="*/ 75 w 423"/>
                <a:gd name="T73" fmla="*/ 113 h 335"/>
                <a:gd name="T74" fmla="*/ 91 w 423"/>
                <a:gd name="T75" fmla="*/ 129 h 335"/>
                <a:gd name="T76" fmla="*/ 133 w 423"/>
                <a:gd name="T77" fmla="*/ 162 h 335"/>
                <a:gd name="T78" fmla="*/ 181 w 423"/>
                <a:gd name="T79" fmla="*/ 196 h 335"/>
                <a:gd name="T80" fmla="*/ 282 w 423"/>
                <a:gd name="T81" fmla="*/ 242 h 335"/>
                <a:gd name="T82" fmla="*/ 328 w 423"/>
                <a:gd name="T83" fmla="*/ 255 h 335"/>
                <a:gd name="T84" fmla="*/ 372 w 423"/>
                <a:gd name="T85" fmla="*/ 259 h 335"/>
                <a:gd name="T86" fmla="*/ 390 w 423"/>
                <a:gd name="T87" fmla="*/ 255 h 335"/>
                <a:gd name="T88" fmla="*/ 398 w 423"/>
                <a:gd name="T89" fmla="*/ 249 h 335"/>
                <a:gd name="T90" fmla="*/ 398 w 423"/>
                <a:gd name="T91" fmla="*/ 249 h 335"/>
                <a:gd name="T92" fmla="*/ 398 w 423"/>
                <a:gd name="T93" fmla="*/ 230 h 335"/>
                <a:gd name="T94" fmla="*/ 370 w 423"/>
                <a:gd name="T95" fmla="*/ 186 h 335"/>
                <a:gd name="T96" fmla="*/ 332 w 423"/>
                <a:gd name="T97" fmla="*/ 148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23" h="335">
                  <a:moveTo>
                    <a:pt x="330" y="116"/>
                  </a:moveTo>
                  <a:lnTo>
                    <a:pt x="330" y="116"/>
                  </a:lnTo>
                  <a:lnTo>
                    <a:pt x="362" y="144"/>
                  </a:lnTo>
                  <a:lnTo>
                    <a:pt x="388" y="171"/>
                  </a:lnTo>
                  <a:lnTo>
                    <a:pt x="388" y="171"/>
                  </a:lnTo>
                  <a:lnTo>
                    <a:pt x="398" y="184"/>
                  </a:lnTo>
                  <a:lnTo>
                    <a:pt x="406" y="197"/>
                  </a:lnTo>
                  <a:lnTo>
                    <a:pt x="413" y="209"/>
                  </a:lnTo>
                  <a:lnTo>
                    <a:pt x="418" y="220"/>
                  </a:lnTo>
                  <a:lnTo>
                    <a:pt x="421" y="232"/>
                  </a:lnTo>
                  <a:lnTo>
                    <a:pt x="423" y="242"/>
                  </a:lnTo>
                  <a:lnTo>
                    <a:pt x="421" y="252"/>
                  </a:lnTo>
                  <a:lnTo>
                    <a:pt x="418" y="260"/>
                  </a:lnTo>
                  <a:lnTo>
                    <a:pt x="416" y="260"/>
                  </a:lnTo>
                  <a:lnTo>
                    <a:pt x="416" y="260"/>
                  </a:lnTo>
                  <a:lnTo>
                    <a:pt x="416" y="260"/>
                  </a:lnTo>
                  <a:lnTo>
                    <a:pt x="416" y="260"/>
                  </a:lnTo>
                  <a:lnTo>
                    <a:pt x="416" y="260"/>
                  </a:lnTo>
                  <a:lnTo>
                    <a:pt x="411" y="270"/>
                  </a:lnTo>
                  <a:lnTo>
                    <a:pt x="401" y="280"/>
                  </a:lnTo>
                  <a:lnTo>
                    <a:pt x="393" y="290"/>
                  </a:lnTo>
                  <a:lnTo>
                    <a:pt x="381" y="298"/>
                  </a:lnTo>
                  <a:lnTo>
                    <a:pt x="370" y="307"/>
                  </a:lnTo>
                  <a:lnTo>
                    <a:pt x="358" y="313"/>
                  </a:lnTo>
                  <a:lnTo>
                    <a:pt x="345" y="318"/>
                  </a:lnTo>
                  <a:lnTo>
                    <a:pt x="333" y="320"/>
                  </a:lnTo>
                  <a:lnTo>
                    <a:pt x="333" y="320"/>
                  </a:lnTo>
                  <a:lnTo>
                    <a:pt x="315" y="320"/>
                  </a:lnTo>
                  <a:lnTo>
                    <a:pt x="292" y="317"/>
                  </a:lnTo>
                  <a:lnTo>
                    <a:pt x="292" y="317"/>
                  </a:lnTo>
                  <a:lnTo>
                    <a:pt x="284" y="323"/>
                  </a:lnTo>
                  <a:lnTo>
                    <a:pt x="275" y="328"/>
                  </a:lnTo>
                  <a:lnTo>
                    <a:pt x="267" y="333"/>
                  </a:lnTo>
                  <a:lnTo>
                    <a:pt x="259" y="335"/>
                  </a:lnTo>
                  <a:lnTo>
                    <a:pt x="259" y="335"/>
                  </a:lnTo>
                  <a:lnTo>
                    <a:pt x="247" y="335"/>
                  </a:lnTo>
                  <a:lnTo>
                    <a:pt x="235" y="335"/>
                  </a:lnTo>
                  <a:lnTo>
                    <a:pt x="221" y="332"/>
                  </a:lnTo>
                  <a:lnTo>
                    <a:pt x="206" y="328"/>
                  </a:lnTo>
                  <a:lnTo>
                    <a:pt x="189" y="323"/>
                  </a:lnTo>
                  <a:lnTo>
                    <a:pt x="172" y="317"/>
                  </a:lnTo>
                  <a:lnTo>
                    <a:pt x="154" y="308"/>
                  </a:lnTo>
                  <a:lnTo>
                    <a:pt x="136" y="298"/>
                  </a:lnTo>
                  <a:lnTo>
                    <a:pt x="136" y="298"/>
                  </a:lnTo>
                  <a:lnTo>
                    <a:pt x="119" y="289"/>
                  </a:lnTo>
                  <a:lnTo>
                    <a:pt x="103" y="277"/>
                  </a:lnTo>
                  <a:lnTo>
                    <a:pt x="86" y="265"/>
                  </a:lnTo>
                  <a:lnTo>
                    <a:pt x="73" y="255"/>
                  </a:lnTo>
                  <a:lnTo>
                    <a:pt x="63" y="244"/>
                  </a:lnTo>
                  <a:lnTo>
                    <a:pt x="53" y="232"/>
                  </a:lnTo>
                  <a:lnTo>
                    <a:pt x="46" y="222"/>
                  </a:lnTo>
                  <a:lnTo>
                    <a:pt x="41" y="214"/>
                  </a:lnTo>
                  <a:lnTo>
                    <a:pt x="41" y="214"/>
                  </a:lnTo>
                  <a:lnTo>
                    <a:pt x="38" y="206"/>
                  </a:lnTo>
                  <a:lnTo>
                    <a:pt x="38" y="196"/>
                  </a:lnTo>
                  <a:lnTo>
                    <a:pt x="38" y="172"/>
                  </a:lnTo>
                  <a:lnTo>
                    <a:pt x="38" y="172"/>
                  </a:lnTo>
                  <a:lnTo>
                    <a:pt x="26" y="161"/>
                  </a:lnTo>
                  <a:lnTo>
                    <a:pt x="18" y="148"/>
                  </a:lnTo>
                  <a:lnTo>
                    <a:pt x="10" y="136"/>
                  </a:lnTo>
                  <a:lnTo>
                    <a:pt x="5" y="124"/>
                  </a:lnTo>
                  <a:lnTo>
                    <a:pt x="5" y="124"/>
                  </a:lnTo>
                  <a:lnTo>
                    <a:pt x="2" y="114"/>
                  </a:lnTo>
                  <a:lnTo>
                    <a:pt x="0" y="101"/>
                  </a:lnTo>
                  <a:lnTo>
                    <a:pt x="0" y="88"/>
                  </a:lnTo>
                  <a:lnTo>
                    <a:pt x="0" y="73"/>
                  </a:lnTo>
                  <a:lnTo>
                    <a:pt x="2" y="58"/>
                  </a:lnTo>
                  <a:lnTo>
                    <a:pt x="5" y="45"/>
                  </a:lnTo>
                  <a:lnTo>
                    <a:pt x="8" y="33"/>
                  </a:lnTo>
                  <a:lnTo>
                    <a:pt x="13" y="23"/>
                  </a:lnTo>
                  <a:lnTo>
                    <a:pt x="13" y="23"/>
                  </a:lnTo>
                  <a:lnTo>
                    <a:pt x="13" y="23"/>
                  </a:lnTo>
                  <a:lnTo>
                    <a:pt x="13" y="23"/>
                  </a:lnTo>
                  <a:lnTo>
                    <a:pt x="13" y="23"/>
                  </a:lnTo>
                  <a:lnTo>
                    <a:pt x="13" y="23"/>
                  </a:lnTo>
                  <a:lnTo>
                    <a:pt x="17" y="18"/>
                  </a:lnTo>
                  <a:lnTo>
                    <a:pt x="20" y="13"/>
                  </a:lnTo>
                  <a:lnTo>
                    <a:pt x="31" y="6"/>
                  </a:lnTo>
                  <a:lnTo>
                    <a:pt x="31" y="6"/>
                  </a:lnTo>
                  <a:lnTo>
                    <a:pt x="43" y="3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70" y="0"/>
                  </a:lnTo>
                  <a:lnTo>
                    <a:pt x="85" y="2"/>
                  </a:lnTo>
                  <a:lnTo>
                    <a:pt x="99" y="3"/>
                  </a:lnTo>
                  <a:lnTo>
                    <a:pt x="116" y="8"/>
                  </a:lnTo>
                  <a:lnTo>
                    <a:pt x="153" y="18"/>
                  </a:lnTo>
                  <a:lnTo>
                    <a:pt x="191" y="33"/>
                  </a:lnTo>
                  <a:lnTo>
                    <a:pt x="162" y="46"/>
                  </a:lnTo>
                  <a:lnTo>
                    <a:pt x="162" y="46"/>
                  </a:lnTo>
                  <a:lnTo>
                    <a:pt x="133" y="35"/>
                  </a:lnTo>
                  <a:lnTo>
                    <a:pt x="104" y="28"/>
                  </a:lnTo>
                  <a:lnTo>
                    <a:pt x="80" y="25"/>
                  </a:lnTo>
                  <a:lnTo>
                    <a:pt x="58" y="23"/>
                  </a:lnTo>
                  <a:lnTo>
                    <a:pt x="58" y="23"/>
                  </a:lnTo>
                  <a:lnTo>
                    <a:pt x="48" y="25"/>
                  </a:lnTo>
                  <a:lnTo>
                    <a:pt x="41" y="28"/>
                  </a:lnTo>
                  <a:lnTo>
                    <a:pt x="41" y="28"/>
                  </a:lnTo>
                  <a:lnTo>
                    <a:pt x="36" y="30"/>
                  </a:lnTo>
                  <a:lnTo>
                    <a:pt x="33" y="35"/>
                  </a:lnTo>
                  <a:lnTo>
                    <a:pt x="33" y="35"/>
                  </a:lnTo>
                  <a:lnTo>
                    <a:pt x="33" y="35"/>
                  </a:lnTo>
                  <a:lnTo>
                    <a:pt x="33" y="35"/>
                  </a:lnTo>
                  <a:lnTo>
                    <a:pt x="30" y="40"/>
                  </a:lnTo>
                  <a:lnTo>
                    <a:pt x="30" y="46"/>
                  </a:lnTo>
                  <a:lnTo>
                    <a:pt x="31" y="53"/>
                  </a:lnTo>
                  <a:lnTo>
                    <a:pt x="35" y="60"/>
                  </a:lnTo>
                  <a:lnTo>
                    <a:pt x="45" y="78"/>
                  </a:lnTo>
                  <a:lnTo>
                    <a:pt x="60" y="98"/>
                  </a:lnTo>
                  <a:lnTo>
                    <a:pt x="60" y="98"/>
                  </a:lnTo>
                  <a:lnTo>
                    <a:pt x="75" y="113"/>
                  </a:lnTo>
                  <a:lnTo>
                    <a:pt x="91" y="129"/>
                  </a:lnTo>
                  <a:lnTo>
                    <a:pt x="91" y="129"/>
                  </a:lnTo>
                  <a:lnTo>
                    <a:pt x="91" y="129"/>
                  </a:lnTo>
                  <a:lnTo>
                    <a:pt x="91" y="129"/>
                  </a:lnTo>
                  <a:lnTo>
                    <a:pt x="109" y="146"/>
                  </a:lnTo>
                  <a:lnTo>
                    <a:pt x="133" y="162"/>
                  </a:lnTo>
                  <a:lnTo>
                    <a:pt x="156" y="179"/>
                  </a:lnTo>
                  <a:lnTo>
                    <a:pt x="181" y="196"/>
                  </a:lnTo>
                  <a:lnTo>
                    <a:pt x="181" y="196"/>
                  </a:lnTo>
                  <a:lnTo>
                    <a:pt x="216" y="214"/>
                  </a:lnTo>
                  <a:lnTo>
                    <a:pt x="250" y="230"/>
                  </a:lnTo>
                  <a:lnTo>
                    <a:pt x="282" y="242"/>
                  </a:lnTo>
                  <a:lnTo>
                    <a:pt x="312" y="252"/>
                  </a:lnTo>
                  <a:lnTo>
                    <a:pt x="312" y="252"/>
                  </a:lnTo>
                  <a:lnTo>
                    <a:pt x="328" y="255"/>
                  </a:lnTo>
                  <a:lnTo>
                    <a:pt x="328" y="255"/>
                  </a:lnTo>
                  <a:lnTo>
                    <a:pt x="352" y="259"/>
                  </a:lnTo>
                  <a:lnTo>
                    <a:pt x="372" y="259"/>
                  </a:lnTo>
                  <a:lnTo>
                    <a:pt x="372" y="259"/>
                  </a:lnTo>
                  <a:lnTo>
                    <a:pt x="381" y="259"/>
                  </a:lnTo>
                  <a:lnTo>
                    <a:pt x="390" y="255"/>
                  </a:lnTo>
                  <a:lnTo>
                    <a:pt x="390" y="255"/>
                  </a:lnTo>
                  <a:lnTo>
                    <a:pt x="395" y="252"/>
                  </a:lnTo>
                  <a:lnTo>
                    <a:pt x="398" y="249"/>
                  </a:lnTo>
                  <a:lnTo>
                    <a:pt x="398" y="249"/>
                  </a:lnTo>
                  <a:lnTo>
                    <a:pt x="398" y="249"/>
                  </a:lnTo>
                  <a:lnTo>
                    <a:pt x="398" y="249"/>
                  </a:lnTo>
                  <a:lnTo>
                    <a:pt x="400" y="244"/>
                  </a:lnTo>
                  <a:lnTo>
                    <a:pt x="400" y="237"/>
                  </a:lnTo>
                  <a:lnTo>
                    <a:pt x="398" y="230"/>
                  </a:lnTo>
                  <a:lnTo>
                    <a:pt x="396" y="222"/>
                  </a:lnTo>
                  <a:lnTo>
                    <a:pt x="386" y="206"/>
                  </a:lnTo>
                  <a:lnTo>
                    <a:pt x="370" y="186"/>
                  </a:lnTo>
                  <a:lnTo>
                    <a:pt x="370" y="186"/>
                  </a:lnTo>
                  <a:lnTo>
                    <a:pt x="353" y="167"/>
                  </a:lnTo>
                  <a:lnTo>
                    <a:pt x="332" y="148"/>
                  </a:lnTo>
                  <a:lnTo>
                    <a:pt x="330" y="116"/>
                  </a:lnTo>
                  <a:lnTo>
                    <a:pt x="330" y="1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5259356" y="2835908"/>
            <a:ext cx="1686552" cy="46166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</a:rPr>
              <a:t>KEY WORDS</a:t>
            </a:r>
            <a:endParaRPr lang="zh-CN" altLang="en-US" sz="2400" dirty="0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938138" y="5379313"/>
            <a:ext cx="41824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works..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244062" y="5379312"/>
            <a:ext cx="41824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works..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923904" y="5027127"/>
            <a:ext cx="19800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此处输入小标题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244062" y="5027127"/>
            <a:ext cx="19800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此处输入小标题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1121721" y="5199690"/>
            <a:ext cx="647954" cy="647954"/>
            <a:chOff x="1121721" y="5199690"/>
            <a:chExt cx="647954" cy="647954"/>
          </a:xfrm>
        </p:grpSpPr>
        <p:sp>
          <p:nvSpPr>
            <p:cNvPr id="15" name="椭圆 14"/>
            <p:cNvSpPr/>
            <p:nvPr/>
          </p:nvSpPr>
          <p:spPr>
            <a:xfrm>
              <a:off x="1121721" y="5199690"/>
              <a:ext cx="647954" cy="647954"/>
            </a:xfrm>
            <a:prstGeom prst="ellipse">
              <a:avLst/>
            </a:prstGeom>
            <a:solidFill>
              <a:srgbClr val="E9425A"/>
            </a:solidFill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225125" y="5323612"/>
              <a:ext cx="441146" cy="400110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01</a:t>
              </a:r>
              <a:endParaRPr lang="zh-CN" altLang="en-US" sz="20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459881" y="5199690"/>
            <a:ext cx="647954" cy="647954"/>
            <a:chOff x="6459881" y="5199690"/>
            <a:chExt cx="647954" cy="647954"/>
          </a:xfrm>
        </p:grpSpPr>
        <p:sp>
          <p:nvSpPr>
            <p:cNvPr id="17" name="椭圆 16"/>
            <p:cNvSpPr/>
            <p:nvPr/>
          </p:nvSpPr>
          <p:spPr>
            <a:xfrm>
              <a:off x="6459881" y="5199690"/>
              <a:ext cx="647954" cy="647954"/>
            </a:xfrm>
            <a:prstGeom prst="ellipse">
              <a:avLst/>
            </a:prstGeom>
            <a:solidFill>
              <a:srgbClr val="E9425A"/>
            </a:solidFill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563285" y="5323612"/>
              <a:ext cx="441146" cy="400110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02</a:t>
              </a:r>
              <a:endParaRPr lang="zh-CN" altLang="en-US" sz="20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83597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:circle/>
      </p:transition>
    </mc:Choice>
    <mc:Fallback xmlns="">
      <p:transition spd="slow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6" grpId="0"/>
      <p:bldP spid="14" grpId="0"/>
      <p:bldP spid="16" grpId="0"/>
      <p:bldP spid="18" grpId="0"/>
      <p:bldP spid="19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61"/>
          <a:stretch/>
        </p:blipFill>
        <p:spPr>
          <a:xfrm>
            <a:off x="0" y="0"/>
            <a:ext cx="8137003" cy="6858000"/>
          </a:xfrm>
          <a:prstGeom prst="rect">
            <a:avLst/>
          </a:prstGeom>
        </p:spPr>
      </p:pic>
      <p:sp>
        <p:nvSpPr>
          <p:cNvPr id="6" name="任意多边形 5"/>
          <p:cNvSpPr/>
          <p:nvPr/>
        </p:nvSpPr>
        <p:spPr>
          <a:xfrm>
            <a:off x="7292052" y="914401"/>
            <a:ext cx="4271058" cy="5162308"/>
          </a:xfrm>
          <a:custGeom>
            <a:avLst/>
            <a:gdLst>
              <a:gd name="connsiteX0" fmla="*/ 0 w 4271058"/>
              <a:gd name="connsiteY0" fmla="*/ 0 h 5034986"/>
              <a:gd name="connsiteX1" fmla="*/ 4271058 w 4271058"/>
              <a:gd name="connsiteY1" fmla="*/ 0 h 5034986"/>
              <a:gd name="connsiteX2" fmla="*/ 4271058 w 4271058"/>
              <a:gd name="connsiteY2" fmla="*/ 5034986 h 5034986"/>
              <a:gd name="connsiteX3" fmla="*/ 0 w 4271058"/>
              <a:gd name="connsiteY3" fmla="*/ 5034986 h 5034986"/>
              <a:gd name="connsiteX4" fmla="*/ 0 w 4271058"/>
              <a:gd name="connsiteY4" fmla="*/ 1247531 h 5034986"/>
              <a:gd name="connsiteX5" fmla="*/ 434052 w 4271058"/>
              <a:gd name="connsiteY5" fmla="*/ 954914 h 5034986"/>
              <a:gd name="connsiteX6" fmla="*/ 0 w 4271058"/>
              <a:gd name="connsiteY6" fmla="*/ 662296 h 5034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71058" h="5034986">
                <a:moveTo>
                  <a:pt x="0" y="0"/>
                </a:moveTo>
                <a:lnTo>
                  <a:pt x="4271058" y="0"/>
                </a:lnTo>
                <a:lnTo>
                  <a:pt x="4271058" y="5034986"/>
                </a:lnTo>
                <a:lnTo>
                  <a:pt x="0" y="5034986"/>
                </a:lnTo>
                <a:lnTo>
                  <a:pt x="0" y="1247531"/>
                </a:lnTo>
                <a:lnTo>
                  <a:pt x="434052" y="954914"/>
                </a:lnTo>
                <a:lnTo>
                  <a:pt x="0" y="662296"/>
                </a:lnTo>
                <a:close/>
              </a:path>
            </a:pathLst>
          </a:custGeom>
          <a:solidFill>
            <a:srgbClr val="E942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88298" y="1516802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此处输入本页标题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7905509" y="1413148"/>
            <a:ext cx="148155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7788298" y="2176501"/>
            <a:ext cx="3467616" cy="193899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prstClr val="white"/>
                </a:solidFill>
              </a:rPr>
              <a:t>Thank you for you choose </a:t>
            </a:r>
            <a:r>
              <a:rPr lang="en-US" altLang="zh-CN" sz="1600" dirty="0" err="1">
                <a:solidFill>
                  <a:prstClr val="white"/>
                </a:solidFill>
              </a:rPr>
              <a:t>luotian</a:t>
            </a:r>
            <a:r>
              <a:rPr lang="en-US" altLang="zh-CN" sz="1600" dirty="0">
                <a:solidFill>
                  <a:prstClr val="white"/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white"/>
                </a:solidFill>
              </a:rPr>
              <a:t>luotian</a:t>
            </a:r>
            <a:r>
              <a:rPr lang="en-US" altLang="zh-CN" sz="1600" dirty="0">
                <a:solidFill>
                  <a:prstClr val="white"/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white"/>
                </a:solidFill>
              </a:rPr>
              <a:t>luotian</a:t>
            </a:r>
            <a:r>
              <a:rPr lang="en-US" altLang="zh-CN" sz="1600" dirty="0">
                <a:solidFill>
                  <a:prstClr val="white"/>
                </a:solidFill>
              </a:rPr>
              <a:t> PPT </a:t>
            </a:r>
            <a:r>
              <a:rPr lang="en-US" altLang="zh-CN" sz="1600" dirty="0" err="1">
                <a:solidFill>
                  <a:prstClr val="white"/>
                </a:solidFill>
              </a:rPr>
              <a:t>works.thank</a:t>
            </a:r>
            <a:r>
              <a:rPr lang="en-US" altLang="zh-CN" sz="1600" dirty="0">
                <a:solidFill>
                  <a:prstClr val="white"/>
                </a:solidFill>
              </a:rPr>
              <a:t> you for your choose </a:t>
            </a:r>
            <a:r>
              <a:rPr lang="en-US" altLang="zh-CN" sz="1600" dirty="0" err="1">
                <a:solidFill>
                  <a:prstClr val="white"/>
                </a:solidFill>
              </a:rPr>
              <a:t>luotian</a:t>
            </a:r>
            <a:r>
              <a:rPr lang="en-US" altLang="zh-CN" sz="1600" dirty="0">
                <a:solidFill>
                  <a:prstClr val="white"/>
                </a:solidFill>
              </a:rPr>
              <a:t> PPT works. </a:t>
            </a:r>
            <a:endParaRPr lang="zh-CN" altLang="en-US" sz="1600" dirty="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788298" y="4115493"/>
            <a:ext cx="3467616" cy="120032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prstClr val="white"/>
                </a:solidFill>
              </a:rPr>
              <a:t>Thank you for you choose </a:t>
            </a:r>
            <a:r>
              <a:rPr lang="en-US" altLang="zh-CN" sz="1600" dirty="0" err="1">
                <a:solidFill>
                  <a:prstClr val="white"/>
                </a:solidFill>
              </a:rPr>
              <a:t>luotian</a:t>
            </a:r>
            <a:r>
              <a:rPr lang="en-US" altLang="zh-CN" sz="1600" dirty="0">
                <a:solidFill>
                  <a:prstClr val="white"/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white"/>
                </a:solidFill>
              </a:rPr>
              <a:t>luotian</a:t>
            </a:r>
            <a:r>
              <a:rPr lang="en-US" altLang="zh-CN" sz="1600" dirty="0">
                <a:solidFill>
                  <a:prstClr val="white"/>
                </a:solidFill>
              </a:rPr>
              <a:t> PPT works. thank you</a:t>
            </a:r>
            <a:endParaRPr lang="zh-CN" altLang="en-US" sz="1600" dirty="0">
              <a:solidFill>
                <a:prstClr val="white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032999" y="5426692"/>
            <a:ext cx="1072444" cy="344504"/>
            <a:chOff x="10032999" y="5426692"/>
            <a:chExt cx="1072444" cy="344504"/>
          </a:xfrm>
        </p:grpSpPr>
        <p:sp>
          <p:nvSpPr>
            <p:cNvPr id="13" name="圆角矩形 12"/>
            <p:cNvSpPr/>
            <p:nvPr/>
          </p:nvSpPr>
          <p:spPr>
            <a:xfrm>
              <a:off x="10032999" y="5426692"/>
              <a:ext cx="1072444" cy="34450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9425A"/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0140243" y="5428599"/>
              <a:ext cx="70884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rgbClr val="E9425A"/>
                  </a:solidFill>
                </a:rPr>
                <a:t>MORE</a:t>
              </a:r>
              <a:endParaRPr lang="zh-CN" altLang="en-US" sz="1600" dirty="0">
                <a:solidFill>
                  <a:srgbClr val="E9425A"/>
                </a:solidFill>
              </a:endParaRPr>
            </a:p>
          </p:txBody>
        </p:sp>
        <p:sp>
          <p:nvSpPr>
            <p:cNvPr id="15" name="燕尾形 14"/>
            <p:cNvSpPr/>
            <p:nvPr/>
          </p:nvSpPr>
          <p:spPr>
            <a:xfrm>
              <a:off x="10826513" y="5522840"/>
              <a:ext cx="74554" cy="169897"/>
            </a:xfrm>
            <a:prstGeom prst="chevron">
              <a:avLst/>
            </a:prstGeom>
            <a:solidFill>
              <a:srgbClr val="E942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9425A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4358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:circle/>
      </p:transition>
    </mc:Choice>
    <mc:Fallback xmlns="">
      <p:transition spd="slow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080574" y="1228891"/>
            <a:ext cx="3315240" cy="3315240"/>
            <a:chOff x="7080574" y="1228891"/>
            <a:chExt cx="3315240" cy="3315240"/>
          </a:xfrm>
        </p:grpSpPr>
        <p:sp>
          <p:nvSpPr>
            <p:cNvPr id="11" name="椭圆 10"/>
            <p:cNvSpPr/>
            <p:nvPr/>
          </p:nvSpPr>
          <p:spPr>
            <a:xfrm>
              <a:off x="7080574" y="1228891"/>
              <a:ext cx="3315240" cy="3315240"/>
            </a:xfrm>
            <a:prstGeom prst="ellipse">
              <a:avLst/>
            </a:prstGeom>
            <a:noFill/>
            <a:ln>
              <a:solidFill>
                <a:srgbClr val="E942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83" t="4103" r="31216" b="1742"/>
            <a:stretch>
              <a:fillRect/>
            </a:stretch>
          </p:blipFill>
          <p:spPr>
            <a:xfrm flipH="1">
              <a:off x="7178714" y="1330652"/>
              <a:ext cx="3121308" cy="3121308"/>
            </a:xfrm>
            <a:custGeom>
              <a:avLst/>
              <a:gdLst>
                <a:gd name="connsiteX0" fmla="*/ 1637818 w 3275636"/>
                <a:gd name="connsiteY0" fmla="*/ 0 h 3275636"/>
                <a:gd name="connsiteX1" fmla="*/ 3275636 w 3275636"/>
                <a:gd name="connsiteY1" fmla="*/ 1637818 h 3275636"/>
                <a:gd name="connsiteX2" fmla="*/ 1637818 w 3275636"/>
                <a:gd name="connsiteY2" fmla="*/ 3275636 h 3275636"/>
                <a:gd name="connsiteX3" fmla="*/ 0 w 3275636"/>
                <a:gd name="connsiteY3" fmla="*/ 1637818 h 3275636"/>
                <a:gd name="connsiteX4" fmla="*/ 1637818 w 3275636"/>
                <a:gd name="connsiteY4" fmla="*/ 0 h 3275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75636" h="3275636">
                  <a:moveTo>
                    <a:pt x="1637818" y="0"/>
                  </a:moveTo>
                  <a:cubicBezTo>
                    <a:pt x="2542360" y="0"/>
                    <a:pt x="3275636" y="733276"/>
                    <a:pt x="3275636" y="1637818"/>
                  </a:cubicBezTo>
                  <a:cubicBezTo>
                    <a:pt x="3275636" y="2542360"/>
                    <a:pt x="2542360" y="3275636"/>
                    <a:pt x="1637818" y="3275636"/>
                  </a:cubicBezTo>
                  <a:cubicBezTo>
                    <a:pt x="733276" y="3275636"/>
                    <a:pt x="0" y="2542360"/>
                    <a:pt x="0" y="1637818"/>
                  </a:cubicBezTo>
                  <a:cubicBezTo>
                    <a:pt x="0" y="733276"/>
                    <a:pt x="733276" y="0"/>
                    <a:pt x="1637818" y="0"/>
                  </a:cubicBezTo>
                  <a:close/>
                </a:path>
              </a:pathLst>
            </a:custGeom>
          </p:spPr>
        </p:pic>
      </p:grpSp>
      <p:grpSp>
        <p:nvGrpSpPr>
          <p:cNvPr id="3" name="组合 2"/>
          <p:cNvGrpSpPr/>
          <p:nvPr/>
        </p:nvGrpSpPr>
        <p:grpSpPr>
          <a:xfrm>
            <a:off x="1592484" y="1228892"/>
            <a:ext cx="3315240" cy="3315240"/>
            <a:chOff x="1592484" y="1228892"/>
            <a:chExt cx="3315240" cy="3315240"/>
          </a:xfrm>
        </p:grpSpPr>
        <p:sp>
          <p:nvSpPr>
            <p:cNvPr id="10" name="椭圆 9"/>
            <p:cNvSpPr/>
            <p:nvPr/>
          </p:nvSpPr>
          <p:spPr>
            <a:xfrm>
              <a:off x="1592484" y="1228892"/>
              <a:ext cx="3315240" cy="3315240"/>
            </a:xfrm>
            <a:prstGeom prst="ellipse">
              <a:avLst/>
            </a:prstGeom>
            <a:noFill/>
            <a:ln>
              <a:solidFill>
                <a:srgbClr val="E942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925" t="750" r="36782" b="31345"/>
            <a:stretch>
              <a:fillRect/>
            </a:stretch>
          </p:blipFill>
          <p:spPr>
            <a:xfrm>
              <a:off x="1694244" y="1319077"/>
              <a:ext cx="3121308" cy="3121308"/>
            </a:xfrm>
            <a:custGeom>
              <a:avLst/>
              <a:gdLst>
                <a:gd name="connsiteX0" fmla="*/ 1637818 w 3275636"/>
                <a:gd name="connsiteY0" fmla="*/ 0 h 3275636"/>
                <a:gd name="connsiteX1" fmla="*/ 3275636 w 3275636"/>
                <a:gd name="connsiteY1" fmla="*/ 1637818 h 3275636"/>
                <a:gd name="connsiteX2" fmla="*/ 1637818 w 3275636"/>
                <a:gd name="connsiteY2" fmla="*/ 3275636 h 3275636"/>
                <a:gd name="connsiteX3" fmla="*/ 0 w 3275636"/>
                <a:gd name="connsiteY3" fmla="*/ 1637818 h 3275636"/>
                <a:gd name="connsiteX4" fmla="*/ 1637818 w 3275636"/>
                <a:gd name="connsiteY4" fmla="*/ 0 h 3275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75636" h="3275636">
                  <a:moveTo>
                    <a:pt x="1637818" y="0"/>
                  </a:moveTo>
                  <a:cubicBezTo>
                    <a:pt x="2542360" y="0"/>
                    <a:pt x="3275636" y="733276"/>
                    <a:pt x="3275636" y="1637818"/>
                  </a:cubicBezTo>
                  <a:cubicBezTo>
                    <a:pt x="3275636" y="2542360"/>
                    <a:pt x="2542360" y="3275636"/>
                    <a:pt x="1637818" y="3275636"/>
                  </a:cubicBezTo>
                  <a:cubicBezTo>
                    <a:pt x="733276" y="3275636"/>
                    <a:pt x="0" y="2542360"/>
                    <a:pt x="0" y="1637818"/>
                  </a:cubicBezTo>
                  <a:cubicBezTo>
                    <a:pt x="0" y="733276"/>
                    <a:pt x="733276" y="0"/>
                    <a:pt x="1637818" y="0"/>
                  </a:cubicBezTo>
                  <a:close/>
                </a:path>
              </a:pathLst>
            </a:custGeom>
          </p:spPr>
        </p:pic>
      </p:grpSp>
      <p:sp>
        <p:nvSpPr>
          <p:cNvPr id="12" name="椭圆 11"/>
          <p:cNvSpPr/>
          <p:nvPr/>
        </p:nvSpPr>
        <p:spPr>
          <a:xfrm>
            <a:off x="1705819" y="1659808"/>
            <a:ext cx="454041" cy="454041"/>
          </a:xfrm>
          <a:prstGeom prst="ellipse">
            <a:avLst/>
          </a:prstGeom>
          <a:solidFill>
            <a:srgbClr val="E9425A"/>
          </a:solidFill>
          <a:ln>
            <a:solidFill>
              <a:srgbClr val="E942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9967271" y="3363216"/>
            <a:ext cx="454041" cy="454041"/>
          </a:xfrm>
          <a:prstGeom prst="ellipse">
            <a:avLst/>
          </a:prstGeom>
          <a:solidFill>
            <a:srgbClr val="E9425A"/>
          </a:solidFill>
          <a:ln>
            <a:solidFill>
              <a:srgbClr val="E942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2598514" y="4797809"/>
            <a:ext cx="1306980" cy="474263"/>
          </a:xfrm>
          <a:prstGeom prst="roundRect">
            <a:avLst>
              <a:gd name="adj" fmla="val 50000"/>
            </a:avLst>
          </a:prstGeom>
          <a:solidFill>
            <a:srgbClr val="E9425A"/>
          </a:solidFill>
          <a:ln>
            <a:solidFill>
              <a:srgbClr val="E942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8097453" y="4797809"/>
            <a:ext cx="1306980" cy="474263"/>
          </a:xfrm>
          <a:prstGeom prst="roundRect">
            <a:avLst>
              <a:gd name="adj" fmla="val 50000"/>
            </a:avLst>
          </a:prstGeom>
          <a:solidFill>
            <a:srgbClr val="E9425A"/>
          </a:solidFill>
          <a:ln>
            <a:solidFill>
              <a:srgbClr val="E942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0486" y="-11469"/>
            <a:ext cx="1173370" cy="1037956"/>
            <a:chOff x="-10486" y="-11469"/>
            <a:chExt cx="1173370" cy="1037956"/>
          </a:xfrm>
        </p:grpSpPr>
        <p:sp>
          <p:nvSpPr>
            <p:cNvPr id="16" name="斜纹 15"/>
            <p:cNvSpPr/>
            <p:nvPr/>
          </p:nvSpPr>
          <p:spPr>
            <a:xfrm>
              <a:off x="-95" y="-11469"/>
              <a:ext cx="1120971" cy="983411"/>
            </a:xfrm>
            <a:prstGeom prst="diagStripe">
              <a:avLst/>
            </a:prstGeom>
            <a:solidFill>
              <a:srgbClr val="E942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 flipV="1">
              <a:off x="-10486" y="-10391"/>
              <a:ext cx="1173370" cy="103687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788453" y="286266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此处输入本页标题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712475" y="4797809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小标题</a:t>
            </a:r>
          </a:p>
        </p:txBody>
      </p:sp>
      <p:sp>
        <p:nvSpPr>
          <p:cNvPr id="20" name="矩形 19"/>
          <p:cNvSpPr/>
          <p:nvPr/>
        </p:nvSpPr>
        <p:spPr>
          <a:xfrm>
            <a:off x="1750303" y="5380507"/>
            <a:ext cx="303234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</a:rPr>
              <a:t>Thank you for you choose </a:t>
            </a:r>
            <a:r>
              <a:rPr lang="en-US" altLang="zh-CN" sz="14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</a:rPr>
              <a:t>. </a:t>
            </a: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</a:rPr>
              <a:t>Thank you for you choose </a:t>
            </a:r>
            <a:r>
              <a:rPr lang="en-US" altLang="zh-CN" sz="14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</a:rPr>
              <a:t>Thank you for you choose </a:t>
            </a:r>
            <a:r>
              <a:rPr lang="en-US" altLang="zh-CN" sz="14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</a:rPr>
              <a:t>. </a:t>
            </a:r>
          </a:p>
        </p:txBody>
      </p:sp>
      <p:sp>
        <p:nvSpPr>
          <p:cNvPr id="21" name="矩形 20"/>
          <p:cNvSpPr/>
          <p:nvPr/>
        </p:nvSpPr>
        <p:spPr>
          <a:xfrm>
            <a:off x="7222024" y="5380506"/>
            <a:ext cx="303234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</a:rPr>
              <a:t>Thank you for you choose </a:t>
            </a:r>
            <a:r>
              <a:rPr lang="en-US" altLang="zh-CN" sz="14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</a:rPr>
              <a:t>. </a:t>
            </a: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</a:rPr>
              <a:t>Thank you for you choose </a:t>
            </a:r>
            <a:r>
              <a:rPr lang="en-US" altLang="zh-CN" sz="14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</a:rPr>
              <a:t>Thank you for you choose </a:t>
            </a:r>
            <a:r>
              <a:rPr lang="en-US" altLang="zh-CN" sz="14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</a:rPr>
              <a:t>. 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184196" y="4797809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小标题</a:t>
            </a:r>
          </a:p>
        </p:txBody>
      </p:sp>
      <p:sp>
        <p:nvSpPr>
          <p:cNvPr id="30" name="任意多边形 29"/>
          <p:cNvSpPr/>
          <p:nvPr/>
        </p:nvSpPr>
        <p:spPr>
          <a:xfrm>
            <a:off x="5272283" y="2555640"/>
            <a:ext cx="1443731" cy="241742"/>
          </a:xfrm>
          <a:custGeom>
            <a:avLst/>
            <a:gdLst>
              <a:gd name="connsiteX0" fmla="*/ 1201990 w 1443731"/>
              <a:gd name="connsiteY0" fmla="*/ 0 h 241742"/>
              <a:gd name="connsiteX1" fmla="*/ 1443731 w 1443731"/>
              <a:gd name="connsiteY1" fmla="*/ 241742 h 241742"/>
              <a:gd name="connsiteX2" fmla="*/ 0 w 1443731"/>
              <a:gd name="connsiteY2" fmla="*/ 241742 h 241742"/>
              <a:gd name="connsiteX3" fmla="*/ 0 w 1443731"/>
              <a:gd name="connsiteY3" fmla="*/ 120871 h 241742"/>
              <a:gd name="connsiteX4" fmla="*/ 1201990 w 1443731"/>
              <a:gd name="connsiteY4" fmla="*/ 120871 h 241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3731" h="241742">
                <a:moveTo>
                  <a:pt x="1201990" y="0"/>
                </a:moveTo>
                <a:lnTo>
                  <a:pt x="1443731" y="241742"/>
                </a:lnTo>
                <a:lnTo>
                  <a:pt x="0" y="241742"/>
                </a:lnTo>
                <a:lnTo>
                  <a:pt x="0" y="120871"/>
                </a:lnTo>
                <a:lnTo>
                  <a:pt x="1201990" y="120871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任意多边形 31"/>
          <p:cNvSpPr/>
          <p:nvPr/>
        </p:nvSpPr>
        <p:spPr>
          <a:xfrm flipH="1">
            <a:off x="5272283" y="2886512"/>
            <a:ext cx="1443732" cy="215504"/>
          </a:xfrm>
          <a:custGeom>
            <a:avLst/>
            <a:gdLst>
              <a:gd name="connsiteX0" fmla="*/ 1438209 w 1443732"/>
              <a:gd name="connsiteY0" fmla="*/ 0 h 247265"/>
              <a:gd name="connsiteX1" fmla="*/ 0 w 1443732"/>
              <a:gd name="connsiteY1" fmla="*/ 0 h 247265"/>
              <a:gd name="connsiteX2" fmla="*/ 0 w 1443732"/>
              <a:gd name="connsiteY2" fmla="*/ 126394 h 247265"/>
              <a:gd name="connsiteX3" fmla="*/ 1201990 w 1443732"/>
              <a:gd name="connsiteY3" fmla="*/ 126394 h 247265"/>
              <a:gd name="connsiteX4" fmla="*/ 1201990 w 1443732"/>
              <a:gd name="connsiteY4" fmla="*/ 247265 h 247265"/>
              <a:gd name="connsiteX5" fmla="*/ 1443732 w 1443732"/>
              <a:gd name="connsiteY5" fmla="*/ 5523 h 247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43732" h="247265">
                <a:moveTo>
                  <a:pt x="1438209" y="0"/>
                </a:moveTo>
                <a:lnTo>
                  <a:pt x="0" y="0"/>
                </a:lnTo>
                <a:lnTo>
                  <a:pt x="0" y="126394"/>
                </a:lnTo>
                <a:lnTo>
                  <a:pt x="1201990" y="126394"/>
                </a:lnTo>
                <a:lnTo>
                  <a:pt x="1201990" y="247265"/>
                </a:lnTo>
                <a:lnTo>
                  <a:pt x="1443732" y="5523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9796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:circle/>
      </p:transition>
    </mc:Choice>
    <mc:Fallback xmlns="">
      <p:transition spd="slow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8" grpId="0"/>
      <p:bldP spid="19" grpId="0"/>
      <p:bldP spid="20" grpId="0"/>
      <p:bldP spid="21" grpId="0"/>
      <p:bldP spid="22" grpId="0"/>
      <p:bldP spid="30" grpId="0" animBg="1"/>
      <p:bldP spid="3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" t="1500" r="37600" b="1500"/>
          <a:stretch>
            <a:fillRect/>
          </a:stretch>
        </p:blipFill>
        <p:spPr>
          <a:xfrm>
            <a:off x="0" y="1597306"/>
            <a:ext cx="5069711" cy="5260694"/>
          </a:xfrm>
          <a:custGeom>
            <a:avLst/>
            <a:gdLst>
              <a:gd name="connsiteX0" fmla="*/ 0 w 5069711"/>
              <a:gd name="connsiteY0" fmla="*/ 0 h 5260694"/>
              <a:gd name="connsiteX1" fmla="*/ 5069711 w 5069711"/>
              <a:gd name="connsiteY1" fmla="*/ 0 h 5260694"/>
              <a:gd name="connsiteX2" fmla="*/ 2500132 w 5069711"/>
              <a:gd name="connsiteY2" fmla="*/ 5260694 h 5260694"/>
              <a:gd name="connsiteX3" fmla="*/ 0 w 5069711"/>
              <a:gd name="connsiteY3" fmla="*/ 5260694 h 5260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69711" h="5260694">
                <a:moveTo>
                  <a:pt x="0" y="0"/>
                </a:moveTo>
                <a:lnTo>
                  <a:pt x="5069711" y="0"/>
                </a:lnTo>
                <a:lnTo>
                  <a:pt x="2500132" y="5260694"/>
                </a:lnTo>
                <a:lnTo>
                  <a:pt x="0" y="5260694"/>
                </a:lnTo>
                <a:close/>
              </a:path>
            </a:pathLst>
          </a:custGeom>
        </p:spPr>
      </p:pic>
      <p:sp>
        <p:nvSpPr>
          <p:cNvPr id="6" name="矩形 5"/>
          <p:cNvSpPr/>
          <p:nvPr/>
        </p:nvSpPr>
        <p:spPr>
          <a:xfrm>
            <a:off x="4641449" y="1597306"/>
            <a:ext cx="7550551" cy="1469985"/>
          </a:xfrm>
          <a:custGeom>
            <a:avLst/>
            <a:gdLst>
              <a:gd name="connsiteX0" fmla="*/ 0 w 7000918"/>
              <a:gd name="connsiteY0" fmla="*/ 0 h 1469985"/>
              <a:gd name="connsiteX1" fmla="*/ 7000918 w 7000918"/>
              <a:gd name="connsiteY1" fmla="*/ 0 h 1469985"/>
              <a:gd name="connsiteX2" fmla="*/ 7000918 w 7000918"/>
              <a:gd name="connsiteY2" fmla="*/ 1469985 h 1469985"/>
              <a:gd name="connsiteX3" fmla="*/ 0 w 7000918"/>
              <a:gd name="connsiteY3" fmla="*/ 1469985 h 1469985"/>
              <a:gd name="connsiteX4" fmla="*/ 0 w 7000918"/>
              <a:gd name="connsiteY4" fmla="*/ 0 h 1469985"/>
              <a:gd name="connsiteX0" fmla="*/ 706055 w 7706973"/>
              <a:gd name="connsiteY0" fmla="*/ 0 h 1469985"/>
              <a:gd name="connsiteX1" fmla="*/ 7706973 w 7706973"/>
              <a:gd name="connsiteY1" fmla="*/ 0 h 1469985"/>
              <a:gd name="connsiteX2" fmla="*/ 7706973 w 7706973"/>
              <a:gd name="connsiteY2" fmla="*/ 1469985 h 1469985"/>
              <a:gd name="connsiteX3" fmla="*/ 0 w 7706973"/>
              <a:gd name="connsiteY3" fmla="*/ 1469985 h 1469985"/>
              <a:gd name="connsiteX4" fmla="*/ 706055 w 7706973"/>
              <a:gd name="connsiteY4" fmla="*/ 0 h 1469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06973" h="1469985">
                <a:moveTo>
                  <a:pt x="706055" y="0"/>
                </a:moveTo>
                <a:lnTo>
                  <a:pt x="7706973" y="0"/>
                </a:lnTo>
                <a:lnTo>
                  <a:pt x="7706973" y="1469985"/>
                </a:lnTo>
                <a:lnTo>
                  <a:pt x="0" y="1469985"/>
                </a:lnTo>
                <a:lnTo>
                  <a:pt x="706055" y="0"/>
                </a:lnTo>
                <a:close/>
              </a:path>
            </a:pathLst>
          </a:custGeom>
          <a:solidFill>
            <a:srgbClr val="E942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0486" y="-11469"/>
            <a:ext cx="1173370" cy="1037956"/>
            <a:chOff x="-10486" y="-11469"/>
            <a:chExt cx="1173370" cy="1037956"/>
          </a:xfrm>
        </p:grpSpPr>
        <p:sp>
          <p:nvSpPr>
            <p:cNvPr id="7" name="斜纹 6"/>
            <p:cNvSpPr/>
            <p:nvPr/>
          </p:nvSpPr>
          <p:spPr>
            <a:xfrm>
              <a:off x="-95" y="-11469"/>
              <a:ext cx="1120971" cy="983411"/>
            </a:xfrm>
            <a:prstGeom prst="diagStripe">
              <a:avLst/>
            </a:prstGeom>
            <a:solidFill>
              <a:srgbClr val="E942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 flipV="1">
              <a:off x="-10486" y="-10391"/>
              <a:ext cx="1173370" cy="103687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框 8"/>
          <p:cNvSpPr txBox="1"/>
          <p:nvPr/>
        </p:nvSpPr>
        <p:spPr>
          <a:xfrm>
            <a:off x="788453" y="286266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此处输入本页标题</a:t>
            </a:r>
          </a:p>
        </p:txBody>
      </p:sp>
      <p:sp>
        <p:nvSpPr>
          <p:cNvPr id="12" name="矩形 11"/>
          <p:cNvSpPr/>
          <p:nvPr/>
        </p:nvSpPr>
        <p:spPr>
          <a:xfrm>
            <a:off x="4479732" y="3886156"/>
            <a:ext cx="70949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works.thank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you for your choose. 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06158" y="5485389"/>
            <a:ext cx="70949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works.thank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you for your choose. 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79732" y="3498450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此处输入小标题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706158" y="5064622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此处输入小标题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870246" y="1736063"/>
            <a:ext cx="3570208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此处输入概括性关键内容</a:t>
            </a:r>
          </a:p>
        </p:txBody>
      </p:sp>
      <p:sp>
        <p:nvSpPr>
          <p:cNvPr id="19" name="矩形 18"/>
          <p:cNvSpPr/>
          <p:nvPr/>
        </p:nvSpPr>
        <p:spPr>
          <a:xfrm>
            <a:off x="5723894" y="2164055"/>
            <a:ext cx="5850788" cy="792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prstClr val="white"/>
                </a:solidFill>
              </a:rPr>
              <a:t>Thank you for you choose </a:t>
            </a:r>
            <a:r>
              <a:rPr lang="en-US" altLang="zh-CN" sz="1600" dirty="0" err="1">
                <a:solidFill>
                  <a:prstClr val="white"/>
                </a:solidFill>
              </a:rPr>
              <a:t>luotian</a:t>
            </a:r>
            <a:r>
              <a:rPr lang="en-US" altLang="zh-CN" sz="1600" dirty="0">
                <a:solidFill>
                  <a:prstClr val="white"/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white"/>
                </a:solidFill>
              </a:rPr>
              <a:t>luotian</a:t>
            </a:r>
            <a:r>
              <a:rPr lang="en-US" altLang="zh-CN" sz="1600" dirty="0">
                <a:solidFill>
                  <a:prstClr val="white"/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white"/>
                </a:solidFill>
              </a:rPr>
              <a:t>luotian</a:t>
            </a:r>
            <a:r>
              <a:rPr lang="en-US" altLang="zh-CN" sz="1600" dirty="0">
                <a:solidFill>
                  <a:prstClr val="white"/>
                </a:solidFill>
              </a:rPr>
              <a:t> PPT. </a:t>
            </a:r>
            <a:endParaRPr lang="zh-CN" altLang="en-US" sz="1600" dirty="0">
              <a:solidFill>
                <a:prstClr val="white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388133" y="3654416"/>
            <a:ext cx="867936" cy="867936"/>
            <a:chOff x="3388133" y="3654416"/>
            <a:chExt cx="867936" cy="867936"/>
          </a:xfrm>
        </p:grpSpPr>
        <p:sp>
          <p:nvSpPr>
            <p:cNvPr id="10" name="椭圆 9"/>
            <p:cNvSpPr/>
            <p:nvPr/>
          </p:nvSpPr>
          <p:spPr>
            <a:xfrm>
              <a:off x="3388133" y="3654416"/>
              <a:ext cx="867936" cy="867936"/>
            </a:xfrm>
            <a:prstGeom prst="ellipse">
              <a:avLst/>
            </a:prstGeom>
            <a:solidFill>
              <a:srgbClr val="E942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3577635" y="3863920"/>
              <a:ext cx="488931" cy="437734"/>
              <a:chOff x="6616701" y="5014913"/>
              <a:chExt cx="909638" cy="814388"/>
            </a:xfrm>
            <a:solidFill>
              <a:schemeClr val="bg1"/>
            </a:solidFill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21" name="Freeform 68"/>
              <p:cNvSpPr>
                <a:spLocks noEditPoints="1"/>
              </p:cNvSpPr>
              <p:nvPr/>
            </p:nvSpPr>
            <p:spPr bwMode="auto">
              <a:xfrm>
                <a:off x="6616701" y="5014913"/>
                <a:ext cx="909638" cy="814388"/>
              </a:xfrm>
              <a:custGeom>
                <a:avLst/>
                <a:gdLst>
                  <a:gd name="T0" fmla="*/ 267 w 280"/>
                  <a:gd name="T1" fmla="*/ 81 h 251"/>
                  <a:gd name="T2" fmla="*/ 280 w 280"/>
                  <a:gd name="T3" fmla="*/ 111 h 251"/>
                  <a:gd name="T4" fmla="*/ 280 w 280"/>
                  <a:gd name="T5" fmla="*/ 211 h 251"/>
                  <a:gd name="T6" fmla="*/ 268 w 280"/>
                  <a:gd name="T7" fmla="*/ 239 h 251"/>
                  <a:gd name="T8" fmla="*/ 240 w 280"/>
                  <a:gd name="T9" fmla="*/ 251 h 251"/>
                  <a:gd name="T10" fmla="*/ 40 w 280"/>
                  <a:gd name="T11" fmla="*/ 251 h 251"/>
                  <a:gd name="T12" fmla="*/ 12 w 280"/>
                  <a:gd name="T13" fmla="*/ 239 h 251"/>
                  <a:gd name="T14" fmla="*/ 0 w 280"/>
                  <a:gd name="T15" fmla="*/ 211 h 251"/>
                  <a:gd name="T16" fmla="*/ 0 w 280"/>
                  <a:gd name="T17" fmla="*/ 111 h 251"/>
                  <a:gd name="T18" fmla="*/ 11 w 280"/>
                  <a:gd name="T19" fmla="*/ 83 h 251"/>
                  <a:gd name="T20" fmla="*/ 11 w 280"/>
                  <a:gd name="T21" fmla="*/ 83 h 251"/>
                  <a:gd name="T22" fmla="*/ 113 w 280"/>
                  <a:gd name="T23" fmla="*/ 11 h 251"/>
                  <a:gd name="T24" fmla="*/ 139 w 280"/>
                  <a:gd name="T25" fmla="*/ 0 h 251"/>
                  <a:gd name="T26" fmla="*/ 166 w 280"/>
                  <a:gd name="T27" fmla="*/ 11 h 251"/>
                  <a:gd name="T28" fmla="*/ 266 w 280"/>
                  <a:gd name="T29" fmla="*/ 81 h 251"/>
                  <a:gd name="T30" fmla="*/ 267 w 280"/>
                  <a:gd name="T31" fmla="*/ 81 h 251"/>
                  <a:gd name="T32" fmla="*/ 261 w 280"/>
                  <a:gd name="T33" fmla="*/ 97 h 251"/>
                  <a:gd name="T34" fmla="*/ 183 w 280"/>
                  <a:gd name="T35" fmla="*/ 159 h 251"/>
                  <a:gd name="T36" fmla="*/ 262 w 280"/>
                  <a:gd name="T37" fmla="*/ 221 h 251"/>
                  <a:gd name="T38" fmla="*/ 265 w 280"/>
                  <a:gd name="T39" fmla="*/ 211 h 251"/>
                  <a:gd name="T40" fmla="*/ 265 w 280"/>
                  <a:gd name="T41" fmla="*/ 111 h 251"/>
                  <a:gd name="T42" fmla="*/ 261 w 280"/>
                  <a:gd name="T43" fmla="*/ 97 h 251"/>
                  <a:gd name="T44" fmla="*/ 25 w 280"/>
                  <a:gd name="T45" fmla="*/ 231 h 251"/>
                  <a:gd name="T46" fmla="*/ 40 w 280"/>
                  <a:gd name="T47" fmla="*/ 236 h 251"/>
                  <a:gd name="T48" fmla="*/ 240 w 280"/>
                  <a:gd name="T49" fmla="*/ 236 h 251"/>
                  <a:gd name="T50" fmla="*/ 252 w 280"/>
                  <a:gd name="T51" fmla="*/ 233 h 251"/>
                  <a:gd name="T52" fmla="*/ 167 w 280"/>
                  <a:gd name="T53" fmla="*/ 165 h 251"/>
                  <a:gd name="T54" fmla="*/ 159 w 280"/>
                  <a:gd name="T55" fmla="*/ 159 h 251"/>
                  <a:gd name="T56" fmla="*/ 121 w 280"/>
                  <a:gd name="T57" fmla="*/ 158 h 251"/>
                  <a:gd name="T58" fmla="*/ 117 w 280"/>
                  <a:gd name="T59" fmla="*/ 161 h 251"/>
                  <a:gd name="T60" fmla="*/ 25 w 280"/>
                  <a:gd name="T61" fmla="*/ 231 h 251"/>
                  <a:gd name="T62" fmla="*/ 16 w 280"/>
                  <a:gd name="T63" fmla="*/ 219 h 251"/>
                  <a:gd name="T64" fmla="*/ 99 w 280"/>
                  <a:gd name="T65" fmla="*/ 156 h 251"/>
                  <a:gd name="T66" fmla="*/ 17 w 280"/>
                  <a:gd name="T67" fmla="*/ 100 h 251"/>
                  <a:gd name="T68" fmla="*/ 15 w 280"/>
                  <a:gd name="T69" fmla="*/ 111 h 251"/>
                  <a:gd name="T70" fmla="*/ 15 w 280"/>
                  <a:gd name="T71" fmla="*/ 211 h 251"/>
                  <a:gd name="T72" fmla="*/ 16 w 280"/>
                  <a:gd name="T73" fmla="*/ 219 h 251"/>
                  <a:gd name="T74" fmla="*/ 29 w 280"/>
                  <a:gd name="T75" fmla="*/ 89 h 251"/>
                  <a:gd name="T76" fmla="*/ 112 w 280"/>
                  <a:gd name="T77" fmla="*/ 146 h 251"/>
                  <a:gd name="T78" fmla="*/ 168 w 280"/>
                  <a:gd name="T79" fmla="*/ 147 h 251"/>
                  <a:gd name="T80" fmla="*/ 171 w 280"/>
                  <a:gd name="T81" fmla="*/ 149 h 251"/>
                  <a:gd name="T82" fmla="*/ 249 w 280"/>
                  <a:gd name="T83" fmla="*/ 87 h 251"/>
                  <a:gd name="T84" fmla="*/ 158 w 280"/>
                  <a:gd name="T85" fmla="*/ 23 h 251"/>
                  <a:gd name="T86" fmla="*/ 122 w 280"/>
                  <a:gd name="T87" fmla="*/ 23 h 251"/>
                  <a:gd name="T88" fmla="*/ 120 w 280"/>
                  <a:gd name="T89" fmla="*/ 25 h 251"/>
                  <a:gd name="T90" fmla="*/ 120 w 280"/>
                  <a:gd name="T91" fmla="*/ 25 h 251"/>
                  <a:gd name="T92" fmla="*/ 117 w 280"/>
                  <a:gd name="T93" fmla="*/ 26 h 251"/>
                  <a:gd name="T94" fmla="*/ 106 w 280"/>
                  <a:gd name="T95" fmla="*/ 34 h 251"/>
                  <a:gd name="T96" fmla="*/ 73 w 280"/>
                  <a:gd name="T97" fmla="*/ 57 h 251"/>
                  <a:gd name="T98" fmla="*/ 29 w 280"/>
                  <a:gd name="T99" fmla="*/ 89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80" h="251">
                    <a:moveTo>
                      <a:pt x="267" y="81"/>
                    </a:moveTo>
                    <a:cubicBezTo>
                      <a:pt x="275" y="88"/>
                      <a:pt x="280" y="100"/>
                      <a:pt x="280" y="111"/>
                    </a:cubicBezTo>
                    <a:cubicBezTo>
                      <a:pt x="280" y="211"/>
                      <a:pt x="280" y="211"/>
                      <a:pt x="280" y="211"/>
                    </a:cubicBezTo>
                    <a:cubicBezTo>
                      <a:pt x="280" y="222"/>
                      <a:pt x="276" y="232"/>
                      <a:pt x="268" y="239"/>
                    </a:cubicBezTo>
                    <a:cubicBezTo>
                      <a:pt x="260" y="247"/>
                      <a:pt x="250" y="251"/>
                      <a:pt x="240" y="251"/>
                    </a:cubicBezTo>
                    <a:cubicBezTo>
                      <a:pt x="40" y="251"/>
                      <a:pt x="40" y="251"/>
                      <a:pt x="40" y="251"/>
                    </a:cubicBezTo>
                    <a:cubicBezTo>
                      <a:pt x="29" y="251"/>
                      <a:pt x="19" y="247"/>
                      <a:pt x="12" y="239"/>
                    </a:cubicBezTo>
                    <a:cubicBezTo>
                      <a:pt x="4" y="232"/>
                      <a:pt x="0" y="222"/>
                      <a:pt x="0" y="211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0" y="101"/>
                      <a:pt x="4" y="90"/>
                      <a:pt x="11" y="83"/>
                    </a:cubicBezTo>
                    <a:cubicBezTo>
                      <a:pt x="11" y="83"/>
                      <a:pt x="11" y="83"/>
                      <a:pt x="11" y="83"/>
                    </a:cubicBezTo>
                    <a:cubicBezTo>
                      <a:pt x="113" y="11"/>
                      <a:pt x="113" y="11"/>
                      <a:pt x="113" y="11"/>
                    </a:cubicBezTo>
                    <a:cubicBezTo>
                      <a:pt x="120" y="5"/>
                      <a:pt x="129" y="1"/>
                      <a:pt x="139" y="0"/>
                    </a:cubicBezTo>
                    <a:cubicBezTo>
                      <a:pt x="149" y="0"/>
                      <a:pt x="158" y="4"/>
                      <a:pt x="166" y="11"/>
                    </a:cubicBezTo>
                    <a:cubicBezTo>
                      <a:pt x="266" y="81"/>
                      <a:pt x="266" y="81"/>
                      <a:pt x="266" y="81"/>
                    </a:cubicBezTo>
                    <a:cubicBezTo>
                      <a:pt x="266" y="81"/>
                      <a:pt x="266" y="81"/>
                      <a:pt x="267" y="81"/>
                    </a:cubicBezTo>
                    <a:close/>
                    <a:moveTo>
                      <a:pt x="261" y="97"/>
                    </a:moveTo>
                    <a:cubicBezTo>
                      <a:pt x="183" y="159"/>
                      <a:pt x="183" y="159"/>
                      <a:pt x="183" y="159"/>
                    </a:cubicBezTo>
                    <a:cubicBezTo>
                      <a:pt x="262" y="221"/>
                      <a:pt x="262" y="221"/>
                      <a:pt x="262" y="221"/>
                    </a:cubicBezTo>
                    <a:cubicBezTo>
                      <a:pt x="264" y="218"/>
                      <a:pt x="265" y="215"/>
                      <a:pt x="265" y="211"/>
                    </a:cubicBezTo>
                    <a:cubicBezTo>
                      <a:pt x="265" y="111"/>
                      <a:pt x="265" y="111"/>
                      <a:pt x="265" y="111"/>
                    </a:cubicBezTo>
                    <a:cubicBezTo>
                      <a:pt x="265" y="106"/>
                      <a:pt x="263" y="101"/>
                      <a:pt x="261" y="97"/>
                    </a:cubicBezTo>
                    <a:close/>
                    <a:moveTo>
                      <a:pt x="25" y="231"/>
                    </a:moveTo>
                    <a:cubicBezTo>
                      <a:pt x="30" y="234"/>
                      <a:pt x="35" y="236"/>
                      <a:pt x="40" y="236"/>
                    </a:cubicBezTo>
                    <a:cubicBezTo>
                      <a:pt x="240" y="236"/>
                      <a:pt x="240" y="236"/>
                      <a:pt x="240" y="236"/>
                    </a:cubicBezTo>
                    <a:cubicBezTo>
                      <a:pt x="244" y="236"/>
                      <a:pt x="248" y="235"/>
                      <a:pt x="252" y="233"/>
                    </a:cubicBezTo>
                    <a:cubicBezTo>
                      <a:pt x="167" y="165"/>
                      <a:pt x="167" y="165"/>
                      <a:pt x="167" y="165"/>
                    </a:cubicBezTo>
                    <a:cubicBezTo>
                      <a:pt x="164" y="163"/>
                      <a:pt x="162" y="161"/>
                      <a:pt x="159" y="159"/>
                    </a:cubicBezTo>
                    <a:cubicBezTo>
                      <a:pt x="146" y="151"/>
                      <a:pt x="134" y="147"/>
                      <a:pt x="121" y="158"/>
                    </a:cubicBezTo>
                    <a:cubicBezTo>
                      <a:pt x="117" y="161"/>
                      <a:pt x="117" y="161"/>
                      <a:pt x="117" y="161"/>
                    </a:cubicBezTo>
                    <a:cubicBezTo>
                      <a:pt x="87" y="186"/>
                      <a:pt x="56" y="208"/>
                      <a:pt x="25" y="231"/>
                    </a:cubicBezTo>
                    <a:close/>
                    <a:moveTo>
                      <a:pt x="16" y="219"/>
                    </a:moveTo>
                    <a:cubicBezTo>
                      <a:pt x="99" y="156"/>
                      <a:pt x="99" y="156"/>
                      <a:pt x="99" y="156"/>
                    </a:cubicBezTo>
                    <a:cubicBezTo>
                      <a:pt x="17" y="100"/>
                      <a:pt x="17" y="100"/>
                      <a:pt x="17" y="100"/>
                    </a:cubicBezTo>
                    <a:cubicBezTo>
                      <a:pt x="16" y="103"/>
                      <a:pt x="15" y="107"/>
                      <a:pt x="15" y="111"/>
                    </a:cubicBezTo>
                    <a:cubicBezTo>
                      <a:pt x="15" y="211"/>
                      <a:pt x="15" y="211"/>
                      <a:pt x="15" y="211"/>
                    </a:cubicBezTo>
                    <a:cubicBezTo>
                      <a:pt x="15" y="214"/>
                      <a:pt x="15" y="217"/>
                      <a:pt x="16" y="219"/>
                    </a:cubicBezTo>
                    <a:close/>
                    <a:moveTo>
                      <a:pt x="29" y="89"/>
                    </a:moveTo>
                    <a:cubicBezTo>
                      <a:pt x="112" y="146"/>
                      <a:pt x="112" y="146"/>
                      <a:pt x="112" y="146"/>
                    </a:cubicBezTo>
                    <a:cubicBezTo>
                      <a:pt x="130" y="134"/>
                      <a:pt x="150" y="132"/>
                      <a:pt x="168" y="147"/>
                    </a:cubicBezTo>
                    <a:cubicBezTo>
                      <a:pt x="169" y="148"/>
                      <a:pt x="170" y="149"/>
                      <a:pt x="171" y="149"/>
                    </a:cubicBezTo>
                    <a:cubicBezTo>
                      <a:pt x="249" y="87"/>
                      <a:pt x="249" y="87"/>
                      <a:pt x="249" y="87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45" y="14"/>
                      <a:pt x="135" y="13"/>
                      <a:pt x="122" y="23"/>
                    </a:cubicBezTo>
                    <a:cubicBezTo>
                      <a:pt x="120" y="25"/>
                      <a:pt x="120" y="25"/>
                      <a:pt x="120" y="25"/>
                    </a:cubicBezTo>
                    <a:cubicBezTo>
                      <a:pt x="120" y="25"/>
                      <a:pt x="120" y="25"/>
                      <a:pt x="120" y="25"/>
                    </a:cubicBezTo>
                    <a:cubicBezTo>
                      <a:pt x="119" y="25"/>
                      <a:pt x="118" y="26"/>
                      <a:pt x="117" y="26"/>
                    </a:cubicBezTo>
                    <a:cubicBezTo>
                      <a:pt x="113" y="29"/>
                      <a:pt x="110" y="32"/>
                      <a:pt x="106" y="34"/>
                    </a:cubicBezTo>
                    <a:cubicBezTo>
                      <a:pt x="95" y="42"/>
                      <a:pt x="84" y="50"/>
                      <a:pt x="73" y="57"/>
                    </a:cubicBezTo>
                    <a:cubicBezTo>
                      <a:pt x="58" y="68"/>
                      <a:pt x="44" y="79"/>
                      <a:pt x="29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69"/>
              <p:cNvSpPr>
                <a:spLocks noEditPoints="1"/>
              </p:cNvSpPr>
              <p:nvPr/>
            </p:nvSpPr>
            <p:spPr bwMode="auto">
              <a:xfrm>
                <a:off x="6837363" y="5222876"/>
                <a:ext cx="468313" cy="317500"/>
              </a:xfrm>
              <a:custGeom>
                <a:avLst/>
                <a:gdLst>
                  <a:gd name="T0" fmla="*/ 4 w 144"/>
                  <a:gd name="T1" fmla="*/ 0 h 98"/>
                  <a:gd name="T2" fmla="*/ 140 w 144"/>
                  <a:gd name="T3" fmla="*/ 0 h 98"/>
                  <a:gd name="T4" fmla="*/ 144 w 144"/>
                  <a:gd name="T5" fmla="*/ 4 h 98"/>
                  <a:gd name="T6" fmla="*/ 144 w 144"/>
                  <a:gd name="T7" fmla="*/ 62 h 98"/>
                  <a:gd name="T8" fmla="*/ 142 w 144"/>
                  <a:gd name="T9" fmla="*/ 66 h 98"/>
                  <a:gd name="T10" fmla="*/ 103 w 144"/>
                  <a:gd name="T11" fmla="*/ 97 h 98"/>
                  <a:gd name="T12" fmla="*/ 97 w 144"/>
                  <a:gd name="T13" fmla="*/ 97 h 98"/>
                  <a:gd name="T14" fmla="*/ 93 w 144"/>
                  <a:gd name="T15" fmla="*/ 93 h 98"/>
                  <a:gd name="T16" fmla="*/ 93 w 144"/>
                  <a:gd name="T17" fmla="*/ 93 h 98"/>
                  <a:gd name="T18" fmla="*/ 93 w 144"/>
                  <a:gd name="T19" fmla="*/ 93 h 98"/>
                  <a:gd name="T20" fmla="*/ 93 w 144"/>
                  <a:gd name="T21" fmla="*/ 93 h 98"/>
                  <a:gd name="T22" fmla="*/ 93 w 144"/>
                  <a:gd name="T23" fmla="*/ 93 h 98"/>
                  <a:gd name="T24" fmla="*/ 82 w 144"/>
                  <a:gd name="T25" fmla="*/ 87 h 98"/>
                  <a:gd name="T26" fmla="*/ 71 w 144"/>
                  <a:gd name="T27" fmla="*/ 85 h 98"/>
                  <a:gd name="T28" fmla="*/ 61 w 144"/>
                  <a:gd name="T29" fmla="*/ 86 h 98"/>
                  <a:gd name="T30" fmla="*/ 50 w 144"/>
                  <a:gd name="T31" fmla="*/ 92 h 98"/>
                  <a:gd name="T32" fmla="*/ 50 w 144"/>
                  <a:gd name="T33" fmla="*/ 92 h 98"/>
                  <a:gd name="T34" fmla="*/ 48 w 144"/>
                  <a:gd name="T35" fmla="*/ 94 h 98"/>
                  <a:gd name="T36" fmla="*/ 43 w 144"/>
                  <a:gd name="T37" fmla="*/ 94 h 98"/>
                  <a:gd name="T38" fmla="*/ 2 w 144"/>
                  <a:gd name="T39" fmla="*/ 66 h 98"/>
                  <a:gd name="T40" fmla="*/ 0 w 144"/>
                  <a:gd name="T41" fmla="*/ 62 h 98"/>
                  <a:gd name="T42" fmla="*/ 0 w 144"/>
                  <a:gd name="T43" fmla="*/ 62 h 98"/>
                  <a:gd name="T44" fmla="*/ 0 w 144"/>
                  <a:gd name="T45" fmla="*/ 4 h 98"/>
                  <a:gd name="T46" fmla="*/ 4 w 144"/>
                  <a:gd name="T47" fmla="*/ 0 h 98"/>
                  <a:gd name="T48" fmla="*/ 17 w 144"/>
                  <a:gd name="T49" fmla="*/ 19 h 98"/>
                  <a:gd name="T50" fmla="*/ 17 w 144"/>
                  <a:gd name="T51" fmla="*/ 24 h 98"/>
                  <a:gd name="T52" fmla="*/ 128 w 144"/>
                  <a:gd name="T53" fmla="*/ 24 h 98"/>
                  <a:gd name="T54" fmla="*/ 128 w 144"/>
                  <a:gd name="T55" fmla="*/ 19 h 98"/>
                  <a:gd name="T56" fmla="*/ 17 w 144"/>
                  <a:gd name="T57" fmla="*/ 19 h 98"/>
                  <a:gd name="T58" fmla="*/ 17 w 144"/>
                  <a:gd name="T59" fmla="*/ 50 h 98"/>
                  <a:gd name="T60" fmla="*/ 17 w 144"/>
                  <a:gd name="T61" fmla="*/ 55 h 98"/>
                  <a:gd name="T62" fmla="*/ 75 w 144"/>
                  <a:gd name="T63" fmla="*/ 55 h 98"/>
                  <a:gd name="T64" fmla="*/ 75 w 144"/>
                  <a:gd name="T65" fmla="*/ 50 h 98"/>
                  <a:gd name="T66" fmla="*/ 17 w 144"/>
                  <a:gd name="T67" fmla="*/ 50 h 98"/>
                  <a:gd name="T68" fmla="*/ 17 w 144"/>
                  <a:gd name="T69" fmla="*/ 34 h 98"/>
                  <a:gd name="T70" fmla="*/ 17 w 144"/>
                  <a:gd name="T71" fmla="*/ 40 h 98"/>
                  <a:gd name="T72" fmla="*/ 128 w 144"/>
                  <a:gd name="T73" fmla="*/ 40 h 98"/>
                  <a:gd name="T74" fmla="*/ 128 w 144"/>
                  <a:gd name="T75" fmla="*/ 34 h 98"/>
                  <a:gd name="T76" fmla="*/ 17 w 144"/>
                  <a:gd name="T77" fmla="*/ 3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44" h="98">
                    <a:moveTo>
                      <a:pt x="4" y="0"/>
                    </a:moveTo>
                    <a:cubicBezTo>
                      <a:pt x="140" y="0"/>
                      <a:pt x="140" y="0"/>
                      <a:pt x="140" y="0"/>
                    </a:cubicBezTo>
                    <a:cubicBezTo>
                      <a:pt x="142" y="0"/>
                      <a:pt x="144" y="2"/>
                      <a:pt x="144" y="4"/>
                    </a:cubicBezTo>
                    <a:cubicBezTo>
                      <a:pt x="144" y="62"/>
                      <a:pt x="144" y="62"/>
                      <a:pt x="144" y="62"/>
                    </a:cubicBezTo>
                    <a:cubicBezTo>
                      <a:pt x="144" y="63"/>
                      <a:pt x="143" y="65"/>
                      <a:pt x="142" y="66"/>
                    </a:cubicBezTo>
                    <a:cubicBezTo>
                      <a:pt x="103" y="97"/>
                      <a:pt x="103" y="97"/>
                      <a:pt x="103" y="97"/>
                    </a:cubicBezTo>
                    <a:cubicBezTo>
                      <a:pt x="101" y="98"/>
                      <a:pt x="99" y="98"/>
                      <a:pt x="97" y="97"/>
                    </a:cubicBezTo>
                    <a:cubicBezTo>
                      <a:pt x="93" y="93"/>
                      <a:pt x="93" y="93"/>
                      <a:pt x="93" y="93"/>
                    </a:cubicBezTo>
                    <a:cubicBezTo>
                      <a:pt x="93" y="93"/>
                      <a:pt x="93" y="93"/>
                      <a:pt x="93" y="93"/>
                    </a:cubicBezTo>
                    <a:cubicBezTo>
                      <a:pt x="93" y="93"/>
                      <a:pt x="93" y="93"/>
                      <a:pt x="93" y="93"/>
                    </a:cubicBezTo>
                    <a:cubicBezTo>
                      <a:pt x="93" y="93"/>
                      <a:pt x="93" y="93"/>
                      <a:pt x="93" y="93"/>
                    </a:cubicBezTo>
                    <a:cubicBezTo>
                      <a:pt x="93" y="93"/>
                      <a:pt x="93" y="93"/>
                      <a:pt x="93" y="93"/>
                    </a:cubicBezTo>
                    <a:cubicBezTo>
                      <a:pt x="89" y="90"/>
                      <a:pt x="86" y="88"/>
                      <a:pt x="82" y="87"/>
                    </a:cubicBezTo>
                    <a:cubicBezTo>
                      <a:pt x="79" y="85"/>
                      <a:pt x="75" y="85"/>
                      <a:pt x="71" y="85"/>
                    </a:cubicBezTo>
                    <a:cubicBezTo>
                      <a:pt x="68" y="84"/>
                      <a:pt x="64" y="85"/>
                      <a:pt x="61" y="86"/>
                    </a:cubicBezTo>
                    <a:cubicBezTo>
                      <a:pt x="57" y="88"/>
                      <a:pt x="54" y="90"/>
                      <a:pt x="50" y="92"/>
                    </a:cubicBezTo>
                    <a:cubicBezTo>
                      <a:pt x="50" y="92"/>
                      <a:pt x="50" y="92"/>
                      <a:pt x="50" y="92"/>
                    </a:cubicBezTo>
                    <a:cubicBezTo>
                      <a:pt x="48" y="94"/>
                      <a:pt x="48" y="94"/>
                      <a:pt x="48" y="94"/>
                    </a:cubicBezTo>
                    <a:cubicBezTo>
                      <a:pt x="47" y="95"/>
                      <a:pt x="44" y="95"/>
                      <a:pt x="43" y="94"/>
                    </a:cubicBezTo>
                    <a:cubicBezTo>
                      <a:pt x="2" y="66"/>
                      <a:pt x="2" y="66"/>
                      <a:pt x="2" y="66"/>
                    </a:cubicBezTo>
                    <a:cubicBezTo>
                      <a:pt x="0" y="65"/>
                      <a:pt x="0" y="63"/>
                      <a:pt x="0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lose/>
                    <a:moveTo>
                      <a:pt x="17" y="19"/>
                    </a:moveTo>
                    <a:cubicBezTo>
                      <a:pt x="17" y="24"/>
                      <a:pt x="17" y="24"/>
                      <a:pt x="17" y="24"/>
                    </a:cubicBezTo>
                    <a:cubicBezTo>
                      <a:pt x="128" y="24"/>
                      <a:pt x="128" y="24"/>
                      <a:pt x="128" y="24"/>
                    </a:cubicBezTo>
                    <a:cubicBezTo>
                      <a:pt x="128" y="19"/>
                      <a:pt x="128" y="19"/>
                      <a:pt x="128" y="19"/>
                    </a:cubicBezTo>
                    <a:cubicBezTo>
                      <a:pt x="17" y="19"/>
                      <a:pt x="17" y="19"/>
                      <a:pt x="17" y="19"/>
                    </a:cubicBezTo>
                    <a:close/>
                    <a:moveTo>
                      <a:pt x="17" y="50"/>
                    </a:moveTo>
                    <a:cubicBezTo>
                      <a:pt x="17" y="55"/>
                      <a:pt x="17" y="55"/>
                      <a:pt x="17" y="55"/>
                    </a:cubicBezTo>
                    <a:cubicBezTo>
                      <a:pt x="75" y="55"/>
                      <a:pt x="75" y="55"/>
                      <a:pt x="75" y="55"/>
                    </a:cubicBezTo>
                    <a:cubicBezTo>
                      <a:pt x="75" y="50"/>
                      <a:pt x="75" y="50"/>
                      <a:pt x="75" y="50"/>
                    </a:cubicBezTo>
                    <a:cubicBezTo>
                      <a:pt x="17" y="50"/>
                      <a:pt x="17" y="50"/>
                      <a:pt x="17" y="50"/>
                    </a:cubicBezTo>
                    <a:close/>
                    <a:moveTo>
                      <a:pt x="17" y="34"/>
                    </a:moveTo>
                    <a:cubicBezTo>
                      <a:pt x="17" y="40"/>
                      <a:pt x="17" y="40"/>
                      <a:pt x="17" y="40"/>
                    </a:cubicBezTo>
                    <a:cubicBezTo>
                      <a:pt x="128" y="40"/>
                      <a:pt x="128" y="40"/>
                      <a:pt x="128" y="40"/>
                    </a:cubicBezTo>
                    <a:cubicBezTo>
                      <a:pt x="128" y="34"/>
                      <a:pt x="128" y="34"/>
                      <a:pt x="128" y="34"/>
                    </a:cubicBezTo>
                    <a:lnTo>
                      <a:pt x="17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2639359" y="5266307"/>
            <a:ext cx="867936" cy="867936"/>
            <a:chOff x="2639359" y="5266307"/>
            <a:chExt cx="867936" cy="867936"/>
          </a:xfrm>
        </p:grpSpPr>
        <p:sp>
          <p:nvSpPr>
            <p:cNvPr id="11" name="椭圆 10"/>
            <p:cNvSpPr/>
            <p:nvPr/>
          </p:nvSpPr>
          <p:spPr>
            <a:xfrm>
              <a:off x="2639359" y="5266307"/>
              <a:ext cx="867936" cy="867936"/>
            </a:xfrm>
            <a:prstGeom prst="ellipse">
              <a:avLst/>
            </a:prstGeom>
            <a:solidFill>
              <a:srgbClr val="E942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Freeform 71"/>
            <p:cNvSpPr>
              <a:spLocks noEditPoints="1"/>
            </p:cNvSpPr>
            <p:nvPr/>
          </p:nvSpPr>
          <p:spPr bwMode="auto">
            <a:xfrm>
              <a:off x="2831179" y="5496964"/>
              <a:ext cx="495339" cy="455406"/>
            </a:xfrm>
            <a:custGeom>
              <a:avLst/>
              <a:gdLst>
                <a:gd name="T0" fmla="*/ 142 w 285"/>
                <a:gd name="T1" fmla="*/ 66 h 262"/>
                <a:gd name="T2" fmla="*/ 171 w 285"/>
                <a:gd name="T3" fmla="*/ 96 h 262"/>
                <a:gd name="T4" fmla="*/ 142 w 285"/>
                <a:gd name="T5" fmla="*/ 125 h 262"/>
                <a:gd name="T6" fmla="*/ 113 w 285"/>
                <a:gd name="T7" fmla="*/ 96 h 262"/>
                <a:gd name="T8" fmla="*/ 142 w 285"/>
                <a:gd name="T9" fmla="*/ 66 h 262"/>
                <a:gd name="T10" fmla="*/ 101 w 285"/>
                <a:gd name="T11" fmla="*/ 262 h 262"/>
                <a:gd name="T12" fmla="*/ 95 w 285"/>
                <a:gd name="T13" fmla="*/ 249 h 262"/>
                <a:gd name="T14" fmla="*/ 132 w 285"/>
                <a:gd name="T15" fmla="*/ 146 h 262"/>
                <a:gd name="T16" fmla="*/ 145 w 285"/>
                <a:gd name="T17" fmla="*/ 140 h 262"/>
                <a:gd name="T18" fmla="*/ 152 w 285"/>
                <a:gd name="T19" fmla="*/ 147 h 262"/>
                <a:gd name="T20" fmla="*/ 192 w 285"/>
                <a:gd name="T21" fmla="*/ 249 h 262"/>
                <a:gd name="T22" fmla="*/ 186 w 285"/>
                <a:gd name="T23" fmla="*/ 262 h 262"/>
                <a:gd name="T24" fmla="*/ 101 w 285"/>
                <a:gd name="T25" fmla="*/ 262 h 262"/>
                <a:gd name="T26" fmla="*/ 253 w 285"/>
                <a:gd name="T27" fmla="*/ 6 h 262"/>
                <a:gd name="T28" fmla="*/ 235 w 285"/>
                <a:gd name="T29" fmla="*/ 5 h 262"/>
                <a:gd name="T30" fmla="*/ 234 w 285"/>
                <a:gd name="T31" fmla="*/ 23 h 262"/>
                <a:gd name="T32" fmla="*/ 259 w 285"/>
                <a:gd name="T33" fmla="*/ 95 h 262"/>
                <a:gd name="T34" fmla="*/ 233 w 285"/>
                <a:gd name="T35" fmla="*/ 169 h 262"/>
                <a:gd name="T36" fmla="*/ 234 w 285"/>
                <a:gd name="T37" fmla="*/ 187 h 262"/>
                <a:gd name="T38" fmla="*/ 252 w 285"/>
                <a:gd name="T39" fmla="*/ 187 h 262"/>
                <a:gd name="T40" fmla="*/ 285 w 285"/>
                <a:gd name="T41" fmla="*/ 96 h 262"/>
                <a:gd name="T42" fmla="*/ 253 w 285"/>
                <a:gd name="T43" fmla="*/ 6 h 262"/>
                <a:gd name="T44" fmla="*/ 222 w 285"/>
                <a:gd name="T45" fmla="*/ 56 h 262"/>
                <a:gd name="T46" fmla="*/ 205 w 285"/>
                <a:gd name="T47" fmla="*/ 50 h 262"/>
                <a:gd name="T48" fmla="*/ 199 w 285"/>
                <a:gd name="T49" fmla="*/ 67 h 262"/>
                <a:gd name="T50" fmla="*/ 207 w 285"/>
                <a:gd name="T51" fmla="*/ 98 h 262"/>
                <a:gd name="T52" fmla="*/ 197 w 285"/>
                <a:gd name="T53" fmla="*/ 128 h 262"/>
                <a:gd name="T54" fmla="*/ 201 w 285"/>
                <a:gd name="T55" fmla="*/ 146 h 262"/>
                <a:gd name="T56" fmla="*/ 219 w 285"/>
                <a:gd name="T57" fmla="*/ 142 h 262"/>
                <a:gd name="T58" fmla="*/ 232 w 285"/>
                <a:gd name="T59" fmla="*/ 99 h 262"/>
                <a:gd name="T60" fmla="*/ 222 w 285"/>
                <a:gd name="T61" fmla="*/ 56 h 262"/>
                <a:gd name="T62" fmla="*/ 32 w 285"/>
                <a:gd name="T63" fmla="*/ 6 h 262"/>
                <a:gd name="T64" fmla="*/ 50 w 285"/>
                <a:gd name="T65" fmla="*/ 5 h 262"/>
                <a:gd name="T66" fmla="*/ 51 w 285"/>
                <a:gd name="T67" fmla="*/ 23 h 262"/>
                <a:gd name="T68" fmla="*/ 26 w 285"/>
                <a:gd name="T69" fmla="*/ 95 h 262"/>
                <a:gd name="T70" fmla="*/ 52 w 285"/>
                <a:gd name="T71" fmla="*/ 169 h 262"/>
                <a:gd name="T72" fmla="*/ 52 w 285"/>
                <a:gd name="T73" fmla="*/ 187 h 262"/>
                <a:gd name="T74" fmla="*/ 34 w 285"/>
                <a:gd name="T75" fmla="*/ 187 h 262"/>
                <a:gd name="T76" fmla="*/ 1 w 285"/>
                <a:gd name="T77" fmla="*/ 96 h 262"/>
                <a:gd name="T78" fmla="*/ 32 w 285"/>
                <a:gd name="T79" fmla="*/ 6 h 262"/>
                <a:gd name="T80" fmla="*/ 64 w 285"/>
                <a:gd name="T81" fmla="*/ 56 h 262"/>
                <a:gd name="T82" fmla="*/ 53 w 285"/>
                <a:gd name="T83" fmla="*/ 99 h 262"/>
                <a:gd name="T84" fmla="*/ 67 w 285"/>
                <a:gd name="T85" fmla="*/ 142 h 262"/>
                <a:gd name="T86" fmla="*/ 84 w 285"/>
                <a:gd name="T87" fmla="*/ 146 h 262"/>
                <a:gd name="T88" fmla="*/ 88 w 285"/>
                <a:gd name="T89" fmla="*/ 128 h 262"/>
                <a:gd name="T90" fmla="*/ 79 w 285"/>
                <a:gd name="T91" fmla="*/ 98 h 262"/>
                <a:gd name="T92" fmla="*/ 86 w 285"/>
                <a:gd name="T93" fmla="*/ 67 h 262"/>
                <a:gd name="T94" fmla="*/ 81 w 285"/>
                <a:gd name="T95" fmla="*/ 50 h 262"/>
                <a:gd name="T96" fmla="*/ 64 w 285"/>
                <a:gd name="T97" fmla="*/ 56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85" h="262">
                  <a:moveTo>
                    <a:pt x="142" y="66"/>
                  </a:moveTo>
                  <a:cubicBezTo>
                    <a:pt x="158" y="66"/>
                    <a:pt x="171" y="79"/>
                    <a:pt x="171" y="96"/>
                  </a:cubicBezTo>
                  <a:cubicBezTo>
                    <a:pt x="171" y="112"/>
                    <a:pt x="158" y="125"/>
                    <a:pt x="142" y="125"/>
                  </a:cubicBezTo>
                  <a:cubicBezTo>
                    <a:pt x="126" y="125"/>
                    <a:pt x="113" y="112"/>
                    <a:pt x="113" y="96"/>
                  </a:cubicBezTo>
                  <a:cubicBezTo>
                    <a:pt x="113" y="79"/>
                    <a:pt x="126" y="66"/>
                    <a:pt x="142" y="66"/>
                  </a:cubicBezTo>
                  <a:close/>
                  <a:moveTo>
                    <a:pt x="101" y="262"/>
                  </a:moveTo>
                  <a:cubicBezTo>
                    <a:pt x="95" y="262"/>
                    <a:pt x="93" y="254"/>
                    <a:pt x="95" y="249"/>
                  </a:cubicBezTo>
                  <a:cubicBezTo>
                    <a:pt x="132" y="146"/>
                    <a:pt x="132" y="146"/>
                    <a:pt x="132" y="146"/>
                  </a:cubicBezTo>
                  <a:cubicBezTo>
                    <a:pt x="134" y="141"/>
                    <a:pt x="140" y="138"/>
                    <a:pt x="145" y="140"/>
                  </a:cubicBezTo>
                  <a:cubicBezTo>
                    <a:pt x="148" y="141"/>
                    <a:pt x="151" y="144"/>
                    <a:pt x="152" y="147"/>
                  </a:cubicBezTo>
                  <a:cubicBezTo>
                    <a:pt x="192" y="249"/>
                    <a:pt x="192" y="249"/>
                    <a:pt x="192" y="249"/>
                  </a:cubicBezTo>
                  <a:cubicBezTo>
                    <a:pt x="194" y="254"/>
                    <a:pt x="192" y="261"/>
                    <a:pt x="186" y="262"/>
                  </a:cubicBezTo>
                  <a:cubicBezTo>
                    <a:pt x="101" y="262"/>
                    <a:pt x="101" y="262"/>
                    <a:pt x="101" y="262"/>
                  </a:cubicBezTo>
                  <a:close/>
                  <a:moveTo>
                    <a:pt x="253" y="6"/>
                  </a:moveTo>
                  <a:cubicBezTo>
                    <a:pt x="249" y="0"/>
                    <a:pt x="240" y="0"/>
                    <a:pt x="235" y="5"/>
                  </a:cubicBezTo>
                  <a:cubicBezTo>
                    <a:pt x="230" y="10"/>
                    <a:pt x="230" y="18"/>
                    <a:pt x="234" y="23"/>
                  </a:cubicBezTo>
                  <a:cubicBezTo>
                    <a:pt x="252" y="42"/>
                    <a:pt x="260" y="69"/>
                    <a:pt x="259" y="95"/>
                  </a:cubicBezTo>
                  <a:cubicBezTo>
                    <a:pt x="259" y="124"/>
                    <a:pt x="250" y="152"/>
                    <a:pt x="233" y="169"/>
                  </a:cubicBezTo>
                  <a:cubicBezTo>
                    <a:pt x="228" y="174"/>
                    <a:pt x="229" y="182"/>
                    <a:pt x="234" y="187"/>
                  </a:cubicBezTo>
                  <a:cubicBezTo>
                    <a:pt x="239" y="192"/>
                    <a:pt x="247" y="192"/>
                    <a:pt x="252" y="187"/>
                  </a:cubicBezTo>
                  <a:cubicBezTo>
                    <a:pt x="273" y="165"/>
                    <a:pt x="285" y="130"/>
                    <a:pt x="285" y="96"/>
                  </a:cubicBezTo>
                  <a:cubicBezTo>
                    <a:pt x="285" y="63"/>
                    <a:pt x="275" y="30"/>
                    <a:pt x="253" y="6"/>
                  </a:cubicBezTo>
                  <a:close/>
                  <a:moveTo>
                    <a:pt x="222" y="56"/>
                  </a:moveTo>
                  <a:cubicBezTo>
                    <a:pt x="219" y="49"/>
                    <a:pt x="211" y="47"/>
                    <a:pt x="205" y="50"/>
                  </a:cubicBezTo>
                  <a:cubicBezTo>
                    <a:pt x="198" y="53"/>
                    <a:pt x="196" y="61"/>
                    <a:pt x="199" y="67"/>
                  </a:cubicBezTo>
                  <a:cubicBezTo>
                    <a:pt x="205" y="78"/>
                    <a:pt x="207" y="88"/>
                    <a:pt x="207" y="98"/>
                  </a:cubicBezTo>
                  <a:cubicBezTo>
                    <a:pt x="206" y="109"/>
                    <a:pt x="203" y="119"/>
                    <a:pt x="197" y="128"/>
                  </a:cubicBezTo>
                  <a:cubicBezTo>
                    <a:pt x="193" y="134"/>
                    <a:pt x="195" y="142"/>
                    <a:pt x="201" y="146"/>
                  </a:cubicBezTo>
                  <a:cubicBezTo>
                    <a:pt x="207" y="149"/>
                    <a:pt x="215" y="148"/>
                    <a:pt x="219" y="142"/>
                  </a:cubicBezTo>
                  <a:cubicBezTo>
                    <a:pt x="227" y="128"/>
                    <a:pt x="232" y="114"/>
                    <a:pt x="232" y="99"/>
                  </a:cubicBezTo>
                  <a:cubicBezTo>
                    <a:pt x="233" y="85"/>
                    <a:pt x="229" y="70"/>
                    <a:pt x="222" y="56"/>
                  </a:cubicBezTo>
                  <a:close/>
                  <a:moveTo>
                    <a:pt x="32" y="6"/>
                  </a:moveTo>
                  <a:cubicBezTo>
                    <a:pt x="37" y="0"/>
                    <a:pt x="45" y="0"/>
                    <a:pt x="50" y="5"/>
                  </a:cubicBezTo>
                  <a:cubicBezTo>
                    <a:pt x="55" y="10"/>
                    <a:pt x="56" y="18"/>
                    <a:pt x="51" y="23"/>
                  </a:cubicBezTo>
                  <a:cubicBezTo>
                    <a:pt x="34" y="42"/>
                    <a:pt x="26" y="69"/>
                    <a:pt x="26" y="95"/>
                  </a:cubicBezTo>
                  <a:cubicBezTo>
                    <a:pt x="26" y="124"/>
                    <a:pt x="36" y="152"/>
                    <a:pt x="52" y="169"/>
                  </a:cubicBezTo>
                  <a:cubicBezTo>
                    <a:pt x="57" y="174"/>
                    <a:pt x="57" y="182"/>
                    <a:pt x="52" y="187"/>
                  </a:cubicBezTo>
                  <a:cubicBezTo>
                    <a:pt x="47" y="192"/>
                    <a:pt x="39" y="192"/>
                    <a:pt x="34" y="187"/>
                  </a:cubicBezTo>
                  <a:cubicBezTo>
                    <a:pt x="13" y="165"/>
                    <a:pt x="1" y="130"/>
                    <a:pt x="1" y="96"/>
                  </a:cubicBezTo>
                  <a:cubicBezTo>
                    <a:pt x="0" y="63"/>
                    <a:pt x="10" y="30"/>
                    <a:pt x="32" y="6"/>
                  </a:cubicBezTo>
                  <a:close/>
                  <a:moveTo>
                    <a:pt x="64" y="56"/>
                  </a:moveTo>
                  <a:cubicBezTo>
                    <a:pt x="56" y="70"/>
                    <a:pt x="53" y="85"/>
                    <a:pt x="53" y="99"/>
                  </a:cubicBezTo>
                  <a:cubicBezTo>
                    <a:pt x="54" y="114"/>
                    <a:pt x="59" y="128"/>
                    <a:pt x="67" y="142"/>
                  </a:cubicBezTo>
                  <a:cubicBezTo>
                    <a:pt x="70" y="148"/>
                    <a:pt x="78" y="149"/>
                    <a:pt x="84" y="146"/>
                  </a:cubicBezTo>
                  <a:cubicBezTo>
                    <a:pt x="90" y="142"/>
                    <a:pt x="92" y="134"/>
                    <a:pt x="88" y="128"/>
                  </a:cubicBezTo>
                  <a:cubicBezTo>
                    <a:pt x="83" y="119"/>
                    <a:pt x="79" y="109"/>
                    <a:pt x="79" y="98"/>
                  </a:cubicBezTo>
                  <a:cubicBezTo>
                    <a:pt x="79" y="88"/>
                    <a:pt x="81" y="78"/>
                    <a:pt x="86" y="67"/>
                  </a:cubicBezTo>
                  <a:cubicBezTo>
                    <a:pt x="90" y="61"/>
                    <a:pt x="87" y="53"/>
                    <a:pt x="81" y="50"/>
                  </a:cubicBezTo>
                  <a:cubicBezTo>
                    <a:pt x="75" y="47"/>
                    <a:pt x="67" y="49"/>
                    <a:pt x="64" y="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4045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:circle/>
      </p:transition>
    </mc:Choice>
    <mc:Fallback xmlns="">
      <p:transition spd="slow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12" grpId="0"/>
      <p:bldP spid="13" grpId="0"/>
      <p:bldP spid="14" grpId="0"/>
      <p:bldP spid="15" grpId="0"/>
      <p:bldP spid="18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53" b="-1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825953" y="1855694"/>
            <a:ext cx="2540094" cy="2540094"/>
            <a:chOff x="4825953" y="1855694"/>
            <a:chExt cx="2540094" cy="2540094"/>
          </a:xfrm>
        </p:grpSpPr>
        <p:sp>
          <p:nvSpPr>
            <p:cNvPr id="4" name="椭圆 3"/>
            <p:cNvSpPr/>
            <p:nvPr/>
          </p:nvSpPr>
          <p:spPr>
            <a:xfrm>
              <a:off x="4825953" y="1855694"/>
              <a:ext cx="2540094" cy="2540094"/>
            </a:xfrm>
            <a:prstGeom prst="ellipse">
              <a:avLst/>
            </a:prstGeom>
            <a:solidFill>
              <a:srgbClr val="E9425A">
                <a:alpha val="70000"/>
              </a:srgb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360414" y="2194717"/>
              <a:ext cx="1659429" cy="1862048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11500" dirty="0" smtClean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03</a:t>
              </a:r>
              <a:endParaRPr lang="zh-CN" altLang="en-US" sz="115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545106" y="2194717"/>
            <a:ext cx="815308" cy="815308"/>
            <a:chOff x="4545106" y="2194717"/>
            <a:chExt cx="815308" cy="815308"/>
          </a:xfrm>
        </p:grpSpPr>
        <p:sp>
          <p:nvSpPr>
            <p:cNvPr id="7" name="椭圆 6"/>
            <p:cNvSpPr/>
            <p:nvPr/>
          </p:nvSpPr>
          <p:spPr>
            <a:xfrm>
              <a:off x="4545106" y="2194717"/>
              <a:ext cx="815308" cy="815308"/>
            </a:xfrm>
            <a:prstGeom prst="ellipse">
              <a:avLst/>
            </a:prstGeom>
            <a:solidFill>
              <a:srgbClr val="E9425A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605645" y="2371538"/>
              <a:ext cx="694229" cy="46166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prstClr val="white"/>
                  </a:solidFill>
                </a:rPr>
                <a:t>Part</a:t>
              </a:r>
              <a:endParaRPr lang="zh-CN" altLang="en-US" sz="2400" dirty="0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3951823" y="4526689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此处输入目录标题</a:t>
            </a:r>
          </a:p>
        </p:txBody>
      </p:sp>
      <p:sp>
        <p:nvSpPr>
          <p:cNvPr id="10" name="矩形 9"/>
          <p:cNvSpPr/>
          <p:nvPr/>
        </p:nvSpPr>
        <p:spPr>
          <a:xfrm>
            <a:off x="1745877" y="5296130"/>
            <a:ext cx="87002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Thank you for you choose </a:t>
            </a:r>
            <a:r>
              <a:rPr lang="en-US" altLang="zh-CN" dirty="0" err="1">
                <a:solidFill>
                  <a:prstClr val="white"/>
                </a:solidFill>
              </a:rPr>
              <a:t>luotian</a:t>
            </a:r>
            <a:r>
              <a:rPr lang="en-US" altLang="zh-CN" dirty="0">
                <a:solidFill>
                  <a:prstClr val="white"/>
                </a:solidFill>
              </a:rPr>
              <a:t> PPT works. thank you for you choose </a:t>
            </a:r>
            <a:r>
              <a:rPr lang="en-US" altLang="zh-CN" dirty="0" err="1">
                <a:solidFill>
                  <a:prstClr val="white"/>
                </a:solidFill>
              </a:rPr>
              <a:t>luotian</a:t>
            </a:r>
            <a:r>
              <a:rPr lang="en-US" altLang="zh-CN" dirty="0">
                <a:solidFill>
                  <a:prstClr val="white"/>
                </a:solidFill>
              </a:rPr>
              <a:t> PPT works. thank you for you choose </a:t>
            </a:r>
            <a:r>
              <a:rPr lang="en-US" altLang="zh-CN" dirty="0" err="1">
                <a:solidFill>
                  <a:prstClr val="white"/>
                </a:solidFill>
              </a:rPr>
              <a:t>luotian</a:t>
            </a:r>
            <a:r>
              <a:rPr lang="en-US" altLang="zh-CN" dirty="0">
                <a:solidFill>
                  <a:prstClr val="white"/>
                </a:solidFill>
              </a:rPr>
              <a:t> PPT </a:t>
            </a:r>
            <a:r>
              <a:rPr lang="en-US" altLang="zh-CN" dirty="0" err="1">
                <a:solidFill>
                  <a:prstClr val="white"/>
                </a:solidFill>
              </a:rPr>
              <a:t>works.thank</a:t>
            </a:r>
            <a:r>
              <a:rPr lang="en-US" altLang="zh-CN" dirty="0">
                <a:solidFill>
                  <a:prstClr val="white"/>
                </a:solidFill>
              </a:rPr>
              <a:t> you for your choose </a:t>
            </a:r>
            <a:r>
              <a:rPr lang="en-US" altLang="zh-CN" dirty="0" err="1">
                <a:solidFill>
                  <a:prstClr val="white"/>
                </a:solidFill>
              </a:rPr>
              <a:t>luotian</a:t>
            </a:r>
            <a:r>
              <a:rPr lang="en-US" altLang="zh-CN" dirty="0">
                <a:solidFill>
                  <a:prstClr val="white"/>
                </a:solidFill>
              </a:rPr>
              <a:t> PPT</a:t>
            </a:r>
            <a:endParaRPr lang="zh-CN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502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:circle/>
      </p:transition>
    </mc:Choice>
    <mc:Fallback xmlns="">
      <p:transition spd="slow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044"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092122" y="1724891"/>
            <a:ext cx="2160224" cy="1704109"/>
            <a:chOff x="2092122" y="1724891"/>
            <a:chExt cx="2160224" cy="1704109"/>
          </a:xfrm>
        </p:grpSpPr>
        <p:sp>
          <p:nvSpPr>
            <p:cNvPr id="2" name="文本框 1"/>
            <p:cNvSpPr txBox="1"/>
            <p:nvPr/>
          </p:nvSpPr>
          <p:spPr>
            <a:xfrm>
              <a:off x="2092122" y="1724891"/>
              <a:ext cx="2108269" cy="124649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7500" dirty="0">
                  <a:ln>
                    <a:solidFill>
                      <a:srgbClr val="E9425A"/>
                    </a:solidFill>
                  </a:ln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目录</a:t>
              </a: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2149976" y="2751892"/>
              <a:ext cx="2102370" cy="677108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3700" dirty="0">
                  <a:ln>
                    <a:solidFill>
                      <a:srgbClr val="E9425A"/>
                    </a:solidFill>
                  </a:ln>
                  <a:solidFill>
                    <a:prstClr val="white"/>
                  </a:solidFill>
                </a:rPr>
                <a:t>CONTENT</a:t>
              </a:r>
              <a:endParaRPr lang="zh-CN" altLang="en-US" sz="3700" dirty="0">
                <a:ln>
                  <a:solidFill>
                    <a:srgbClr val="E9425A"/>
                  </a:solidFill>
                </a:ln>
                <a:solidFill>
                  <a:prstClr val="white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917719" y="1516112"/>
            <a:ext cx="793631" cy="793631"/>
            <a:chOff x="5917719" y="1516112"/>
            <a:chExt cx="793631" cy="793631"/>
          </a:xfrm>
        </p:grpSpPr>
        <p:sp>
          <p:nvSpPr>
            <p:cNvPr id="6" name="椭圆 5"/>
            <p:cNvSpPr/>
            <p:nvPr/>
          </p:nvSpPr>
          <p:spPr>
            <a:xfrm>
              <a:off x="5917719" y="1516112"/>
              <a:ext cx="793631" cy="793631"/>
            </a:xfrm>
            <a:prstGeom prst="ellipse">
              <a:avLst/>
            </a:prstGeom>
            <a:solidFill>
              <a:srgbClr val="E942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017016" y="1620539"/>
              <a:ext cx="595035" cy="58477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01</a:t>
              </a:r>
              <a:endParaRPr lang="zh-CN" altLang="en-US" sz="32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917720" y="2552236"/>
            <a:ext cx="793631" cy="793631"/>
            <a:chOff x="5917720" y="2552236"/>
            <a:chExt cx="793631" cy="793631"/>
          </a:xfrm>
        </p:grpSpPr>
        <p:sp>
          <p:nvSpPr>
            <p:cNvPr id="7" name="椭圆 6"/>
            <p:cNvSpPr/>
            <p:nvPr/>
          </p:nvSpPr>
          <p:spPr>
            <a:xfrm>
              <a:off x="5917720" y="2552236"/>
              <a:ext cx="793631" cy="793631"/>
            </a:xfrm>
            <a:prstGeom prst="ellipse">
              <a:avLst/>
            </a:prstGeom>
            <a:solidFill>
              <a:srgbClr val="E942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988141" y="2656663"/>
              <a:ext cx="595035" cy="58477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02</a:t>
              </a:r>
              <a:endParaRPr lang="zh-CN" altLang="en-US" sz="32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917719" y="3635804"/>
            <a:ext cx="793631" cy="793631"/>
            <a:chOff x="5917719" y="3635804"/>
            <a:chExt cx="793631" cy="793631"/>
          </a:xfrm>
        </p:grpSpPr>
        <p:sp>
          <p:nvSpPr>
            <p:cNvPr id="8" name="椭圆 7"/>
            <p:cNvSpPr/>
            <p:nvPr/>
          </p:nvSpPr>
          <p:spPr>
            <a:xfrm>
              <a:off x="5917719" y="3635804"/>
              <a:ext cx="793631" cy="793631"/>
            </a:xfrm>
            <a:prstGeom prst="ellipse">
              <a:avLst/>
            </a:prstGeom>
            <a:solidFill>
              <a:srgbClr val="E942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013767" y="3746265"/>
              <a:ext cx="595035" cy="58477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03</a:t>
              </a:r>
              <a:endParaRPr lang="zh-CN" altLang="en-US" sz="32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917719" y="4719372"/>
            <a:ext cx="793631" cy="793631"/>
            <a:chOff x="5917719" y="4719372"/>
            <a:chExt cx="793631" cy="793631"/>
          </a:xfrm>
        </p:grpSpPr>
        <p:sp>
          <p:nvSpPr>
            <p:cNvPr id="9" name="椭圆 8"/>
            <p:cNvSpPr/>
            <p:nvPr/>
          </p:nvSpPr>
          <p:spPr>
            <a:xfrm>
              <a:off x="5917719" y="4719372"/>
              <a:ext cx="793631" cy="793631"/>
            </a:xfrm>
            <a:prstGeom prst="ellipse">
              <a:avLst/>
            </a:prstGeom>
            <a:solidFill>
              <a:srgbClr val="E942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020339" y="4823798"/>
              <a:ext cx="595035" cy="58477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04</a:t>
              </a:r>
              <a:endParaRPr lang="zh-CN" altLang="en-US" sz="32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056407" y="1516112"/>
            <a:ext cx="3657600" cy="645531"/>
            <a:chOff x="7056407" y="1516112"/>
            <a:chExt cx="3657600" cy="645531"/>
          </a:xfrm>
        </p:grpSpPr>
        <p:sp>
          <p:nvSpPr>
            <p:cNvPr id="10" name="圆角矩形 9"/>
            <p:cNvSpPr/>
            <p:nvPr/>
          </p:nvSpPr>
          <p:spPr>
            <a:xfrm>
              <a:off x="7056407" y="1516112"/>
              <a:ext cx="3657600" cy="645531"/>
            </a:xfrm>
            <a:prstGeom prst="roundRect">
              <a:avLst>
                <a:gd name="adj" fmla="val 50000"/>
              </a:avLst>
            </a:prstGeom>
            <a:solidFill>
              <a:srgbClr val="E942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356582" y="1572110"/>
              <a:ext cx="3057247" cy="523220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此处输入目录标题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056407" y="2552236"/>
            <a:ext cx="3657600" cy="645531"/>
            <a:chOff x="7056407" y="2552236"/>
            <a:chExt cx="3657600" cy="645531"/>
          </a:xfrm>
        </p:grpSpPr>
        <p:sp>
          <p:nvSpPr>
            <p:cNvPr id="11" name="圆角矩形 10"/>
            <p:cNvSpPr/>
            <p:nvPr/>
          </p:nvSpPr>
          <p:spPr>
            <a:xfrm>
              <a:off x="7056407" y="2552236"/>
              <a:ext cx="3657600" cy="645531"/>
            </a:xfrm>
            <a:prstGeom prst="roundRect">
              <a:avLst>
                <a:gd name="adj" fmla="val 50000"/>
              </a:avLst>
            </a:prstGeom>
            <a:solidFill>
              <a:srgbClr val="E942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318074" y="2600170"/>
              <a:ext cx="3057247" cy="523220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此处输入目录标题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056407" y="3665271"/>
            <a:ext cx="3657600" cy="645531"/>
            <a:chOff x="7056407" y="3665271"/>
            <a:chExt cx="3657600" cy="645531"/>
          </a:xfrm>
        </p:grpSpPr>
        <p:sp>
          <p:nvSpPr>
            <p:cNvPr id="12" name="圆角矩形 11"/>
            <p:cNvSpPr/>
            <p:nvPr/>
          </p:nvSpPr>
          <p:spPr>
            <a:xfrm>
              <a:off x="7056407" y="3665271"/>
              <a:ext cx="3657600" cy="645531"/>
            </a:xfrm>
            <a:prstGeom prst="roundRect">
              <a:avLst>
                <a:gd name="adj" fmla="val 50000"/>
              </a:avLst>
            </a:prstGeom>
            <a:solidFill>
              <a:srgbClr val="E942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356583" y="3727943"/>
              <a:ext cx="3057247" cy="523220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此处输入目录标题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056407" y="4793421"/>
            <a:ext cx="3657600" cy="645531"/>
            <a:chOff x="7056407" y="4793421"/>
            <a:chExt cx="3657600" cy="645531"/>
          </a:xfrm>
        </p:grpSpPr>
        <p:sp>
          <p:nvSpPr>
            <p:cNvPr id="13" name="圆角矩形 12"/>
            <p:cNvSpPr/>
            <p:nvPr/>
          </p:nvSpPr>
          <p:spPr>
            <a:xfrm>
              <a:off x="7056407" y="4793421"/>
              <a:ext cx="3657600" cy="645531"/>
            </a:xfrm>
            <a:prstGeom prst="roundRect">
              <a:avLst>
                <a:gd name="adj" fmla="val 50000"/>
              </a:avLst>
            </a:prstGeom>
            <a:solidFill>
              <a:srgbClr val="E942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318074" y="4854575"/>
              <a:ext cx="3057247" cy="523220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此处输入目录标题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88382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:circle/>
      </p:transition>
    </mc:Choice>
    <mc:Fallback xmlns="">
      <p:transition spd="slow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01" t="1666" r="4042"/>
          <a:stretch/>
        </p:blipFill>
        <p:spPr>
          <a:xfrm flipH="1">
            <a:off x="509152" y="489855"/>
            <a:ext cx="4675912" cy="5878290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5427361" y="683425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此处输入本页标题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5516311" y="1517221"/>
            <a:ext cx="61734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works.thank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you for your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PPT.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16311" y="2872906"/>
            <a:ext cx="60780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works.thank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you for your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PPT.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427361" y="4549735"/>
            <a:ext cx="6167002" cy="1818409"/>
            <a:chOff x="5427361" y="4549735"/>
            <a:chExt cx="6167002" cy="1818409"/>
          </a:xfrm>
        </p:grpSpPr>
        <p:sp>
          <p:nvSpPr>
            <p:cNvPr id="3" name="矩形 2"/>
            <p:cNvSpPr/>
            <p:nvPr/>
          </p:nvSpPr>
          <p:spPr>
            <a:xfrm>
              <a:off x="5427361" y="4549735"/>
              <a:ext cx="3616036" cy="1818409"/>
            </a:xfrm>
            <a:prstGeom prst="rect">
              <a:avLst/>
            </a:prstGeom>
            <a:gradFill>
              <a:gsLst>
                <a:gs pos="0">
                  <a:srgbClr val="E9425A"/>
                </a:gs>
                <a:gs pos="55000">
                  <a:srgbClr val="E9425A"/>
                </a:gs>
                <a:gs pos="70000">
                  <a:srgbClr val="E9425A"/>
                </a:gs>
                <a:gs pos="100000">
                  <a:srgbClr val="E9425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901" t="1666" r="4042" b="38686"/>
            <a:stretch/>
          </p:blipFill>
          <p:spPr>
            <a:xfrm>
              <a:off x="9221458" y="4549735"/>
              <a:ext cx="2372905" cy="1818409"/>
            </a:xfrm>
            <a:prstGeom prst="rect">
              <a:avLst/>
            </a:prstGeom>
            <a:ln w="28575">
              <a:noFill/>
            </a:ln>
            <a:effectLst/>
          </p:spPr>
        </p:pic>
        <p:sp>
          <p:nvSpPr>
            <p:cNvPr id="8" name="文本框 7"/>
            <p:cNvSpPr txBox="1"/>
            <p:nvPr/>
          </p:nvSpPr>
          <p:spPr>
            <a:xfrm>
              <a:off x="6065828" y="4699992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此处输入小标题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5478225" y="5175581"/>
              <a:ext cx="3552375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>
                  <a:solidFill>
                    <a:prstClr val="white"/>
                  </a:solidFill>
                </a:rPr>
                <a:t>Thank you for you choose </a:t>
              </a:r>
              <a:r>
                <a:rPr lang="en-US" altLang="zh-CN" sz="1400" dirty="0" err="1">
                  <a:solidFill>
                    <a:prstClr val="white"/>
                  </a:solidFill>
                </a:rPr>
                <a:t>luotian</a:t>
              </a:r>
              <a:r>
                <a:rPr lang="en-US" altLang="zh-CN" sz="1400" dirty="0">
                  <a:solidFill>
                    <a:prstClr val="white"/>
                  </a:solidFill>
                </a:rPr>
                <a:t> PPT works. thank you for you choose </a:t>
              </a:r>
              <a:r>
                <a:rPr lang="en-US" altLang="zh-CN" sz="1400" dirty="0" err="1">
                  <a:solidFill>
                    <a:prstClr val="white"/>
                  </a:solidFill>
                </a:rPr>
                <a:t>luotian</a:t>
              </a:r>
              <a:r>
                <a:rPr lang="en-US" altLang="zh-CN" sz="1400" dirty="0">
                  <a:solidFill>
                    <a:prstClr val="white"/>
                  </a:solidFill>
                </a:rPr>
                <a:t> PPT works. thank you for you choose </a:t>
              </a:r>
              <a:r>
                <a:rPr lang="en-US" altLang="zh-CN" sz="1400" dirty="0" err="1">
                  <a:solidFill>
                    <a:prstClr val="white"/>
                  </a:solidFill>
                </a:rPr>
                <a:t>luotian</a:t>
              </a:r>
              <a:r>
                <a:rPr lang="en-US" altLang="zh-CN" sz="1400" dirty="0">
                  <a:solidFill>
                    <a:prstClr val="white"/>
                  </a:solidFill>
                </a:rPr>
                <a:t> PPT works.  </a:t>
              </a:r>
              <a:endParaRPr lang="zh-CN" altLang="en-US" sz="1400" dirty="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1789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:circle/>
      </p:transition>
    </mc:Choice>
    <mc:Fallback xmlns="">
      <p:transition spd="slow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42" t="12995" r="4929"/>
          <a:stretch/>
        </p:blipFill>
        <p:spPr>
          <a:xfrm>
            <a:off x="6655445" y="871041"/>
            <a:ext cx="4525701" cy="508700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926430" y="4595149"/>
            <a:ext cx="10254715" cy="1551007"/>
          </a:xfrm>
          <a:prstGeom prst="rect">
            <a:avLst/>
          </a:prstGeom>
          <a:gradFill>
            <a:gsLst>
              <a:gs pos="0">
                <a:srgbClr val="E9425A"/>
              </a:gs>
              <a:gs pos="55000">
                <a:srgbClr val="E9425A"/>
              </a:gs>
              <a:gs pos="70000">
                <a:srgbClr val="E9425A"/>
              </a:gs>
              <a:gs pos="100000">
                <a:srgbClr val="E9425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-10486" y="-11469"/>
            <a:ext cx="1173370" cy="1037956"/>
            <a:chOff x="-10486" y="-11469"/>
            <a:chExt cx="1173370" cy="1037956"/>
          </a:xfrm>
        </p:grpSpPr>
        <p:sp>
          <p:nvSpPr>
            <p:cNvPr id="4" name="斜纹 3"/>
            <p:cNvSpPr/>
            <p:nvPr/>
          </p:nvSpPr>
          <p:spPr>
            <a:xfrm>
              <a:off x="-95" y="-11469"/>
              <a:ext cx="1120971" cy="983411"/>
            </a:xfrm>
            <a:prstGeom prst="diagStripe">
              <a:avLst/>
            </a:prstGeom>
            <a:solidFill>
              <a:srgbClr val="E942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 flipV="1">
              <a:off x="-10486" y="-10391"/>
              <a:ext cx="1173370" cy="103687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文本框 5"/>
          <p:cNvSpPr txBox="1"/>
          <p:nvPr/>
        </p:nvSpPr>
        <p:spPr>
          <a:xfrm>
            <a:off x="788453" y="286266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此处输入本页标题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926430" y="1478590"/>
            <a:ext cx="540492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works.thank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you for your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PPT.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35960" y="2888172"/>
            <a:ext cx="540492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works.thank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you for your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PPT.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533039" y="4748275"/>
            <a:ext cx="2660803" cy="1315305"/>
            <a:chOff x="1533039" y="4748275"/>
            <a:chExt cx="2660803" cy="1315305"/>
          </a:xfrm>
        </p:grpSpPr>
        <p:sp>
          <p:nvSpPr>
            <p:cNvPr id="10" name="椭圆 9"/>
            <p:cNvSpPr/>
            <p:nvPr/>
          </p:nvSpPr>
          <p:spPr>
            <a:xfrm>
              <a:off x="2522261" y="4748275"/>
              <a:ext cx="647954" cy="6479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533039" y="5478805"/>
              <a:ext cx="2660803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prstClr val="white"/>
                  </a:solidFill>
                </a:rPr>
                <a:t>Thank you for you choose </a:t>
              </a:r>
              <a:r>
                <a:rPr lang="en-US" altLang="zh-CN" sz="1600" dirty="0" err="1">
                  <a:solidFill>
                    <a:prstClr val="white"/>
                  </a:solidFill>
                </a:rPr>
                <a:t>luotian</a:t>
              </a:r>
              <a:r>
                <a:rPr lang="en-US" altLang="zh-CN" sz="1600" dirty="0">
                  <a:solidFill>
                    <a:prstClr val="white"/>
                  </a:solidFill>
                </a:rPr>
                <a:t> PPT works. thank</a:t>
              </a:r>
              <a:endParaRPr lang="zh-CN" altLang="en-US" sz="1600" dirty="0">
                <a:solidFill>
                  <a:prstClr val="white"/>
                </a:solidFill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2659078" y="4930139"/>
              <a:ext cx="378239" cy="291509"/>
              <a:chOff x="2624138" y="539750"/>
              <a:chExt cx="996950" cy="768350"/>
            </a:xfrm>
            <a:solidFill>
              <a:srgbClr val="E9425A"/>
            </a:solidFill>
          </p:grpSpPr>
          <p:sp>
            <p:nvSpPr>
              <p:cNvPr id="16" name="Freeform 23"/>
              <p:cNvSpPr>
                <a:spLocks noEditPoints="1"/>
              </p:cNvSpPr>
              <p:nvPr/>
            </p:nvSpPr>
            <p:spPr bwMode="auto">
              <a:xfrm>
                <a:off x="2624138" y="625475"/>
                <a:ext cx="860425" cy="682625"/>
              </a:xfrm>
              <a:custGeom>
                <a:avLst/>
                <a:gdLst>
                  <a:gd name="T0" fmla="*/ 99 w 120"/>
                  <a:gd name="T1" fmla="*/ 40 h 95"/>
                  <a:gd name="T2" fmla="*/ 96 w 120"/>
                  <a:gd name="T3" fmla="*/ 36 h 95"/>
                  <a:gd name="T4" fmla="*/ 95 w 120"/>
                  <a:gd name="T5" fmla="*/ 22 h 95"/>
                  <a:gd name="T6" fmla="*/ 70 w 120"/>
                  <a:gd name="T7" fmla="*/ 23 h 95"/>
                  <a:gd name="T8" fmla="*/ 66 w 120"/>
                  <a:gd name="T9" fmla="*/ 16 h 95"/>
                  <a:gd name="T10" fmla="*/ 45 w 120"/>
                  <a:gd name="T11" fmla="*/ 6 h 95"/>
                  <a:gd name="T12" fmla="*/ 11 w 120"/>
                  <a:gd name="T13" fmla="*/ 34 h 95"/>
                  <a:gd name="T14" fmla="*/ 2 w 120"/>
                  <a:gd name="T15" fmla="*/ 60 h 95"/>
                  <a:gd name="T16" fmla="*/ 51 w 120"/>
                  <a:gd name="T17" fmla="*/ 93 h 95"/>
                  <a:gd name="T18" fmla="*/ 111 w 120"/>
                  <a:gd name="T19" fmla="*/ 67 h 95"/>
                  <a:gd name="T20" fmla="*/ 99 w 120"/>
                  <a:gd name="T21" fmla="*/ 40 h 95"/>
                  <a:gd name="T22" fmla="*/ 53 w 120"/>
                  <a:gd name="T23" fmla="*/ 86 h 95"/>
                  <a:gd name="T24" fmla="*/ 14 w 120"/>
                  <a:gd name="T25" fmla="*/ 62 h 95"/>
                  <a:gd name="T26" fmla="*/ 53 w 120"/>
                  <a:gd name="T27" fmla="*/ 35 h 95"/>
                  <a:gd name="T28" fmla="*/ 92 w 120"/>
                  <a:gd name="T29" fmla="*/ 57 h 95"/>
                  <a:gd name="T30" fmla="*/ 53 w 120"/>
                  <a:gd name="T31" fmla="*/ 8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0" h="95">
                    <a:moveTo>
                      <a:pt x="99" y="40"/>
                    </a:moveTo>
                    <a:cubicBezTo>
                      <a:pt x="94" y="39"/>
                      <a:pt x="96" y="36"/>
                      <a:pt x="96" y="36"/>
                    </a:cubicBezTo>
                    <a:cubicBezTo>
                      <a:pt x="96" y="36"/>
                      <a:pt x="101" y="28"/>
                      <a:pt x="95" y="22"/>
                    </a:cubicBezTo>
                    <a:cubicBezTo>
                      <a:pt x="88" y="14"/>
                      <a:pt x="70" y="23"/>
                      <a:pt x="70" y="23"/>
                    </a:cubicBezTo>
                    <a:cubicBezTo>
                      <a:pt x="63" y="25"/>
                      <a:pt x="65" y="22"/>
                      <a:pt x="66" y="16"/>
                    </a:cubicBezTo>
                    <a:cubicBezTo>
                      <a:pt x="66" y="10"/>
                      <a:pt x="64" y="0"/>
                      <a:pt x="45" y="6"/>
                    </a:cubicBezTo>
                    <a:cubicBezTo>
                      <a:pt x="27" y="12"/>
                      <a:pt x="11" y="34"/>
                      <a:pt x="11" y="34"/>
                    </a:cubicBezTo>
                    <a:cubicBezTo>
                      <a:pt x="0" y="49"/>
                      <a:pt x="2" y="60"/>
                      <a:pt x="2" y="60"/>
                    </a:cubicBezTo>
                    <a:cubicBezTo>
                      <a:pt x="5" y="85"/>
                      <a:pt x="31" y="91"/>
                      <a:pt x="51" y="93"/>
                    </a:cubicBezTo>
                    <a:cubicBezTo>
                      <a:pt x="73" y="95"/>
                      <a:pt x="102" y="86"/>
                      <a:pt x="111" y="67"/>
                    </a:cubicBezTo>
                    <a:cubicBezTo>
                      <a:pt x="120" y="48"/>
                      <a:pt x="104" y="41"/>
                      <a:pt x="99" y="40"/>
                    </a:cubicBezTo>
                    <a:close/>
                    <a:moveTo>
                      <a:pt x="53" y="86"/>
                    </a:moveTo>
                    <a:cubicBezTo>
                      <a:pt x="32" y="87"/>
                      <a:pt x="14" y="76"/>
                      <a:pt x="14" y="62"/>
                    </a:cubicBezTo>
                    <a:cubicBezTo>
                      <a:pt x="14" y="48"/>
                      <a:pt x="32" y="36"/>
                      <a:pt x="53" y="35"/>
                    </a:cubicBezTo>
                    <a:cubicBezTo>
                      <a:pt x="74" y="34"/>
                      <a:pt x="92" y="43"/>
                      <a:pt x="92" y="57"/>
                    </a:cubicBezTo>
                    <a:cubicBezTo>
                      <a:pt x="92" y="72"/>
                      <a:pt x="74" y="85"/>
                      <a:pt x="53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Freeform 24"/>
              <p:cNvSpPr>
                <a:spLocks noEditPoints="1"/>
              </p:cNvSpPr>
              <p:nvPr/>
            </p:nvSpPr>
            <p:spPr bwMode="auto">
              <a:xfrm>
                <a:off x="2817813" y="927100"/>
                <a:ext cx="336550" cy="301625"/>
              </a:xfrm>
              <a:custGeom>
                <a:avLst/>
                <a:gdLst>
                  <a:gd name="T0" fmla="*/ 22 w 47"/>
                  <a:gd name="T1" fmla="*/ 3 h 42"/>
                  <a:gd name="T2" fmla="*/ 3 w 47"/>
                  <a:gd name="T3" fmla="*/ 25 h 42"/>
                  <a:gd name="T4" fmla="*/ 9 w 47"/>
                  <a:gd name="T5" fmla="*/ 35 h 42"/>
                  <a:gd name="T6" fmla="*/ 41 w 47"/>
                  <a:gd name="T7" fmla="*/ 29 h 42"/>
                  <a:gd name="T8" fmla="*/ 22 w 47"/>
                  <a:gd name="T9" fmla="*/ 3 h 42"/>
                  <a:gd name="T10" fmla="*/ 16 w 47"/>
                  <a:gd name="T11" fmla="*/ 31 h 42"/>
                  <a:gd name="T12" fmla="*/ 9 w 47"/>
                  <a:gd name="T13" fmla="*/ 26 h 42"/>
                  <a:gd name="T14" fmla="*/ 16 w 47"/>
                  <a:gd name="T15" fmla="*/ 19 h 42"/>
                  <a:gd name="T16" fmla="*/ 24 w 47"/>
                  <a:gd name="T17" fmla="*/ 24 h 42"/>
                  <a:gd name="T18" fmla="*/ 16 w 47"/>
                  <a:gd name="T19" fmla="*/ 31 h 42"/>
                  <a:gd name="T20" fmla="*/ 29 w 47"/>
                  <a:gd name="T21" fmla="*/ 20 h 42"/>
                  <a:gd name="T22" fmla="*/ 25 w 47"/>
                  <a:gd name="T23" fmla="*/ 20 h 42"/>
                  <a:gd name="T24" fmla="*/ 26 w 47"/>
                  <a:gd name="T25" fmla="*/ 16 h 42"/>
                  <a:gd name="T26" fmla="*/ 30 w 47"/>
                  <a:gd name="T27" fmla="*/ 16 h 42"/>
                  <a:gd name="T28" fmla="*/ 29 w 47"/>
                  <a:gd name="T29" fmla="*/ 2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42">
                    <a:moveTo>
                      <a:pt x="22" y="3"/>
                    </a:moveTo>
                    <a:cubicBezTo>
                      <a:pt x="0" y="5"/>
                      <a:pt x="3" y="25"/>
                      <a:pt x="3" y="25"/>
                    </a:cubicBezTo>
                    <a:cubicBezTo>
                      <a:pt x="3" y="25"/>
                      <a:pt x="3" y="32"/>
                      <a:pt x="9" y="35"/>
                    </a:cubicBezTo>
                    <a:cubicBezTo>
                      <a:pt x="21" y="42"/>
                      <a:pt x="34" y="38"/>
                      <a:pt x="41" y="29"/>
                    </a:cubicBezTo>
                    <a:cubicBezTo>
                      <a:pt x="47" y="21"/>
                      <a:pt x="43" y="0"/>
                      <a:pt x="22" y="3"/>
                    </a:cubicBezTo>
                    <a:close/>
                    <a:moveTo>
                      <a:pt x="16" y="31"/>
                    </a:moveTo>
                    <a:cubicBezTo>
                      <a:pt x="12" y="31"/>
                      <a:pt x="9" y="29"/>
                      <a:pt x="9" y="26"/>
                    </a:cubicBezTo>
                    <a:cubicBezTo>
                      <a:pt x="9" y="22"/>
                      <a:pt x="12" y="19"/>
                      <a:pt x="16" y="19"/>
                    </a:cubicBezTo>
                    <a:cubicBezTo>
                      <a:pt x="21" y="18"/>
                      <a:pt x="24" y="21"/>
                      <a:pt x="24" y="24"/>
                    </a:cubicBezTo>
                    <a:cubicBezTo>
                      <a:pt x="24" y="27"/>
                      <a:pt x="20" y="31"/>
                      <a:pt x="16" y="31"/>
                    </a:cubicBezTo>
                    <a:close/>
                    <a:moveTo>
                      <a:pt x="29" y="20"/>
                    </a:moveTo>
                    <a:cubicBezTo>
                      <a:pt x="28" y="21"/>
                      <a:pt x="26" y="21"/>
                      <a:pt x="25" y="20"/>
                    </a:cubicBezTo>
                    <a:cubicBezTo>
                      <a:pt x="25" y="19"/>
                      <a:pt x="25" y="17"/>
                      <a:pt x="26" y="16"/>
                    </a:cubicBezTo>
                    <a:cubicBezTo>
                      <a:pt x="28" y="15"/>
                      <a:pt x="29" y="15"/>
                      <a:pt x="30" y="16"/>
                    </a:cubicBezTo>
                    <a:cubicBezTo>
                      <a:pt x="31" y="17"/>
                      <a:pt x="30" y="19"/>
                      <a:pt x="2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Freeform 25"/>
              <p:cNvSpPr>
                <a:spLocks/>
              </p:cNvSpPr>
              <p:nvPr/>
            </p:nvSpPr>
            <p:spPr bwMode="auto">
              <a:xfrm>
                <a:off x="3268663" y="654050"/>
                <a:ext cx="179387" cy="193675"/>
              </a:xfrm>
              <a:custGeom>
                <a:avLst/>
                <a:gdLst>
                  <a:gd name="T0" fmla="*/ 19 w 25"/>
                  <a:gd name="T1" fmla="*/ 27 h 27"/>
                  <a:gd name="T2" fmla="*/ 23 w 25"/>
                  <a:gd name="T3" fmla="*/ 24 h 27"/>
                  <a:gd name="T4" fmla="*/ 23 w 25"/>
                  <a:gd name="T5" fmla="*/ 24 h 27"/>
                  <a:gd name="T6" fmla="*/ 3 w 25"/>
                  <a:gd name="T7" fmla="*/ 4 h 27"/>
                  <a:gd name="T8" fmla="*/ 0 w 25"/>
                  <a:gd name="T9" fmla="*/ 8 h 27"/>
                  <a:gd name="T10" fmla="*/ 3 w 25"/>
                  <a:gd name="T11" fmla="*/ 11 h 27"/>
                  <a:gd name="T12" fmla="*/ 16 w 25"/>
                  <a:gd name="T13" fmla="*/ 23 h 27"/>
                  <a:gd name="T14" fmla="*/ 19 w 25"/>
                  <a:gd name="T1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7">
                    <a:moveTo>
                      <a:pt x="19" y="27"/>
                    </a:moveTo>
                    <a:cubicBezTo>
                      <a:pt x="21" y="27"/>
                      <a:pt x="22" y="26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5" y="0"/>
                      <a:pt x="3" y="4"/>
                      <a:pt x="3" y="4"/>
                    </a:cubicBezTo>
                    <a:cubicBezTo>
                      <a:pt x="1" y="4"/>
                      <a:pt x="0" y="6"/>
                      <a:pt x="0" y="8"/>
                    </a:cubicBezTo>
                    <a:cubicBezTo>
                      <a:pt x="0" y="10"/>
                      <a:pt x="1" y="11"/>
                      <a:pt x="3" y="11"/>
                    </a:cubicBezTo>
                    <a:cubicBezTo>
                      <a:pt x="19" y="8"/>
                      <a:pt x="16" y="23"/>
                      <a:pt x="16" y="23"/>
                    </a:cubicBezTo>
                    <a:cubicBezTo>
                      <a:pt x="16" y="25"/>
                      <a:pt x="17" y="27"/>
                      <a:pt x="19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Freeform 26"/>
              <p:cNvSpPr>
                <a:spLocks/>
              </p:cNvSpPr>
              <p:nvPr/>
            </p:nvSpPr>
            <p:spPr bwMode="auto">
              <a:xfrm>
                <a:off x="3233738" y="539750"/>
                <a:ext cx="387350" cy="358775"/>
              </a:xfrm>
              <a:custGeom>
                <a:avLst/>
                <a:gdLst>
                  <a:gd name="T0" fmla="*/ 22 w 54"/>
                  <a:gd name="T1" fmla="*/ 2 h 50"/>
                  <a:gd name="T2" fmla="*/ 4 w 54"/>
                  <a:gd name="T3" fmla="*/ 2 h 50"/>
                  <a:gd name="T4" fmla="*/ 3 w 54"/>
                  <a:gd name="T5" fmla="*/ 2 h 50"/>
                  <a:gd name="T6" fmla="*/ 3 w 54"/>
                  <a:gd name="T7" fmla="*/ 2 h 50"/>
                  <a:gd name="T8" fmla="*/ 0 w 54"/>
                  <a:gd name="T9" fmla="*/ 7 h 50"/>
                  <a:gd name="T10" fmla="*/ 5 w 54"/>
                  <a:gd name="T11" fmla="*/ 12 h 50"/>
                  <a:gd name="T12" fmla="*/ 9 w 54"/>
                  <a:gd name="T13" fmla="*/ 11 h 50"/>
                  <a:gd name="T14" fmla="*/ 35 w 54"/>
                  <a:gd name="T15" fmla="*/ 24 h 50"/>
                  <a:gd name="T16" fmla="*/ 36 w 54"/>
                  <a:gd name="T17" fmla="*/ 41 h 50"/>
                  <a:gd name="T18" fmla="*/ 35 w 54"/>
                  <a:gd name="T19" fmla="*/ 46 h 50"/>
                  <a:gd name="T20" fmla="*/ 40 w 54"/>
                  <a:gd name="T21" fmla="*/ 50 h 50"/>
                  <a:gd name="T22" fmla="*/ 45 w 54"/>
                  <a:gd name="T23" fmla="*/ 46 h 50"/>
                  <a:gd name="T24" fmla="*/ 45 w 54"/>
                  <a:gd name="T25" fmla="*/ 46 h 50"/>
                  <a:gd name="T26" fmla="*/ 22 w 54"/>
                  <a:gd name="T27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50">
                    <a:moveTo>
                      <a:pt x="22" y="2"/>
                    </a:moveTo>
                    <a:cubicBezTo>
                      <a:pt x="14" y="0"/>
                      <a:pt x="6" y="1"/>
                      <a:pt x="4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10"/>
                      <a:pt x="2" y="12"/>
                      <a:pt x="5" y="12"/>
                    </a:cubicBezTo>
                    <a:cubicBezTo>
                      <a:pt x="5" y="12"/>
                      <a:pt x="7" y="12"/>
                      <a:pt x="9" y="11"/>
                    </a:cubicBezTo>
                    <a:cubicBezTo>
                      <a:pt x="11" y="10"/>
                      <a:pt x="27" y="11"/>
                      <a:pt x="35" y="24"/>
                    </a:cubicBezTo>
                    <a:cubicBezTo>
                      <a:pt x="39" y="33"/>
                      <a:pt x="37" y="40"/>
                      <a:pt x="36" y="41"/>
                    </a:cubicBezTo>
                    <a:cubicBezTo>
                      <a:pt x="36" y="41"/>
                      <a:pt x="35" y="43"/>
                      <a:pt x="35" y="46"/>
                    </a:cubicBezTo>
                    <a:cubicBezTo>
                      <a:pt x="35" y="49"/>
                      <a:pt x="38" y="50"/>
                      <a:pt x="40" y="50"/>
                    </a:cubicBezTo>
                    <a:cubicBezTo>
                      <a:pt x="43" y="50"/>
                      <a:pt x="45" y="50"/>
                      <a:pt x="45" y="46"/>
                    </a:cubicBezTo>
                    <a:cubicBezTo>
                      <a:pt x="45" y="46"/>
                      <a:pt x="45" y="46"/>
                      <a:pt x="45" y="46"/>
                    </a:cubicBezTo>
                    <a:cubicBezTo>
                      <a:pt x="54" y="18"/>
                      <a:pt x="35" y="5"/>
                      <a:pt x="2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4800451" y="4748275"/>
            <a:ext cx="2660803" cy="1320387"/>
            <a:chOff x="4800451" y="4748275"/>
            <a:chExt cx="2660803" cy="1320387"/>
          </a:xfrm>
        </p:grpSpPr>
        <p:sp>
          <p:nvSpPr>
            <p:cNvPr id="9" name="椭圆 8"/>
            <p:cNvSpPr/>
            <p:nvPr/>
          </p:nvSpPr>
          <p:spPr>
            <a:xfrm>
              <a:off x="5772023" y="4748275"/>
              <a:ext cx="647954" cy="6479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4800451" y="5483887"/>
              <a:ext cx="2660803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prstClr val="white"/>
                  </a:solidFill>
                </a:rPr>
                <a:t>Thank you for you choose </a:t>
              </a:r>
              <a:r>
                <a:rPr lang="en-US" altLang="zh-CN" sz="1600" dirty="0" err="1">
                  <a:solidFill>
                    <a:prstClr val="white"/>
                  </a:solidFill>
                </a:rPr>
                <a:t>luotian</a:t>
              </a:r>
              <a:r>
                <a:rPr lang="en-US" altLang="zh-CN" sz="1600" dirty="0">
                  <a:solidFill>
                    <a:prstClr val="white"/>
                  </a:solidFill>
                </a:rPr>
                <a:t> PPT works. thank</a:t>
              </a:r>
              <a:endParaRPr lang="zh-CN" altLang="en-US" sz="1600" dirty="0">
                <a:solidFill>
                  <a:prstClr val="white"/>
                </a:solidFill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5934000" y="4951088"/>
              <a:ext cx="341153" cy="277999"/>
              <a:chOff x="7342981" y="642937"/>
              <a:chExt cx="917575" cy="747713"/>
            </a:xfrm>
            <a:solidFill>
              <a:srgbClr val="E9425A"/>
            </a:solidFill>
          </p:grpSpPr>
          <p:sp>
            <p:nvSpPr>
              <p:cNvPr id="21" name="Freeform 21"/>
              <p:cNvSpPr>
                <a:spLocks noEditPoints="1"/>
              </p:cNvSpPr>
              <p:nvPr/>
            </p:nvSpPr>
            <p:spPr bwMode="auto">
              <a:xfrm>
                <a:off x="7342981" y="642937"/>
                <a:ext cx="652462" cy="596900"/>
              </a:xfrm>
              <a:custGeom>
                <a:avLst/>
                <a:gdLst>
                  <a:gd name="T0" fmla="*/ 87 w 91"/>
                  <a:gd name="T1" fmla="*/ 32 h 83"/>
                  <a:gd name="T2" fmla="*/ 91 w 91"/>
                  <a:gd name="T3" fmla="*/ 32 h 83"/>
                  <a:gd name="T4" fmla="*/ 45 w 91"/>
                  <a:gd name="T5" fmla="*/ 0 h 83"/>
                  <a:gd name="T6" fmla="*/ 0 w 91"/>
                  <a:gd name="T7" fmla="*/ 39 h 83"/>
                  <a:gd name="T8" fmla="*/ 18 w 91"/>
                  <a:gd name="T9" fmla="*/ 69 h 83"/>
                  <a:gd name="T10" fmla="*/ 14 w 91"/>
                  <a:gd name="T11" fmla="*/ 83 h 83"/>
                  <a:gd name="T12" fmla="*/ 30 w 91"/>
                  <a:gd name="T13" fmla="*/ 75 h 83"/>
                  <a:gd name="T14" fmla="*/ 45 w 91"/>
                  <a:gd name="T15" fmla="*/ 77 h 83"/>
                  <a:gd name="T16" fmla="*/ 50 w 91"/>
                  <a:gd name="T17" fmla="*/ 77 h 83"/>
                  <a:gd name="T18" fmla="*/ 48 w 91"/>
                  <a:gd name="T19" fmla="*/ 67 h 83"/>
                  <a:gd name="T20" fmla="*/ 87 w 91"/>
                  <a:gd name="T21" fmla="*/ 32 h 83"/>
                  <a:gd name="T22" fmla="*/ 62 w 91"/>
                  <a:gd name="T23" fmla="*/ 19 h 83"/>
                  <a:gd name="T24" fmla="*/ 68 w 91"/>
                  <a:gd name="T25" fmla="*/ 25 h 83"/>
                  <a:gd name="T26" fmla="*/ 62 w 91"/>
                  <a:gd name="T27" fmla="*/ 31 h 83"/>
                  <a:gd name="T28" fmla="*/ 56 w 91"/>
                  <a:gd name="T29" fmla="*/ 25 h 83"/>
                  <a:gd name="T30" fmla="*/ 62 w 91"/>
                  <a:gd name="T31" fmla="*/ 19 h 83"/>
                  <a:gd name="T32" fmla="*/ 31 w 91"/>
                  <a:gd name="T33" fmla="*/ 31 h 83"/>
                  <a:gd name="T34" fmla="*/ 24 w 91"/>
                  <a:gd name="T35" fmla="*/ 25 h 83"/>
                  <a:gd name="T36" fmla="*/ 31 w 91"/>
                  <a:gd name="T37" fmla="*/ 19 h 83"/>
                  <a:gd name="T38" fmla="*/ 36 w 91"/>
                  <a:gd name="T39" fmla="*/ 25 h 83"/>
                  <a:gd name="T40" fmla="*/ 31 w 91"/>
                  <a:gd name="T41" fmla="*/ 3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1" h="83">
                    <a:moveTo>
                      <a:pt x="87" y="32"/>
                    </a:moveTo>
                    <a:cubicBezTo>
                      <a:pt x="88" y="32"/>
                      <a:pt x="89" y="32"/>
                      <a:pt x="91" y="32"/>
                    </a:cubicBezTo>
                    <a:cubicBezTo>
                      <a:pt x="87" y="14"/>
                      <a:pt x="68" y="0"/>
                      <a:pt x="45" y="0"/>
                    </a:cubicBezTo>
                    <a:cubicBezTo>
                      <a:pt x="21" y="0"/>
                      <a:pt x="0" y="17"/>
                      <a:pt x="0" y="39"/>
                    </a:cubicBezTo>
                    <a:cubicBezTo>
                      <a:pt x="0" y="51"/>
                      <a:pt x="7" y="61"/>
                      <a:pt x="18" y="69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30" y="75"/>
                      <a:pt x="30" y="75"/>
                      <a:pt x="30" y="75"/>
                    </a:cubicBezTo>
                    <a:cubicBezTo>
                      <a:pt x="35" y="76"/>
                      <a:pt x="40" y="77"/>
                      <a:pt x="45" y="77"/>
                    </a:cubicBezTo>
                    <a:cubicBezTo>
                      <a:pt x="47" y="77"/>
                      <a:pt x="48" y="77"/>
                      <a:pt x="50" y="77"/>
                    </a:cubicBezTo>
                    <a:cubicBezTo>
                      <a:pt x="49" y="74"/>
                      <a:pt x="48" y="71"/>
                      <a:pt x="48" y="67"/>
                    </a:cubicBezTo>
                    <a:cubicBezTo>
                      <a:pt x="48" y="48"/>
                      <a:pt x="65" y="32"/>
                      <a:pt x="87" y="32"/>
                    </a:cubicBezTo>
                    <a:close/>
                    <a:moveTo>
                      <a:pt x="62" y="19"/>
                    </a:moveTo>
                    <a:cubicBezTo>
                      <a:pt x="66" y="19"/>
                      <a:pt x="68" y="22"/>
                      <a:pt x="68" y="25"/>
                    </a:cubicBezTo>
                    <a:cubicBezTo>
                      <a:pt x="68" y="29"/>
                      <a:pt x="66" y="31"/>
                      <a:pt x="62" y="31"/>
                    </a:cubicBezTo>
                    <a:cubicBezTo>
                      <a:pt x="59" y="31"/>
                      <a:pt x="56" y="29"/>
                      <a:pt x="56" y="25"/>
                    </a:cubicBezTo>
                    <a:cubicBezTo>
                      <a:pt x="56" y="22"/>
                      <a:pt x="59" y="19"/>
                      <a:pt x="62" y="19"/>
                    </a:cubicBezTo>
                    <a:close/>
                    <a:moveTo>
                      <a:pt x="31" y="31"/>
                    </a:moveTo>
                    <a:cubicBezTo>
                      <a:pt x="27" y="31"/>
                      <a:pt x="24" y="29"/>
                      <a:pt x="24" y="25"/>
                    </a:cubicBezTo>
                    <a:cubicBezTo>
                      <a:pt x="24" y="22"/>
                      <a:pt x="27" y="19"/>
                      <a:pt x="31" y="19"/>
                    </a:cubicBezTo>
                    <a:cubicBezTo>
                      <a:pt x="34" y="19"/>
                      <a:pt x="36" y="22"/>
                      <a:pt x="36" y="25"/>
                    </a:cubicBezTo>
                    <a:cubicBezTo>
                      <a:pt x="36" y="29"/>
                      <a:pt x="34" y="31"/>
                      <a:pt x="31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22"/>
              <p:cNvSpPr>
                <a:spLocks noEditPoints="1"/>
              </p:cNvSpPr>
              <p:nvPr/>
            </p:nvSpPr>
            <p:spPr bwMode="auto">
              <a:xfrm>
                <a:off x="7708106" y="887412"/>
                <a:ext cx="552450" cy="503238"/>
              </a:xfrm>
              <a:custGeom>
                <a:avLst/>
                <a:gdLst>
                  <a:gd name="T0" fmla="*/ 77 w 77"/>
                  <a:gd name="T1" fmla="*/ 33 h 70"/>
                  <a:gd name="T2" fmla="*/ 38 w 77"/>
                  <a:gd name="T3" fmla="*/ 0 h 70"/>
                  <a:gd name="T4" fmla="*/ 0 w 77"/>
                  <a:gd name="T5" fmla="*/ 33 h 70"/>
                  <a:gd name="T6" fmla="*/ 38 w 77"/>
                  <a:gd name="T7" fmla="*/ 66 h 70"/>
                  <a:gd name="T8" fmla="*/ 52 w 77"/>
                  <a:gd name="T9" fmla="*/ 63 h 70"/>
                  <a:gd name="T10" fmla="*/ 64 w 77"/>
                  <a:gd name="T11" fmla="*/ 70 h 70"/>
                  <a:gd name="T12" fmla="*/ 61 w 77"/>
                  <a:gd name="T13" fmla="*/ 59 h 70"/>
                  <a:gd name="T14" fmla="*/ 77 w 77"/>
                  <a:gd name="T15" fmla="*/ 33 h 70"/>
                  <a:gd name="T16" fmla="*/ 26 w 77"/>
                  <a:gd name="T17" fmla="*/ 27 h 70"/>
                  <a:gd name="T18" fmla="*/ 21 w 77"/>
                  <a:gd name="T19" fmla="*/ 23 h 70"/>
                  <a:gd name="T20" fmla="*/ 26 w 77"/>
                  <a:gd name="T21" fmla="*/ 18 h 70"/>
                  <a:gd name="T22" fmla="*/ 32 w 77"/>
                  <a:gd name="T23" fmla="*/ 23 h 70"/>
                  <a:gd name="T24" fmla="*/ 26 w 77"/>
                  <a:gd name="T25" fmla="*/ 27 h 70"/>
                  <a:gd name="T26" fmla="*/ 51 w 77"/>
                  <a:gd name="T27" fmla="*/ 27 h 70"/>
                  <a:gd name="T28" fmla="*/ 46 w 77"/>
                  <a:gd name="T29" fmla="*/ 23 h 70"/>
                  <a:gd name="T30" fmla="*/ 51 w 77"/>
                  <a:gd name="T31" fmla="*/ 18 h 70"/>
                  <a:gd name="T32" fmla="*/ 56 w 77"/>
                  <a:gd name="T33" fmla="*/ 23 h 70"/>
                  <a:gd name="T34" fmla="*/ 51 w 77"/>
                  <a:gd name="T35" fmla="*/ 2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" h="70">
                    <a:moveTo>
                      <a:pt x="77" y="33"/>
                    </a:moveTo>
                    <a:cubicBezTo>
                      <a:pt x="77" y="15"/>
                      <a:pt x="59" y="0"/>
                      <a:pt x="38" y="0"/>
                    </a:cubicBezTo>
                    <a:cubicBezTo>
                      <a:pt x="17" y="0"/>
                      <a:pt x="0" y="15"/>
                      <a:pt x="0" y="33"/>
                    </a:cubicBezTo>
                    <a:cubicBezTo>
                      <a:pt x="0" y="51"/>
                      <a:pt x="17" y="66"/>
                      <a:pt x="38" y="66"/>
                    </a:cubicBezTo>
                    <a:cubicBezTo>
                      <a:pt x="43" y="66"/>
                      <a:pt x="47" y="65"/>
                      <a:pt x="52" y="63"/>
                    </a:cubicBezTo>
                    <a:cubicBezTo>
                      <a:pt x="64" y="70"/>
                      <a:pt x="64" y="70"/>
                      <a:pt x="64" y="70"/>
                    </a:cubicBezTo>
                    <a:cubicBezTo>
                      <a:pt x="61" y="59"/>
                      <a:pt x="61" y="59"/>
                      <a:pt x="61" y="59"/>
                    </a:cubicBezTo>
                    <a:cubicBezTo>
                      <a:pt x="70" y="52"/>
                      <a:pt x="77" y="43"/>
                      <a:pt x="77" y="33"/>
                    </a:cubicBezTo>
                    <a:close/>
                    <a:moveTo>
                      <a:pt x="26" y="27"/>
                    </a:moveTo>
                    <a:cubicBezTo>
                      <a:pt x="24" y="27"/>
                      <a:pt x="21" y="25"/>
                      <a:pt x="21" y="23"/>
                    </a:cubicBezTo>
                    <a:cubicBezTo>
                      <a:pt x="21" y="21"/>
                      <a:pt x="24" y="18"/>
                      <a:pt x="26" y="18"/>
                    </a:cubicBezTo>
                    <a:cubicBezTo>
                      <a:pt x="29" y="18"/>
                      <a:pt x="32" y="21"/>
                      <a:pt x="32" y="23"/>
                    </a:cubicBezTo>
                    <a:cubicBezTo>
                      <a:pt x="32" y="25"/>
                      <a:pt x="29" y="27"/>
                      <a:pt x="26" y="27"/>
                    </a:cubicBezTo>
                    <a:close/>
                    <a:moveTo>
                      <a:pt x="51" y="27"/>
                    </a:moveTo>
                    <a:cubicBezTo>
                      <a:pt x="49" y="27"/>
                      <a:pt x="46" y="25"/>
                      <a:pt x="46" y="23"/>
                    </a:cubicBezTo>
                    <a:cubicBezTo>
                      <a:pt x="46" y="21"/>
                      <a:pt x="49" y="18"/>
                      <a:pt x="51" y="18"/>
                    </a:cubicBezTo>
                    <a:cubicBezTo>
                      <a:pt x="54" y="18"/>
                      <a:pt x="56" y="21"/>
                      <a:pt x="56" y="23"/>
                    </a:cubicBezTo>
                    <a:cubicBezTo>
                      <a:pt x="56" y="25"/>
                      <a:pt x="54" y="27"/>
                      <a:pt x="5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8067863" y="4720237"/>
            <a:ext cx="2660803" cy="1343343"/>
            <a:chOff x="8067863" y="4720237"/>
            <a:chExt cx="2660803" cy="1343343"/>
          </a:xfrm>
        </p:grpSpPr>
        <p:sp>
          <p:nvSpPr>
            <p:cNvPr id="11" name="椭圆 10"/>
            <p:cNvSpPr/>
            <p:nvPr/>
          </p:nvSpPr>
          <p:spPr>
            <a:xfrm>
              <a:off x="9074287" y="4720237"/>
              <a:ext cx="647954" cy="6479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8067863" y="5478805"/>
              <a:ext cx="2660803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prstClr val="white"/>
                  </a:solidFill>
                </a:rPr>
                <a:t>Thank you for you choose </a:t>
              </a:r>
              <a:r>
                <a:rPr lang="en-US" altLang="zh-CN" sz="1600" dirty="0" err="1">
                  <a:solidFill>
                    <a:prstClr val="white"/>
                  </a:solidFill>
                </a:rPr>
                <a:t>luotian</a:t>
              </a:r>
              <a:r>
                <a:rPr lang="en-US" altLang="zh-CN" sz="1600" dirty="0">
                  <a:solidFill>
                    <a:prstClr val="white"/>
                  </a:solidFill>
                </a:rPr>
                <a:t> PPT works. thank</a:t>
              </a:r>
              <a:endParaRPr lang="zh-CN" altLang="en-US" sz="1600" dirty="0">
                <a:solidFill>
                  <a:prstClr val="white"/>
                </a:solidFill>
              </a:endParaRPr>
            </a:p>
          </p:txBody>
        </p:sp>
        <p:sp>
          <p:nvSpPr>
            <p:cNvPr id="23" name="Freeform 47"/>
            <p:cNvSpPr>
              <a:spLocks noEditPoints="1"/>
            </p:cNvSpPr>
            <p:nvPr/>
          </p:nvSpPr>
          <p:spPr bwMode="auto">
            <a:xfrm>
              <a:off x="9270589" y="4913340"/>
              <a:ext cx="255350" cy="287702"/>
            </a:xfrm>
            <a:custGeom>
              <a:avLst/>
              <a:gdLst>
                <a:gd name="T0" fmla="*/ 15 w 98"/>
                <a:gd name="T1" fmla="*/ 55 h 110"/>
                <a:gd name="T2" fmla="*/ 25 w 98"/>
                <a:gd name="T3" fmla="*/ 36 h 110"/>
                <a:gd name="T4" fmla="*/ 11 w 98"/>
                <a:gd name="T5" fmla="*/ 24 h 110"/>
                <a:gd name="T6" fmla="*/ 1 w 98"/>
                <a:gd name="T7" fmla="*/ 38 h 110"/>
                <a:gd name="T8" fmla="*/ 15 w 98"/>
                <a:gd name="T9" fmla="*/ 55 h 110"/>
                <a:gd name="T10" fmla="*/ 27 w 98"/>
                <a:gd name="T11" fmla="*/ 79 h 110"/>
                <a:gd name="T12" fmla="*/ 27 w 98"/>
                <a:gd name="T13" fmla="*/ 84 h 110"/>
                <a:gd name="T14" fmla="*/ 32 w 98"/>
                <a:gd name="T15" fmla="*/ 89 h 110"/>
                <a:gd name="T16" fmla="*/ 38 w 98"/>
                <a:gd name="T17" fmla="*/ 89 h 110"/>
                <a:gd name="T18" fmla="*/ 38 w 98"/>
                <a:gd name="T19" fmla="*/ 75 h 110"/>
                <a:gd name="T20" fmla="*/ 32 w 98"/>
                <a:gd name="T21" fmla="*/ 75 h 110"/>
                <a:gd name="T22" fmla="*/ 27 w 98"/>
                <a:gd name="T23" fmla="*/ 79 h 110"/>
                <a:gd name="T24" fmla="*/ 36 w 98"/>
                <a:gd name="T25" fmla="*/ 33 h 110"/>
                <a:gd name="T26" fmla="*/ 48 w 98"/>
                <a:gd name="T27" fmla="*/ 16 h 110"/>
                <a:gd name="T28" fmla="*/ 36 w 98"/>
                <a:gd name="T29" fmla="*/ 0 h 110"/>
                <a:gd name="T30" fmla="*/ 25 w 98"/>
                <a:gd name="T31" fmla="*/ 16 h 110"/>
                <a:gd name="T32" fmla="*/ 36 w 98"/>
                <a:gd name="T33" fmla="*/ 33 h 110"/>
                <a:gd name="T34" fmla="*/ 63 w 98"/>
                <a:gd name="T35" fmla="*/ 34 h 110"/>
                <a:gd name="T36" fmla="*/ 78 w 98"/>
                <a:gd name="T37" fmla="*/ 19 h 110"/>
                <a:gd name="T38" fmla="*/ 68 w 98"/>
                <a:gd name="T39" fmla="*/ 3 h 110"/>
                <a:gd name="T40" fmla="*/ 54 w 98"/>
                <a:gd name="T41" fmla="*/ 17 h 110"/>
                <a:gd name="T42" fmla="*/ 63 w 98"/>
                <a:gd name="T43" fmla="*/ 34 h 110"/>
                <a:gd name="T44" fmla="*/ 84 w 98"/>
                <a:gd name="T45" fmla="*/ 73 h 110"/>
                <a:gd name="T46" fmla="*/ 63 w 98"/>
                <a:gd name="T47" fmla="*/ 52 h 110"/>
                <a:gd name="T48" fmla="*/ 34 w 98"/>
                <a:gd name="T49" fmla="*/ 51 h 110"/>
                <a:gd name="T50" fmla="*/ 20 w 98"/>
                <a:gd name="T51" fmla="*/ 66 h 110"/>
                <a:gd name="T52" fmla="*/ 8 w 98"/>
                <a:gd name="T53" fmla="*/ 89 h 110"/>
                <a:gd name="T54" fmla="*/ 22 w 98"/>
                <a:gd name="T55" fmla="*/ 103 h 110"/>
                <a:gd name="T56" fmla="*/ 40 w 98"/>
                <a:gd name="T57" fmla="*/ 102 h 110"/>
                <a:gd name="T58" fmla="*/ 58 w 98"/>
                <a:gd name="T59" fmla="*/ 102 h 110"/>
                <a:gd name="T60" fmla="*/ 87 w 98"/>
                <a:gd name="T61" fmla="*/ 95 h 110"/>
                <a:gd name="T62" fmla="*/ 84 w 98"/>
                <a:gd name="T63" fmla="*/ 73 h 110"/>
                <a:gd name="T64" fmla="*/ 45 w 98"/>
                <a:gd name="T65" fmla="*/ 95 h 110"/>
                <a:gd name="T66" fmla="*/ 30 w 98"/>
                <a:gd name="T67" fmla="*/ 95 h 110"/>
                <a:gd name="T68" fmla="*/ 21 w 98"/>
                <a:gd name="T69" fmla="*/ 89 h 110"/>
                <a:gd name="T70" fmla="*/ 20 w 98"/>
                <a:gd name="T71" fmla="*/ 78 h 110"/>
                <a:gd name="T72" fmla="*/ 30 w 98"/>
                <a:gd name="T73" fmla="*/ 69 h 110"/>
                <a:gd name="T74" fmla="*/ 38 w 98"/>
                <a:gd name="T75" fmla="*/ 69 h 110"/>
                <a:gd name="T76" fmla="*/ 38 w 98"/>
                <a:gd name="T77" fmla="*/ 59 h 110"/>
                <a:gd name="T78" fmla="*/ 45 w 98"/>
                <a:gd name="T79" fmla="*/ 59 h 110"/>
                <a:gd name="T80" fmla="*/ 45 w 98"/>
                <a:gd name="T81" fmla="*/ 95 h 110"/>
                <a:gd name="T82" fmla="*/ 72 w 98"/>
                <a:gd name="T83" fmla="*/ 95 h 110"/>
                <a:gd name="T84" fmla="*/ 55 w 98"/>
                <a:gd name="T85" fmla="*/ 95 h 110"/>
                <a:gd name="T86" fmla="*/ 48 w 98"/>
                <a:gd name="T87" fmla="*/ 89 h 110"/>
                <a:gd name="T88" fmla="*/ 48 w 98"/>
                <a:gd name="T89" fmla="*/ 70 h 110"/>
                <a:gd name="T90" fmla="*/ 55 w 98"/>
                <a:gd name="T91" fmla="*/ 70 h 110"/>
                <a:gd name="T92" fmla="*/ 55 w 98"/>
                <a:gd name="T93" fmla="*/ 86 h 110"/>
                <a:gd name="T94" fmla="*/ 58 w 98"/>
                <a:gd name="T95" fmla="*/ 89 h 110"/>
                <a:gd name="T96" fmla="*/ 65 w 98"/>
                <a:gd name="T97" fmla="*/ 89 h 110"/>
                <a:gd name="T98" fmla="*/ 65 w 98"/>
                <a:gd name="T99" fmla="*/ 70 h 110"/>
                <a:gd name="T100" fmla="*/ 72 w 98"/>
                <a:gd name="T101" fmla="*/ 70 h 110"/>
                <a:gd name="T102" fmla="*/ 72 w 98"/>
                <a:gd name="T103" fmla="*/ 95 h 110"/>
                <a:gd name="T104" fmla="*/ 96 w 98"/>
                <a:gd name="T105" fmla="*/ 45 h 110"/>
                <a:gd name="T106" fmla="*/ 84 w 98"/>
                <a:gd name="T107" fmla="*/ 32 h 110"/>
                <a:gd name="T108" fmla="*/ 72 w 98"/>
                <a:gd name="T109" fmla="*/ 48 h 110"/>
                <a:gd name="T110" fmla="*/ 85 w 98"/>
                <a:gd name="T111" fmla="*/ 62 h 110"/>
                <a:gd name="T112" fmla="*/ 96 w 98"/>
                <a:gd name="T113" fmla="*/ 4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8" h="110">
                  <a:moveTo>
                    <a:pt x="15" y="55"/>
                  </a:moveTo>
                  <a:cubicBezTo>
                    <a:pt x="27" y="53"/>
                    <a:pt x="25" y="39"/>
                    <a:pt x="25" y="36"/>
                  </a:cubicBezTo>
                  <a:cubicBezTo>
                    <a:pt x="24" y="32"/>
                    <a:pt x="19" y="24"/>
                    <a:pt x="11" y="24"/>
                  </a:cubicBezTo>
                  <a:cubicBezTo>
                    <a:pt x="2" y="25"/>
                    <a:pt x="1" y="38"/>
                    <a:pt x="1" y="38"/>
                  </a:cubicBezTo>
                  <a:cubicBezTo>
                    <a:pt x="0" y="45"/>
                    <a:pt x="4" y="58"/>
                    <a:pt x="15" y="55"/>
                  </a:cubicBezTo>
                  <a:close/>
                  <a:moveTo>
                    <a:pt x="27" y="79"/>
                  </a:moveTo>
                  <a:cubicBezTo>
                    <a:pt x="27" y="80"/>
                    <a:pt x="26" y="82"/>
                    <a:pt x="27" y="84"/>
                  </a:cubicBezTo>
                  <a:cubicBezTo>
                    <a:pt x="28" y="89"/>
                    <a:pt x="32" y="89"/>
                    <a:pt x="32" y="89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2" y="75"/>
                    <a:pt x="32" y="75"/>
                    <a:pt x="32" y="75"/>
                  </a:cubicBezTo>
                  <a:cubicBezTo>
                    <a:pt x="29" y="76"/>
                    <a:pt x="28" y="78"/>
                    <a:pt x="27" y="79"/>
                  </a:cubicBezTo>
                  <a:close/>
                  <a:moveTo>
                    <a:pt x="36" y="33"/>
                  </a:moveTo>
                  <a:cubicBezTo>
                    <a:pt x="42" y="33"/>
                    <a:pt x="48" y="25"/>
                    <a:pt x="48" y="16"/>
                  </a:cubicBezTo>
                  <a:cubicBezTo>
                    <a:pt x="48" y="8"/>
                    <a:pt x="42" y="0"/>
                    <a:pt x="36" y="0"/>
                  </a:cubicBezTo>
                  <a:cubicBezTo>
                    <a:pt x="30" y="0"/>
                    <a:pt x="25" y="8"/>
                    <a:pt x="25" y="16"/>
                  </a:cubicBezTo>
                  <a:cubicBezTo>
                    <a:pt x="25" y="25"/>
                    <a:pt x="30" y="33"/>
                    <a:pt x="36" y="33"/>
                  </a:cubicBezTo>
                  <a:close/>
                  <a:moveTo>
                    <a:pt x="63" y="34"/>
                  </a:moveTo>
                  <a:cubicBezTo>
                    <a:pt x="71" y="35"/>
                    <a:pt x="77" y="26"/>
                    <a:pt x="78" y="19"/>
                  </a:cubicBezTo>
                  <a:cubicBezTo>
                    <a:pt x="79" y="12"/>
                    <a:pt x="74" y="4"/>
                    <a:pt x="68" y="3"/>
                  </a:cubicBezTo>
                  <a:cubicBezTo>
                    <a:pt x="62" y="2"/>
                    <a:pt x="54" y="11"/>
                    <a:pt x="54" y="17"/>
                  </a:cubicBezTo>
                  <a:cubicBezTo>
                    <a:pt x="53" y="25"/>
                    <a:pt x="55" y="32"/>
                    <a:pt x="63" y="34"/>
                  </a:cubicBezTo>
                  <a:close/>
                  <a:moveTo>
                    <a:pt x="84" y="73"/>
                  </a:moveTo>
                  <a:cubicBezTo>
                    <a:pt x="84" y="73"/>
                    <a:pt x="71" y="63"/>
                    <a:pt x="63" y="52"/>
                  </a:cubicBezTo>
                  <a:cubicBezTo>
                    <a:pt x="53" y="37"/>
                    <a:pt x="38" y="43"/>
                    <a:pt x="34" y="51"/>
                  </a:cubicBezTo>
                  <a:cubicBezTo>
                    <a:pt x="29" y="59"/>
                    <a:pt x="21" y="64"/>
                    <a:pt x="20" y="66"/>
                  </a:cubicBezTo>
                  <a:cubicBezTo>
                    <a:pt x="19" y="67"/>
                    <a:pt x="4" y="75"/>
                    <a:pt x="8" y="89"/>
                  </a:cubicBezTo>
                  <a:cubicBezTo>
                    <a:pt x="11" y="103"/>
                    <a:pt x="22" y="103"/>
                    <a:pt x="22" y="103"/>
                  </a:cubicBezTo>
                  <a:cubicBezTo>
                    <a:pt x="22" y="103"/>
                    <a:pt x="31" y="104"/>
                    <a:pt x="40" y="102"/>
                  </a:cubicBezTo>
                  <a:cubicBezTo>
                    <a:pt x="50" y="100"/>
                    <a:pt x="58" y="102"/>
                    <a:pt x="58" y="102"/>
                  </a:cubicBezTo>
                  <a:cubicBezTo>
                    <a:pt x="58" y="102"/>
                    <a:pt x="81" y="110"/>
                    <a:pt x="87" y="95"/>
                  </a:cubicBezTo>
                  <a:cubicBezTo>
                    <a:pt x="93" y="81"/>
                    <a:pt x="84" y="73"/>
                    <a:pt x="84" y="73"/>
                  </a:cubicBezTo>
                  <a:close/>
                  <a:moveTo>
                    <a:pt x="45" y="95"/>
                  </a:moveTo>
                  <a:cubicBezTo>
                    <a:pt x="30" y="95"/>
                    <a:pt x="30" y="95"/>
                    <a:pt x="30" y="95"/>
                  </a:cubicBezTo>
                  <a:cubicBezTo>
                    <a:pt x="24" y="94"/>
                    <a:pt x="21" y="89"/>
                    <a:pt x="21" y="89"/>
                  </a:cubicBezTo>
                  <a:cubicBezTo>
                    <a:pt x="21" y="88"/>
                    <a:pt x="19" y="84"/>
                    <a:pt x="20" y="78"/>
                  </a:cubicBezTo>
                  <a:cubicBezTo>
                    <a:pt x="23" y="70"/>
                    <a:pt x="30" y="69"/>
                    <a:pt x="30" y="69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45" y="59"/>
                    <a:pt x="45" y="59"/>
                    <a:pt x="45" y="59"/>
                  </a:cubicBezTo>
                  <a:lnTo>
                    <a:pt x="45" y="95"/>
                  </a:lnTo>
                  <a:close/>
                  <a:moveTo>
                    <a:pt x="72" y="95"/>
                  </a:moveTo>
                  <a:cubicBezTo>
                    <a:pt x="55" y="95"/>
                    <a:pt x="55" y="95"/>
                    <a:pt x="55" y="95"/>
                  </a:cubicBezTo>
                  <a:cubicBezTo>
                    <a:pt x="49" y="93"/>
                    <a:pt x="48" y="89"/>
                    <a:pt x="48" y="89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5" y="86"/>
                    <a:pt x="55" y="86"/>
                    <a:pt x="55" y="86"/>
                  </a:cubicBezTo>
                  <a:cubicBezTo>
                    <a:pt x="56" y="88"/>
                    <a:pt x="58" y="89"/>
                    <a:pt x="58" y="89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72" y="70"/>
                    <a:pt x="72" y="70"/>
                    <a:pt x="72" y="70"/>
                  </a:cubicBezTo>
                  <a:lnTo>
                    <a:pt x="72" y="95"/>
                  </a:lnTo>
                  <a:close/>
                  <a:moveTo>
                    <a:pt x="96" y="45"/>
                  </a:moveTo>
                  <a:cubicBezTo>
                    <a:pt x="96" y="42"/>
                    <a:pt x="94" y="32"/>
                    <a:pt x="84" y="32"/>
                  </a:cubicBezTo>
                  <a:cubicBezTo>
                    <a:pt x="74" y="32"/>
                    <a:pt x="72" y="41"/>
                    <a:pt x="72" y="48"/>
                  </a:cubicBezTo>
                  <a:cubicBezTo>
                    <a:pt x="72" y="54"/>
                    <a:pt x="73" y="62"/>
                    <a:pt x="85" y="62"/>
                  </a:cubicBezTo>
                  <a:cubicBezTo>
                    <a:pt x="98" y="62"/>
                    <a:pt x="96" y="48"/>
                    <a:pt x="96" y="45"/>
                  </a:cubicBezTo>
                  <a:close/>
                </a:path>
              </a:pathLst>
            </a:custGeom>
            <a:solidFill>
              <a:srgbClr val="E9425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4911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:circle/>
      </p:transition>
    </mc:Choice>
    <mc:Fallback xmlns="">
      <p:transition spd="slow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" y="-1"/>
            <a:ext cx="12192000" cy="4504268"/>
          </a:xfrm>
          <a:custGeom>
            <a:avLst/>
            <a:gdLst>
              <a:gd name="connsiteX0" fmla="*/ 0 w 12192000"/>
              <a:gd name="connsiteY0" fmla="*/ 0 h 4504268"/>
              <a:gd name="connsiteX1" fmla="*/ 12192000 w 12192000"/>
              <a:gd name="connsiteY1" fmla="*/ 0 h 4504268"/>
              <a:gd name="connsiteX2" fmla="*/ 12192000 w 12192000"/>
              <a:gd name="connsiteY2" fmla="*/ 4504268 h 4504268"/>
              <a:gd name="connsiteX3" fmla="*/ 0 w 12192000"/>
              <a:gd name="connsiteY3" fmla="*/ 4504268 h 4504268"/>
              <a:gd name="connsiteX4" fmla="*/ 0 w 12192000"/>
              <a:gd name="connsiteY4" fmla="*/ 0 h 4504268"/>
              <a:gd name="connsiteX0" fmla="*/ 0 w 12192000"/>
              <a:gd name="connsiteY0" fmla="*/ 0 h 4504268"/>
              <a:gd name="connsiteX1" fmla="*/ 12192000 w 12192000"/>
              <a:gd name="connsiteY1" fmla="*/ 0 h 4504268"/>
              <a:gd name="connsiteX2" fmla="*/ 12192000 w 12192000"/>
              <a:gd name="connsiteY2" fmla="*/ 4504268 h 4504268"/>
              <a:gd name="connsiteX3" fmla="*/ 0 w 12192000"/>
              <a:gd name="connsiteY3" fmla="*/ 4504268 h 4504268"/>
              <a:gd name="connsiteX4" fmla="*/ 0 w 12192000"/>
              <a:gd name="connsiteY4" fmla="*/ 0 h 4504268"/>
              <a:gd name="connsiteX0" fmla="*/ 0 w 12192000"/>
              <a:gd name="connsiteY0" fmla="*/ 0 h 4504268"/>
              <a:gd name="connsiteX1" fmla="*/ 12192000 w 12192000"/>
              <a:gd name="connsiteY1" fmla="*/ 0 h 4504268"/>
              <a:gd name="connsiteX2" fmla="*/ 12192000 w 12192000"/>
              <a:gd name="connsiteY2" fmla="*/ 4504268 h 4504268"/>
              <a:gd name="connsiteX3" fmla="*/ 0 w 12192000"/>
              <a:gd name="connsiteY3" fmla="*/ 4504268 h 4504268"/>
              <a:gd name="connsiteX4" fmla="*/ 0 w 12192000"/>
              <a:gd name="connsiteY4" fmla="*/ 0 h 4504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4504268">
                <a:moveTo>
                  <a:pt x="0" y="0"/>
                </a:moveTo>
                <a:lnTo>
                  <a:pt x="12192000" y="0"/>
                </a:lnTo>
                <a:lnTo>
                  <a:pt x="12192000" y="4504268"/>
                </a:lnTo>
                <a:cubicBezTo>
                  <a:pt x="8365066" y="3465691"/>
                  <a:pt x="4696178" y="2968979"/>
                  <a:pt x="0" y="4504268"/>
                </a:cubicBezTo>
                <a:lnTo>
                  <a:pt x="0" y="0"/>
                </a:lnTo>
                <a:close/>
              </a:path>
            </a:pathLst>
          </a:custGeom>
          <a:solidFill>
            <a:srgbClr val="E942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670755" y="1207910"/>
            <a:ext cx="8827911" cy="4447823"/>
          </a:xfrm>
          <a:prstGeom prst="roundRect">
            <a:avLst>
              <a:gd name="adj" fmla="val 1946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304" t="10290" r="9524" b="1676"/>
          <a:stretch>
            <a:fillRect/>
          </a:stretch>
        </p:blipFill>
        <p:spPr>
          <a:xfrm>
            <a:off x="1670755" y="1205088"/>
            <a:ext cx="3578579" cy="4450645"/>
          </a:xfrm>
          <a:custGeom>
            <a:avLst/>
            <a:gdLst>
              <a:gd name="connsiteX0" fmla="*/ 71177 w 3578579"/>
              <a:gd name="connsiteY0" fmla="*/ 0 h 4447823"/>
              <a:gd name="connsiteX1" fmla="*/ 3578579 w 3578579"/>
              <a:gd name="connsiteY1" fmla="*/ 0 h 4447823"/>
              <a:gd name="connsiteX2" fmla="*/ 3578579 w 3578579"/>
              <a:gd name="connsiteY2" fmla="*/ 4447823 h 4447823"/>
              <a:gd name="connsiteX3" fmla="*/ 71177 w 3578579"/>
              <a:gd name="connsiteY3" fmla="*/ 4447823 h 4447823"/>
              <a:gd name="connsiteX4" fmla="*/ 0 w 3578579"/>
              <a:gd name="connsiteY4" fmla="*/ 4376646 h 4447823"/>
              <a:gd name="connsiteX5" fmla="*/ 0 w 3578579"/>
              <a:gd name="connsiteY5" fmla="*/ 71177 h 4447823"/>
              <a:gd name="connsiteX6" fmla="*/ 71177 w 3578579"/>
              <a:gd name="connsiteY6" fmla="*/ 0 h 4447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78579" h="4447823">
                <a:moveTo>
                  <a:pt x="71177" y="0"/>
                </a:moveTo>
                <a:lnTo>
                  <a:pt x="3578579" y="0"/>
                </a:lnTo>
                <a:lnTo>
                  <a:pt x="3578579" y="4447823"/>
                </a:lnTo>
                <a:lnTo>
                  <a:pt x="71177" y="4447823"/>
                </a:lnTo>
                <a:cubicBezTo>
                  <a:pt x="31867" y="4447823"/>
                  <a:pt x="0" y="4415956"/>
                  <a:pt x="0" y="4376646"/>
                </a:cubicBezTo>
                <a:lnTo>
                  <a:pt x="0" y="71177"/>
                </a:lnTo>
                <a:cubicBezTo>
                  <a:pt x="0" y="31867"/>
                  <a:pt x="31867" y="0"/>
                  <a:pt x="71177" y="0"/>
                </a:cubicBezTo>
                <a:close/>
              </a:path>
            </a:pathLst>
          </a:custGeom>
        </p:spPr>
      </p:pic>
      <p:sp>
        <p:nvSpPr>
          <p:cNvPr id="17" name="文本框 16"/>
          <p:cNvSpPr txBox="1"/>
          <p:nvPr/>
        </p:nvSpPr>
        <p:spPr>
          <a:xfrm>
            <a:off x="5473342" y="1667358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E9425A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此处输入本页标题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5516104" y="2259715"/>
            <a:ext cx="45987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works.thank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you for your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PPT.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516104" y="3829375"/>
            <a:ext cx="45987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 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782756" y="4963716"/>
            <a:ext cx="1072444" cy="344504"/>
            <a:chOff x="8782756" y="4963716"/>
            <a:chExt cx="1072444" cy="344504"/>
          </a:xfrm>
        </p:grpSpPr>
        <p:sp>
          <p:nvSpPr>
            <p:cNvPr id="20" name="圆角矩形 19"/>
            <p:cNvSpPr/>
            <p:nvPr/>
          </p:nvSpPr>
          <p:spPr>
            <a:xfrm>
              <a:off x="8782756" y="4963716"/>
              <a:ext cx="1072444" cy="344504"/>
            </a:xfrm>
            <a:prstGeom prst="roundRect">
              <a:avLst/>
            </a:prstGeom>
            <a:solidFill>
              <a:srgbClr val="E942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890000" y="4965623"/>
              <a:ext cx="70884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prstClr val="white"/>
                  </a:solidFill>
                </a:rPr>
                <a:t>MORE</a:t>
              </a:r>
              <a:endParaRPr lang="zh-CN" altLang="en-US" sz="1600" dirty="0">
                <a:solidFill>
                  <a:prstClr val="white"/>
                </a:solidFill>
              </a:endParaRPr>
            </a:p>
          </p:txBody>
        </p:sp>
        <p:sp>
          <p:nvSpPr>
            <p:cNvPr id="22" name="燕尾形 21"/>
            <p:cNvSpPr/>
            <p:nvPr/>
          </p:nvSpPr>
          <p:spPr>
            <a:xfrm>
              <a:off x="9576270" y="5059864"/>
              <a:ext cx="74554" cy="169897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63198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:circle/>
      </p:transition>
    </mc:Choice>
    <mc:Fallback xmlns="">
      <p:transition spd="slow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7" grpId="0"/>
      <p:bldP spid="18" grpId="0"/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gradFill flip="none" rotWithShape="1">
            <a:gsLst>
              <a:gs pos="0">
                <a:srgbClr val="E9425A">
                  <a:alpha val="95000"/>
                </a:srgbClr>
              </a:gs>
              <a:gs pos="40000">
                <a:srgbClr val="E9425A">
                  <a:alpha val="90000"/>
                </a:srgbClr>
              </a:gs>
              <a:gs pos="70000">
                <a:srgbClr val="E9425A"/>
              </a:gs>
              <a:gs pos="100000">
                <a:srgbClr val="E9425A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572" t="13700" r="34010" b="2493"/>
          <a:stretch>
            <a:fillRect/>
          </a:stretch>
        </p:blipFill>
        <p:spPr>
          <a:xfrm>
            <a:off x="5704417" y="0"/>
            <a:ext cx="6487583" cy="6231466"/>
          </a:xfrm>
          <a:custGeom>
            <a:avLst/>
            <a:gdLst>
              <a:gd name="connsiteX0" fmla="*/ 512105 w 6487583"/>
              <a:gd name="connsiteY0" fmla="*/ 0 h 6231466"/>
              <a:gd name="connsiteX1" fmla="*/ 6487583 w 6487583"/>
              <a:gd name="connsiteY1" fmla="*/ 0 h 6231466"/>
              <a:gd name="connsiteX2" fmla="*/ 6487583 w 6487583"/>
              <a:gd name="connsiteY2" fmla="*/ 5566663 h 6231466"/>
              <a:gd name="connsiteX3" fmla="*/ 6402757 w 6487583"/>
              <a:gd name="connsiteY3" fmla="*/ 5621044 h 6231466"/>
              <a:gd name="connsiteX4" fmla="*/ 4216400 w 6487583"/>
              <a:gd name="connsiteY4" fmla="*/ 6231466 h 6231466"/>
              <a:gd name="connsiteX5" fmla="*/ 0 w 6487583"/>
              <a:gd name="connsiteY5" fmla="*/ 2015066 h 6231466"/>
              <a:gd name="connsiteX6" fmla="*/ 508897 w 6487583"/>
              <a:gd name="connsiteY6" fmla="*/ 5280 h 6231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87583" h="6231466">
                <a:moveTo>
                  <a:pt x="512105" y="0"/>
                </a:moveTo>
                <a:lnTo>
                  <a:pt x="6487583" y="0"/>
                </a:lnTo>
                <a:lnTo>
                  <a:pt x="6487583" y="5566663"/>
                </a:lnTo>
                <a:lnTo>
                  <a:pt x="6402757" y="5621044"/>
                </a:lnTo>
                <a:cubicBezTo>
                  <a:pt x="5765250" y="6008402"/>
                  <a:pt x="5016875" y="6231466"/>
                  <a:pt x="4216400" y="6231466"/>
                </a:cubicBezTo>
                <a:cubicBezTo>
                  <a:pt x="1887747" y="6231466"/>
                  <a:pt x="0" y="4343719"/>
                  <a:pt x="0" y="2015066"/>
                </a:cubicBezTo>
                <a:cubicBezTo>
                  <a:pt x="0" y="1287362"/>
                  <a:pt x="184351" y="602715"/>
                  <a:pt x="508897" y="5280"/>
                </a:cubicBezTo>
                <a:close/>
              </a:path>
            </a:pathLst>
          </a:custGeom>
        </p:spPr>
      </p:pic>
      <p:sp>
        <p:nvSpPr>
          <p:cNvPr id="6" name="圆角矩形 5"/>
          <p:cNvSpPr/>
          <p:nvPr/>
        </p:nvSpPr>
        <p:spPr>
          <a:xfrm>
            <a:off x="1670755" y="1207910"/>
            <a:ext cx="8827911" cy="4447823"/>
          </a:xfrm>
          <a:prstGeom prst="roundRect">
            <a:avLst>
              <a:gd name="adj" fmla="val 1946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125287" y="4963716"/>
            <a:ext cx="1072444" cy="344504"/>
            <a:chOff x="2125287" y="4963716"/>
            <a:chExt cx="1072444" cy="344504"/>
          </a:xfrm>
        </p:grpSpPr>
        <p:sp>
          <p:nvSpPr>
            <p:cNvPr id="7" name="圆角矩形 6"/>
            <p:cNvSpPr/>
            <p:nvPr/>
          </p:nvSpPr>
          <p:spPr>
            <a:xfrm>
              <a:off x="2125287" y="4963716"/>
              <a:ext cx="1072444" cy="344504"/>
            </a:xfrm>
            <a:prstGeom prst="roundRect">
              <a:avLst/>
            </a:prstGeom>
            <a:solidFill>
              <a:srgbClr val="E942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232531" y="4965623"/>
              <a:ext cx="70884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prstClr val="white"/>
                  </a:solidFill>
                </a:rPr>
                <a:t>MORE</a:t>
              </a:r>
              <a:endParaRPr lang="zh-CN" altLang="en-US" sz="1600" dirty="0">
                <a:solidFill>
                  <a:prstClr val="white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2918801" y="5059864"/>
              <a:ext cx="74554" cy="169897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2" t="17105" r="41256" b="7761"/>
          <a:stretch>
            <a:fillRect/>
          </a:stretch>
        </p:blipFill>
        <p:spPr>
          <a:xfrm>
            <a:off x="5707725" y="1207910"/>
            <a:ext cx="4790941" cy="4447823"/>
          </a:xfrm>
          <a:custGeom>
            <a:avLst/>
            <a:gdLst>
              <a:gd name="connsiteX0" fmla="*/ 77459 w 4775197"/>
              <a:gd name="connsiteY0" fmla="*/ 0 h 4447823"/>
              <a:gd name="connsiteX1" fmla="*/ 4688642 w 4775197"/>
              <a:gd name="connsiteY1" fmla="*/ 0 h 4447823"/>
              <a:gd name="connsiteX2" fmla="*/ 4775197 w 4775197"/>
              <a:gd name="connsiteY2" fmla="*/ 86555 h 4447823"/>
              <a:gd name="connsiteX3" fmla="*/ 4775197 w 4775197"/>
              <a:gd name="connsiteY3" fmla="*/ 4361268 h 4447823"/>
              <a:gd name="connsiteX4" fmla="*/ 4688642 w 4775197"/>
              <a:gd name="connsiteY4" fmla="*/ 4447823 h 4447823"/>
              <a:gd name="connsiteX5" fmla="*/ 2090374 w 4775197"/>
              <a:gd name="connsiteY5" fmla="*/ 4447823 h 4447823"/>
              <a:gd name="connsiteX6" fmla="*/ 2030044 w 4775197"/>
              <a:gd name="connsiteY6" fmla="*/ 4413134 h 4447823"/>
              <a:gd name="connsiteX7" fmla="*/ 0 w 4775197"/>
              <a:gd name="connsiteY7" fmla="*/ 807156 h 4447823"/>
              <a:gd name="connsiteX8" fmla="*/ 75445 w 4775197"/>
              <a:gd name="connsiteY8" fmla="*/ 8982 h 4447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75197" h="4447823">
                <a:moveTo>
                  <a:pt x="77459" y="0"/>
                </a:moveTo>
                <a:lnTo>
                  <a:pt x="4688642" y="0"/>
                </a:lnTo>
                <a:cubicBezTo>
                  <a:pt x="4736445" y="0"/>
                  <a:pt x="4775197" y="38752"/>
                  <a:pt x="4775197" y="86555"/>
                </a:cubicBezTo>
                <a:lnTo>
                  <a:pt x="4775197" y="4361268"/>
                </a:lnTo>
                <a:cubicBezTo>
                  <a:pt x="4775197" y="4409071"/>
                  <a:pt x="4736445" y="4447823"/>
                  <a:pt x="4688642" y="4447823"/>
                </a:cubicBezTo>
                <a:lnTo>
                  <a:pt x="2090374" y="4447823"/>
                </a:lnTo>
                <a:lnTo>
                  <a:pt x="2030044" y="4413134"/>
                </a:lnTo>
                <a:cubicBezTo>
                  <a:pt x="812985" y="3673631"/>
                  <a:pt x="0" y="2335335"/>
                  <a:pt x="0" y="807156"/>
                </a:cubicBezTo>
                <a:cubicBezTo>
                  <a:pt x="0" y="534267"/>
                  <a:pt x="25925" y="267433"/>
                  <a:pt x="75445" y="8982"/>
                </a:cubicBezTo>
                <a:close/>
              </a:path>
            </a:pathLst>
          </a:custGeom>
        </p:spPr>
      </p:pic>
      <p:sp>
        <p:nvSpPr>
          <p:cNvPr id="14" name="文本框 13"/>
          <p:cNvSpPr txBox="1"/>
          <p:nvPr/>
        </p:nvSpPr>
        <p:spPr>
          <a:xfrm>
            <a:off x="1953778" y="1458810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E9425A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此处输入本页标题</a:t>
            </a:r>
          </a:p>
        </p:txBody>
      </p:sp>
      <p:sp>
        <p:nvSpPr>
          <p:cNvPr id="15" name="矩形 14"/>
          <p:cNvSpPr/>
          <p:nvPr/>
        </p:nvSpPr>
        <p:spPr>
          <a:xfrm>
            <a:off x="2025182" y="2154332"/>
            <a:ext cx="368088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 thank you for you choose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023528" y="3509642"/>
            <a:ext cx="368088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 thank you for you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952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:circle/>
      </p:transition>
    </mc:Choice>
    <mc:Fallback xmlns="">
      <p:transition spd="slow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14" grpId="0"/>
      <p:bldP spid="15" grpId="0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8" r="31830" b="15265"/>
          <a:stretch/>
        </p:blipFill>
        <p:spPr>
          <a:xfrm>
            <a:off x="0" y="-11469"/>
            <a:ext cx="8079129" cy="688096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-10486" y="-11470"/>
            <a:ext cx="8079129" cy="6880963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8453" y="286266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此处输入本页标题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-10486" y="-11469"/>
            <a:ext cx="1173370" cy="1037956"/>
            <a:chOff x="-10486" y="-11469"/>
            <a:chExt cx="1173370" cy="1037956"/>
          </a:xfrm>
        </p:grpSpPr>
        <p:sp>
          <p:nvSpPr>
            <p:cNvPr id="6" name="斜纹 5"/>
            <p:cNvSpPr/>
            <p:nvPr/>
          </p:nvSpPr>
          <p:spPr>
            <a:xfrm>
              <a:off x="-95" y="-11469"/>
              <a:ext cx="1120971" cy="983411"/>
            </a:xfrm>
            <a:prstGeom prst="diagStripe">
              <a:avLst/>
            </a:prstGeom>
            <a:solidFill>
              <a:srgbClr val="E942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 flipV="1">
              <a:off x="-10486" y="-10391"/>
              <a:ext cx="1173370" cy="103687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文本框 7"/>
          <p:cNvSpPr txBox="1"/>
          <p:nvPr/>
        </p:nvSpPr>
        <p:spPr>
          <a:xfrm>
            <a:off x="8405727" y="948792"/>
            <a:ext cx="19800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此处输入小标题</a:t>
            </a:r>
          </a:p>
        </p:txBody>
      </p:sp>
      <p:sp>
        <p:nvSpPr>
          <p:cNvPr id="9" name="矩形 8"/>
          <p:cNvSpPr/>
          <p:nvPr/>
        </p:nvSpPr>
        <p:spPr>
          <a:xfrm>
            <a:off x="8405727" y="1273273"/>
            <a:ext cx="33541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 thank you for you choose.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405727" y="2313478"/>
            <a:ext cx="19800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此处输入小标题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8405727" y="2626491"/>
            <a:ext cx="33541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 thank you for you choose.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432635" y="3762849"/>
            <a:ext cx="19800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此处输入小标题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8432635" y="4052821"/>
            <a:ext cx="33541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 thank you for you choose.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05727" y="5173790"/>
            <a:ext cx="19800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此处输入小标题</a:t>
            </a:r>
          </a:p>
        </p:txBody>
      </p:sp>
      <p:sp>
        <p:nvSpPr>
          <p:cNvPr id="15" name="矩形 14"/>
          <p:cNvSpPr/>
          <p:nvPr/>
        </p:nvSpPr>
        <p:spPr>
          <a:xfrm>
            <a:off x="8432634" y="5479151"/>
            <a:ext cx="33541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 thank you for you choose.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6911406" y="1026487"/>
            <a:ext cx="1167723" cy="894910"/>
            <a:chOff x="6911406" y="1026487"/>
            <a:chExt cx="1167723" cy="894910"/>
          </a:xfrm>
        </p:grpSpPr>
        <p:sp>
          <p:nvSpPr>
            <p:cNvPr id="16" name="矩形 15"/>
            <p:cNvSpPr/>
            <p:nvPr/>
          </p:nvSpPr>
          <p:spPr>
            <a:xfrm>
              <a:off x="7095281" y="1026487"/>
              <a:ext cx="983848" cy="894910"/>
            </a:xfrm>
            <a:prstGeom prst="rect">
              <a:avLst/>
            </a:prstGeom>
            <a:solidFill>
              <a:srgbClr val="E942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911406" y="1032726"/>
              <a:ext cx="192795" cy="8886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Freeform 121"/>
            <p:cNvSpPr>
              <a:spLocks noEditPoints="1"/>
            </p:cNvSpPr>
            <p:nvPr/>
          </p:nvSpPr>
          <p:spPr bwMode="auto">
            <a:xfrm>
              <a:off x="7398683" y="1273273"/>
              <a:ext cx="336824" cy="435890"/>
            </a:xfrm>
            <a:custGeom>
              <a:avLst/>
              <a:gdLst>
                <a:gd name="T0" fmla="*/ 149 w 155"/>
                <a:gd name="T1" fmla="*/ 0 h 200"/>
                <a:gd name="T2" fmla="*/ 6 w 155"/>
                <a:gd name="T3" fmla="*/ 0 h 200"/>
                <a:gd name="T4" fmla="*/ 0 w 155"/>
                <a:gd name="T5" fmla="*/ 5 h 200"/>
                <a:gd name="T6" fmla="*/ 0 w 155"/>
                <a:gd name="T7" fmla="*/ 16 h 200"/>
                <a:gd name="T8" fmla="*/ 17 w 155"/>
                <a:gd name="T9" fmla="*/ 16 h 200"/>
                <a:gd name="T10" fmla="*/ 24 w 155"/>
                <a:gd name="T11" fmla="*/ 23 h 200"/>
                <a:gd name="T12" fmla="*/ 17 w 155"/>
                <a:gd name="T13" fmla="*/ 31 h 200"/>
                <a:gd name="T14" fmla="*/ 0 w 155"/>
                <a:gd name="T15" fmla="*/ 31 h 200"/>
                <a:gd name="T16" fmla="*/ 0 w 155"/>
                <a:gd name="T17" fmla="*/ 37 h 200"/>
                <a:gd name="T18" fmla="*/ 17 w 155"/>
                <a:gd name="T19" fmla="*/ 37 h 200"/>
                <a:gd name="T20" fmla="*/ 24 w 155"/>
                <a:gd name="T21" fmla="*/ 45 h 200"/>
                <a:gd name="T22" fmla="*/ 17 w 155"/>
                <a:gd name="T23" fmla="*/ 52 h 200"/>
                <a:gd name="T24" fmla="*/ 0 w 155"/>
                <a:gd name="T25" fmla="*/ 52 h 200"/>
                <a:gd name="T26" fmla="*/ 0 w 155"/>
                <a:gd name="T27" fmla="*/ 59 h 200"/>
                <a:gd name="T28" fmla="*/ 17 w 155"/>
                <a:gd name="T29" fmla="*/ 59 h 200"/>
                <a:gd name="T30" fmla="*/ 24 w 155"/>
                <a:gd name="T31" fmla="*/ 66 h 200"/>
                <a:gd name="T32" fmla="*/ 17 w 155"/>
                <a:gd name="T33" fmla="*/ 73 h 200"/>
                <a:gd name="T34" fmla="*/ 0 w 155"/>
                <a:gd name="T35" fmla="*/ 73 h 200"/>
                <a:gd name="T36" fmla="*/ 0 w 155"/>
                <a:gd name="T37" fmla="*/ 80 h 200"/>
                <a:gd name="T38" fmla="*/ 17 w 155"/>
                <a:gd name="T39" fmla="*/ 80 h 200"/>
                <a:gd name="T40" fmla="*/ 24 w 155"/>
                <a:gd name="T41" fmla="*/ 87 h 200"/>
                <a:gd name="T42" fmla="*/ 17 w 155"/>
                <a:gd name="T43" fmla="*/ 94 h 200"/>
                <a:gd name="T44" fmla="*/ 0 w 155"/>
                <a:gd name="T45" fmla="*/ 94 h 200"/>
                <a:gd name="T46" fmla="*/ 0 w 155"/>
                <a:gd name="T47" fmla="*/ 101 h 200"/>
                <a:gd name="T48" fmla="*/ 17 w 155"/>
                <a:gd name="T49" fmla="*/ 101 h 200"/>
                <a:gd name="T50" fmla="*/ 24 w 155"/>
                <a:gd name="T51" fmla="*/ 108 h 200"/>
                <a:gd name="T52" fmla="*/ 17 w 155"/>
                <a:gd name="T53" fmla="*/ 116 h 200"/>
                <a:gd name="T54" fmla="*/ 0 w 155"/>
                <a:gd name="T55" fmla="*/ 116 h 200"/>
                <a:gd name="T56" fmla="*/ 0 w 155"/>
                <a:gd name="T57" fmla="*/ 122 h 200"/>
                <a:gd name="T58" fmla="*/ 17 w 155"/>
                <a:gd name="T59" fmla="*/ 122 h 200"/>
                <a:gd name="T60" fmla="*/ 24 w 155"/>
                <a:gd name="T61" fmla="*/ 129 h 200"/>
                <a:gd name="T62" fmla="*/ 17 w 155"/>
                <a:gd name="T63" fmla="*/ 137 h 200"/>
                <a:gd name="T64" fmla="*/ 0 w 155"/>
                <a:gd name="T65" fmla="*/ 137 h 200"/>
                <a:gd name="T66" fmla="*/ 0 w 155"/>
                <a:gd name="T67" fmla="*/ 143 h 200"/>
                <a:gd name="T68" fmla="*/ 17 w 155"/>
                <a:gd name="T69" fmla="*/ 143 h 200"/>
                <a:gd name="T70" fmla="*/ 24 w 155"/>
                <a:gd name="T71" fmla="*/ 151 h 200"/>
                <a:gd name="T72" fmla="*/ 17 w 155"/>
                <a:gd name="T73" fmla="*/ 158 h 200"/>
                <a:gd name="T74" fmla="*/ 0 w 155"/>
                <a:gd name="T75" fmla="*/ 158 h 200"/>
                <a:gd name="T76" fmla="*/ 0 w 155"/>
                <a:gd name="T77" fmla="*/ 165 h 200"/>
                <a:gd name="T78" fmla="*/ 17 w 155"/>
                <a:gd name="T79" fmla="*/ 165 h 200"/>
                <a:gd name="T80" fmla="*/ 24 w 155"/>
                <a:gd name="T81" fmla="*/ 172 h 200"/>
                <a:gd name="T82" fmla="*/ 17 w 155"/>
                <a:gd name="T83" fmla="*/ 179 h 200"/>
                <a:gd name="T84" fmla="*/ 0 w 155"/>
                <a:gd name="T85" fmla="*/ 179 h 200"/>
                <a:gd name="T86" fmla="*/ 0 w 155"/>
                <a:gd name="T87" fmla="*/ 194 h 200"/>
                <a:gd name="T88" fmla="*/ 6 w 155"/>
                <a:gd name="T89" fmla="*/ 200 h 200"/>
                <a:gd name="T90" fmla="*/ 149 w 155"/>
                <a:gd name="T91" fmla="*/ 200 h 200"/>
                <a:gd name="T92" fmla="*/ 155 w 155"/>
                <a:gd name="T93" fmla="*/ 194 h 200"/>
                <a:gd name="T94" fmla="*/ 155 w 155"/>
                <a:gd name="T95" fmla="*/ 5 h 200"/>
                <a:gd name="T96" fmla="*/ 149 w 155"/>
                <a:gd name="T97" fmla="*/ 0 h 200"/>
                <a:gd name="T98" fmla="*/ 121 w 155"/>
                <a:gd name="T99" fmla="*/ 62 h 200"/>
                <a:gd name="T100" fmla="*/ 117 w 155"/>
                <a:gd name="T101" fmla="*/ 67 h 200"/>
                <a:gd name="T102" fmla="*/ 55 w 155"/>
                <a:gd name="T103" fmla="*/ 67 h 200"/>
                <a:gd name="T104" fmla="*/ 52 w 155"/>
                <a:gd name="T105" fmla="*/ 62 h 200"/>
                <a:gd name="T106" fmla="*/ 52 w 155"/>
                <a:gd name="T107" fmla="*/ 38 h 200"/>
                <a:gd name="T108" fmla="*/ 55 w 155"/>
                <a:gd name="T109" fmla="*/ 32 h 200"/>
                <a:gd name="T110" fmla="*/ 117 w 155"/>
                <a:gd name="T111" fmla="*/ 32 h 200"/>
                <a:gd name="T112" fmla="*/ 121 w 155"/>
                <a:gd name="T113" fmla="*/ 38 h 200"/>
                <a:gd name="T114" fmla="*/ 121 w 155"/>
                <a:gd name="T115" fmla="*/ 6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5" h="200">
                  <a:moveTo>
                    <a:pt x="149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21" y="16"/>
                    <a:pt x="24" y="19"/>
                    <a:pt x="24" y="23"/>
                  </a:cubicBezTo>
                  <a:cubicBezTo>
                    <a:pt x="24" y="27"/>
                    <a:pt x="21" y="31"/>
                    <a:pt x="17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21" y="37"/>
                    <a:pt x="24" y="41"/>
                    <a:pt x="24" y="45"/>
                  </a:cubicBezTo>
                  <a:cubicBezTo>
                    <a:pt x="24" y="49"/>
                    <a:pt x="21" y="52"/>
                    <a:pt x="17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21" y="59"/>
                    <a:pt x="24" y="62"/>
                    <a:pt x="24" y="66"/>
                  </a:cubicBezTo>
                  <a:cubicBezTo>
                    <a:pt x="24" y="70"/>
                    <a:pt x="21" y="73"/>
                    <a:pt x="17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21" y="80"/>
                    <a:pt x="24" y="83"/>
                    <a:pt x="24" y="87"/>
                  </a:cubicBezTo>
                  <a:cubicBezTo>
                    <a:pt x="24" y="91"/>
                    <a:pt x="21" y="94"/>
                    <a:pt x="17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21" y="101"/>
                    <a:pt x="24" y="104"/>
                    <a:pt x="24" y="108"/>
                  </a:cubicBezTo>
                  <a:cubicBezTo>
                    <a:pt x="24" y="112"/>
                    <a:pt x="21" y="116"/>
                    <a:pt x="17" y="11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17" y="122"/>
                    <a:pt x="17" y="122"/>
                    <a:pt x="17" y="122"/>
                  </a:cubicBezTo>
                  <a:cubicBezTo>
                    <a:pt x="21" y="122"/>
                    <a:pt x="24" y="125"/>
                    <a:pt x="24" y="129"/>
                  </a:cubicBezTo>
                  <a:cubicBezTo>
                    <a:pt x="24" y="133"/>
                    <a:pt x="21" y="137"/>
                    <a:pt x="17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7" y="143"/>
                    <a:pt x="17" y="143"/>
                    <a:pt x="17" y="143"/>
                  </a:cubicBezTo>
                  <a:cubicBezTo>
                    <a:pt x="21" y="143"/>
                    <a:pt x="24" y="147"/>
                    <a:pt x="24" y="151"/>
                  </a:cubicBezTo>
                  <a:cubicBezTo>
                    <a:pt x="24" y="155"/>
                    <a:pt x="21" y="158"/>
                    <a:pt x="17" y="158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21" y="165"/>
                    <a:pt x="24" y="168"/>
                    <a:pt x="24" y="172"/>
                  </a:cubicBezTo>
                  <a:cubicBezTo>
                    <a:pt x="24" y="176"/>
                    <a:pt x="21" y="179"/>
                    <a:pt x="17" y="17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197"/>
                    <a:pt x="3" y="200"/>
                    <a:pt x="6" y="200"/>
                  </a:cubicBezTo>
                  <a:cubicBezTo>
                    <a:pt x="149" y="200"/>
                    <a:pt x="149" y="200"/>
                    <a:pt x="149" y="200"/>
                  </a:cubicBezTo>
                  <a:cubicBezTo>
                    <a:pt x="152" y="200"/>
                    <a:pt x="155" y="197"/>
                    <a:pt x="155" y="194"/>
                  </a:cubicBezTo>
                  <a:cubicBezTo>
                    <a:pt x="155" y="5"/>
                    <a:pt x="155" y="5"/>
                    <a:pt x="155" y="5"/>
                  </a:cubicBezTo>
                  <a:cubicBezTo>
                    <a:pt x="155" y="2"/>
                    <a:pt x="152" y="0"/>
                    <a:pt x="149" y="0"/>
                  </a:cubicBezTo>
                  <a:close/>
                  <a:moveTo>
                    <a:pt x="121" y="62"/>
                  </a:moveTo>
                  <a:cubicBezTo>
                    <a:pt x="121" y="65"/>
                    <a:pt x="119" y="67"/>
                    <a:pt x="117" y="67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53" y="67"/>
                    <a:pt x="52" y="65"/>
                    <a:pt x="52" y="62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2" y="35"/>
                    <a:pt x="53" y="32"/>
                    <a:pt x="55" y="32"/>
                  </a:cubicBezTo>
                  <a:cubicBezTo>
                    <a:pt x="117" y="32"/>
                    <a:pt x="117" y="32"/>
                    <a:pt x="117" y="32"/>
                  </a:cubicBezTo>
                  <a:cubicBezTo>
                    <a:pt x="119" y="32"/>
                    <a:pt x="121" y="35"/>
                    <a:pt x="121" y="38"/>
                  </a:cubicBezTo>
                  <a:lnTo>
                    <a:pt x="121" y="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915191" y="3848884"/>
            <a:ext cx="1163938" cy="894910"/>
            <a:chOff x="6915191" y="3848884"/>
            <a:chExt cx="1163938" cy="894910"/>
          </a:xfrm>
        </p:grpSpPr>
        <p:sp>
          <p:nvSpPr>
            <p:cNvPr id="18" name="矩形 17"/>
            <p:cNvSpPr/>
            <p:nvPr/>
          </p:nvSpPr>
          <p:spPr>
            <a:xfrm>
              <a:off x="7095281" y="3848884"/>
              <a:ext cx="983848" cy="894910"/>
            </a:xfrm>
            <a:prstGeom prst="rect">
              <a:avLst/>
            </a:prstGeom>
            <a:solidFill>
              <a:srgbClr val="E942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6915191" y="3855029"/>
              <a:ext cx="192795" cy="8886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Freeform 295"/>
            <p:cNvSpPr>
              <a:spLocks/>
            </p:cNvSpPr>
            <p:nvPr/>
          </p:nvSpPr>
          <p:spPr bwMode="auto">
            <a:xfrm>
              <a:off x="7307391" y="4107424"/>
              <a:ext cx="431486" cy="442494"/>
            </a:xfrm>
            <a:custGeom>
              <a:avLst/>
              <a:gdLst>
                <a:gd name="T0" fmla="*/ 194 w 198"/>
                <a:gd name="T1" fmla="*/ 8 h 203"/>
                <a:gd name="T2" fmla="*/ 154 w 198"/>
                <a:gd name="T3" fmla="*/ 20 h 203"/>
                <a:gd name="T4" fmla="*/ 144 w 198"/>
                <a:gd name="T5" fmla="*/ 28 h 203"/>
                <a:gd name="T6" fmla="*/ 27 w 198"/>
                <a:gd name="T7" fmla="*/ 19 h 203"/>
                <a:gd name="T8" fmla="*/ 7 w 198"/>
                <a:gd name="T9" fmla="*/ 23 h 203"/>
                <a:gd name="T10" fmla="*/ 0 w 198"/>
                <a:gd name="T11" fmla="*/ 31 h 203"/>
                <a:gd name="T12" fmla="*/ 106 w 198"/>
                <a:gd name="T13" fmla="*/ 69 h 203"/>
                <a:gd name="T14" fmla="*/ 63 w 198"/>
                <a:gd name="T15" fmla="*/ 120 h 203"/>
                <a:gd name="T16" fmla="*/ 24 w 198"/>
                <a:gd name="T17" fmla="*/ 118 h 203"/>
                <a:gd name="T18" fmla="*/ 9 w 198"/>
                <a:gd name="T19" fmla="*/ 132 h 203"/>
                <a:gd name="T20" fmla="*/ 57 w 198"/>
                <a:gd name="T21" fmla="*/ 142 h 203"/>
                <a:gd name="T22" fmla="*/ 70 w 198"/>
                <a:gd name="T23" fmla="*/ 193 h 203"/>
                <a:gd name="T24" fmla="*/ 84 w 198"/>
                <a:gd name="T25" fmla="*/ 178 h 203"/>
                <a:gd name="T26" fmla="*/ 82 w 198"/>
                <a:gd name="T27" fmla="*/ 139 h 203"/>
                <a:gd name="T28" fmla="*/ 133 w 198"/>
                <a:gd name="T29" fmla="*/ 96 h 203"/>
                <a:gd name="T30" fmla="*/ 172 w 198"/>
                <a:gd name="T31" fmla="*/ 203 h 203"/>
                <a:gd name="T32" fmla="*/ 179 w 198"/>
                <a:gd name="T33" fmla="*/ 195 h 203"/>
                <a:gd name="T34" fmla="*/ 183 w 198"/>
                <a:gd name="T35" fmla="*/ 175 h 203"/>
                <a:gd name="T36" fmla="*/ 174 w 198"/>
                <a:gd name="T37" fmla="*/ 58 h 203"/>
                <a:gd name="T38" fmla="*/ 183 w 198"/>
                <a:gd name="T39" fmla="*/ 49 h 203"/>
                <a:gd name="T40" fmla="*/ 188 w 198"/>
                <a:gd name="T41" fmla="*/ 42 h 203"/>
                <a:gd name="T42" fmla="*/ 194 w 198"/>
                <a:gd name="T43" fmla="*/ 33 h 203"/>
                <a:gd name="T44" fmla="*/ 198 w 198"/>
                <a:gd name="T45" fmla="*/ 20 h 203"/>
                <a:gd name="T46" fmla="*/ 194 w 198"/>
                <a:gd name="T47" fmla="*/ 8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8" h="203">
                  <a:moveTo>
                    <a:pt x="194" y="8"/>
                  </a:moveTo>
                  <a:cubicBezTo>
                    <a:pt x="186" y="0"/>
                    <a:pt x="173" y="4"/>
                    <a:pt x="154" y="20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18" y="18"/>
                    <a:pt x="11" y="19"/>
                    <a:pt x="7" y="23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06" y="69"/>
                    <a:pt x="106" y="69"/>
                    <a:pt x="106" y="69"/>
                  </a:cubicBezTo>
                  <a:cubicBezTo>
                    <a:pt x="63" y="120"/>
                    <a:pt x="63" y="120"/>
                    <a:pt x="63" y="120"/>
                  </a:cubicBezTo>
                  <a:cubicBezTo>
                    <a:pt x="24" y="118"/>
                    <a:pt x="24" y="118"/>
                    <a:pt x="24" y="118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57" y="142"/>
                    <a:pt x="57" y="142"/>
                    <a:pt x="57" y="142"/>
                  </a:cubicBezTo>
                  <a:cubicBezTo>
                    <a:pt x="70" y="193"/>
                    <a:pt x="70" y="193"/>
                    <a:pt x="70" y="193"/>
                  </a:cubicBezTo>
                  <a:cubicBezTo>
                    <a:pt x="84" y="178"/>
                    <a:pt x="84" y="178"/>
                    <a:pt x="84" y="178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133" y="96"/>
                    <a:pt x="133" y="96"/>
                    <a:pt x="133" y="96"/>
                  </a:cubicBezTo>
                  <a:cubicBezTo>
                    <a:pt x="172" y="203"/>
                    <a:pt x="172" y="203"/>
                    <a:pt x="172" y="203"/>
                  </a:cubicBezTo>
                  <a:cubicBezTo>
                    <a:pt x="179" y="195"/>
                    <a:pt x="179" y="195"/>
                    <a:pt x="179" y="195"/>
                  </a:cubicBezTo>
                  <a:cubicBezTo>
                    <a:pt x="183" y="191"/>
                    <a:pt x="185" y="185"/>
                    <a:pt x="183" y="175"/>
                  </a:cubicBezTo>
                  <a:cubicBezTo>
                    <a:pt x="174" y="58"/>
                    <a:pt x="174" y="58"/>
                    <a:pt x="174" y="58"/>
                  </a:cubicBezTo>
                  <a:cubicBezTo>
                    <a:pt x="183" y="49"/>
                    <a:pt x="183" y="49"/>
                    <a:pt x="183" y="49"/>
                  </a:cubicBezTo>
                  <a:cubicBezTo>
                    <a:pt x="185" y="46"/>
                    <a:pt x="186" y="44"/>
                    <a:pt x="188" y="42"/>
                  </a:cubicBezTo>
                  <a:cubicBezTo>
                    <a:pt x="190" y="40"/>
                    <a:pt x="192" y="37"/>
                    <a:pt x="194" y="33"/>
                  </a:cubicBezTo>
                  <a:cubicBezTo>
                    <a:pt x="196" y="30"/>
                    <a:pt x="197" y="25"/>
                    <a:pt x="198" y="20"/>
                  </a:cubicBezTo>
                  <a:cubicBezTo>
                    <a:pt x="198" y="15"/>
                    <a:pt x="197" y="11"/>
                    <a:pt x="194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915190" y="5249704"/>
            <a:ext cx="1161284" cy="894910"/>
            <a:chOff x="6915190" y="5249704"/>
            <a:chExt cx="1161284" cy="894910"/>
          </a:xfrm>
        </p:grpSpPr>
        <p:grpSp>
          <p:nvGrpSpPr>
            <p:cNvPr id="35" name="组合 34"/>
            <p:cNvGrpSpPr/>
            <p:nvPr/>
          </p:nvGrpSpPr>
          <p:grpSpPr>
            <a:xfrm>
              <a:off x="6915190" y="5249704"/>
              <a:ext cx="1161284" cy="894910"/>
              <a:chOff x="6915190" y="5249704"/>
              <a:chExt cx="1161284" cy="894910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7092626" y="5249704"/>
                <a:ext cx="983848" cy="894910"/>
              </a:xfrm>
              <a:prstGeom prst="rect">
                <a:avLst/>
              </a:prstGeom>
              <a:solidFill>
                <a:srgbClr val="E942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6915190" y="5255943"/>
                <a:ext cx="192795" cy="88867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6" name="Freeform 419"/>
            <p:cNvSpPr>
              <a:spLocks/>
            </p:cNvSpPr>
            <p:nvPr/>
          </p:nvSpPr>
          <p:spPr bwMode="auto">
            <a:xfrm>
              <a:off x="7394383" y="5507975"/>
              <a:ext cx="339025" cy="433689"/>
            </a:xfrm>
            <a:custGeom>
              <a:avLst/>
              <a:gdLst>
                <a:gd name="T0" fmla="*/ 154 w 156"/>
                <a:gd name="T1" fmla="*/ 136 h 199"/>
                <a:gd name="T2" fmla="*/ 154 w 156"/>
                <a:gd name="T3" fmla="*/ 127 h 199"/>
                <a:gd name="T4" fmla="*/ 146 w 156"/>
                <a:gd name="T5" fmla="*/ 102 h 199"/>
                <a:gd name="T6" fmla="*/ 145 w 156"/>
                <a:gd name="T7" fmla="*/ 41 h 199"/>
                <a:gd name="T8" fmla="*/ 145 w 156"/>
                <a:gd name="T9" fmla="*/ 39 h 199"/>
                <a:gd name="T10" fmla="*/ 143 w 156"/>
                <a:gd name="T11" fmla="*/ 38 h 199"/>
                <a:gd name="T12" fmla="*/ 105 w 156"/>
                <a:gd name="T13" fmla="*/ 80 h 199"/>
                <a:gd name="T14" fmla="*/ 88 w 156"/>
                <a:gd name="T15" fmla="*/ 2 h 199"/>
                <a:gd name="T16" fmla="*/ 87 w 156"/>
                <a:gd name="T17" fmla="*/ 0 h 199"/>
                <a:gd name="T18" fmla="*/ 85 w 156"/>
                <a:gd name="T19" fmla="*/ 0 h 199"/>
                <a:gd name="T20" fmla="*/ 58 w 156"/>
                <a:gd name="T21" fmla="*/ 51 h 199"/>
                <a:gd name="T22" fmla="*/ 46 w 156"/>
                <a:gd name="T23" fmla="*/ 96 h 199"/>
                <a:gd name="T24" fmla="*/ 17 w 156"/>
                <a:gd name="T25" fmla="*/ 64 h 199"/>
                <a:gd name="T26" fmla="*/ 8 w 156"/>
                <a:gd name="T27" fmla="*/ 57 h 199"/>
                <a:gd name="T28" fmla="*/ 5 w 156"/>
                <a:gd name="T29" fmla="*/ 57 h 199"/>
                <a:gd name="T30" fmla="*/ 5 w 156"/>
                <a:gd name="T31" fmla="*/ 59 h 199"/>
                <a:gd name="T32" fmla="*/ 7 w 156"/>
                <a:gd name="T33" fmla="*/ 110 h 199"/>
                <a:gd name="T34" fmla="*/ 32 w 156"/>
                <a:gd name="T35" fmla="*/ 190 h 199"/>
                <a:gd name="T36" fmla="*/ 52 w 156"/>
                <a:gd name="T37" fmla="*/ 197 h 199"/>
                <a:gd name="T38" fmla="*/ 53 w 156"/>
                <a:gd name="T39" fmla="*/ 197 h 199"/>
                <a:gd name="T40" fmla="*/ 53 w 156"/>
                <a:gd name="T41" fmla="*/ 197 h 199"/>
                <a:gd name="T42" fmla="*/ 55 w 156"/>
                <a:gd name="T43" fmla="*/ 195 h 199"/>
                <a:gd name="T44" fmla="*/ 54 w 156"/>
                <a:gd name="T45" fmla="*/ 194 h 199"/>
                <a:gd name="T46" fmla="*/ 45 w 156"/>
                <a:gd name="T47" fmla="*/ 157 h 199"/>
                <a:gd name="T48" fmla="*/ 45 w 156"/>
                <a:gd name="T49" fmla="*/ 135 h 199"/>
                <a:gd name="T50" fmla="*/ 45 w 156"/>
                <a:gd name="T51" fmla="*/ 135 h 199"/>
                <a:gd name="T52" fmla="*/ 59 w 156"/>
                <a:gd name="T53" fmla="*/ 152 h 199"/>
                <a:gd name="T54" fmla="*/ 61 w 156"/>
                <a:gd name="T55" fmla="*/ 154 h 199"/>
                <a:gd name="T56" fmla="*/ 63 w 156"/>
                <a:gd name="T57" fmla="*/ 153 h 199"/>
                <a:gd name="T58" fmla="*/ 71 w 156"/>
                <a:gd name="T59" fmla="*/ 127 h 199"/>
                <a:gd name="T60" fmla="*/ 81 w 156"/>
                <a:gd name="T61" fmla="*/ 104 h 199"/>
                <a:gd name="T62" fmla="*/ 91 w 156"/>
                <a:gd name="T63" fmla="*/ 145 h 199"/>
                <a:gd name="T64" fmla="*/ 93 w 156"/>
                <a:gd name="T65" fmla="*/ 146 h 199"/>
                <a:gd name="T66" fmla="*/ 95 w 156"/>
                <a:gd name="T67" fmla="*/ 144 h 199"/>
                <a:gd name="T68" fmla="*/ 108 w 156"/>
                <a:gd name="T69" fmla="*/ 124 h 199"/>
                <a:gd name="T70" fmla="*/ 111 w 156"/>
                <a:gd name="T71" fmla="*/ 153 h 199"/>
                <a:gd name="T72" fmla="*/ 115 w 156"/>
                <a:gd name="T73" fmla="*/ 166 h 199"/>
                <a:gd name="T74" fmla="*/ 115 w 156"/>
                <a:gd name="T75" fmla="*/ 171 h 199"/>
                <a:gd name="T76" fmla="*/ 99 w 156"/>
                <a:gd name="T77" fmla="*/ 195 h 199"/>
                <a:gd name="T78" fmla="*/ 99 w 156"/>
                <a:gd name="T79" fmla="*/ 198 h 199"/>
                <a:gd name="T80" fmla="*/ 101 w 156"/>
                <a:gd name="T81" fmla="*/ 199 h 199"/>
                <a:gd name="T82" fmla="*/ 101 w 156"/>
                <a:gd name="T83" fmla="*/ 199 h 199"/>
                <a:gd name="T84" fmla="*/ 106 w 156"/>
                <a:gd name="T85" fmla="*/ 197 h 199"/>
                <a:gd name="T86" fmla="*/ 154 w 156"/>
                <a:gd name="T87" fmla="*/ 136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6" h="199">
                  <a:moveTo>
                    <a:pt x="154" y="136"/>
                  </a:moveTo>
                  <a:cubicBezTo>
                    <a:pt x="155" y="133"/>
                    <a:pt x="154" y="130"/>
                    <a:pt x="154" y="127"/>
                  </a:cubicBezTo>
                  <a:cubicBezTo>
                    <a:pt x="152" y="119"/>
                    <a:pt x="149" y="110"/>
                    <a:pt x="146" y="102"/>
                  </a:cubicBezTo>
                  <a:cubicBezTo>
                    <a:pt x="138" y="81"/>
                    <a:pt x="129" y="59"/>
                    <a:pt x="145" y="41"/>
                  </a:cubicBezTo>
                  <a:cubicBezTo>
                    <a:pt x="145" y="40"/>
                    <a:pt x="145" y="40"/>
                    <a:pt x="145" y="39"/>
                  </a:cubicBezTo>
                  <a:cubicBezTo>
                    <a:pt x="145" y="38"/>
                    <a:pt x="144" y="38"/>
                    <a:pt x="143" y="38"/>
                  </a:cubicBezTo>
                  <a:cubicBezTo>
                    <a:pt x="118" y="42"/>
                    <a:pt x="108" y="67"/>
                    <a:pt x="105" y="80"/>
                  </a:cubicBezTo>
                  <a:cubicBezTo>
                    <a:pt x="93" y="58"/>
                    <a:pt x="88" y="35"/>
                    <a:pt x="88" y="2"/>
                  </a:cubicBezTo>
                  <a:cubicBezTo>
                    <a:pt x="88" y="1"/>
                    <a:pt x="88" y="0"/>
                    <a:pt x="87" y="0"/>
                  </a:cubicBezTo>
                  <a:cubicBezTo>
                    <a:pt x="87" y="0"/>
                    <a:pt x="86" y="0"/>
                    <a:pt x="85" y="0"/>
                  </a:cubicBezTo>
                  <a:cubicBezTo>
                    <a:pt x="66" y="12"/>
                    <a:pt x="62" y="32"/>
                    <a:pt x="58" y="51"/>
                  </a:cubicBezTo>
                  <a:cubicBezTo>
                    <a:pt x="58" y="69"/>
                    <a:pt x="54" y="83"/>
                    <a:pt x="46" y="96"/>
                  </a:cubicBezTo>
                  <a:cubicBezTo>
                    <a:pt x="41" y="80"/>
                    <a:pt x="29" y="72"/>
                    <a:pt x="17" y="64"/>
                  </a:cubicBezTo>
                  <a:cubicBezTo>
                    <a:pt x="14" y="62"/>
                    <a:pt x="11" y="59"/>
                    <a:pt x="8" y="57"/>
                  </a:cubicBezTo>
                  <a:cubicBezTo>
                    <a:pt x="7" y="57"/>
                    <a:pt x="6" y="57"/>
                    <a:pt x="5" y="57"/>
                  </a:cubicBezTo>
                  <a:cubicBezTo>
                    <a:pt x="5" y="58"/>
                    <a:pt x="4" y="59"/>
                    <a:pt x="5" y="59"/>
                  </a:cubicBezTo>
                  <a:cubicBezTo>
                    <a:pt x="10" y="75"/>
                    <a:pt x="8" y="93"/>
                    <a:pt x="7" y="110"/>
                  </a:cubicBezTo>
                  <a:cubicBezTo>
                    <a:pt x="4" y="140"/>
                    <a:pt x="0" y="170"/>
                    <a:pt x="32" y="190"/>
                  </a:cubicBezTo>
                  <a:cubicBezTo>
                    <a:pt x="39" y="193"/>
                    <a:pt x="45" y="195"/>
                    <a:pt x="52" y="197"/>
                  </a:cubicBezTo>
                  <a:cubicBezTo>
                    <a:pt x="53" y="197"/>
                    <a:pt x="53" y="197"/>
                    <a:pt x="53" y="197"/>
                  </a:cubicBezTo>
                  <a:cubicBezTo>
                    <a:pt x="53" y="197"/>
                    <a:pt x="53" y="197"/>
                    <a:pt x="53" y="197"/>
                  </a:cubicBezTo>
                  <a:cubicBezTo>
                    <a:pt x="54" y="197"/>
                    <a:pt x="55" y="197"/>
                    <a:pt x="55" y="195"/>
                  </a:cubicBezTo>
                  <a:cubicBezTo>
                    <a:pt x="55" y="195"/>
                    <a:pt x="55" y="194"/>
                    <a:pt x="54" y="194"/>
                  </a:cubicBezTo>
                  <a:cubicBezTo>
                    <a:pt x="42" y="185"/>
                    <a:pt x="43" y="171"/>
                    <a:pt x="45" y="157"/>
                  </a:cubicBezTo>
                  <a:cubicBezTo>
                    <a:pt x="45" y="150"/>
                    <a:pt x="46" y="142"/>
                    <a:pt x="45" y="135"/>
                  </a:cubicBezTo>
                  <a:cubicBezTo>
                    <a:pt x="45" y="135"/>
                    <a:pt x="45" y="135"/>
                    <a:pt x="45" y="135"/>
                  </a:cubicBezTo>
                  <a:cubicBezTo>
                    <a:pt x="52" y="139"/>
                    <a:pt x="58" y="144"/>
                    <a:pt x="59" y="152"/>
                  </a:cubicBezTo>
                  <a:cubicBezTo>
                    <a:pt x="60" y="153"/>
                    <a:pt x="60" y="154"/>
                    <a:pt x="61" y="154"/>
                  </a:cubicBezTo>
                  <a:cubicBezTo>
                    <a:pt x="62" y="154"/>
                    <a:pt x="62" y="154"/>
                    <a:pt x="63" y="153"/>
                  </a:cubicBezTo>
                  <a:cubicBezTo>
                    <a:pt x="69" y="145"/>
                    <a:pt x="71" y="137"/>
                    <a:pt x="71" y="127"/>
                  </a:cubicBezTo>
                  <a:cubicBezTo>
                    <a:pt x="73" y="118"/>
                    <a:pt x="75" y="110"/>
                    <a:pt x="81" y="104"/>
                  </a:cubicBezTo>
                  <a:cubicBezTo>
                    <a:pt x="81" y="117"/>
                    <a:pt x="83" y="131"/>
                    <a:pt x="91" y="145"/>
                  </a:cubicBezTo>
                  <a:cubicBezTo>
                    <a:pt x="92" y="146"/>
                    <a:pt x="92" y="146"/>
                    <a:pt x="93" y="146"/>
                  </a:cubicBezTo>
                  <a:cubicBezTo>
                    <a:pt x="94" y="146"/>
                    <a:pt x="95" y="145"/>
                    <a:pt x="95" y="144"/>
                  </a:cubicBezTo>
                  <a:cubicBezTo>
                    <a:pt x="96" y="140"/>
                    <a:pt x="99" y="129"/>
                    <a:pt x="108" y="124"/>
                  </a:cubicBezTo>
                  <a:cubicBezTo>
                    <a:pt x="103" y="133"/>
                    <a:pt x="107" y="144"/>
                    <a:pt x="111" y="153"/>
                  </a:cubicBezTo>
                  <a:cubicBezTo>
                    <a:pt x="113" y="158"/>
                    <a:pt x="114" y="162"/>
                    <a:pt x="115" y="166"/>
                  </a:cubicBezTo>
                  <a:cubicBezTo>
                    <a:pt x="115" y="167"/>
                    <a:pt x="115" y="169"/>
                    <a:pt x="115" y="171"/>
                  </a:cubicBezTo>
                  <a:cubicBezTo>
                    <a:pt x="116" y="180"/>
                    <a:pt x="111" y="188"/>
                    <a:pt x="99" y="195"/>
                  </a:cubicBezTo>
                  <a:cubicBezTo>
                    <a:pt x="99" y="196"/>
                    <a:pt x="98" y="197"/>
                    <a:pt x="99" y="198"/>
                  </a:cubicBezTo>
                  <a:cubicBezTo>
                    <a:pt x="99" y="198"/>
                    <a:pt x="100" y="199"/>
                    <a:pt x="101" y="199"/>
                  </a:cubicBezTo>
                  <a:cubicBezTo>
                    <a:pt x="101" y="199"/>
                    <a:pt x="101" y="199"/>
                    <a:pt x="101" y="199"/>
                  </a:cubicBezTo>
                  <a:cubicBezTo>
                    <a:pt x="103" y="198"/>
                    <a:pt x="104" y="198"/>
                    <a:pt x="106" y="197"/>
                  </a:cubicBezTo>
                  <a:cubicBezTo>
                    <a:pt x="140" y="180"/>
                    <a:pt x="156" y="160"/>
                    <a:pt x="154" y="1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908818" y="2440529"/>
            <a:ext cx="1170311" cy="894910"/>
            <a:chOff x="6908818" y="2440529"/>
            <a:chExt cx="1170311" cy="894910"/>
          </a:xfrm>
        </p:grpSpPr>
        <p:sp>
          <p:nvSpPr>
            <p:cNvPr id="17" name="矩形 16"/>
            <p:cNvSpPr/>
            <p:nvPr/>
          </p:nvSpPr>
          <p:spPr>
            <a:xfrm>
              <a:off x="7095281" y="2440529"/>
              <a:ext cx="983848" cy="894910"/>
            </a:xfrm>
            <a:prstGeom prst="rect">
              <a:avLst/>
            </a:prstGeom>
            <a:solidFill>
              <a:srgbClr val="E942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908818" y="2446674"/>
              <a:ext cx="192795" cy="8886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7390128" y="2713588"/>
              <a:ext cx="427085" cy="352234"/>
              <a:chOff x="9999663" y="3922713"/>
              <a:chExt cx="307976" cy="254000"/>
            </a:xfrm>
            <a:solidFill>
              <a:schemeClr val="bg1"/>
            </a:solidFill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28" name="Freeform 302"/>
              <p:cNvSpPr>
                <a:spLocks/>
              </p:cNvSpPr>
              <p:nvPr/>
            </p:nvSpPr>
            <p:spPr bwMode="auto">
              <a:xfrm>
                <a:off x="10188576" y="4011613"/>
                <a:ext cx="28575" cy="73025"/>
              </a:xfrm>
              <a:custGeom>
                <a:avLst/>
                <a:gdLst>
                  <a:gd name="T0" fmla="*/ 6 w 18"/>
                  <a:gd name="T1" fmla="*/ 1 h 46"/>
                  <a:gd name="T2" fmla="*/ 1 w 18"/>
                  <a:gd name="T3" fmla="*/ 6 h 46"/>
                  <a:gd name="T4" fmla="*/ 1 w 18"/>
                  <a:gd name="T5" fmla="*/ 6 h 46"/>
                  <a:gd name="T6" fmla="*/ 4 w 18"/>
                  <a:gd name="T7" fmla="*/ 24 h 46"/>
                  <a:gd name="T8" fmla="*/ 1 w 18"/>
                  <a:gd name="T9" fmla="*/ 41 h 46"/>
                  <a:gd name="T10" fmla="*/ 6 w 18"/>
                  <a:gd name="T11" fmla="*/ 46 h 46"/>
                  <a:gd name="T12" fmla="*/ 8 w 18"/>
                  <a:gd name="T13" fmla="*/ 46 h 46"/>
                  <a:gd name="T14" fmla="*/ 14 w 18"/>
                  <a:gd name="T15" fmla="*/ 43 h 46"/>
                  <a:gd name="T16" fmla="*/ 18 w 18"/>
                  <a:gd name="T17" fmla="*/ 24 h 46"/>
                  <a:gd name="T18" fmla="*/ 14 w 18"/>
                  <a:gd name="T19" fmla="*/ 4 h 46"/>
                  <a:gd name="T20" fmla="*/ 6 w 18"/>
                  <a:gd name="T21" fmla="*/ 1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" h="46">
                    <a:moveTo>
                      <a:pt x="6" y="1"/>
                    </a:moveTo>
                    <a:cubicBezTo>
                      <a:pt x="3" y="1"/>
                      <a:pt x="0" y="4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3" y="12"/>
                      <a:pt x="4" y="18"/>
                      <a:pt x="4" y="24"/>
                    </a:cubicBezTo>
                    <a:cubicBezTo>
                      <a:pt x="4" y="29"/>
                      <a:pt x="3" y="35"/>
                      <a:pt x="1" y="41"/>
                    </a:cubicBezTo>
                    <a:cubicBezTo>
                      <a:pt x="0" y="43"/>
                      <a:pt x="3" y="46"/>
                      <a:pt x="6" y="46"/>
                    </a:cubicBezTo>
                    <a:cubicBezTo>
                      <a:pt x="7" y="46"/>
                      <a:pt x="7" y="46"/>
                      <a:pt x="8" y="46"/>
                    </a:cubicBezTo>
                    <a:cubicBezTo>
                      <a:pt x="11" y="46"/>
                      <a:pt x="14" y="45"/>
                      <a:pt x="14" y="43"/>
                    </a:cubicBezTo>
                    <a:cubicBezTo>
                      <a:pt x="17" y="37"/>
                      <a:pt x="18" y="30"/>
                      <a:pt x="18" y="24"/>
                    </a:cubicBezTo>
                    <a:cubicBezTo>
                      <a:pt x="18" y="17"/>
                      <a:pt x="17" y="11"/>
                      <a:pt x="14" y="4"/>
                    </a:cubicBezTo>
                    <a:cubicBezTo>
                      <a:pt x="13" y="2"/>
                      <a:pt x="10" y="0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303"/>
              <p:cNvSpPr>
                <a:spLocks/>
              </p:cNvSpPr>
              <p:nvPr/>
            </p:nvSpPr>
            <p:spPr bwMode="auto">
              <a:xfrm>
                <a:off x="10252076" y="3948113"/>
                <a:ext cx="55563" cy="201613"/>
              </a:xfrm>
              <a:custGeom>
                <a:avLst/>
                <a:gdLst>
                  <a:gd name="T0" fmla="*/ 14 w 35"/>
                  <a:gd name="T1" fmla="*/ 3 h 129"/>
                  <a:gd name="T2" fmla="*/ 5 w 35"/>
                  <a:gd name="T3" fmla="*/ 1 h 129"/>
                  <a:gd name="T4" fmla="*/ 2 w 35"/>
                  <a:gd name="T5" fmla="*/ 7 h 129"/>
                  <a:gd name="T6" fmla="*/ 2 w 35"/>
                  <a:gd name="T7" fmla="*/ 7 h 129"/>
                  <a:gd name="T8" fmla="*/ 21 w 35"/>
                  <a:gd name="T9" fmla="*/ 65 h 129"/>
                  <a:gd name="T10" fmla="*/ 2 w 35"/>
                  <a:gd name="T11" fmla="*/ 122 h 129"/>
                  <a:gd name="T12" fmla="*/ 5 w 35"/>
                  <a:gd name="T13" fmla="*/ 128 h 129"/>
                  <a:gd name="T14" fmla="*/ 8 w 35"/>
                  <a:gd name="T15" fmla="*/ 129 h 129"/>
                  <a:gd name="T16" fmla="*/ 14 w 35"/>
                  <a:gd name="T17" fmla="*/ 126 h 129"/>
                  <a:gd name="T18" fmla="*/ 35 w 35"/>
                  <a:gd name="T19" fmla="*/ 65 h 129"/>
                  <a:gd name="T20" fmla="*/ 14 w 35"/>
                  <a:gd name="T21" fmla="*/ 3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129">
                    <a:moveTo>
                      <a:pt x="14" y="3"/>
                    </a:moveTo>
                    <a:cubicBezTo>
                      <a:pt x="12" y="1"/>
                      <a:pt x="8" y="0"/>
                      <a:pt x="5" y="1"/>
                    </a:cubicBezTo>
                    <a:cubicBezTo>
                      <a:pt x="2" y="2"/>
                      <a:pt x="0" y="4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5" y="25"/>
                      <a:pt x="21" y="45"/>
                      <a:pt x="21" y="65"/>
                    </a:cubicBezTo>
                    <a:cubicBezTo>
                      <a:pt x="21" y="84"/>
                      <a:pt x="15" y="104"/>
                      <a:pt x="2" y="122"/>
                    </a:cubicBezTo>
                    <a:cubicBezTo>
                      <a:pt x="0" y="125"/>
                      <a:pt x="2" y="127"/>
                      <a:pt x="5" y="128"/>
                    </a:cubicBezTo>
                    <a:cubicBezTo>
                      <a:pt x="6" y="129"/>
                      <a:pt x="7" y="129"/>
                      <a:pt x="8" y="129"/>
                    </a:cubicBezTo>
                    <a:cubicBezTo>
                      <a:pt x="10" y="129"/>
                      <a:pt x="13" y="128"/>
                      <a:pt x="14" y="126"/>
                    </a:cubicBezTo>
                    <a:cubicBezTo>
                      <a:pt x="28" y="107"/>
                      <a:pt x="35" y="86"/>
                      <a:pt x="35" y="65"/>
                    </a:cubicBezTo>
                    <a:cubicBezTo>
                      <a:pt x="35" y="43"/>
                      <a:pt x="28" y="22"/>
                      <a:pt x="1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Freeform 304"/>
              <p:cNvSpPr>
                <a:spLocks/>
              </p:cNvSpPr>
              <p:nvPr/>
            </p:nvSpPr>
            <p:spPr bwMode="auto">
              <a:xfrm>
                <a:off x="10223501" y="3986213"/>
                <a:ext cx="36513" cy="127000"/>
              </a:xfrm>
              <a:custGeom>
                <a:avLst/>
                <a:gdLst>
                  <a:gd name="T0" fmla="*/ 14 w 23"/>
                  <a:gd name="T1" fmla="*/ 4 h 81"/>
                  <a:gd name="T2" fmla="*/ 6 w 23"/>
                  <a:gd name="T3" fmla="*/ 1 h 81"/>
                  <a:gd name="T4" fmla="*/ 1 w 23"/>
                  <a:gd name="T5" fmla="*/ 7 h 81"/>
                  <a:gd name="T6" fmla="*/ 10 w 23"/>
                  <a:gd name="T7" fmla="*/ 40 h 81"/>
                  <a:gd name="T8" fmla="*/ 1 w 23"/>
                  <a:gd name="T9" fmla="*/ 74 h 81"/>
                  <a:gd name="T10" fmla="*/ 5 w 23"/>
                  <a:gd name="T11" fmla="*/ 80 h 81"/>
                  <a:gd name="T12" fmla="*/ 8 w 23"/>
                  <a:gd name="T13" fmla="*/ 81 h 81"/>
                  <a:gd name="T14" fmla="*/ 14 w 23"/>
                  <a:gd name="T15" fmla="*/ 77 h 81"/>
                  <a:gd name="T16" fmla="*/ 23 w 23"/>
                  <a:gd name="T17" fmla="*/ 40 h 81"/>
                  <a:gd name="T18" fmla="*/ 14 w 23"/>
                  <a:gd name="T19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81">
                    <a:moveTo>
                      <a:pt x="14" y="4"/>
                    </a:moveTo>
                    <a:cubicBezTo>
                      <a:pt x="13" y="1"/>
                      <a:pt x="9" y="0"/>
                      <a:pt x="6" y="1"/>
                    </a:cubicBezTo>
                    <a:cubicBezTo>
                      <a:pt x="2" y="2"/>
                      <a:pt x="0" y="4"/>
                      <a:pt x="1" y="7"/>
                    </a:cubicBezTo>
                    <a:cubicBezTo>
                      <a:pt x="7" y="18"/>
                      <a:pt x="10" y="29"/>
                      <a:pt x="10" y="40"/>
                    </a:cubicBezTo>
                    <a:cubicBezTo>
                      <a:pt x="10" y="52"/>
                      <a:pt x="7" y="64"/>
                      <a:pt x="1" y="74"/>
                    </a:cubicBezTo>
                    <a:cubicBezTo>
                      <a:pt x="0" y="77"/>
                      <a:pt x="2" y="79"/>
                      <a:pt x="5" y="80"/>
                    </a:cubicBezTo>
                    <a:cubicBezTo>
                      <a:pt x="6" y="80"/>
                      <a:pt x="7" y="81"/>
                      <a:pt x="8" y="81"/>
                    </a:cubicBezTo>
                    <a:cubicBezTo>
                      <a:pt x="10" y="81"/>
                      <a:pt x="13" y="79"/>
                      <a:pt x="14" y="77"/>
                    </a:cubicBezTo>
                    <a:cubicBezTo>
                      <a:pt x="20" y="66"/>
                      <a:pt x="23" y="53"/>
                      <a:pt x="23" y="40"/>
                    </a:cubicBezTo>
                    <a:cubicBezTo>
                      <a:pt x="23" y="28"/>
                      <a:pt x="20" y="16"/>
                      <a:pt x="1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305"/>
              <p:cNvSpPr>
                <a:spLocks/>
              </p:cNvSpPr>
              <p:nvPr/>
            </p:nvSpPr>
            <p:spPr bwMode="auto">
              <a:xfrm>
                <a:off x="9999663" y="3922713"/>
                <a:ext cx="169863" cy="254000"/>
              </a:xfrm>
              <a:custGeom>
                <a:avLst/>
                <a:gdLst>
                  <a:gd name="T0" fmla="*/ 95 w 108"/>
                  <a:gd name="T1" fmla="*/ 8 h 162"/>
                  <a:gd name="T2" fmla="*/ 46 w 108"/>
                  <a:gd name="T3" fmla="*/ 47 h 162"/>
                  <a:gd name="T4" fmla="*/ 5 w 108"/>
                  <a:gd name="T5" fmla="*/ 47 h 162"/>
                  <a:gd name="T6" fmla="*/ 0 w 108"/>
                  <a:gd name="T7" fmla="*/ 52 h 162"/>
                  <a:gd name="T8" fmla="*/ 0 w 108"/>
                  <a:gd name="T9" fmla="*/ 110 h 162"/>
                  <a:gd name="T10" fmla="*/ 5 w 108"/>
                  <a:gd name="T11" fmla="*/ 115 h 162"/>
                  <a:gd name="T12" fmla="*/ 47 w 108"/>
                  <a:gd name="T13" fmla="*/ 115 h 162"/>
                  <a:gd name="T14" fmla="*/ 95 w 108"/>
                  <a:gd name="T15" fmla="*/ 154 h 162"/>
                  <a:gd name="T16" fmla="*/ 108 w 108"/>
                  <a:gd name="T17" fmla="*/ 149 h 162"/>
                  <a:gd name="T18" fmla="*/ 108 w 108"/>
                  <a:gd name="T19" fmla="*/ 82 h 162"/>
                  <a:gd name="T20" fmla="*/ 108 w 108"/>
                  <a:gd name="T21" fmla="*/ 79 h 162"/>
                  <a:gd name="T22" fmla="*/ 108 w 108"/>
                  <a:gd name="T23" fmla="*/ 13 h 162"/>
                  <a:gd name="T24" fmla="*/ 95 w 108"/>
                  <a:gd name="T25" fmla="*/ 8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8" h="162">
                    <a:moveTo>
                      <a:pt x="95" y="8"/>
                    </a:moveTo>
                    <a:cubicBezTo>
                      <a:pt x="85" y="14"/>
                      <a:pt x="60" y="35"/>
                      <a:pt x="46" y="47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2" y="47"/>
                      <a:pt x="0" y="49"/>
                      <a:pt x="0" y="52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0" y="113"/>
                      <a:pt x="2" y="115"/>
                      <a:pt x="5" y="115"/>
                    </a:cubicBezTo>
                    <a:cubicBezTo>
                      <a:pt x="47" y="115"/>
                      <a:pt x="47" y="115"/>
                      <a:pt x="47" y="115"/>
                    </a:cubicBezTo>
                    <a:cubicBezTo>
                      <a:pt x="61" y="128"/>
                      <a:pt x="85" y="148"/>
                      <a:pt x="95" y="154"/>
                    </a:cubicBezTo>
                    <a:cubicBezTo>
                      <a:pt x="107" y="162"/>
                      <a:pt x="108" y="149"/>
                      <a:pt x="108" y="149"/>
                    </a:cubicBezTo>
                    <a:cubicBezTo>
                      <a:pt x="108" y="82"/>
                      <a:pt x="108" y="82"/>
                      <a:pt x="108" y="82"/>
                    </a:cubicBezTo>
                    <a:cubicBezTo>
                      <a:pt x="108" y="79"/>
                      <a:pt x="108" y="79"/>
                      <a:pt x="108" y="79"/>
                    </a:cubicBezTo>
                    <a:cubicBezTo>
                      <a:pt x="108" y="13"/>
                      <a:pt x="108" y="13"/>
                      <a:pt x="108" y="13"/>
                    </a:cubicBezTo>
                    <a:cubicBezTo>
                      <a:pt x="108" y="13"/>
                      <a:pt x="107" y="0"/>
                      <a:pt x="9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4717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:circle/>
      </p:transition>
    </mc:Choice>
    <mc:Fallback xmlns="">
      <p:transition spd="slow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90" r="20957" b="15485"/>
          <a:stretch/>
        </p:blipFill>
        <p:spPr>
          <a:xfrm>
            <a:off x="4790968" y="0"/>
            <a:ext cx="7419287" cy="6868510"/>
          </a:xfrm>
          <a:custGeom>
            <a:avLst/>
            <a:gdLst>
              <a:gd name="connsiteX0" fmla="*/ 0 w 7419287"/>
              <a:gd name="connsiteY0" fmla="*/ 0 h 6868510"/>
              <a:gd name="connsiteX1" fmla="*/ 7419287 w 7419287"/>
              <a:gd name="connsiteY1" fmla="*/ 0 h 6868510"/>
              <a:gd name="connsiteX2" fmla="*/ 7419287 w 7419287"/>
              <a:gd name="connsiteY2" fmla="*/ 6858746 h 6868510"/>
              <a:gd name="connsiteX3" fmla="*/ 3001627 w 7419287"/>
              <a:gd name="connsiteY3" fmla="*/ 6868510 h 6868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9287" h="6868510">
                <a:moveTo>
                  <a:pt x="0" y="0"/>
                </a:moveTo>
                <a:lnTo>
                  <a:pt x="7419287" y="0"/>
                </a:lnTo>
                <a:lnTo>
                  <a:pt x="7419287" y="6858746"/>
                </a:lnTo>
                <a:lnTo>
                  <a:pt x="3001627" y="6868510"/>
                </a:lnTo>
                <a:close/>
              </a:path>
            </a:pathLst>
          </a:custGeom>
        </p:spPr>
      </p:pic>
      <p:sp>
        <p:nvSpPr>
          <p:cNvPr id="6" name="文本框 5"/>
          <p:cNvSpPr txBox="1"/>
          <p:nvPr/>
        </p:nvSpPr>
        <p:spPr>
          <a:xfrm>
            <a:off x="862182" y="3836529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此处输入本页标题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893712" y="4500878"/>
            <a:ext cx="51190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 thank you for you choose.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03986" y="1744714"/>
            <a:ext cx="1902372" cy="1902372"/>
            <a:chOff x="1103986" y="1744714"/>
            <a:chExt cx="1902372" cy="1902372"/>
          </a:xfrm>
        </p:grpSpPr>
        <p:sp>
          <p:nvSpPr>
            <p:cNvPr id="5" name="椭圆 4"/>
            <p:cNvSpPr/>
            <p:nvPr/>
          </p:nvSpPr>
          <p:spPr>
            <a:xfrm>
              <a:off x="1103986" y="1744714"/>
              <a:ext cx="1902372" cy="1902372"/>
            </a:xfrm>
            <a:prstGeom prst="ellipse">
              <a:avLst/>
            </a:prstGeom>
            <a:solidFill>
              <a:srgbClr val="E9425A"/>
            </a:solidFill>
            <a:ln w="3810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41675" y="2234234"/>
              <a:ext cx="1426994" cy="923330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54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89%</a:t>
              </a:r>
              <a:endParaRPr lang="zh-CN" altLang="en-US" sz="54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sp>
        <p:nvSpPr>
          <p:cNvPr id="18" name="任意多边形 17"/>
          <p:cNvSpPr/>
          <p:nvPr/>
        </p:nvSpPr>
        <p:spPr>
          <a:xfrm rot="20176208">
            <a:off x="6181592" y="-347879"/>
            <a:ext cx="139040" cy="7567481"/>
          </a:xfrm>
          <a:custGeom>
            <a:avLst/>
            <a:gdLst>
              <a:gd name="connsiteX0" fmla="*/ 139040 w 139040"/>
              <a:gd name="connsiteY0" fmla="*/ 61120 h 7567481"/>
              <a:gd name="connsiteX1" fmla="*/ 139040 w 139040"/>
              <a:gd name="connsiteY1" fmla="*/ 7567481 h 7567481"/>
              <a:gd name="connsiteX2" fmla="*/ 0 w 139040"/>
              <a:gd name="connsiteY2" fmla="*/ 7506360 h 7567481"/>
              <a:gd name="connsiteX3" fmla="*/ 0 w 139040"/>
              <a:gd name="connsiteY3" fmla="*/ 0 h 7567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040" h="7567481">
                <a:moveTo>
                  <a:pt x="139040" y="61120"/>
                </a:moveTo>
                <a:lnTo>
                  <a:pt x="139040" y="7567481"/>
                </a:lnTo>
                <a:lnTo>
                  <a:pt x="0" y="7506360"/>
                </a:lnTo>
                <a:lnTo>
                  <a:pt x="0" y="0"/>
                </a:lnTo>
                <a:close/>
              </a:path>
            </a:pathLst>
          </a:custGeom>
          <a:solidFill>
            <a:srgbClr val="E942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直角三角形 18"/>
          <p:cNvSpPr/>
          <p:nvPr/>
        </p:nvSpPr>
        <p:spPr>
          <a:xfrm rot="10800000">
            <a:off x="11366500" y="-401"/>
            <a:ext cx="838200" cy="1927514"/>
          </a:xfrm>
          <a:prstGeom prst="rtTriangle">
            <a:avLst/>
          </a:prstGeom>
          <a:solidFill>
            <a:srgbClr val="E942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9545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:circle/>
      </p:transition>
    </mc:Choice>
    <mc:Fallback xmlns="">
      <p:transition spd="slow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27" b="4387"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-10486" y="-11470"/>
            <a:ext cx="12202486" cy="6880963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96000" y="660400"/>
            <a:ext cx="6096000" cy="1841500"/>
          </a:xfrm>
          <a:prstGeom prst="rect">
            <a:avLst/>
          </a:prstGeom>
          <a:solidFill>
            <a:srgbClr val="E9425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25842" y="892658"/>
            <a:ext cx="3467616" cy="5847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此处输入本页标题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6451421" y="1445051"/>
            <a:ext cx="5385158" cy="792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prstClr val="white"/>
                </a:solidFill>
              </a:rPr>
              <a:t>Thank you for you choose </a:t>
            </a:r>
            <a:r>
              <a:rPr lang="en-US" altLang="zh-CN" sz="1600" dirty="0" err="1">
                <a:solidFill>
                  <a:prstClr val="white"/>
                </a:solidFill>
              </a:rPr>
              <a:t>luotian</a:t>
            </a:r>
            <a:r>
              <a:rPr lang="en-US" altLang="zh-CN" sz="1600" dirty="0">
                <a:solidFill>
                  <a:prstClr val="white"/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white"/>
                </a:solidFill>
              </a:rPr>
              <a:t>luotian</a:t>
            </a:r>
            <a:r>
              <a:rPr lang="en-US" altLang="zh-CN" sz="1600" dirty="0">
                <a:solidFill>
                  <a:prstClr val="white"/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white"/>
                </a:solidFill>
              </a:rPr>
              <a:t>luotian</a:t>
            </a:r>
            <a:r>
              <a:rPr lang="en-US" altLang="zh-CN" sz="1600" dirty="0">
                <a:solidFill>
                  <a:prstClr val="white"/>
                </a:solidFill>
              </a:rPr>
              <a:t>.</a:t>
            </a:r>
            <a:endParaRPr lang="zh-CN" altLang="en-US" sz="16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1194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:circle/>
      </p:transition>
    </mc:Choice>
    <mc:Fallback xmlns="">
      <p:transition spd="slow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214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10486" y="-11470"/>
            <a:ext cx="12202486" cy="6880963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8453" y="286266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此处输入本页标题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-10486" y="-11469"/>
            <a:ext cx="1173370" cy="1037956"/>
            <a:chOff x="-10486" y="-11469"/>
            <a:chExt cx="1173370" cy="1037956"/>
          </a:xfrm>
        </p:grpSpPr>
        <p:sp>
          <p:nvSpPr>
            <p:cNvPr id="5" name="斜纹 4"/>
            <p:cNvSpPr/>
            <p:nvPr/>
          </p:nvSpPr>
          <p:spPr>
            <a:xfrm>
              <a:off x="-95" y="-11469"/>
              <a:ext cx="1120971" cy="983411"/>
            </a:xfrm>
            <a:prstGeom prst="diagStripe">
              <a:avLst/>
            </a:prstGeom>
            <a:solidFill>
              <a:srgbClr val="E942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 flipV="1">
              <a:off x="-10486" y="-10391"/>
              <a:ext cx="1173370" cy="103687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1537753" y="1563079"/>
            <a:ext cx="61734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prstClr val="white"/>
                </a:solidFill>
              </a:rPr>
              <a:t>Thank you for you choose </a:t>
            </a:r>
            <a:r>
              <a:rPr lang="en-US" altLang="zh-CN" sz="1600" dirty="0" err="1">
                <a:solidFill>
                  <a:prstClr val="white"/>
                </a:solidFill>
              </a:rPr>
              <a:t>luotian</a:t>
            </a:r>
            <a:r>
              <a:rPr lang="en-US" altLang="zh-CN" sz="1600" dirty="0">
                <a:solidFill>
                  <a:prstClr val="white"/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white"/>
                </a:solidFill>
              </a:rPr>
              <a:t>luotian</a:t>
            </a:r>
            <a:r>
              <a:rPr lang="en-US" altLang="zh-CN" sz="1600" dirty="0">
                <a:solidFill>
                  <a:prstClr val="white"/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white"/>
                </a:solidFill>
              </a:rPr>
              <a:t>luotian</a:t>
            </a:r>
            <a:r>
              <a:rPr lang="en-US" altLang="zh-CN" sz="1600" dirty="0">
                <a:solidFill>
                  <a:prstClr val="white"/>
                </a:solidFill>
              </a:rPr>
              <a:t> PPT </a:t>
            </a:r>
            <a:r>
              <a:rPr lang="en-US" altLang="zh-CN" sz="1600" dirty="0" err="1">
                <a:solidFill>
                  <a:prstClr val="white"/>
                </a:solidFill>
              </a:rPr>
              <a:t>works.thank</a:t>
            </a:r>
            <a:r>
              <a:rPr lang="en-US" altLang="zh-CN" sz="1600" dirty="0">
                <a:solidFill>
                  <a:prstClr val="white"/>
                </a:solidFill>
              </a:rPr>
              <a:t> you for your choose </a:t>
            </a:r>
            <a:r>
              <a:rPr lang="en-US" altLang="zh-CN" sz="1600" dirty="0" err="1">
                <a:solidFill>
                  <a:prstClr val="white"/>
                </a:solidFill>
              </a:rPr>
              <a:t>luotian</a:t>
            </a:r>
            <a:r>
              <a:rPr lang="en-US" altLang="zh-CN" sz="1600" dirty="0">
                <a:solidFill>
                  <a:prstClr val="white"/>
                </a:solidFill>
              </a:rPr>
              <a:t> PPT.</a:t>
            </a:r>
            <a:endParaRPr lang="zh-CN" altLang="en-US" sz="1600" dirty="0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83853" y="2855281"/>
            <a:ext cx="61734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prstClr val="white"/>
                </a:solidFill>
              </a:rPr>
              <a:t>Thank you for you choose </a:t>
            </a:r>
            <a:r>
              <a:rPr lang="en-US" altLang="zh-CN" sz="1600" dirty="0" err="1">
                <a:solidFill>
                  <a:prstClr val="white"/>
                </a:solidFill>
              </a:rPr>
              <a:t>luotian</a:t>
            </a:r>
            <a:r>
              <a:rPr lang="en-US" altLang="zh-CN" sz="1600" dirty="0">
                <a:solidFill>
                  <a:prstClr val="white"/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white"/>
                </a:solidFill>
              </a:rPr>
              <a:t>luotian</a:t>
            </a:r>
            <a:r>
              <a:rPr lang="en-US" altLang="zh-CN" sz="1600" dirty="0">
                <a:solidFill>
                  <a:prstClr val="white"/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white"/>
                </a:solidFill>
              </a:rPr>
              <a:t>luotian</a:t>
            </a:r>
            <a:r>
              <a:rPr lang="en-US" altLang="zh-CN" sz="1600" dirty="0">
                <a:solidFill>
                  <a:prstClr val="white"/>
                </a:solidFill>
              </a:rPr>
              <a:t> PPT </a:t>
            </a:r>
            <a:r>
              <a:rPr lang="en-US" altLang="zh-CN" sz="1600" dirty="0" err="1">
                <a:solidFill>
                  <a:prstClr val="white"/>
                </a:solidFill>
              </a:rPr>
              <a:t>works.thank</a:t>
            </a:r>
            <a:r>
              <a:rPr lang="en-US" altLang="zh-CN" sz="1600" dirty="0">
                <a:solidFill>
                  <a:prstClr val="white"/>
                </a:solidFill>
              </a:rPr>
              <a:t> you for your choose </a:t>
            </a:r>
            <a:r>
              <a:rPr lang="en-US" altLang="zh-CN" sz="1600" dirty="0" err="1">
                <a:solidFill>
                  <a:prstClr val="white"/>
                </a:solidFill>
              </a:rPr>
              <a:t>luotian</a:t>
            </a:r>
            <a:r>
              <a:rPr lang="en-US" altLang="zh-CN" sz="1600" dirty="0">
                <a:solidFill>
                  <a:prstClr val="white"/>
                </a:solidFill>
              </a:rPr>
              <a:t> PPT.</a:t>
            </a:r>
            <a:endParaRPr lang="zh-CN" altLang="en-US" sz="1600" dirty="0">
              <a:solidFill>
                <a:prstClr val="white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638771" y="4326486"/>
            <a:ext cx="1072444" cy="344504"/>
            <a:chOff x="6638771" y="4326486"/>
            <a:chExt cx="1072444" cy="344504"/>
          </a:xfrm>
        </p:grpSpPr>
        <p:sp>
          <p:nvSpPr>
            <p:cNvPr id="9" name="圆角矩形 8"/>
            <p:cNvSpPr/>
            <p:nvPr/>
          </p:nvSpPr>
          <p:spPr>
            <a:xfrm>
              <a:off x="6638771" y="4326486"/>
              <a:ext cx="1072444" cy="344504"/>
            </a:xfrm>
            <a:prstGeom prst="roundRect">
              <a:avLst/>
            </a:prstGeom>
            <a:solidFill>
              <a:srgbClr val="E942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746015" y="4328393"/>
              <a:ext cx="70884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prstClr val="white"/>
                  </a:solidFill>
                </a:rPr>
                <a:t>MORE</a:t>
              </a:r>
              <a:endParaRPr lang="zh-CN" altLang="en-US" sz="1600" dirty="0">
                <a:solidFill>
                  <a:prstClr val="white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7432285" y="4422634"/>
              <a:ext cx="74554" cy="169897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1398053" y="1733809"/>
            <a:ext cx="49747" cy="9350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54243" y="3000611"/>
            <a:ext cx="49747" cy="9350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256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:circle/>
      </p:transition>
    </mc:Choice>
    <mc:Fallback xmlns="">
      <p:transition spd="slow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12" grpId="0" animBg="1"/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53" b="-1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825953" y="1855694"/>
            <a:ext cx="2540094" cy="2540094"/>
            <a:chOff x="4825953" y="1855694"/>
            <a:chExt cx="2540094" cy="2540094"/>
          </a:xfrm>
        </p:grpSpPr>
        <p:sp>
          <p:nvSpPr>
            <p:cNvPr id="4" name="椭圆 3"/>
            <p:cNvSpPr/>
            <p:nvPr/>
          </p:nvSpPr>
          <p:spPr>
            <a:xfrm>
              <a:off x="4825953" y="1855694"/>
              <a:ext cx="2540094" cy="2540094"/>
            </a:xfrm>
            <a:prstGeom prst="ellipse">
              <a:avLst/>
            </a:prstGeom>
            <a:solidFill>
              <a:srgbClr val="E9425A">
                <a:alpha val="70000"/>
              </a:srgb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360414" y="2194717"/>
              <a:ext cx="1659429" cy="1862048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11500" dirty="0" smtClean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04</a:t>
              </a:r>
              <a:endParaRPr lang="zh-CN" altLang="en-US" sz="115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545106" y="2194717"/>
            <a:ext cx="815308" cy="815308"/>
            <a:chOff x="4545106" y="2194717"/>
            <a:chExt cx="815308" cy="815308"/>
          </a:xfrm>
        </p:grpSpPr>
        <p:sp>
          <p:nvSpPr>
            <p:cNvPr id="7" name="椭圆 6"/>
            <p:cNvSpPr/>
            <p:nvPr/>
          </p:nvSpPr>
          <p:spPr>
            <a:xfrm>
              <a:off x="4545106" y="2194717"/>
              <a:ext cx="815308" cy="815308"/>
            </a:xfrm>
            <a:prstGeom prst="ellipse">
              <a:avLst/>
            </a:prstGeom>
            <a:solidFill>
              <a:srgbClr val="E9425A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605645" y="2371538"/>
              <a:ext cx="694229" cy="46166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prstClr val="white"/>
                  </a:solidFill>
                </a:rPr>
                <a:t>Part</a:t>
              </a:r>
              <a:endParaRPr lang="zh-CN" altLang="en-US" sz="2400" dirty="0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3951823" y="4526689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此处输入目录标题</a:t>
            </a:r>
          </a:p>
        </p:txBody>
      </p:sp>
      <p:sp>
        <p:nvSpPr>
          <p:cNvPr id="10" name="矩形 9"/>
          <p:cNvSpPr/>
          <p:nvPr/>
        </p:nvSpPr>
        <p:spPr>
          <a:xfrm>
            <a:off x="1745877" y="5296130"/>
            <a:ext cx="87002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Thank you for you choose </a:t>
            </a:r>
            <a:r>
              <a:rPr lang="en-US" altLang="zh-CN" dirty="0" err="1">
                <a:solidFill>
                  <a:prstClr val="white"/>
                </a:solidFill>
              </a:rPr>
              <a:t>luotian</a:t>
            </a:r>
            <a:r>
              <a:rPr lang="en-US" altLang="zh-CN" dirty="0">
                <a:solidFill>
                  <a:prstClr val="white"/>
                </a:solidFill>
              </a:rPr>
              <a:t> PPT works. thank you for you choose </a:t>
            </a:r>
            <a:r>
              <a:rPr lang="en-US" altLang="zh-CN" dirty="0" err="1">
                <a:solidFill>
                  <a:prstClr val="white"/>
                </a:solidFill>
              </a:rPr>
              <a:t>luotian</a:t>
            </a:r>
            <a:r>
              <a:rPr lang="en-US" altLang="zh-CN" dirty="0">
                <a:solidFill>
                  <a:prstClr val="white"/>
                </a:solidFill>
              </a:rPr>
              <a:t> PPT works. thank you for you choose </a:t>
            </a:r>
            <a:r>
              <a:rPr lang="en-US" altLang="zh-CN" dirty="0" err="1">
                <a:solidFill>
                  <a:prstClr val="white"/>
                </a:solidFill>
              </a:rPr>
              <a:t>luotian</a:t>
            </a:r>
            <a:r>
              <a:rPr lang="en-US" altLang="zh-CN" dirty="0">
                <a:solidFill>
                  <a:prstClr val="white"/>
                </a:solidFill>
              </a:rPr>
              <a:t> PPT </a:t>
            </a:r>
            <a:r>
              <a:rPr lang="en-US" altLang="zh-CN" dirty="0" err="1">
                <a:solidFill>
                  <a:prstClr val="white"/>
                </a:solidFill>
              </a:rPr>
              <a:t>works.thank</a:t>
            </a:r>
            <a:r>
              <a:rPr lang="en-US" altLang="zh-CN" dirty="0">
                <a:solidFill>
                  <a:prstClr val="white"/>
                </a:solidFill>
              </a:rPr>
              <a:t> you for your choose </a:t>
            </a:r>
            <a:r>
              <a:rPr lang="en-US" altLang="zh-CN" dirty="0" err="1">
                <a:solidFill>
                  <a:prstClr val="white"/>
                </a:solidFill>
              </a:rPr>
              <a:t>luotian</a:t>
            </a:r>
            <a:r>
              <a:rPr lang="en-US" altLang="zh-CN" dirty="0">
                <a:solidFill>
                  <a:prstClr val="white"/>
                </a:solidFill>
              </a:rPr>
              <a:t> PPT</a:t>
            </a:r>
            <a:endParaRPr lang="zh-CN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429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:circle/>
      </p:transition>
    </mc:Choice>
    <mc:Fallback xmlns="">
      <p:transition spd="slow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0000" b="99800" l="0" r="100000">
                        <a14:foregroundMark x1="15000" y1="53200" x2="17200" y2="55000"/>
                        <a14:foregroundMark x1="21600" y1="62000" x2="24000" y2="62800"/>
                        <a14:foregroundMark x1="54500" y1="67800" x2="56000" y2="67800"/>
                        <a14:foregroundMark x1="72100" y1="78200" x2="74900" y2="81200"/>
                        <a14:foregroundMark x1="89100" y1="72800" x2="88100" y2="75200"/>
                        <a14:foregroundMark x1="98600" y1="71800" x2="99800" y2="74600"/>
                        <a14:foregroundMark x1="38000" y1="69400" x2="39200" y2="70800"/>
                      </a14:backgroundRemoval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7330" b="3260"/>
          <a:stretch/>
        </p:blipFill>
        <p:spPr>
          <a:xfrm>
            <a:off x="0" y="4031672"/>
            <a:ext cx="12192000" cy="2826327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-10486" y="-11469"/>
            <a:ext cx="1173370" cy="1037956"/>
            <a:chOff x="-10486" y="-11469"/>
            <a:chExt cx="1173370" cy="1037956"/>
          </a:xfrm>
        </p:grpSpPr>
        <p:sp>
          <p:nvSpPr>
            <p:cNvPr id="3" name="斜纹 2"/>
            <p:cNvSpPr/>
            <p:nvPr/>
          </p:nvSpPr>
          <p:spPr>
            <a:xfrm>
              <a:off x="-95" y="-11469"/>
              <a:ext cx="1120971" cy="983411"/>
            </a:xfrm>
            <a:prstGeom prst="diagStripe">
              <a:avLst/>
            </a:prstGeom>
            <a:solidFill>
              <a:srgbClr val="E942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-10486" y="-10391"/>
              <a:ext cx="1173370" cy="103687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788453" y="286266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此处输入本页标题</a:t>
            </a:r>
          </a:p>
        </p:txBody>
      </p:sp>
      <p:sp>
        <p:nvSpPr>
          <p:cNvPr id="6" name="任意多边形 5"/>
          <p:cNvSpPr/>
          <p:nvPr/>
        </p:nvSpPr>
        <p:spPr>
          <a:xfrm>
            <a:off x="-20782" y="4377986"/>
            <a:ext cx="12230100" cy="1362281"/>
          </a:xfrm>
          <a:custGeom>
            <a:avLst/>
            <a:gdLst>
              <a:gd name="connsiteX0" fmla="*/ 0 w 12230100"/>
              <a:gd name="connsiteY0" fmla="*/ 467770 h 1362281"/>
              <a:gd name="connsiteX1" fmla="*/ 332509 w 12230100"/>
              <a:gd name="connsiteY1" fmla="*/ 519725 h 1362281"/>
              <a:gd name="connsiteX2" fmla="*/ 436418 w 12230100"/>
              <a:gd name="connsiteY2" fmla="*/ 613243 h 1362281"/>
              <a:gd name="connsiteX3" fmla="*/ 633846 w 12230100"/>
              <a:gd name="connsiteY3" fmla="*/ 685979 h 1362281"/>
              <a:gd name="connsiteX4" fmla="*/ 831273 w 12230100"/>
              <a:gd name="connsiteY4" fmla="*/ 488552 h 1362281"/>
              <a:gd name="connsiteX5" fmla="*/ 1350818 w 12230100"/>
              <a:gd name="connsiteY5" fmla="*/ 124870 h 1362281"/>
              <a:gd name="connsiteX6" fmla="*/ 1724891 w 12230100"/>
              <a:gd name="connsiteY6" fmla="*/ 179 h 1362281"/>
              <a:gd name="connsiteX7" fmla="*/ 2182091 w 12230100"/>
              <a:gd name="connsiteY7" fmla="*/ 145652 h 1362281"/>
              <a:gd name="connsiteX8" fmla="*/ 2514600 w 12230100"/>
              <a:gd name="connsiteY8" fmla="*/ 374252 h 1362281"/>
              <a:gd name="connsiteX9" fmla="*/ 2909455 w 12230100"/>
              <a:gd name="connsiteY9" fmla="*/ 561288 h 1362281"/>
              <a:gd name="connsiteX10" fmla="*/ 3335482 w 12230100"/>
              <a:gd name="connsiteY10" fmla="*/ 675588 h 1362281"/>
              <a:gd name="connsiteX11" fmla="*/ 3709555 w 12230100"/>
              <a:gd name="connsiteY11" fmla="*/ 821061 h 1362281"/>
              <a:gd name="connsiteX12" fmla="*/ 4260273 w 12230100"/>
              <a:gd name="connsiteY12" fmla="*/ 748325 h 1362281"/>
              <a:gd name="connsiteX13" fmla="*/ 4790209 w 12230100"/>
              <a:gd name="connsiteY13" fmla="*/ 956143 h 1362281"/>
              <a:gd name="connsiteX14" fmla="*/ 5174673 w 12230100"/>
              <a:gd name="connsiteY14" fmla="*/ 685979 h 1362281"/>
              <a:gd name="connsiteX15" fmla="*/ 5621482 w 12230100"/>
              <a:gd name="connsiteY15" fmla="*/ 561288 h 1362281"/>
              <a:gd name="connsiteX16" fmla="*/ 5860473 w 12230100"/>
              <a:gd name="connsiteY16" fmla="*/ 717152 h 1362281"/>
              <a:gd name="connsiteX17" fmla="*/ 6224155 w 12230100"/>
              <a:gd name="connsiteY17" fmla="*/ 498943 h 1362281"/>
              <a:gd name="connsiteX18" fmla="*/ 6619009 w 12230100"/>
              <a:gd name="connsiteY18" fmla="*/ 717152 h 1362281"/>
              <a:gd name="connsiteX19" fmla="*/ 6993082 w 12230100"/>
              <a:gd name="connsiteY19" fmla="*/ 769106 h 1362281"/>
              <a:gd name="connsiteX20" fmla="*/ 7689273 w 12230100"/>
              <a:gd name="connsiteY20" fmla="*/ 1112006 h 1362281"/>
              <a:gd name="connsiteX21" fmla="*/ 8364682 w 12230100"/>
              <a:gd name="connsiteY21" fmla="*/ 1039270 h 1362281"/>
              <a:gd name="connsiteX22" fmla="*/ 9040091 w 12230100"/>
              <a:gd name="connsiteY22" fmla="*/ 1350997 h 1362281"/>
              <a:gd name="connsiteX23" fmla="*/ 9351818 w 12230100"/>
              <a:gd name="connsiteY23" fmla="*/ 1299043 h 1362281"/>
              <a:gd name="connsiteX24" fmla="*/ 10235046 w 12230100"/>
              <a:gd name="connsiteY24" fmla="*/ 1174352 h 1362281"/>
              <a:gd name="connsiteX25" fmla="*/ 10796155 w 12230100"/>
              <a:gd name="connsiteY25" fmla="*/ 1132788 h 1362281"/>
              <a:gd name="connsiteX26" fmla="*/ 11627427 w 12230100"/>
              <a:gd name="connsiteY26" fmla="*/ 509334 h 1362281"/>
              <a:gd name="connsiteX27" fmla="*/ 12230100 w 12230100"/>
              <a:gd name="connsiteY27" fmla="*/ 1060052 h 1362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2230100" h="1362281">
                <a:moveTo>
                  <a:pt x="0" y="467770"/>
                </a:moveTo>
                <a:cubicBezTo>
                  <a:pt x="129886" y="481625"/>
                  <a:pt x="259773" y="495480"/>
                  <a:pt x="332509" y="519725"/>
                </a:cubicBezTo>
                <a:cubicBezTo>
                  <a:pt x="405245" y="543970"/>
                  <a:pt x="386195" y="585534"/>
                  <a:pt x="436418" y="613243"/>
                </a:cubicBezTo>
                <a:cubicBezTo>
                  <a:pt x="486641" y="640952"/>
                  <a:pt x="568037" y="706761"/>
                  <a:pt x="633846" y="685979"/>
                </a:cubicBezTo>
                <a:cubicBezTo>
                  <a:pt x="699655" y="665197"/>
                  <a:pt x="711778" y="582070"/>
                  <a:pt x="831273" y="488552"/>
                </a:cubicBezTo>
                <a:cubicBezTo>
                  <a:pt x="950768" y="395034"/>
                  <a:pt x="1201882" y="206265"/>
                  <a:pt x="1350818" y="124870"/>
                </a:cubicBezTo>
                <a:cubicBezTo>
                  <a:pt x="1499754" y="43475"/>
                  <a:pt x="1586346" y="-3285"/>
                  <a:pt x="1724891" y="179"/>
                </a:cubicBezTo>
                <a:cubicBezTo>
                  <a:pt x="1863437" y="3643"/>
                  <a:pt x="2050473" y="83307"/>
                  <a:pt x="2182091" y="145652"/>
                </a:cubicBezTo>
                <a:cubicBezTo>
                  <a:pt x="2313709" y="207997"/>
                  <a:pt x="2393373" y="304979"/>
                  <a:pt x="2514600" y="374252"/>
                </a:cubicBezTo>
                <a:cubicBezTo>
                  <a:pt x="2635827" y="443525"/>
                  <a:pt x="2772641" y="511065"/>
                  <a:pt x="2909455" y="561288"/>
                </a:cubicBezTo>
                <a:cubicBezTo>
                  <a:pt x="3046269" y="611511"/>
                  <a:pt x="3202132" y="632293"/>
                  <a:pt x="3335482" y="675588"/>
                </a:cubicBezTo>
                <a:cubicBezTo>
                  <a:pt x="3468832" y="718883"/>
                  <a:pt x="3555423" y="808938"/>
                  <a:pt x="3709555" y="821061"/>
                </a:cubicBezTo>
                <a:cubicBezTo>
                  <a:pt x="3863687" y="833184"/>
                  <a:pt x="4080164" y="725811"/>
                  <a:pt x="4260273" y="748325"/>
                </a:cubicBezTo>
                <a:cubicBezTo>
                  <a:pt x="4440382" y="770839"/>
                  <a:pt x="4637809" y="966534"/>
                  <a:pt x="4790209" y="956143"/>
                </a:cubicBezTo>
                <a:cubicBezTo>
                  <a:pt x="4942609" y="945752"/>
                  <a:pt x="5036128" y="751788"/>
                  <a:pt x="5174673" y="685979"/>
                </a:cubicBezTo>
                <a:cubicBezTo>
                  <a:pt x="5313218" y="620170"/>
                  <a:pt x="5507182" y="556092"/>
                  <a:pt x="5621482" y="561288"/>
                </a:cubicBezTo>
                <a:cubicBezTo>
                  <a:pt x="5735782" y="566484"/>
                  <a:pt x="5760028" y="727543"/>
                  <a:pt x="5860473" y="717152"/>
                </a:cubicBezTo>
                <a:cubicBezTo>
                  <a:pt x="5960918" y="706761"/>
                  <a:pt x="6097732" y="498943"/>
                  <a:pt x="6224155" y="498943"/>
                </a:cubicBezTo>
                <a:cubicBezTo>
                  <a:pt x="6350578" y="498943"/>
                  <a:pt x="6490855" y="672125"/>
                  <a:pt x="6619009" y="717152"/>
                </a:cubicBezTo>
                <a:cubicBezTo>
                  <a:pt x="6747164" y="762179"/>
                  <a:pt x="6814705" y="703297"/>
                  <a:pt x="6993082" y="769106"/>
                </a:cubicBezTo>
                <a:cubicBezTo>
                  <a:pt x="7171459" y="834915"/>
                  <a:pt x="7460673" y="1066979"/>
                  <a:pt x="7689273" y="1112006"/>
                </a:cubicBezTo>
                <a:cubicBezTo>
                  <a:pt x="7917873" y="1157033"/>
                  <a:pt x="8139546" y="999438"/>
                  <a:pt x="8364682" y="1039270"/>
                </a:cubicBezTo>
                <a:cubicBezTo>
                  <a:pt x="8589818" y="1079102"/>
                  <a:pt x="8875568" y="1307701"/>
                  <a:pt x="9040091" y="1350997"/>
                </a:cubicBezTo>
                <a:cubicBezTo>
                  <a:pt x="9204614" y="1394293"/>
                  <a:pt x="9351818" y="1299043"/>
                  <a:pt x="9351818" y="1299043"/>
                </a:cubicBezTo>
                <a:lnTo>
                  <a:pt x="10235046" y="1174352"/>
                </a:lnTo>
                <a:cubicBezTo>
                  <a:pt x="10475769" y="1146643"/>
                  <a:pt x="10564092" y="1243624"/>
                  <a:pt x="10796155" y="1132788"/>
                </a:cubicBezTo>
                <a:cubicBezTo>
                  <a:pt x="11028218" y="1021952"/>
                  <a:pt x="11388436" y="521457"/>
                  <a:pt x="11627427" y="509334"/>
                </a:cubicBezTo>
                <a:cubicBezTo>
                  <a:pt x="11866418" y="497211"/>
                  <a:pt x="12048259" y="778631"/>
                  <a:pt x="12230100" y="1060052"/>
                </a:cubicBezTo>
              </a:path>
            </a:pathLst>
          </a:custGeom>
          <a:noFill/>
          <a:ln w="38100">
            <a:solidFill>
              <a:srgbClr val="E942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10830" y="2466569"/>
            <a:ext cx="30323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</a:rPr>
              <a:t>Thank you for you choose </a:t>
            </a:r>
            <a:r>
              <a:rPr lang="en-US" altLang="zh-CN" sz="14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PPT. 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</a:rPr>
              <a:t>Thank you for you choose </a:t>
            </a:r>
            <a:r>
              <a:rPr lang="en-US" altLang="zh-CN" sz="14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PPT.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</a:rPr>
              <a:t>Thank you for you choose </a:t>
            </a:r>
            <a:r>
              <a:rPr lang="en-US" altLang="zh-CN" sz="14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PPT. Thank you for you choose </a:t>
            </a:r>
            <a:r>
              <a:rPr lang="en-US" altLang="zh-CN" sz="14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PPT. </a:t>
            </a:r>
          </a:p>
        </p:txBody>
      </p:sp>
      <p:sp>
        <p:nvSpPr>
          <p:cNvPr id="19" name="矩形 18"/>
          <p:cNvSpPr/>
          <p:nvPr/>
        </p:nvSpPr>
        <p:spPr>
          <a:xfrm>
            <a:off x="4590931" y="2484250"/>
            <a:ext cx="30323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</a:rPr>
              <a:t>Thank you for you choose </a:t>
            </a:r>
            <a:r>
              <a:rPr lang="en-US" altLang="zh-CN" sz="14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PPT. 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</a:rPr>
              <a:t>Thank you for you choose </a:t>
            </a:r>
            <a:r>
              <a:rPr lang="en-US" altLang="zh-CN" sz="14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PPT.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</a:rPr>
              <a:t>Thank you for you choose </a:t>
            </a:r>
            <a:r>
              <a:rPr lang="en-US" altLang="zh-CN" sz="14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PPT. Thank you for you choose </a:t>
            </a:r>
            <a:r>
              <a:rPr lang="en-US" altLang="zh-CN" sz="14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PPT. </a:t>
            </a:r>
          </a:p>
        </p:txBody>
      </p:sp>
      <p:sp>
        <p:nvSpPr>
          <p:cNvPr id="20" name="矩形 19"/>
          <p:cNvSpPr/>
          <p:nvPr/>
        </p:nvSpPr>
        <p:spPr>
          <a:xfrm>
            <a:off x="8471032" y="2466570"/>
            <a:ext cx="30323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</a:rPr>
              <a:t>Thank you for you choose </a:t>
            </a:r>
            <a:r>
              <a:rPr lang="en-US" altLang="zh-CN" sz="14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PPT. 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</a:rPr>
              <a:t>Thank you for you choose </a:t>
            </a:r>
            <a:r>
              <a:rPr lang="en-US" altLang="zh-CN" sz="14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PPT.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</a:rPr>
              <a:t>Thank you for you choose </a:t>
            </a:r>
            <a:r>
              <a:rPr lang="en-US" altLang="zh-CN" sz="14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PPT. Thank you for you choose </a:t>
            </a:r>
            <a:r>
              <a:rPr lang="en-US" altLang="zh-CN" sz="14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PPT.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175717" y="2145482"/>
            <a:ext cx="19800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此处输入小标题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5117086" y="2133238"/>
            <a:ext cx="19800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此处输入小标题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8997187" y="2128970"/>
            <a:ext cx="19800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此处输入小标题</a:t>
            </a:r>
          </a:p>
        </p:txBody>
      </p:sp>
      <p:sp>
        <p:nvSpPr>
          <p:cNvPr id="27" name="矩形 26"/>
          <p:cNvSpPr/>
          <p:nvPr/>
        </p:nvSpPr>
        <p:spPr>
          <a:xfrm>
            <a:off x="788453" y="1076251"/>
            <a:ext cx="107149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works.thank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you for your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PPT. 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 thank you for you.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382696" y="3851564"/>
            <a:ext cx="763351" cy="1141673"/>
            <a:chOff x="1382696" y="3851564"/>
            <a:chExt cx="763351" cy="1141673"/>
          </a:xfrm>
        </p:grpSpPr>
        <p:sp>
          <p:nvSpPr>
            <p:cNvPr id="7" name="椭圆 6"/>
            <p:cNvSpPr/>
            <p:nvPr/>
          </p:nvSpPr>
          <p:spPr>
            <a:xfrm>
              <a:off x="1560759" y="4191362"/>
              <a:ext cx="304800" cy="3048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E942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 flipV="1">
              <a:off x="1713159" y="3851564"/>
              <a:ext cx="0" cy="305931"/>
            </a:xfrm>
            <a:prstGeom prst="line">
              <a:avLst/>
            </a:prstGeom>
            <a:ln>
              <a:solidFill>
                <a:srgbClr val="E9425A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29"/>
            <p:cNvSpPr txBox="1"/>
            <p:nvPr/>
          </p:nvSpPr>
          <p:spPr>
            <a:xfrm>
              <a:off x="1382696" y="4623905"/>
              <a:ext cx="7633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E9425A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3</a:t>
              </a:r>
              <a:r>
                <a:rPr lang="zh-CN" altLang="en-US" dirty="0">
                  <a:solidFill>
                    <a:srgbClr val="E9425A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月份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864992" y="3869245"/>
            <a:ext cx="761747" cy="1678173"/>
            <a:chOff x="5864992" y="3869245"/>
            <a:chExt cx="761747" cy="1678173"/>
          </a:xfrm>
        </p:grpSpPr>
        <p:sp>
          <p:nvSpPr>
            <p:cNvPr id="8" name="椭圆 7"/>
            <p:cNvSpPr/>
            <p:nvPr/>
          </p:nvSpPr>
          <p:spPr>
            <a:xfrm>
              <a:off x="6094268" y="4686662"/>
              <a:ext cx="304800" cy="3048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E942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 flipV="1">
              <a:off x="6246668" y="3869245"/>
              <a:ext cx="0" cy="783552"/>
            </a:xfrm>
            <a:prstGeom prst="line">
              <a:avLst/>
            </a:prstGeom>
            <a:ln>
              <a:solidFill>
                <a:srgbClr val="E9425A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30"/>
            <p:cNvSpPr txBox="1"/>
            <p:nvPr/>
          </p:nvSpPr>
          <p:spPr>
            <a:xfrm>
              <a:off x="5864992" y="5178086"/>
              <a:ext cx="7617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E9425A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8</a:t>
              </a:r>
              <a:r>
                <a:rPr lang="zh-CN" altLang="en-US" dirty="0">
                  <a:solidFill>
                    <a:srgbClr val="E9425A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月份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768713" y="3869245"/>
            <a:ext cx="877163" cy="2435934"/>
            <a:chOff x="8768713" y="3869245"/>
            <a:chExt cx="877163" cy="2435934"/>
          </a:xfrm>
        </p:grpSpPr>
        <p:sp>
          <p:nvSpPr>
            <p:cNvPr id="9" name="椭圆 8"/>
            <p:cNvSpPr/>
            <p:nvPr/>
          </p:nvSpPr>
          <p:spPr>
            <a:xfrm>
              <a:off x="8997187" y="5535014"/>
              <a:ext cx="304800" cy="3048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E942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 flipV="1">
              <a:off x="9149587" y="3869245"/>
              <a:ext cx="0" cy="1615390"/>
            </a:xfrm>
            <a:prstGeom prst="line">
              <a:avLst/>
            </a:prstGeom>
            <a:ln>
              <a:solidFill>
                <a:srgbClr val="E9425A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31"/>
            <p:cNvSpPr txBox="1"/>
            <p:nvPr/>
          </p:nvSpPr>
          <p:spPr>
            <a:xfrm>
              <a:off x="8768713" y="5935847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E9425A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10</a:t>
              </a:r>
              <a:r>
                <a:rPr lang="zh-CN" altLang="en-US" dirty="0">
                  <a:solidFill>
                    <a:srgbClr val="E9425A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月份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4947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:circle/>
      </p:transition>
    </mc:Choice>
    <mc:Fallback xmlns="">
      <p:transition spd="slow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18" grpId="0"/>
      <p:bldP spid="19" grpId="0"/>
      <p:bldP spid="20" grpId="0"/>
      <p:bldP spid="21" grpId="0"/>
      <p:bldP spid="22" grpId="0"/>
      <p:bldP spid="23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53" b="-1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825953" y="1855694"/>
            <a:ext cx="2540094" cy="2540094"/>
            <a:chOff x="4825953" y="1855694"/>
            <a:chExt cx="2540094" cy="2540094"/>
          </a:xfrm>
        </p:grpSpPr>
        <p:sp>
          <p:nvSpPr>
            <p:cNvPr id="4" name="椭圆 3"/>
            <p:cNvSpPr/>
            <p:nvPr/>
          </p:nvSpPr>
          <p:spPr>
            <a:xfrm>
              <a:off x="4825953" y="1855694"/>
              <a:ext cx="2540094" cy="2540094"/>
            </a:xfrm>
            <a:prstGeom prst="ellipse">
              <a:avLst/>
            </a:prstGeom>
            <a:solidFill>
              <a:srgbClr val="E9425A">
                <a:alpha val="70000"/>
              </a:srgb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360414" y="2194717"/>
              <a:ext cx="1659429" cy="1862048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115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01</a:t>
              </a:r>
              <a:endParaRPr lang="zh-CN" altLang="en-US" sz="115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545106" y="2194717"/>
            <a:ext cx="815308" cy="815308"/>
            <a:chOff x="4545106" y="2194717"/>
            <a:chExt cx="815308" cy="815308"/>
          </a:xfrm>
        </p:grpSpPr>
        <p:sp>
          <p:nvSpPr>
            <p:cNvPr id="7" name="椭圆 6"/>
            <p:cNvSpPr/>
            <p:nvPr/>
          </p:nvSpPr>
          <p:spPr>
            <a:xfrm>
              <a:off x="4545106" y="2194717"/>
              <a:ext cx="815308" cy="815308"/>
            </a:xfrm>
            <a:prstGeom prst="ellipse">
              <a:avLst/>
            </a:prstGeom>
            <a:solidFill>
              <a:srgbClr val="E9425A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605645" y="2371538"/>
              <a:ext cx="694229" cy="46166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prstClr val="white"/>
                  </a:solidFill>
                </a:rPr>
                <a:t>Part</a:t>
              </a:r>
              <a:endParaRPr lang="zh-CN" altLang="en-US" sz="2400" dirty="0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3951823" y="4526689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此处输入目录标题</a:t>
            </a:r>
          </a:p>
        </p:txBody>
      </p:sp>
      <p:sp>
        <p:nvSpPr>
          <p:cNvPr id="10" name="矩形 9"/>
          <p:cNvSpPr/>
          <p:nvPr/>
        </p:nvSpPr>
        <p:spPr>
          <a:xfrm>
            <a:off x="1745877" y="5296130"/>
            <a:ext cx="87002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Thank you for you choose </a:t>
            </a:r>
            <a:r>
              <a:rPr lang="en-US" altLang="zh-CN" dirty="0" err="1">
                <a:solidFill>
                  <a:prstClr val="white"/>
                </a:solidFill>
              </a:rPr>
              <a:t>luotian</a:t>
            </a:r>
            <a:r>
              <a:rPr lang="en-US" altLang="zh-CN" dirty="0">
                <a:solidFill>
                  <a:prstClr val="white"/>
                </a:solidFill>
              </a:rPr>
              <a:t> PPT works. thank you for you choose </a:t>
            </a:r>
            <a:r>
              <a:rPr lang="en-US" altLang="zh-CN" dirty="0" err="1">
                <a:solidFill>
                  <a:prstClr val="white"/>
                </a:solidFill>
              </a:rPr>
              <a:t>luotian</a:t>
            </a:r>
            <a:r>
              <a:rPr lang="en-US" altLang="zh-CN" dirty="0">
                <a:solidFill>
                  <a:prstClr val="white"/>
                </a:solidFill>
              </a:rPr>
              <a:t> PPT works. thank you for you choose </a:t>
            </a:r>
            <a:r>
              <a:rPr lang="en-US" altLang="zh-CN" dirty="0" err="1">
                <a:solidFill>
                  <a:prstClr val="white"/>
                </a:solidFill>
              </a:rPr>
              <a:t>luotian</a:t>
            </a:r>
            <a:r>
              <a:rPr lang="en-US" altLang="zh-CN" dirty="0">
                <a:solidFill>
                  <a:prstClr val="white"/>
                </a:solidFill>
              </a:rPr>
              <a:t> PPT </a:t>
            </a:r>
            <a:r>
              <a:rPr lang="en-US" altLang="zh-CN" dirty="0" err="1">
                <a:solidFill>
                  <a:prstClr val="white"/>
                </a:solidFill>
              </a:rPr>
              <a:t>works.thank</a:t>
            </a:r>
            <a:r>
              <a:rPr lang="en-US" altLang="zh-CN" dirty="0">
                <a:solidFill>
                  <a:prstClr val="white"/>
                </a:solidFill>
              </a:rPr>
              <a:t> you for your choose </a:t>
            </a:r>
            <a:r>
              <a:rPr lang="en-US" altLang="zh-CN" dirty="0" err="1">
                <a:solidFill>
                  <a:prstClr val="white"/>
                </a:solidFill>
              </a:rPr>
              <a:t>luotian</a:t>
            </a:r>
            <a:r>
              <a:rPr lang="en-US" altLang="zh-CN" dirty="0">
                <a:solidFill>
                  <a:prstClr val="white"/>
                </a:solidFill>
              </a:rPr>
              <a:t> PPT</a:t>
            </a:r>
            <a:endParaRPr lang="zh-CN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6096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:circle/>
      </p:transition>
    </mc:Choice>
    <mc:Fallback xmlns="">
      <p:transition spd="slow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77"/>
          <a:stretch/>
        </p:blipFill>
        <p:spPr>
          <a:xfrm>
            <a:off x="0" y="0"/>
            <a:ext cx="12192000" cy="48421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1"/>
            <a:ext cx="12192000" cy="4842163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88453" y="286266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此处输入本页标题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-10486" y="-11469"/>
            <a:ext cx="1173370" cy="1037956"/>
            <a:chOff x="-10486" y="-11469"/>
            <a:chExt cx="1173370" cy="1037956"/>
          </a:xfrm>
        </p:grpSpPr>
        <p:sp>
          <p:nvSpPr>
            <p:cNvPr id="9" name="斜纹 8"/>
            <p:cNvSpPr/>
            <p:nvPr/>
          </p:nvSpPr>
          <p:spPr>
            <a:xfrm>
              <a:off x="-95" y="-11469"/>
              <a:ext cx="1120971" cy="983411"/>
            </a:xfrm>
            <a:prstGeom prst="diagStripe">
              <a:avLst/>
            </a:prstGeom>
            <a:solidFill>
              <a:srgbClr val="E942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 flipV="1">
              <a:off x="-10486" y="-10391"/>
              <a:ext cx="1173370" cy="103687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矩形 12"/>
          <p:cNvSpPr/>
          <p:nvPr/>
        </p:nvSpPr>
        <p:spPr>
          <a:xfrm>
            <a:off x="788453" y="5584947"/>
            <a:ext cx="10714919" cy="792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works.thank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you for your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PPT. 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 thank you for you.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926449" y="5123282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此处输入小标题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17073" y="3847559"/>
            <a:ext cx="16865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</a:rPr>
              <a:t>KEY WORDS</a:t>
            </a:r>
            <a:endParaRPr lang="zh-CN" altLang="en-US" sz="2400" dirty="0">
              <a:solidFill>
                <a:prstClr val="white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947538" y="3847558"/>
            <a:ext cx="16865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</a:rPr>
              <a:t>KEY WORDS</a:t>
            </a:r>
            <a:endParaRPr lang="zh-CN" altLang="en-US" sz="2400" dirty="0">
              <a:solidFill>
                <a:prstClr val="white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575668" y="3845321"/>
            <a:ext cx="16865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prstClr val="white"/>
                </a:solidFill>
              </a:rPr>
              <a:t>KEY WORDS</a:t>
            </a:r>
            <a:endParaRPr lang="zh-CN" altLang="en-US" sz="2400" dirty="0">
              <a:solidFill>
                <a:prstClr val="white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289604" y="3845321"/>
            <a:ext cx="16865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prstClr val="white"/>
                </a:solidFill>
              </a:rPr>
              <a:t>KEY WORDS</a:t>
            </a:r>
            <a:endParaRPr lang="zh-CN" altLang="en-US" sz="2400" dirty="0">
              <a:solidFill>
                <a:prstClr val="white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162884" y="1769272"/>
            <a:ext cx="1794933" cy="1794933"/>
            <a:chOff x="1162884" y="1769272"/>
            <a:chExt cx="1794933" cy="1794933"/>
          </a:xfrm>
        </p:grpSpPr>
        <p:sp>
          <p:nvSpPr>
            <p:cNvPr id="5" name="椭圆 4"/>
            <p:cNvSpPr/>
            <p:nvPr/>
          </p:nvSpPr>
          <p:spPr>
            <a:xfrm>
              <a:off x="1162884" y="1769272"/>
              <a:ext cx="1794933" cy="1794933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1238630" y="1845016"/>
              <a:ext cx="1643439" cy="1643439"/>
            </a:xfrm>
            <a:prstGeom prst="ellipse">
              <a:avLst/>
            </a:prstGeom>
            <a:solidFill>
              <a:srgbClr val="E9425A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1733324" y="2331772"/>
              <a:ext cx="654050" cy="669926"/>
              <a:chOff x="464512" y="1159099"/>
              <a:chExt cx="654050" cy="669926"/>
            </a:xfrm>
            <a:solidFill>
              <a:schemeClr val="bg1"/>
            </a:solidFill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26" name="Freeform 5"/>
              <p:cNvSpPr>
                <a:spLocks/>
              </p:cNvSpPr>
              <p:nvPr/>
            </p:nvSpPr>
            <p:spPr bwMode="auto">
              <a:xfrm>
                <a:off x="523249" y="1284512"/>
                <a:ext cx="528638" cy="544513"/>
              </a:xfrm>
              <a:custGeom>
                <a:avLst/>
                <a:gdLst>
                  <a:gd name="T0" fmla="*/ 183 w 186"/>
                  <a:gd name="T1" fmla="*/ 98 h 192"/>
                  <a:gd name="T2" fmla="*/ 94 w 186"/>
                  <a:gd name="T3" fmla="*/ 0 h 192"/>
                  <a:gd name="T4" fmla="*/ 6 w 186"/>
                  <a:gd name="T5" fmla="*/ 98 h 192"/>
                  <a:gd name="T6" fmla="*/ 0 w 186"/>
                  <a:gd name="T7" fmla="*/ 112 h 192"/>
                  <a:gd name="T8" fmla="*/ 0 w 186"/>
                  <a:gd name="T9" fmla="*/ 182 h 192"/>
                  <a:gd name="T10" fmla="*/ 7 w 186"/>
                  <a:gd name="T11" fmla="*/ 192 h 192"/>
                  <a:gd name="T12" fmla="*/ 74 w 186"/>
                  <a:gd name="T13" fmla="*/ 192 h 192"/>
                  <a:gd name="T14" fmla="*/ 74 w 186"/>
                  <a:gd name="T15" fmla="*/ 129 h 192"/>
                  <a:gd name="T16" fmla="*/ 112 w 186"/>
                  <a:gd name="T17" fmla="*/ 129 h 192"/>
                  <a:gd name="T18" fmla="*/ 112 w 186"/>
                  <a:gd name="T19" fmla="*/ 192 h 192"/>
                  <a:gd name="T20" fmla="*/ 179 w 186"/>
                  <a:gd name="T21" fmla="*/ 192 h 192"/>
                  <a:gd name="T22" fmla="*/ 186 w 186"/>
                  <a:gd name="T23" fmla="*/ 182 h 192"/>
                  <a:gd name="T24" fmla="*/ 186 w 186"/>
                  <a:gd name="T25" fmla="*/ 112 h 192"/>
                  <a:gd name="T26" fmla="*/ 183 w 186"/>
                  <a:gd name="T27" fmla="*/ 98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6" h="192">
                    <a:moveTo>
                      <a:pt x="183" y="98"/>
                    </a:moveTo>
                    <a:cubicBezTo>
                      <a:pt x="94" y="0"/>
                      <a:pt x="94" y="0"/>
                      <a:pt x="94" y="0"/>
                    </a:cubicBezTo>
                    <a:cubicBezTo>
                      <a:pt x="6" y="98"/>
                      <a:pt x="6" y="98"/>
                      <a:pt x="6" y="98"/>
                    </a:cubicBezTo>
                    <a:cubicBezTo>
                      <a:pt x="2" y="103"/>
                      <a:pt x="0" y="107"/>
                      <a:pt x="0" y="112"/>
                    </a:cubicBezTo>
                    <a:cubicBezTo>
                      <a:pt x="0" y="182"/>
                      <a:pt x="0" y="182"/>
                      <a:pt x="0" y="182"/>
                    </a:cubicBezTo>
                    <a:cubicBezTo>
                      <a:pt x="0" y="187"/>
                      <a:pt x="3" y="192"/>
                      <a:pt x="7" y="192"/>
                    </a:cubicBezTo>
                    <a:cubicBezTo>
                      <a:pt x="74" y="192"/>
                      <a:pt x="74" y="192"/>
                      <a:pt x="74" y="192"/>
                    </a:cubicBezTo>
                    <a:cubicBezTo>
                      <a:pt x="74" y="129"/>
                      <a:pt x="74" y="129"/>
                      <a:pt x="74" y="129"/>
                    </a:cubicBezTo>
                    <a:cubicBezTo>
                      <a:pt x="112" y="129"/>
                      <a:pt x="112" y="129"/>
                      <a:pt x="112" y="129"/>
                    </a:cubicBezTo>
                    <a:cubicBezTo>
                      <a:pt x="112" y="192"/>
                      <a:pt x="112" y="192"/>
                      <a:pt x="112" y="192"/>
                    </a:cubicBezTo>
                    <a:cubicBezTo>
                      <a:pt x="179" y="192"/>
                      <a:pt x="179" y="192"/>
                      <a:pt x="179" y="192"/>
                    </a:cubicBezTo>
                    <a:cubicBezTo>
                      <a:pt x="183" y="192"/>
                      <a:pt x="186" y="187"/>
                      <a:pt x="186" y="182"/>
                    </a:cubicBezTo>
                    <a:cubicBezTo>
                      <a:pt x="186" y="112"/>
                      <a:pt x="186" y="112"/>
                      <a:pt x="186" y="112"/>
                    </a:cubicBezTo>
                    <a:cubicBezTo>
                      <a:pt x="186" y="107"/>
                      <a:pt x="186" y="103"/>
                      <a:pt x="183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 6"/>
              <p:cNvSpPr>
                <a:spLocks/>
              </p:cNvSpPr>
              <p:nvPr/>
            </p:nvSpPr>
            <p:spPr bwMode="auto">
              <a:xfrm>
                <a:off x="464512" y="1159099"/>
                <a:ext cx="654050" cy="400050"/>
              </a:xfrm>
              <a:custGeom>
                <a:avLst/>
                <a:gdLst>
                  <a:gd name="T0" fmla="*/ 218 w 231"/>
                  <a:gd name="T1" fmla="*/ 140 h 141"/>
                  <a:gd name="T2" fmla="*/ 209 w 231"/>
                  <a:gd name="T3" fmla="*/ 136 h 141"/>
                  <a:gd name="T4" fmla="*/ 115 w 231"/>
                  <a:gd name="T5" fmla="*/ 29 h 141"/>
                  <a:gd name="T6" fmla="*/ 21 w 231"/>
                  <a:gd name="T7" fmla="*/ 136 h 141"/>
                  <a:gd name="T8" fmla="*/ 5 w 231"/>
                  <a:gd name="T9" fmla="*/ 137 h 141"/>
                  <a:gd name="T10" fmla="*/ 4 w 231"/>
                  <a:gd name="T11" fmla="*/ 121 h 141"/>
                  <a:gd name="T12" fmla="*/ 106 w 231"/>
                  <a:gd name="T13" fmla="*/ 4 h 141"/>
                  <a:gd name="T14" fmla="*/ 115 w 231"/>
                  <a:gd name="T15" fmla="*/ 0 h 141"/>
                  <a:gd name="T16" fmla="*/ 124 w 231"/>
                  <a:gd name="T17" fmla="*/ 4 h 141"/>
                  <a:gd name="T18" fmla="*/ 227 w 231"/>
                  <a:gd name="T19" fmla="*/ 121 h 141"/>
                  <a:gd name="T20" fmla="*/ 226 w 231"/>
                  <a:gd name="T21" fmla="*/ 137 h 141"/>
                  <a:gd name="T22" fmla="*/ 218 w 231"/>
                  <a:gd name="T23" fmla="*/ 14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31" h="141">
                    <a:moveTo>
                      <a:pt x="218" y="140"/>
                    </a:moveTo>
                    <a:cubicBezTo>
                      <a:pt x="215" y="140"/>
                      <a:pt x="211" y="139"/>
                      <a:pt x="209" y="136"/>
                    </a:cubicBezTo>
                    <a:cubicBezTo>
                      <a:pt x="115" y="29"/>
                      <a:pt x="115" y="29"/>
                      <a:pt x="115" y="29"/>
                    </a:cubicBezTo>
                    <a:cubicBezTo>
                      <a:pt x="21" y="136"/>
                      <a:pt x="21" y="136"/>
                      <a:pt x="21" y="136"/>
                    </a:cubicBezTo>
                    <a:cubicBezTo>
                      <a:pt x="17" y="141"/>
                      <a:pt x="10" y="141"/>
                      <a:pt x="5" y="137"/>
                    </a:cubicBezTo>
                    <a:cubicBezTo>
                      <a:pt x="0" y="133"/>
                      <a:pt x="0" y="125"/>
                      <a:pt x="4" y="121"/>
                    </a:cubicBezTo>
                    <a:cubicBezTo>
                      <a:pt x="106" y="4"/>
                      <a:pt x="106" y="4"/>
                      <a:pt x="106" y="4"/>
                    </a:cubicBezTo>
                    <a:cubicBezTo>
                      <a:pt x="109" y="1"/>
                      <a:pt x="112" y="0"/>
                      <a:pt x="115" y="0"/>
                    </a:cubicBezTo>
                    <a:cubicBezTo>
                      <a:pt x="119" y="0"/>
                      <a:pt x="122" y="1"/>
                      <a:pt x="124" y="4"/>
                    </a:cubicBezTo>
                    <a:cubicBezTo>
                      <a:pt x="227" y="121"/>
                      <a:pt x="227" y="121"/>
                      <a:pt x="227" y="121"/>
                    </a:cubicBezTo>
                    <a:cubicBezTo>
                      <a:pt x="231" y="125"/>
                      <a:pt x="230" y="133"/>
                      <a:pt x="226" y="137"/>
                    </a:cubicBezTo>
                    <a:cubicBezTo>
                      <a:pt x="223" y="139"/>
                      <a:pt x="221" y="140"/>
                      <a:pt x="218" y="1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Freeform 7"/>
              <p:cNvSpPr>
                <a:spLocks/>
              </p:cNvSpPr>
              <p:nvPr/>
            </p:nvSpPr>
            <p:spPr bwMode="auto">
              <a:xfrm>
                <a:off x="948699" y="1232124"/>
                <a:ext cx="107950" cy="179388"/>
              </a:xfrm>
              <a:custGeom>
                <a:avLst/>
                <a:gdLst>
                  <a:gd name="T0" fmla="*/ 0 w 38"/>
                  <a:gd name="T1" fmla="*/ 18 h 63"/>
                  <a:gd name="T2" fmla="*/ 0 w 38"/>
                  <a:gd name="T3" fmla="*/ 7 h 63"/>
                  <a:gd name="T4" fmla="*/ 7 w 38"/>
                  <a:gd name="T5" fmla="*/ 0 h 63"/>
                  <a:gd name="T6" fmla="*/ 31 w 38"/>
                  <a:gd name="T7" fmla="*/ 0 h 63"/>
                  <a:gd name="T8" fmla="*/ 38 w 38"/>
                  <a:gd name="T9" fmla="*/ 7 h 63"/>
                  <a:gd name="T10" fmla="*/ 38 w 38"/>
                  <a:gd name="T11" fmla="*/ 63 h 63"/>
                  <a:gd name="T12" fmla="*/ 0 w 38"/>
                  <a:gd name="T13" fmla="*/ 1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63">
                    <a:moveTo>
                      <a:pt x="0" y="18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4" y="0"/>
                      <a:pt x="38" y="3"/>
                      <a:pt x="38" y="7"/>
                    </a:cubicBezTo>
                    <a:cubicBezTo>
                      <a:pt x="38" y="63"/>
                      <a:pt x="38" y="63"/>
                      <a:pt x="38" y="63"/>
                    </a:cubicBezTo>
                    <a:lnTo>
                      <a:pt x="0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3839157" y="1769270"/>
            <a:ext cx="1794933" cy="1794933"/>
            <a:chOff x="3839157" y="1769270"/>
            <a:chExt cx="1794933" cy="1794933"/>
          </a:xfrm>
        </p:grpSpPr>
        <p:sp>
          <p:nvSpPr>
            <p:cNvPr id="15" name="椭圆 14"/>
            <p:cNvSpPr/>
            <p:nvPr/>
          </p:nvSpPr>
          <p:spPr>
            <a:xfrm>
              <a:off x="3839157" y="1769270"/>
              <a:ext cx="1794933" cy="1794933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6478" y="1854736"/>
              <a:ext cx="1643439" cy="1643439"/>
            </a:xfrm>
            <a:prstGeom prst="ellipse">
              <a:avLst/>
            </a:prstGeom>
            <a:solidFill>
              <a:srgbClr val="E9425A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4414847" y="2292919"/>
              <a:ext cx="666439" cy="760372"/>
              <a:chOff x="4471362" y="1167037"/>
              <a:chExt cx="566738" cy="658812"/>
            </a:xfrm>
            <a:solidFill>
              <a:schemeClr val="bg1"/>
            </a:solidFill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30" name="Freeform 13"/>
              <p:cNvSpPr>
                <a:spLocks/>
              </p:cNvSpPr>
              <p:nvPr/>
            </p:nvSpPr>
            <p:spPr bwMode="auto">
              <a:xfrm>
                <a:off x="4601537" y="1244824"/>
                <a:ext cx="436563" cy="581025"/>
              </a:xfrm>
              <a:custGeom>
                <a:avLst/>
                <a:gdLst>
                  <a:gd name="T0" fmla="*/ 104 w 154"/>
                  <a:gd name="T1" fmla="*/ 85 h 205"/>
                  <a:gd name="T2" fmla="*/ 124 w 154"/>
                  <a:gd name="T3" fmla="*/ 47 h 205"/>
                  <a:gd name="T4" fmla="*/ 77 w 154"/>
                  <a:gd name="T5" fmla="*/ 0 h 205"/>
                  <a:gd name="T6" fmla="*/ 30 w 154"/>
                  <a:gd name="T7" fmla="*/ 47 h 205"/>
                  <a:gd name="T8" fmla="*/ 50 w 154"/>
                  <a:gd name="T9" fmla="*/ 85 h 205"/>
                  <a:gd name="T10" fmla="*/ 0 w 154"/>
                  <a:gd name="T11" fmla="*/ 157 h 205"/>
                  <a:gd name="T12" fmla="*/ 6 w 154"/>
                  <a:gd name="T13" fmla="*/ 186 h 205"/>
                  <a:gd name="T14" fmla="*/ 77 w 154"/>
                  <a:gd name="T15" fmla="*/ 205 h 205"/>
                  <a:gd name="T16" fmla="*/ 148 w 154"/>
                  <a:gd name="T17" fmla="*/ 186 h 205"/>
                  <a:gd name="T18" fmla="*/ 154 w 154"/>
                  <a:gd name="T19" fmla="*/ 157 h 205"/>
                  <a:gd name="T20" fmla="*/ 104 w 154"/>
                  <a:gd name="T21" fmla="*/ 85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4" h="205">
                    <a:moveTo>
                      <a:pt x="104" y="85"/>
                    </a:moveTo>
                    <a:cubicBezTo>
                      <a:pt x="116" y="77"/>
                      <a:pt x="124" y="63"/>
                      <a:pt x="124" y="47"/>
                    </a:cubicBezTo>
                    <a:cubicBezTo>
                      <a:pt x="124" y="21"/>
                      <a:pt x="103" y="0"/>
                      <a:pt x="77" y="0"/>
                    </a:cubicBezTo>
                    <a:cubicBezTo>
                      <a:pt x="51" y="0"/>
                      <a:pt x="30" y="21"/>
                      <a:pt x="30" y="47"/>
                    </a:cubicBezTo>
                    <a:cubicBezTo>
                      <a:pt x="30" y="63"/>
                      <a:pt x="38" y="77"/>
                      <a:pt x="50" y="85"/>
                    </a:cubicBezTo>
                    <a:cubicBezTo>
                      <a:pt x="21" y="96"/>
                      <a:pt x="0" y="124"/>
                      <a:pt x="0" y="157"/>
                    </a:cubicBezTo>
                    <a:cubicBezTo>
                      <a:pt x="0" y="167"/>
                      <a:pt x="2" y="177"/>
                      <a:pt x="6" y="186"/>
                    </a:cubicBezTo>
                    <a:cubicBezTo>
                      <a:pt x="27" y="198"/>
                      <a:pt x="51" y="205"/>
                      <a:pt x="77" y="205"/>
                    </a:cubicBezTo>
                    <a:cubicBezTo>
                      <a:pt x="103" y="205"/>
                      <a:pt x="127" y="198"/>
                      <a:pt x="148" y="186"/>
                    </a:cubicBezTo>
                    <a:cubicBezTo>
                      <a:pt x="152" y="177"/>
                      <a:pt x="154" y="167"/>
                      <a:pt x="154" y="157"/>
                    </a:cubicBezTo>
                    <a:cubicBezTo>
                      <a:pt x="154" y="124"/>
                      <a:pt x="133" y="96"/>
                      <a:pt x="104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14"/>
              <p:cNvSpPr>
                <a:spLocks/>
              </p:cNvSpPr>
              <p:nvPr/>
            </p:nvSpPr>
            <p:spPr bwMode="auto">
              <a:xfrm>
                <a:off x="4471362" y="1167037"/>
                <a:ext cx="303213" cy="519113"/>
              </a:xfrm>
              <a:custGeom>
                <a:avLst/>
                <a:gdLst>
                  <a:gd name="T0" fmla="*/ 53 w 107"/>
                  <a:gd name="T1" fmla="*/ 135 h 183"/>
                  <a:gd name="T2" fmla="*/ 81 w 107"/>
                  <a:gd name="T3" fmla="*/ 110 h 183"/>
                  <a:gd name="T4" fmla="*/ 68 w 107"/>
                  <a:gd name="T5" fmla="*/ 74 h 183"/>
                  <a:gd name="T6" fmla="*/ 107 w 107"/>
                  <a:gd name="T7" fmla="*/ 21 h 183"/>
                  <a:gd name="T8" fmla="*/ 70 w 107"/>
                  <a:gd name="T9" fmla="*/ 0 h 183"/>
                  <a:gd name="T10" fmla="*/ 28 w 107"/>
                  <a:gd name="T11" fmla="*/ 43 h 183"/>
                  <a:gd name="T12" fmla="*/ 46 w 107"/>
                  <a:gd name="T13" fmla="*/ 78 h 183"/>
                  <a:gd name="T14" fmla="*/ 0 w 107"/>
                  <a:gd name="T15" fmla="*/ 143 h 183"/>
                  <a:gd name="T16" fmla="*/ 6 w 107"/>
                  <a:gd name="T17" fmla="*/ 169 h 183"/>
                  <a:gd name="T18" fmla="*/ 38 w 107"/>
                  <a:gd name="T19" fmla="*/ 183 h 183"/>
                  <a:gd name="T20" fmla="*/ 53 w 107"/>
                  <a:gd name="T21" fmla="*/ 135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7" h="183">
                    <a:moveTo>
                      <a:pt x="53" y="135"/>
                    </a:moveTo>
                    <a:cubicBezTo>
                      <a:pt x="61" y="124"/>
                      <a:pt x="70" y="116"/>
                      <a:pt x="81" y="110"/>
                    </a:cubicBezTo>
                    <a:cubicBezTo>
                      <a:pt x="73" y="100"/>
                      <a:pt x="68" y="87"/>
                      <a:pt x="68" y="74"/>
                    </a:cubicBezTo>
                    <a:cubicBezTo>
                      <a:pt x="68" y="49"/>
                      <a:pt x="84" y="28"/>
                      <a:pt x="107" y="21"/>
                    </a:cubicBezTo>
                    <a:cubicBezTo>
                      <a:pt x="100" y="8"/>
                      <a:pt x="86" y="0"/>
                      <a:pt x="70" y="0"/>
                    </a:cubicBezTo>
                    <a:cubicBezTo>
                      <a:pt x="47" y="0"/>
                      <a:pt x="28" y="19"/>
                      <a:pt x="28" y="43"/>
                    </a:cubicBezTo>
                    <a:cubicBezTo>
                      <a:pt x="28" y="57"/>
                      <a:pt x="35" y="70"/>
                      <a:pt x="46" y="78"/>
                    </a:cubicBezTo>
                    <a:cubicBezTo>
                      <a:pt x="19" y="87"/>
                      <a:pt x="0" y="113"/>
                      <a:pt x="0" y="143"/>
                    </a:cubicBezTo>
                    <a:cubicBezTo>
                      <a:pt x="0" y="152"/>
                      <a:pt x="2" y="161"/>
                      <a:pt x="6" y="169"/>
                    </a:cubicBezTo>
                    <a:cubicBezTo>
                      <a:pt x="16" y="175"/>
                      <a:pt x="26" y="180"/>
                      <a:pt x="38" y="183"/>
                    </a:cubicBezTo>
                    <a:cubicBezTo>
                      <a:pt x="38" y="165"/>
                      <a:pt x="43" y="149"/>
                      <a:pt x="53" y="1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9181223" y="1769270"/>
            <a:ext cx="1794933" cy="1794933"/>
            <a:chOff x="9181223" y="1769270"/>
            <a:chExt cx="1794933" cy="1794933"/>
          </a:xfrm>
        </p:grpSpPr>
        <p:sp>
          <p:nvSpPr>
            <p:cNvPr id="17" name="椭圆 16"/>
            <p:cNvSpPr/>
            <p:nvPr/>
          </p:nvSpPr>
          <p:spPr>
            <a:xfrm>
              <a:off x="9181223" y="1769270"/>
              <a:ext cx="1794933" cy="1794933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9265041" y="1854736"/>
              <a:ext cx="1643439" cy="1643439"/>
            </a:xfrm>
            <a:prstGeom prst="ellipse">
              <a:avLst/>
            </a:prstGeom>
            <a:solidFill>
              <a:srgbClr val="E9425A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9760528" y="2405591"/>
              <a:ext cx="652463" cy="647700"/>
              <a:chOff x="1428124" y="3929287"/>
              <a:chExt cx="652463" cy="647700"/>
            </a:xfrm>
            <a:solidFill>
              <a:schemeClr val="bg1"/>
            </a:solidFill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33" name="Freeform 26"/>
              <p:cNvSpPr>
                <a:spLocks/>
              </p:cNvSpPr>
              <p:nvPr/>
            </p:nvSpPr>
            <p:spPr bwMode="auto">
              <a:xfrm>
                <a:off x="1586874" y="4140424"/>
                <a:ext cx="341313" cy="436563"/>
              </a:xfrm>
              <a:custGeom>
                <a:avLst/>
                <a:gdLst>
                  <a:gd name="T0" fmla="*/ 164 w 215"/>
                  <a:gd name="T1" fmla="*/ 141 h 275"/>
                  <a:gd name="T2" fmla="*/ 164 w 215"/>
                  <a:gd name="T3" fmla="*/ 0 h 275"/>
                  <a:gd name="T4" fmla="*/ 50 w 215"/>
                  <a:gd name="T5" fmla="*/ 0 h 275"/>
                  <a:gd name="T6" fmla="*/ 50 w 215"/>
                  <a:gd name="T7" fmla="*/ 141 h 275"/>
                  <a:gd name="T8" fmla="*/ 0 w 215"/>
                  <a:gd name="T9" fmla="*/ 141 h 275"/>
                  <a:gd name="T10" fmla="*/ 107 w 215"/>
                  <a:gd name="T11" fmla="*/ 275 h 275"/>
                  <a:gd name="T12" fmla="*/ 215 w 215"/>
                  <a:gd name="T13" fmla="*/ 141 h 275"/>
                  <a:gd name="T14" fmla="*/ 164 w 215"/>
                  <a:gd name="T15" fmla="*/ 141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5" h="275">
                    <a:moveTo>
                      <a:pt x="164" y="141"/>
                    </a:moveTo>
                    <a:lnTo>
                      <a:pt x="164" y="0"/>
                    </a:lnTo>
                    <a:lnTo>
                      <a:pt x="50" y="0"/>
                    </a:lnTo>
                    <a:lnTo>
                      <a:pt x="50" y="141"/>
                    </a:lnTo>
                    <a:lnTo>
                      <a:pt x="0" y="141"/>
                    </a:lnTo>
                    <a:lnTo>
                      <a:pt x="107" y="275"/>
                    </a:lnTo>
                    <a:lnTo>
                      <a:pt x="215" y="141"/>
                    </a:lnTo>
                    <a:lnTo>
                      <a:pt x="164" y="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27"/>
              <p:cNvSpPr>
                <a:spLocks/>
              </p:cNvSpPr>
              <p:nvPr/>
            </p:nvSpPr>
            <p:spPr bwMode="auto">
              <a:xfrm>
                <a:off x="1428124" y="3929287"/>
                <a:ext cx="652463" cy="392113"/>
              </a:xfrm>
              <a:custGeom>
                <a:avLst/>
                <a:gdLst>
                  <a:gd name="T0" fmla="*/ 183 w 230"/>
                  <a:gd name="T1" fmla="*/ 44 h 138"/>
                  <a:gd name="T2" fmla="*/ 169 w 230"/>
                  <a:gd name="T3" fmla="*/ 46 h 138"/>
                  <a:gd name="T4" fmla="*/ 114 w 230"/>
                  <a:gd name="T5" fmla="*/ 0 h 138"/>
                  <a:gd name="T6" fmla="*/ 59 w 230"/>
                  <a:gd name="T7" fmla="*/ 46 h 138"/>
                  <a:gd name="T8" fmla="*/ 46 w 230"/>
                  <a:gd name="T9" fmla="*/ 44 h 138"/>
                  <a:gd name="T10" fmla="*/ 0 w 230"/>
                  <a:gd name="T11" fmla="*/ 91 h 138"/>
                  <a:gd name="T12" fmla="*/ 45 w 230"/>
                  <a:gd name="T13" fmla="*/ 138 h 138"/>
                  <a:gd name="T14" fmla="*/ 45 w 230"/>
                  <a:gd name="T15" fmla="*/ 138 h 138"/>
                  <a:gd name="T16" fmla="*/ 76 w 230"/>
                  <a:gd name="T17" fmla="*/ 138 h 138"/>
                  <a:gd name="T18" fmla="*/ 76 w 230"/>
                  <a:gd name="T19" fmla="*/ 66 h 138"/>
                  <a:gd name="T20" fmla="*/ 156 w 230"/>
                  <a:gd name="T21" fmla="*/ 66 h 138"/>
                  <a:gd name="T22" fmla="*/ 156 w 230"/>
                  <a:gd name="T23" fmla="*/ 138 h 138"/>
                  <a:gd name="T24" fmla="*/ 183 w 230"/>
                  <a:gd name="T25" fmla="*/ 138 h 138"/>
                  <a:gd name="T26" fmla="*/ 230 w 230"/>
                  <a:gd name="T27" fmla="*/ 91 h 138"/>
                  <a:gd name="T28" fmla="*/ 183 w 230"/>
                  <a:gd name="T29" fmla="*/ 44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0" h="138">
                    <a:moveTo>
                      <a:pt x="183" y="44"/>
                    </a:moveTo>
                    <a:cubicBezTo>
                      <a:pt x="178" y="44"/>
                      <a:pt x="173" y="45"/>
                      <a:pt x="169" y="46"/>
                    </a:cubicBezTo>
                    <a:cubicBezTo>
                      <a:pt x="164" y="20"/>
                      <a:pt x="141" y="0"/>
                      <a:pt x="114" y="0"/>
                    </a:cubicBezTo>
                    <a:cubicBezTo>
                      <a:pt x="86" y="0"/>
                      <a:pt x="64" y="20"/>
                      <a:pt x="59" y="46"/>
                    </a:cubicBezTo>
                    <a:cubicBezTo>
                      <a:pt x="55" y="44"/>
                      <a:pt x="51" y="44"/>
                      <a:pt x="46" y="44"/>
                    </a:cubicBezTo>
                    <a:cubicBezTo>
                      <a:pt x="21" y="44"/>
                      <a:pt x="0" y="65"/>
                      <a:pt x="0" y="91"/>
                    </a:cubicBezTo>
                    <a:cubicBezTo>
                      <a:pt x="0" y="116"/>
                      <a:pt x="20" y="137"/>
                      <a:pt x="45" y="138"/>
                    </a:cubicBezTo>
                    <a:cubicBezTo>
                      <a:pt x="45" y="138"/>
                      <a:pt x="45" y="138"/>
                      <a:pt x="45" y="138"/>
                    </a:cubicBezTo>
                    <a:cubicBezTo>
                      <a:pt x="76" y="138"/>
                      <a:pt x="76" y="138"/>
                      <a:pt x="76" y="138"/>
                    </a:cubicBezTo>
                    <a:cubicBezTo>
                      <a:pt x="76" y="66"/>
                      <a:pt x="76" y="66"/>
                      <a:pt x="76" y="66"/>
                    </a:cubicBezTo>
                    <a:cubicBezTo>
                      <a:pt x="156" y="66"/>
                      <a:pt x="156" y="66"/>
                      <a:pt x="156" y="66"/>
                    </a:cubicBezTo>
                    <a:cubicBezTo>
                      <a:pt x="156" y="138"/>
                      <a:pt x="156" y="138"/>
                      <a:pt x="156" y="138"/>
                    </a:cubicBezTo>
                    <a:cubicBezTo>
                      <a:pt x="183" y="138"/>
                      <a:pt x="183" y="138"/>
                      <a:pt x="183" y="138"/>
                    </a:cubicBezTo>
                    <a:cubicBezTo>
                      <a:pt x="209" y="138"/>
                      <a:pt x="230" y="117"/>
                      <a:pt x="230" y="91"/>
                    </a:cubicBezTo>
                    <a:cubicBezTo>
                      <a:pt x="230" y="65"/>
                      <a:pt x="209" y="44"/>
                      <a:pt x="183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6510190" y="1769270"/>
            <a:ext cx="1794933" cy="1794933"/>
            <a:chOff x="6510190" y="1769270"/>
            <a:chExt cx="1794933" cy="1794933"/>
          </a:xfrm>
        </p:grpSpPr>
        <p:sp>
          <p:nvSpPr>
            <p:cNvPr id="16" name="椭圆 15"/>
            <p:cNvSpPr/>
            <p:nvPr/>
          </p:nvSpPr>
          <p:spPr>
            <a:xfrm>
              <a:off x="6510190" y="1769270"/>
              <a:ext cx="1794933" cy="1794933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6597225" y="1856033"/>
              <a:ext cx="1643439" cy="1643439"/>
            </a:xfrm>
            <a:prstGeom prst="ellipse">
              <a:avLst/>
            </a:prstGeom>
            <a:solidFill>
              <a:srgbClr val="E9425A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7139544" y="2396260"/>
              <a:ext cx="558800" cy="638175"/>
              <a:chOff x="523249" y="4851624"/>
              <a:chExt cx="558800" cy="638175"/>
            </a:xfrm>
            <a:solidFill>
              <a:schemeClr val="bg1"/>
            </a:solidFill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36" name="Freeform 33"/>
              <p:cNvSpPr>
                <a:spLocks/>
              </p:cNvSpPr>
              <p:nvPr/>
            </p:nvSpPr>
            <p:spPr bwMode="auto">
              <a:xfrm>
                <a:off x="637549" y="5172299"/>
                <a:ext cx="107950" cy="209550"/>
              </a:xfrm>
              <a:custGeom>
                <a:avLst/>
                <a:gdLst>
                  <a:gd name="T0" fmla="*/ 34 w 68"/>
                  <a:gd name="T1" fmla="*/ 32 h 132"/>
                  <a:gd name="T2" fmla="*/ 32 w 68"/>
                  <a:gd name="T3" fmla="*/ 32 h 132"/>
                  <a:gd name="T4" fmla="*/ 7 w 68"/>
                  <a:gd name="T5" fmla="*/ 43 h 132"/>
                  <a:gd name="T6" fmla="*/ 0 w 68"/>
                  <a:gd name="T7" fmla="*/ 16 h 132"/>
                  <a:gd name="T8" fmla="*/ 39 w 68"/>
                  <a:gd name="T9" fmla="*/ 0 h 132"/>
                  <a:gd name="T10" fmla="*/ 68 w 68"/>
                  <a:gd name="T11" fmla="*/ 0 h 132"/>
                  <a:gd name="T12" fmla="*/ 68 w 68"/>
                  <a:gd name="T13" fmla="*/ 132 h 132"/>
                  <a:gd name="T14" fmla="*/ 34 w 68"/>
                  <a:gd name="T15" fmla="*/ 132 h 132"/>
                  <a:gd name="T16" fmla="*/ 34 w 68"/>
                  <a:gd name="T17" fmla="*/ 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132">
                    <a:moveTo>
                      <a:pt x="34" y="32"/>
                    </a:moveTo>
                    <a:lnTo>
                      <a:pt x="32" y="32"/>
                    </a:lnTo>
                    <a:lnTo>
                      <a:pt x="7" y="43"/>
                    </a:lnTo>
                    <a:lnTo>
                      <a:pt x="0" y="16"/>
                    </a:lnTo>
                    <a:lnTo>
                      <a:pt x="39" y="0"/>
                    </a:lnTo>
                    <a:lnTo>
                      <a:pt x="68" y="0"/>
                    </a:lnTo>
                    <a:lnTo>
                      <a:pt x="68" y="132"/>
                    </a:lnTo>
                    <a:lnTo>
                      <a:pt x="34" y="132"/>
                    </a:lnTo>
                    <a:lnTo>
                      <a:pt x="34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Freeform 34"/>
              <p:cNvSpPr>
                <a:spLocks/>
              </p:cNvSpPr>
              <p:nvPr/>
            </p:nvSpPr>
            <p:spPr bwMode="auto">
              <a:xfrm>
                <a:off x="812174" y="5165949"/>
                <a:ext cx="157163" cy="215900"/>
              </a:xfrm>
              <a:custGeom>
                <a:avLst/>
                <a:gdLst>
                  <a:gd name="T0" fmla="*/ 0 w 55"/>
                  <a:gd name="T1" fmla="*/ 76 h 76"/>
                  <a:gd name="T2" fmla="*/ 0 w 55"/>
                  <a:gd name="T3" fmla="*/ 63 h 76"/>
                  <a:gd name="T4" fmla="*/ 10 w 55"/>
                  <a:gd name="T5" fmla="*/ 54 h 76"/>
                  <a:gd name="T6" fmla="*/ 33 w 55"/>
                  <a:gd name="T7" fmla="*/ 26 h 76"/>
                  <a:gd name="T8" fmla="*/ 22 w 55"/>
                  <a:gd name="T9" fmla="*/ 17 h 76"/>
                  <a:gd name="T10" fmla="*/ 6 w 55"/>
                  <a:gd name="T11" fmla="*/ 23 h 76"/>
                  <a:gd name="T12" fmla="*/ 0 w 55"/>
                  <a:gd name="T13" fmla="*/ 8 h 76"/>
                  <a:gd name="T14" fmla="*/ 26 w 55"/>
                  <a:gd name="T15" fmla="*/ 0 h 76"/>
                  <a:gd name="T16" fmla="*/ 54 w 55"/>
                  <a:gd name="T17" fmla="*/ 24 h 76"/>
                  <a:gd name="T18" fmla="*/ 36 w 55"/>
                  <a:gd name="T19" fmla="*/ 53 h 76"/>
                  <a:gd name="T20" fmla="*/ 29 w 55"/>
                  <a:gd name="T21" fmla="*/ 59 h 76"/>
                  <a:gd name="T22" fmla="*/ 29 w 55"/>
                  <a:gd name="T23" fmla="*/ 59 h 76"/>
                  <a:gd name="T24" fmla="*/ 55 w 55"/>
                  <a:gd name="T25" fmla="*/ 59 h 76"/>
                  <a:gd name="T26" fmla="*/ 55 w 55"/>
                  <a:gd name="T27" fmla="*/ 76 h 76"/>
                  <a:gd name="T28" fmla="*/ 0 w 55"/>
                  <a:gd name="T29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76">
                    <a:moveTo>
                      <a:pt x="0" y="76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10" y="54"/>
                      <a:pt x="10" y="54"/>
                      <a:pt x="10" y="54"/>
                    </a:cubicBezTo>
                    <a:cubicBezTo>
                      <a:pt x="25" y="41"/>
                      <a:pt x="33" y="34"/>
                      <a:pt x="33" y="26"/>
                    </a:cubicBezTo>
                    <a:cubicBezTo>
                      <a:pt x="33" y="21"/>
                      <a:pt x="29" y="17"/>
                      <a:pt x="22" y="17"/>
                    </a:cubicBezTo>
                    <a:cubicBezTo>
                      <a:pt x="16" y="17"/>
                      <a:pt x="10" y="20"/>
                      <a:pt x="6" y="23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6" y="4"/>
                      <a:pt x="15" y="0"/>
                      <a:pt x="26" y="0"/>
                    </a:cubicBezTo>
                    <a:cubicBezTo>
                      <a:pt x="43" y="0"/>
                      <a:pt x="54" y="10"/>
                      <a:pt x="54" y="24"/>
                    </a:cubicBezTo>
                    <a:cubicBezTo>
                      <a:pt x="54" y="36"/>
                      <a:pt x="45" y="46"/>
                      <a:pt x="36" y="53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5" y="76"/>
                      <a:pt x="55" y="76"/>
                      <a:pt x="55" y="76"/>
                    </a:cubicBezTo>
                    <a:lnTo>
                      <a:pt x="0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35"/>
              <p:cNvSpPr>
                <a:spLocks/>
              </p:cNvSpPr>
              <p:nvPr/>
            </p:nvSpPr>
            <p:spPr bwMode="auto">
              <a:xfrm>
                <a:off x="875674" y="4851624"/>
                <a:ext cx="84138" cy="168275"/>
              </a:xfrm>
              <a:custGeom>
                <a:avLst/>
                <a:gdLst>
                  <a:gd name="T0" fmla="*/ 30 w 30"/>
                  <a:gd name="T1" fmla="*/ 9 h 59"/>
                  <a:gd name="T2" fmla="*/ 20 w 30"/>
                  <a:gd name="T3" fmla="*/ 0 h 59"/>
                  <a:gd name="T4" fmla="*/ 10 w 30"/>
                  <a:gd name="T5" fmla="*/ 0 h 59"/>
                  <a:gd name="T6" fmla="*/ 0 w 30"/>
                  <a:gd name="T7" fmla="*/ 9 h 59"/>
                  <a:gd name="T8" fmla="*/ 0 w 30"/>
                  <a:gd name="T9" fmla="*/ 50 h 59"/>
                  <a:gd name="T10" fmla="*/ 10 w 30"/>
                  <a:gd name="T11" fmla="*/ 59 h 59"/>
                  <a:gd name="T12" fmla="*/ 20 w 30"/>
                  <a:gd name="T13" fmla="*/ 59 h 59"/>
                  <a:gd name="T14" fmla="*/ 30 w 30"/>
                  <a:gd name="T15" fmla="*/ 50 h 59"/>
                  <a:gd name="T16" fmla="*/ 30 w 30"/>
                  <a:gd name="T17" fmla="*/ 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59">
                    <a:moveTo>
                      <a:pt x="30" y="9"/>
                    </a:moveTo>
                    <a:cubicBezTo>
                      <a:pt x="30" y="4"/>
                      <a:pt x="25" y="0"/>
                      <a:pt x="2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5"/>
                      <a:pt x="5" y="59"/>
                      <a:pt x="10" y="59"/>
                    </a:cubicBezTo>
                    <a:cubicBezTo>
                      <a:pt x="20" y="59"/>
                      <a:pt x="20" y="59"/>
                      <a:pt x="20" y="59"/>
                    </a:cubicBezTo>
                    <a:cubicBezTo>
                      <a:pt x="25" y="59"/>
                      <a:pt x="30" y="55"/>
                      <a:pt x="30" y="50"/>
                    </a:cubicBezTo>
                    <a:lnTo>
                      <a:pt x="3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Freeform 36"/>
              <p:cNvSpPr>
                <a:spLocks/>
              </p:cNvSpPr>
              <p:nvPr/>
            </p:nvSpPr>
            <p:spPr bwMode="auto">
              <a:xfrm>
                <a:off x="648662" y="4851624"/>
                <a:ext cx="82550" cy="168275"/>
              </a:xfrm>
              <a:custGeom>
                <a:avLst/>
                <a:gdLst>
                  <a:gd name="T0" fmla="*/ 29 w 29"/>
                  <a:gd name="T1" fmla="*/ 9 h 59"/>
                  <a:gd name="T2" fmla="*/ 19 w 29"/>
                  <a:gd name="T3" fmla="*/ 0 h 59"/>
                  <a:gd name="T4" fmla="*/ 9 w 29"/>
                  <a:gd name="T5" fmla="*/ 0 h 59"/>
                  <a:gd name="T6" fmla="*/ 0 w 29"/>
                  <a:gd name="T7" fmla="*/ 9 h 59"/>
                  <a:gd name="T8" fmla="*/ 0 w 29"/>
                  <a:gd name="T9" fmla="*/ 50 h 59"/>
                  <a:gd name="T10" fmla="*/ 9 w 29"/>
                  <a:gd name="T11" fmla="*/ 59 h 59"/>
                  <a:gd name="T12" fmla="*/ 19 w 29"/>
                  <a:gd name="T13" fmla="*/ 59 h 59"/>
                  <a:gd name="T14" fmla="*/ 29 w 29"/>
                  <a:gd name="T15" fmla="*/ 50 h 59"/>
                  <a:gd name="T16" fmla="*/ 29 w 29"/>
                  <a:gd name="T17" fmla="*/ 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59">
                    <a:moveTo>
                      <a:pt x="29" y="9"/>
                    </a:moveTo>
                    <a:cubicBezTo>
                      <a:pt x="29" y="4"/>
                      <a:pt x="24" y="0"/>
                      <a:pt x="1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5"/>
                      <a:pt x="4" y="59"/>
                      <a:pt x="9" y="59"/>
                    </a:cubicBezTo>
                    <a:cubicBezTo>
                      <a:pt x="19" y="59"/>
                      <a:pt x="19" y="59"/>
                      <a:pt x="19" y="59"/>
                    </a:cubicBezTo>
                    <a:cubicBezTo>
                      <a:pt x="24" y="59"/>
                      <a:pt x="29" y="55"/>
                      <a:pt x="29" y="50"/>
                    </a:cubicBezTo>
                    <a:lnTo>
                      <a:pt x="29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Freeform 37"/>
              <p:cNvSpPr>
                <a:spLocks noEditPoints="1"/>
              </p:cNvSpPr>
              <p:nvPr/>
            </p:nvSpPr>
            <p:spPr bwMode="auto">
              <a:xfrm>
                <a:off x="523249" y="4930999"/>
                <a:ext cx="558800" cy="558800"/>
              </a:xfrm>
              <a:custGeom>
                <a:avLst/>
                <a:gdLst>
                  <a:gd name="T0" fmla="*/ 181 w 197"/>
                  <a:gd name="T1" fmla="*/ 0 h 197"/>
                  <a:gd name="T2" fmla="*/ 158 w 197"/>
                  <a:gd name="T3" fmla="*/ 0 h 197"/>
                  <a:gd name="T4" fmla="*/ 158 w 197"/>
                  <a:gd name="T5" fmla="*/ 22 h 197"/>
                  <a:gd name="T6" fmla="*/ 144 w 197"/>
                  <a:gd name="T7" fmla="*/ 36 h 197"/>
                  <a:gd name="T8" fmla="*/ 134 w 197"/>
                  <a:gd name="T9" fmla="*/ 36 h 197"/>
                  <a:gd name="T10" fmla="*/ 120 w 197"/>
                  <a:gd name="T11" fmla="*/ 22 h 197"/>
                  <a:gd name="T12" fmla="*/ 120 w 197"/>
                  <a:gd name="T13" fmla="*/ 0 h 197"/>
                  <a:gd name="T14" fmla="*/ 77 w 197"/>
                  <a:gd name="T15" fmla="*/ 0 h 197"/>
                  <a:gd name="T16" fmla="*/ 77 w 197"/>
                  <a:gd name="T17" fmla="*/ 22 h 197"/>
                  <a:gd name="T18" fmla="*/ 63 w 197"/>
                  <a:gd name="T19" fmla="*/ 36 h 197"/>
                  <a:gd name="T20" fmla="*/ 53 w 197"/>
                  <a:gd name="T21" fmla="*/ 36 h 197"/>
                  <a:gd name="T22" fmla="*/ 39 w 197"/>
                  <a:gd name="T23" fmla="*/ 22 h 197"/>
                  <a:gd name="T24" fmla="*/ 39 w 197"/>
                  <a:gd name="T25" fmla="*/ 0 h 197"/>
                  <a:gd name="T26" fmla="*/ 17 w 197"/>
                  <a:gd name="T27" fmla="*/ 0 h 197"/>
                  <a:gd name="T28" fmla="*/ 0 w 197"/>
                  <a:gd name="T29" fmla="*/ 17 h 197"/>
                  <a:gd name="T30" fmla="*/ 0 w 197"/>
                  <a:gd name="T31" fmla="*/ 181 h 197"/>
                  <a:gd name="T32" fmla="*/ 17 w 197"/>
                  <a:gd name="T33" fmla="*/ 197 h 197"/>
                  <a:gd name="T34" fmla="*/ 181 w 197"/>
                  <a:gd name="T35" fmla="*/ 197 h 197"/>
                  <a:gd name="T36" fmla="*/ 197 w 197"/>
                  <a:gd name="T37" fmla="*/ 181 h 197"/>
                  <a:gd name="T38" fmla="*/ 197 w 197"/>
                  <a:gd name="T39" fmla="*/ 17 h 197"/>
                  <a:gd name="T40" fmla="*/ 181 w 197"/>
                  <a:gd name="T41" fmla="*/ 0 h 197"/>
                  <a:gd name="T42" fmla="*/ 183 w 197"/>
                  <a:gd name="T43" fmla="*/ 181 h 197"/>
                  <a:gd name="T44" fmla="*/ 181 w 197"/>
                  <a:gd name="T45" fmla="*/ 183 h 197"/>
                  <a:gd name="T46" fmla="*/ 17 w 197"/>
                  <a:gd name="T47" fmla="*/ 183 h 197"/>
                  <a:gd name="T48" fmla="*/ 14 w 197"/>
                  <a:gd name="T49" fmla="*/ 181 h 197"/>
                  <a:gd name="T50" fmla="*/ 14 w 197"/>
                  <a:gd name="T51" fmla="*/ 60 h 197"/>
                  <a:gd name="T52" fmla="*/ 183 w 197"/>
                  <a:gd name="T53" fmla="*/ 60 h 197"/>
                  <a:gd name="T54" fmla="*/ 183 w 197"/>
                  <a:gd name="T55" fmla="*/ 181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97" h="197">
                    <a:moveTo>
                      <a:pt x="181" y="0"/>
                    </a:moveTo>
                    <a:cubicBezTo>
                      <a:pt x="158" y="0"/>
                      <a:pt x="158" y="0"/>
                      <a:pt x="158" y="0"/>
                    </a:cubicBezTo>
                    <a:cubicBezTo>
                      <a:pt x="158" y="22"/>
                      <a:pt x="158" y="22"/>
                      <a:pt x="158" y="22"/>
                    </a:cubicBezTo>
                    <a:cubicBezTo>
                      <a:pt x="158" y="30"/>
                      <a:pt x="152" y="36"/>
                      <a:pt x="144" y="36"/>
                    </a:cubicBezTo>
                    <a:cubicBezTo>
                      <a:pt x="134" y="36"/>
                      <a:pt x="134" y="36"/>
                      <a:pt x="134" y="36"/>
                    </a:cubicBezTo>
                    <a:cubicBezTo>
                      <a:pt x="126" y="36"/>
                      <a:pt x="120" y="30"/>
                      <a:pt x="120" y="22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7" y="22"/>
                      <a:pt x="77" y="22"/>
                      <a:pt x="77" y="22"/>
                    </a:cubicBezTo>
                    <a:cubicBezTo>
                      <a:pt x="77" y="30"/>
                      <a:pt x="71" y="36"/>
                      <a:pt x="6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45" y="36"/>
                      <a:pt x="39" y="30"/>
                      <a:pt x="39" y="22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8"/>
                      <a:pt x="0" y="17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90"/>
                      <a:pt x="8" y="197"/>
                      <a:pt x="17" y="197"/>
                    </a:cubicBezTo>
                    <a:cubicBezTo>
                      <a:pt x="181" y="197"/>
                      <a:pt x="181" y="197"/>
                      <a:pt x="181" y="197"/>
                    </a:cubicBezTo>
                    <a:cubicBezTo>
                      <a:pt x="190" y="197"/>
                      <a:pt x="197" y="190"/>
                      <a:pt x="197" y="181"/>
                    </a:cubicBezTo>
                    <a:cubicBezTo>
                      <a:pt x="197" y="17"/>
                      <a:pt x="197" y="17"/>
                      <a:pt x="197" y="17"/>
                    </a:cubicBezTo>
                    <a:cubicBezTo>
                      <a:pt x="197" y="8"/>
                      <a:pt x="190" y="0"/>
                      <a:pt x="181" y="0"/>
                    </a:cubicBezTo>
                    <a:close/>
                    <a:moveTo>
                      <a:pt x="183" y="181"/>
                    </a:moveTo>
                    <a:cubicBezTo>
                      <a:pt x="183" y="182"/>
                      <a:pt x="182" y="183"/>
                      <a:pt x="181" y="183"/>
                    </a:cubicBezTo>
                    <a:cubicBezTo>
                      <a:pt x="17" y="183"/>
                      <a:pt x="17" y="183"/>
                      <a:pt x="17" y="183"/>
                    </a:cubicBezTo>
                    <a:cubicBezTo>
                      <a:pt x="15" y="183"/>
                      <a:pt x="14" y="182"/>
                      <a:pt x="14" y="181"/>
                    </a:cubicBezTo>
                    <a:cubicBezTo>
                      <a:pt x="14" y="60"/>
                      <a:pt x="14" y="60"/>
                      <a:pt x="14" y="60"/>
                    </a:cubicBezTo>
                    <a:cubicBezTo>
                      <a:pt x="183" y="60"/>
                      <a:pt x="183" y="60"/>
                      <a:pt x="183" y="60"/>
                    </a:cubicBezTo>
                    <a:lnTo>
                      <a:pt x="183" y="18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91488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:circle/>
      </p:transition>
    </mc:Choice>
    <mc:Fallback xmlns="">
      <p:transition spd="slow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4" grpId="0"/>
      <p:bldP spid="22" grpId="0"/>
      <p:bldP spid="23" grpId="0"/>
      <p:bldP spid="2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等腰三角形 4"/>
          <p:cNvSpPr/>
          <p:nvPr/>
        </p:nvSpPr>
        <p:spPr>
          <a:xfrm>
            <a:off x="7917084" y="4797707"/>
            <a:ext cx="4274916" cy="2060293"/>
          </a:xfrm>
          <a:prstGeom prst="triangle">
            <a:avLst/>
          </a:prstGeom>
          <a:solidFill>
            <a:srgbClr val="E9425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93" r="20170"/>
          <a:stretch/>
        </p:blipFill>
        <p:spPr>
          <a:xfrm>
            <a:off x="0" y="-1"/>
            <a:ext cx="2627453" cy="6858001"/>
          </a:xfrm>
          <a:prstGeom prst="rect">
            <a:avLst/>
          </a:prstGeom>
        </p:spPr>
      </p:pic>
      <p:sp>
        <p:nvSpPr>
          <p:cNvPr id="4" name="直角三角形 3"/>
          <p:cNvSpPr/>
          <p:nvPr/>
        </p:nvSpPr>
        <p:spPr>
          <a:xfrm rot="16200000">
            <a:off x="9854879" y="4520880"/>
            <a:ext cx="2355449" cy="2318792"/>
          </a:xfrm>
          <a:prstGeom prst="rtTriangle">
            <a:avLst/>
          </a:prstGeom>
          <a:solidFill>
            <a:srgbClr val="E942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985980" y="856952"/>
            <a:ext cx="3611982" cy="624834"/>
            <a:chOff x="2985980" y="856952"/>
            <a:chExt cx="3611982" cy="624834"/>
          </a:xfrm>
        </p:grpSpPr>
        <p:sp>
          <p:nvSpPr>
            <p:cNvPr id="7" name="矩形 6"/>
            <p:cNvSpPr/>
            <p:nvPr/>
          </p:nvSpPr>
          <p:spPr>
            <a:xfrm>
              <a:off x="2985980" y="856952"/>
              <a:ext cx="3611982" cy="624834"/>
            </a:xfrm>
            <a:prstGeom prst="rect">
              <a:avLst/>
            </a:prstGeom>
            <a:solidFill>
              <a:srgbClr val="E942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058163" y="869365"/>
              <a:ext cx="346761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此处输入本页标题</a:t>
              </a:r>
            </a:p>
          </p:txBody>
        </p:sp>
      </p:grpSp>
      <p:sp>
        <p:nvSpPr>
          <p:cNvPr id="9" name="矩形 8"/>
          <p:cNvSpPr/>
          <p:nvPr/>
        </p:nvSpPr>
        <p:spPr>
          <a:xfrm>
            <a:off x="2985980" y="1749296"/>
            <a:ext cx="82376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works.thank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you for your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 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72897" y="2847803"/>
            <a:ext cx="825073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works.thank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you for your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  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972897" y="4315642"/>
            <a:ext cx="607850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works.thank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you for your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  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9600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:circle/>
      </p:transition>
    </mc:Choice>
    <mc:Fallback xmlns="">
      <p:transition spd="slow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9" grpId="0"/>
      <p:bldP spid="10" grpId="0"/>
      <p:bldP spid="1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6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2526999" y="0"/>
            <a:ext cx="7177007" cy="6858000"/>
          </a:xfrm>
          <a:custGeom>
            <a:avLst/>
            <a:gdLst>
              <a:gd name="connsiteX0" fmla="*/ 1636418 w 7177007"/>
              <a:gd name="connsiteY0" fmla="*/ 0 h 6855107"/>
              <a:gd name="connsiteX1" fmla="*/ 7177007 w 7177007"/>
              <a:gd name="connsiteY1" fmla="*/ 0 h 6855107"/>
              <a:gd name="connsiteX2" fmla="*/ 5497974 w 7177007"/>
              <a:gd name="connsiteY2" fmla="*/ 6855107 h 6855107"/>
              <a:gd name="connsiteX3" fmla="*/ 0 w 7177007"/>
              <a:gd name="connsiteY3" fmla="*/ 6855107 h 6855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77007" h="6855107">
                <a:moveTo>
                  <a:pt x="1636418" y="0"/>
                </a:moveTo>
                <a:lnTo>
                  <a:pt x="7177007" y="0"/>
                </a:lnTo>
                <a:lnTo>
                  <a:pt x="5497974" y="6855107"/>
                </a:lnTo>
                <a:lnTo>
                  <a:pt x="0" y="6855107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平行四边形 6"/>
          <p:cNvSpPr/>
          <p:nvPr/>
        </p:nvSpPr>
        <p:spPr>
          <a:xfrm>
            <a:off x="3796496" y="763930"/>
            <a:ext cx="5729469" cy="740780"/>
          </a:xfrm>
          <a:prstGeom prst="parallelogram">
            <a:avLst/>
          </a:prstGeom>
          <a:solidFill>
            <a:srgbClr val="E942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平行四边形 8"/>
          <p:cNvSpPr/>
          <p:nvPr/>
        </p:nvSpPr>
        <p:spPr>
          <a:xfrm>
            <a:off x="3323794" y="2735483"/>
            <a:ext cx="5710038" cy="761999"/>
          </a:xfrm>
          <a:prstGeom prst="parallelogram">
            <a:avLst>
              <a:gd name="adj" fmla="val 23481"/>
            </a:avLst>
          </a:prstGeom>
          <a:solidFill>
            <a:srgbClr val="E942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平行四边形 9"/>
          <p:cNvSpPr/>
          <p:nvPr/>
        </p:nvSpPr>
        <p:spPr>
          <a:xfrm>
            <a:off x="2860876" y="4680030"/>
            <a:ext cx="5710038" cy="761999"/>
          </a:xfrm>
          <a:prstGeom prst="parallelogram">
            <a:avLst>
              <a:gd name="adj" fmla="val 23481"/>
            </a:avLst>
          </a:prstGeom>
          <a:solidFill>
            <a:srgbClr val="E942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927422" y="847595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此处输入本页标题</a:t>
            </a:r>
          </a:p>
        </p:txBody>
      </p:sp>
      <p:sp>
        <p:nvSpPr>
          <p:cNvPr id="12" name="矩形 11"/>
          <p:cNvSpPr/>
          <p:nvPr/>
        </p:nvSpPr>
        <p:spPr>
          <a:xfrm>
            <a:off x="3996084" y="1680485"/>
            <a:ext cx="4823824" cy="792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prstClr val="black">
                    <a:lumMod val="75000"/>
                    <a:lumOff val="25000"/>
                  </a:prstClr>
                </a:solidFill>
              </a:rPr>
              <a:t>Thank you for you choose </a:t>
            </a:r>
            <a:r>
              <a:rPr lang="en-US" altLang="zh-CN" sz="16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PPT works. thank you for you</a:t>
            </a:r>
            <a:endParaRPr lang="zh-CN" altLang="en-US" sz="16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571214" y="3655814"/>
            <a:ext cx="4823824" cy="792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prstClr val="black">
                    <a:lumMod val="75000"/>
                    <a:lumOff val="25000"/>
                  </a:prstClr>
                </a:solidFill>
              </a:rPr>
              <a:t>Thank you for you choose </a:t>
            </a:r>
            <a:r>
              <a:rPr lang="en-US" altLang="zh-CN" sz="16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PPT works. thank you for you</a:t>
            </a:r>
            <a:endParaRPr lang="zh-CN" altLang="en-US" sz="16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141486" y="5631143"/>
            <a:ext cx="4823824" cy="792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prstClr val="black">
                    <a:lumMod val="75000"/>
                    <a:lumOff val="25000"/>
                  </a:prstClr>
                </a:solidFill>
              </a:rPr>
              <a:t>Thank you for you choose </a:t>
            </a:r>
            <a:r>
              <a:rPr lang="en-US" altLang="zh-CN" sz="16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PPT works. thank you for you</a:t>
            </a:r>
            <a:endParaRPr lang="zh-CN" altLang="en-US" sz="16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650190" y="2818795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此处输入副标题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187271" y="4766475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此处输入副标题</a:t>
            </a:r>
          </a:p>
        </p:txBody>
      </p:sp>
      <p:sp>
        <p:nvSpPr>
          <p:cNvPr id="18" name="椭圆 17"/>
          <p:cNvSpPr/>
          <p:nvPr/>
        </p:nvSpPr>
        <p:spPr>
          <a:xfrm>
            <a:off x="2287556" y="2751401"/>
            <a:ext cx="746081" cy="746081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780918" y="4698839"/>
            <a:ext cx="746081" cy="746081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Freeform 123"/>
          <p:cNvSpPr>
            <a:spLocks noEditPoints="1"/>
          </p:cNvSpPr>
          <p:nvPr/>
        </p:nvSpPr>
        <p:spPr bwMode="auto">
          <a:xfrm>
            <a:off x="1945723" y="4849629"/>
            <a:ext cx="414338" cy="444500"/>
          </a:xfrm>
          <a:custGeom>
            <a:avLst/>
            <a:gdLst>
              <a:gd name="T0" fmla="*/ 173 w 186"/>
              <a:gd name="T1" fmla="*/ 88 h 200"/>
              <a:gd name="T2" fmla="*/ 112 w 186"/>
              <a:gd name="T3" fmla="*/ 36 h 200"/>
              <a:gd name="T4" fmla="*/ 146 w 186"/>
              <a:gd name="T5" fmla="*/ 18 h 200"/>
              <a:gd name="T6" fmla="*/ 186 w 186"/>
              <a:gd name="T7" fmla="*/ 59 h 200"/>
              <a:gd name="T8" fmla="*/ 173 w 186"/>
              <a:gd name="T9" fmla="*/ 88 h 200"/>
              <a:gd name="T10" fmla="*/ 95 w 186"/>
              <a:gd name="T11" fmla="*/ 20 h 200"/>
              <a:gd name="T12" fmla="*/ 95 w 186"/>
              <a:gd name="T13" fmla="*/ 45 h 200"/>
              <a:gd name="T14" fmla="*/ 165 w 186"/>
              <a:gd name="T15" fmla="*/ 118 h 200"/>
              <a:gd name="T16" fmla="*/ 151 w 186"/>
              <a:gd name="T17" fmla="*/ 162 h 200"/>
              <a:gd name="T18" fmla="*/ 168 w 186"/>
              <a:gd name="T19" fmla="*/ 191 h 200"/>
              <a:gd name="T20" fmla="*/ 154 w 186"/>
              <a:gd name="T21" fmla="*/ 199 h 200"/>
              <a:gd name="T22" fmla="*/ 139 w 186"/>
              <a:gd name="T23" fmla="*/ 174 h 200"/>
              <a:gd name="T24" fmla="*/ 92 w 186"/>
              <a:gd name="T25" fmla="*/ 191 h 200"/>
              <a:gd name="T26" fmla="*/ 46 w 186"/>
              <a:gd name="T27" fmla="*/ 174 h 200"/>
              <a:gd name="T28" fmla="*/ 31 w 186"/>
              <a:gd name="T29" fmla="*/ 200 h 200"/>
              <a:gd name="T30" fmla="*/ 17 w 186"/>
              <a:gd name="T31" fmla="*/ 192 h 200"/>
              <a:gd name="T32" fmla="*/ 34 w 186"/>
              <a:gd name="T33" fmla="*/ 162 h 200"/>
              <a:gd name="T34" fmla="*/ 19 w 186"/>
              <a:gd name="T35" fmla="*/ 118 h 200"/>
              <a:gd name="T36" fmla="*/ 89 w 186"/>
              <a:gd name="T37" fmla="*/ 45 h 200"/>
              <a:gd name="T38" fmla="*/ 89 w 186"/>
              <a:gd name="T39" fmla="*/ 20 h 200"/>
              <a:gd name="T40" fmla="*/ 82 w 186"/>
              <a:gd name="T41" fmla="*/ 10 h 200"/>
              <a:gd name="T42" fmla="*/ 92 w 186"/>
              <a:gd name="T43" fmla="*/ 0 h 200"/>
              <a:gd name="T44" fmla="*/ 102 w 186"/>
              <a:gd name="T45" fmla="*/ 10 h 200"/>
              <a:gd name="T46" fmla="*/ 95 w 186"/>
              <a:gd name="T47" fmla="*/ 20 h 200"/>
              <a:gd name="T48" fmla="*/ 36 w 186"/>
              <a:gd name="T49" fmla="*/ 118 h 200"/>
              <a:gd name="T50" fmla="*/ 92 w 186"/>
              <a:gd name="T51" fmla="*/ 175 h 200"/>
              <a:gd name="T52" fmla="*/ 149 w 186"/>
              <a:gd name="T53" fmla="*/ 118 h 200"/>
              <a:gd name="T54" fmla="*/ 92 w 186"/>
              <a:gd name="T55" fmla="*/ 61 h 200"/>
              <a:gd name="T56" fmla="*/ 36 w 186"/>
              <a:gd name="T57" fmla="*/ 118 h 200"/>
              <a:gd name="T58" fmla="*/ 109 w 186"/>
              <a:gd name="T59" fmla="*/ 130 h 200"/>
              <a:gd name="T60" fmla="*/ 89 w 186"/>
              <a:gd name="T61" fmla="*/ 130 h 200"/>
              <a:gd name="T62" fmla="*/ 82 w 186"/>
              <a:gd name="T63" fmla="*/ 124 h 200"/>
              <a:gd name="T64" fmla="*/ 82 w 186"/>
              <a:gd name="T65" fmla="*/ 96 h 200"/>
              <a:gd name="T66" fmla="*/ 89 w 186"/>
              <a:gd name="T67" fmla="*/ 90 h 200"/>
              <a:gd name="T68" fmla="*/ 96 w 186"/>
              <a:gd name="T69" fmla="*/ 96 h 200"/>
              <a:gd name="T70" fmla="*/ 96 w 186"/>
              <a:gd name="T71" fmla="*/ 117 h 200"/>
              <a:gd name="T72" fmla="*/ 109 w 186"/>
              <a:gd name="T73" fmla="*/ 117 h 200"/>
              <a:gd name="T74" fmla="*/ 116 w 186"/>
              <a:gd name="T75" fmla="*/ 124 h 200"/>
              <a:gd name="T76" fmla="*/ 109 w 186"/>
              <a:gd name="T77" fmla="*/ 130 h 200"/>
              <a:gd name="T78" fmla="*/ 12 w 186"/>
              <a:gd name="T79" fmla="*/ 88 h 200"/>
              <a:gd name="T80" fmla="*/ 0 w 186"/>
              <a:gd name="T81" fmla="*/ 59 h 200"/>
              <a:gd name="T82" fmla="*/ 40 w 186"/>
              <a:gd name="T83" fmla="*/ 18 h 200"/>
              <a:gd name="T84" fmla="*/ 73 w 186"/>
              <a:gd name="T85" fmla="*/ 36 h 200"/>
              <a:gd name="T86" fmla="*/ 12 w 186"/>
              <a:gd name="T87" fmla="*/ 88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86" h="200">
                <a:moveTo>
                  <a:pt x="173" y="88"/>
                </a:moveTo>
                <a:cubicBezTo>
                  <a:pt x="164" y="62"/>
                  <a:pt x="141" y="42"/>
                  <a:pt x="112" y="36"/>
                </a:cubicBezTo>
                <a:cubicBezTo>
                  <a:pt x="120" y="25"/>
                  <a:pt x="132" y="18"/>
                  <a:pt x="146" y="18"/>
                </a:cubicBezTo>
                <a:cubicBezTo>
                  <a:pt x="168" y="18"/>
                  <a:pt x="186" y="36"/>
                  <a:pt x="186" y="59"/>
                </a:cubicBezTo>
                <a:cubicBezTo>
                  <a:pt x="186" y="70"/>
                  <a:pt x="181" y="81"/>
                  <a:pt x="173" y="88"/>
                </a:cubicBezTo>
                <a:close/>
                <a:moveTo>
                  <a:pt x="95" y="20"/>
                </a:moveTo>
                <a:cubicBezTo>
                  <a:pt x="95" y="45"/>
                  <a:pt x="95" y="45"/>
                  <a:pt x="95" y="45"/>
                </a:cubicBezTo>
                <a:cubicBezTo>
                  <a:pt x="134" y="47"/>
                  <a:pt x="165" y="79"/>
                  <a:pt x="165" y="118"/>
                </a:cubicBezTo>
                <a:cubicBezTo>
                  <a:pt x="165" y="134"/>
                  <a:pt x="160" y="150"/>
                  <a:pt x="151" y="162"/>
                </a:cubicBezTo>
                <a:cubicBezTo>
                  <a:pt x="168" y="191"/>
                  <a:pt x="168" y="191"/>
                  <a:pt x="168" y="191"/>
                </a:cubicBezTo>
                <a:cubicBezTo>
                  <a:pt x="154" y="199"/>
                  <a:pt x="154" y="199"/>
                  <a:pt x="154" y="199"/>
                </a:cubicBezTo>
                <a:cubicBezTo>
                  <a:pt x="139" y="174"/>
                  <a:pt x="139" y="174"/>
                  <a:pt x="139" y="174"/>
                </a:cubicBezTo>
                <a:cubicBezTo>
                  <a:pt x="126" y="185"/>
                  <a:pt x="110" y="191"/>
                  <a:pt x="92" y="191"/>
                </a:cubicBezTo>
                <a:cubicBezTo>
                  <a:pt x="75" y="191"/>
                  <a:pt x="58" y="185"/>
                  <a:pt x="46" y="174"/>
                </a:cubicBezTo>
                <a:cubicBezTo>
                  <a:pt x="31" y="200"/>
                  <a:pt x="31" y="200"/>
                  <a:pt x="31" y="200"/>
                </a:cubicBezTo>
                <a:cubicBezTo>
                  <a:pt x="17" y="192"/>
                  <a:pt x="17" y="192"/>
                  <a:pt x="17" y="192"/>
                </a:cubicBezTo>
                <a:cubicBezTo>
                  <a:pt x="34" y="162"/>
                  <a:pt x="34" y="162"/>
                  <a:pt x="34" y="162"/>
                </a:cubicBezTo>
                <a:cubicBezTo>
                  <a:pt x="25" y="150"/>
                  <a:pt x="19" y="135"/>
                  <a:pt x="19" y="118"/>
                </a:cubicBezTo>
                <a:cubicBezTo>
                  <a:pt x="19" y="79"/>
                  <a:pt x="50" y="47"/>
                  <a:pt x="89" y="45"/>
                </a:cubicBezTo>
                <a:cubicBezTo>
                  <a:pt x="89" y="20"/>
                  <a:pt x="89" y="20"/>
                  <a:pt x="89" y="20"/>
                </a:cubicBezTo>
                <a:cubicBezTo>
                  <a:pt x="85" y="18"/>
                  <a:pt x="82" y="15"/>
                  <a:pt x="82" y="10"/>
                </a:cubicBezTo>
                <a:cubicBezTo>
                  <a:pt x="82" y="5"/>
                  <a:pt x="86" y="0"/>
                  <a:pt x="92" y="0"/>
                </a:cubicBezTo>
                <a:cubicBezTo>
                  <a:pt x="98" y="0"/>
                  <a:pt x="102" y="5"/>
                  <a:pt x="102" y="10"/>
                </a:cubicBezTo>
                <a:cubicBezTo>
                  <a:pt x="102" y="15"/>
                  <a:pt x="99" y="18"/>
                  <a:pt x="95" y="20"/>
                </a:cubicBezTo>
                <a:close/>
                <a:moveTo>
                  <a:pt x="36" y="118"/>
                </a:moveTo>
                <a:cubicBezTo>
                  <a:pt x="36" y="149"/>
                  <a:pt x="61" y="175"/>
                  <a:pt x="92" y="175"/>
                </a:cubicBezTo>
                <a:cubicBezTo>
                  <a:pt x="124" y="175"/>
                  <a:pt x="149" y="149"/>
                  <a:pt x="149" y="118"/>
                </a:cubicBezTo>
                <a:cubicBezTo>
                  <a:pt x="149" y="87"/>
                  <a:pt x="124" y="61"/>
                  <a:pt x="92" y="61"/>
                </a:cubicBezTo>
                <a:cubicBezTo>
                  <a:pt x="61" y="61"/>
                  <a:pt x="36" y="87"/>
                  <a:pt x="36" y="118"/>
                </a:cubicBezTo>
                <a:close/>
                <a:moveTo>
                  <a:pt x="109" y="130"/>
                </a:moveTo>
                <a:cubicBezTo>
                  <a:pt x="89" y="130"/>
                  <a:pt x="89" y="130"/>
                  <a:pt x="89" y="130"/>
                </a:cubicBezTo>
                <a:cubicBezTo>
                  <a:pt x="85" y="130"/>
                  <a:pt x="82" y="127"/>
                  <a:pt x="82" y="124"/>
                </a:cubicBezTo>
                <a:cubicBezTo>
                  <a:pt x="82" y="96"/>
                  <a:pt x="82" y="96"/>
                  <a:pt x="82" y="96"/>
                </a:cubicBezTo>
                <a:cubicBezTo>
                  <a:pt x="82" y="93"/>
                  <a:pt x="85" y="90"/>
                  <a:pt x="89" y="90"/>
                </a:cubicBezTo>
                <a:cubicBezTo>
                  <a:pt x="93" y="90"/>
                  <a:pt x="96" y="93"/>
                  <a:pt x="96" y="96"/>
                </a:cubicBezTo>
                <a:cubicBezTo>
                  <a:pt x="96" y="117"/>
                  <a:pt x="96" y="117"/>
                  <a:pt x="96" y="117"/>
                </a:cubicBezTo>
                <a:cubicBezTo>
                  <a:pt x="109" y="117"/>
                  <a:pt x="109" y="117"/>
                  <a:pt x="109" y="117"/>
                </a:cubicBezTo>
                <a:cubicBezTo>
                  <a:pt x="113" y="117"/>
                  <a:pt x="116" y="120"/>
                  <a:pt x="116" y="124"/>
                </a:cubicBezTo>
                <a:cubicBezTo>
                  <a:pt x="116" y="127"/>
                  <a:pt x="113" y="130"/>
                  <a:pt x="109" y="130"/>
                </a:cubicBezTo>
                <a:close/>
                <a:moveTo>
                  <a:pt x="12" y="88"/>
                </a:moveTo>
                <a:cubicBezTo>
                  <a:pt x="4" y="81"/>
                  <a:pt x="0" y="70"/>
                  <a:pt x="0" y="59"/>
                </a:cubicBezTo>
                <a:cubicBezTo>
                  <a:pt x="0" y="36"/>
                  <a:pt x="18" y="18"/>
                  <a:pt x="40" y="18"/>
                </a:cubicBezTo>
                <a:cubicBezTo>
                  <a:pt x="54" y="18"/>
                  <a:pt x="66" y="25"/>
                  <a:pt x="73" y="36"/>
                </a:cubicBezTo>
                <a:cubicBezTo>
                  <a:pt x="45" y="42"/>
                  <a:pt x="22" y="62"/>
                  <a:pt x="12" y="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788707" y="758629"/>
            <a:ext cx="746081" cy="746081"/>
            <a:chOff x="2788707" y="758629"/>
            <a:chExt cx="746081" cy="746081"/>
          </a:xfrm>
        </p:grpSpPr>
        <p:sp>
          <p:nvSpPr>
            <p:cNvPr id="17" name="椭圆 16"/>
            <p:cNvSpPr/>
            <p:nvPr/>
          </p:nvSpPr>
          <p:spPr>
            <a:xfrm>
              <a:off x="2788707" y="758629"/>
              <a:ext cx="746081" cy="746081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Freeform 77"/>
            <p:cNvSpPr>
              <a:spLocks noEditPoints="1"/>
            </p:cNvSpPr>
            <p:nvPr/>
          </p:nvSpPr>
          <p:spPr bwMode="auto">
            <a:xfrm>
              <a:off x="2990297" y="933883"/>
              <a:ext cx="342900" cy="439738"/>
            </a:xfrm>
            <a:custGeom>
              <a:avLst/>
              <a:gdLst>
                <a:gd name="T0" fmla="*/ 153 w 154"/>
                <a:gd name="T1" fmla="*/ 85 h 197"/>
                <a:gd name="T2" fmla="*/ 78 w 154"/>
                <a:gd name="T3" fmla="*/ 197 h 197"/>
                <a:gd name="T4" fmla="*/ 3 w 154"/>
                <a:gd name="T5" fmla="*/ 101 h 197"/>
                <a:gd name="T6" fmla="*/ 0 w 154"/>
                <a:gd name="T7" fmla="*/ 77 h 197"/>
                <a:gd name="T8" fmla="*/ 77 w 154"/>
                <a:gd name="T9" fmla="*/ 0 h 197"/>
                <a:gd name="T10" fmla="*/ 154 w 154"/>
                <a:gd name="T11" fmla="*/ 77 h 197"/>
                <a:gd name="T12" fmla="*/ 153 w 154"/>
                <a:gd name="T13" fmla="*/ 85 h 197"/>
                <a:gd name="T14" fmla="*/ 77 w 154"/>
                <a:gd name="T15" fmla="*/ 28 h 197"/>
                <a:gd name="T16" fmla="*/ 33 w 154"/>
                <a:gd name="T17" fmla="*/ 71 h 197"/>
                <a:gd name="T18" fmla="*/ 77 w 154"/>
                <a:gd name="T19" fmla="*/ 114 h 197"/>
                <a:gd name="T20" fmla="*/ 120 w 154"/>
                <a:gd name="T21" fmla="*/ 71 h 197"/>
                <a:gd name="T22" fmla="*/ 77 w 154"/>
                <a:gd name="T23" fmla="*/ 2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4" h="197">
                  <a:moveTo>
                    <a:pt x="153" y="85"/>
                  </a:moveTo>
                  <a:cubicBezTo>
                    <a:pt x="150" y="153"/>
                    <a:pt x="78" y="197"/>
                    <a:pt x="78" y="197"/>
                  </a:cubicBezTo>
                  <a:cubicBezTo>
                    <a:pt x="78" y="197"/>
                    <a:pt x="15" y="160"/>
                    <a:pt x="3" y="101"/>
                  </a:cubicBezTo>
                  <a:cubicBezTo>
                    <a:pt x="1" y="93"/>
                    <a:pt x="0" y="85"/>
                    <a:pt x="0" y="77"/>
                  </a:cubicBezTo>
                  <a:cubicBezTo>
                    <a:pt x="0" y="34"/>
                    <a:pt x="34" y="0"/>
                    <a:pt x="77" y="0"/>
                  </a:cubicBezTo>
                  <a:cubicBezTo>
                    <a:pt x="119" y="0"/>
                    <a:pt x="154" y="34"/>
                    <a:pt x="154" y="77"/>
                  </a:cubicBezTo>
                  <a:cubicBezTo>
                    <a:pt x="154" y="80"/>
                    <a:pt x="153" y="83"/>
                    <a:pt x="153" y="85"/>
                  </a:cubicBezTo>
                  <a:close/>
                  <a:moveTo>
                    <a:pt x="77" y="28"/>
                  </a:moveTo>
                  <a:cubicBezTo>
                    <a:pt x="53" y="28"/>
                    <a:pt x="33" y="47"/>
                    <a:pt x="33" y="71"/>
                  </a:cubicBezTo>
                  <a:cubicBezTo>
                    <a:pt x="33" y="95"/>
                    <a:pt x="53" y="114"/>
                    <a:pt x="77" y="114"/>
                  </a:cubicBezTo>
                  <a:cubicBezTo>
                    <a:pt x="100" y="114"/>
                    <a:pt x="120" y="95"/>
                    <a:pt x="120" y="71"/>
                  </a:cubicBezTo>
                  <a:cubicBezTo>
                    <a:pt x="120" y="47"/>
                    <a:pt x="100" y="28"/>
                    <a:pt x="77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2" name="Freeform 74"/>
          <p:cNvSpPr>
            <a:spLocks noEditPoints="1"/>
          </p:cNvSpPr>
          <p:nvPr/>
        </p:nvSpPr>
        <p:spPr bwMode="auto">
          <a:xfrm>
            <a:off x="2447077" y="2924416"/>
            <a:ext cx="427038" cy="400050"/>
          </a:xfrm>
          <a:custGeom>
            <a:avLst/>
            <a:gdLst>
              <a:gd name="T0" fmla="*/ 151 w 192"/>
              <a:gd name="T1" fmla="*/ 144 h 180"/>
              <a:gd name="T2" fmla="*/ 132 w 192"/>
              <a:gd name="T3" fmla="*/ 128 h 180"/>
              <a:gd name="T4" fmla="*/ 105 w 192"/>
              <a:gd name="T5" fmla="*/ 128 h 180"/>
              <a:gd name="T6" fmla="*/ 108 w 192"/>
              <a:gd name="T7" fmla="*/ 119 h 180"/>
              <a:gd name="T8" fmla="*/ 138 w 192"/>
              <a:gd name="T9" fmla="*/ 104 h 180"/>
              <a:gd name="T10" fmla="*/ 171 w 192"/>
              <a:gd name="T11" fmla="*/ 104 h 180"/>
              <a:gd name="T12" fmla="*/ 182 w 192"/>
              <a:gd name="T13" fmla="*/ 113 h 180"/>
              <a:gd name="T14" fmla="*/ 192 w 192"/>
              <a:gd name="T15" fmla="*/ 144 h 180"/>
              <a:gd name="T16" fmla="*/ 151 w 192"/>
              <a:gd name="T17" fmla="*/ 144 h 180"/>
              <a:gd name="T18" fmla="*/ 146 w 192"/>
              <a:gd name="T19" fmla="*/ 96 h 180"/>
              <a:gd name="T20" fmla="*/ 141 w 192"/>
              <a:gd name="T21" fmla="*/ 95 h 180"/>
              <a:gd name="T22" fmla="*/ 151 w 192"/>
              <a:gd name="T23" fmla="*/ 63 h 180"/>
              <a:gd name="T24" fmla="*/ 129 w 192"/>
              <a:gd name="T25" fmla="*/ 24 h 180"/>
              <a:gd name="T26" fmla="*/ 182 w 192"/>
              <a:gd name="T27" fmla="*/ 59 h 180"/>
              <a:gd name="T28" fmla="*/ 146 w 192"/>
              <a:gd name="T29" fmla="*/ 96 h 180"/>
              <a:gd name="T30" fmla="*/ 140 w 192"/>
              <a:gd name="T31" fmla="*/ 66 h 180"/>
              <a:gd name="T32" fmla="*/ 94 w 192"/>
              <a:gd name="T33" fmla="*/ 112 h 180"/>
              <a:gd name="T34" fmla="*/ 48 w 192"/>
              <a:gd name="T35" fmla="*/ 66 h 180"/>
              <a:gd name="T36" fmla="*/ 94 w 192"/>
              <a:gd name="T37" fmla="*/ 20 h 180"/>
              <a:gd name="T38" fmla="*/ 140 w 192"/>
              <a:gd name="T39" fmla="*/ 66 h 180"/>
              <a:gd name="T40" fmla="*/ 86 w 192"/>
              <a:gd name="T41" fmla="*/ 33 h 180"/>
              <a:gd name="T42" fmla="*/ 58 w 192"/>
              <a:gd name="T43" fmla="*/ 66 h 180"/>
              <a:gd name="T44" fmla="*/ 94 w 192"/>
              <a:gd name="T45" fmla="*/ 102 h 180"/>
              <a:gd name="T46" fmla="*/ 129 w 192"/>
              <a:gd name="T47" fmla="*/ 66 h 180"/>
              <a:gd name="T48" fmla="*/ 86 w 192"/>
              <a:gd name="T49" fmla="*/ 33 h 180"/>
              <a:gd name="T50" fmla="*/ 60 w 192"/>
              <a:gd name="T51" fmla="*/ 23 h 180"/>
              <a:gd name="T52" fmla="*/ 36 w 192"/>
              <a:gd name="T53" fmla="*/ 63 h 180"/>
              <a:gd name="T54" fmla="*/ 46 w 192"/>
              <a:gd name="T55" fmla="*/ 100 h 180"/>
              <a:gd name="T56" fmla="*/ 46 w 192"/>
              <a:gd name="T57" fmla="*/ 100 h 180"/>
              <a:gd name="T58" fmla="*/ 9 w 192"/>
              <a:gd name="T59" fmla="*/ 59 h 180"/>
              <a:gd name="T60" fmla="*/ 60 w 192"/>
              <a:gd name="T61" fmla="*/ 23 h 180"/>
              <a:gd name="T62" fmla="*/ 23 w 192"/>
              <a:gd name="T63" fmla="*/ 104 h 180"/>
              <a:gd name="T64" fmla="*/ 50 w 192"/>
              <a:gd name="T65" fmla="*/ 104 h 180"/>
              <a:gd name="T66" fmla="*/ 80 w 192"/>
              <a:gd name="T67" fmla="*/ 120 h 180"/>
              <a:gd name="T68" fmla="*/ 82 w 192"/>
              <a:gd name="T69" fmla="*/ 128 h 180"/>
              <a:gd name="T70" fmla="*/ 58 w 192"/>
              <a:gd name="T71" fmla="*/ 128 h 180"/>
              <a:gd name="T72" fmla="*/ 40 w 192"/>
              <a:gd name="T73" fmla="*/ 144 h 180"/>
              <a:gd name="T74" fmla="*/ 0 w 192"/>
              <a:gd name="T75" fmla="*/ 144 h 180"/>
              <a:gd name="T76" fmla="*/ 11 w 192"/>
              <a:gd name="T77" fmla="*/ 113 h 180"/>
              <a:gd name="T78" fmla="*/ 23 w 192"/>
              <a:gd name="T79" fmla="*/ 104 h 180"/>
              <a:gd name="T80" fmla="*/ 65 w 192"/>
              <a:gd name="T81" fmla="*/ 132 h 180"/>
              <a:gd name="T82" fmla="*/ 125 w 192"/>
              <a:gd name="T83" fmla="*/ 132 h 180"/>
              <a:gd name="T84" fmla="*/ 140 w 192"/>
              <a:gd name="T85" fmla="*/ 143 h 180"/>
              <a:gd name="T86" fmla="*/ 152 w 192"/>
              <a:gd name="T87" fmla="*/ 180 h 180"/>
              <a:gd name="T88" fmla="*/ 36 w 192"/>
              <a:gd name="T89" fmla="*/ 180 h 180"/>
              <a:gd name="T90" fmla="*/ 51 w 192"/>
              <a:gd name="T91" fmla="*/ 143 h 180"/>
              <a:gd name="T92" fmla="*/ 65 w 192"/>
              <a:gd name="T93" fmla="*/ 132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92" h="180">
                <a:moveTo>
                  <a:pt x="151" y="144"/>
                </a:moveTo>
                <a:cubicBezTo>
                  <a:pt x="150" y="142"/>
                  <a:pt x="145" y="128"/>
                  <a:pt x="132" y="128"/>
                </a:cubicBezTo>
                <a:cubicBezTo>
                  <a:pt x="105" y="128"/>
                  <a:pt x="105" y="128"/>
                  <a:pt x="105" y="128"/>
                </a:cubicBezTo>
                <a:cubicBezTo>
                  <a:pt x="108" y="119"/>
                  <a:pt x="108" y="119"/>
                  <a:pt x="108" y="119"/>
                </a:cubicBezTo>
                <a:cubicBezTo>
                  <a:pt x="120" y="116"/>
                  <a:pt x="130" y="113"/>
                  <a:pt x="138" y="104"/>
                </a:cubicBezTo>
                <a:cubicBezTo>
                  <a:pt x="171" y="104"/>
                  <a:pt x="171" y="104"/>
                  <a:pt x="171" y="104"/>
                </a:cubicBezTo>
                <a:cubicBezTo>
                  <a:pt x="180" y="104"/>
                  <a:pt x="182" y="113"/>
                  <a:pt x="182" y="113"/>
                </a:cubicBezTo>
                <a:cubicBezTo>
                  <a:pt x="192" y="144"/>
                  <a:pt x="192" y="144"/>
                  <a:pt x="192" y="144"/>
                </a:cubicBezTo>
                <a:lnTo>
                  <a:pt x="151" y="144"/>
                </a:lnTo>
                <a:close/>
                <a:moveTo>
                  <a:pt x="146" y="96"/>
                </a:moveTo>
                <a:cubicBezTo>
                  <a:pt x="144" y="96"/>
                  <a:pt x="143" y="95"/>
                  <a:pt x="141" y="95"/>
                </a:cubicBezTo>
                <a:cubicBezTo>
                  <a:pt x="147" y="86"/>
                  <a:pt x="151" y="75"/>
                  <a:pt x="151" y="63"/>
                </a:cubicBezTo>
                <a:cubicBezTo>
                  <a:pt x="151" y="38"/>
                  <a:pt x="139" y="34"/>
                  <a:pt x="129" y="24"/>
                </a:cubicBezTo>
                <a:cubicBezTo>
                  <a:pt x="102" y="32"/>
                  <a:pt x="182" y="0"/>
                  <a:pt x="182" y="59"/>
                </a:cubicBezTo>
                <a:cubicBezTo>
                  <a:pt x="182" y="79"/>
                  <a:pt x="166" y="96"/>
                  <a:pt x="146" y="96"/>
                </a:cubicBezTo>
                <a:close/>
                <a:moveTo>
                  <a:pt x="140" y="66"/>
                </a:moveTo>
                <a:cubicBezTo>
                  <a:pt x="140" y="92"/>
                  <a:pt x="119" y="112"/>
                  <a:pt x="94" y="112"/>
                </a:cubicBezTo>
                <a:cubicBezTo>
                  <a:pt x="68" y="112"/>
                  <a:pt x="48" y="92"/>
                  <a:pt x="48" y="66"/>
                </a:cubicBezTo>
                <a:cubicBezTo>
                  <a:pt x="48" y="41"/>
                  <a:pt x="68" y="20"/>
                  <a:pt x="94" y="20"/>
                </a:cubicBezTo>
                <a:cubicBezTo>
                  <a:pt x="119" y="20"/>
                  <a:pt x="140" y="41"/>
                  <a:pt x="140" y="66"/>
                </a:cubicBezTo>
                <a:close/>
                <a:moveTo>
                  <a:pt x="86" y="33"/>
                </a:moveTo>
                <a:cubicBezTo>
                  <a:pt x="72" y="38"/>
                  <a:pt x="89" y="56"/>
                  <a:pt x="58" y="66"/>
                </a:cubicBezTo>
                <a:cubicBezTo>
                  <a:pt x="58" y="86"/>
                  <a:pt x="74" y="102"/>
                  <a:pt x="94" y="102"/>
                </a:cubicBezTo>
                <a:cubicBezTo>
                  <a:pt x="113" y="102"/>
                  <a:pt x="129" y="86"/>
                  <a:pt x="129" y="66"/>
                </a:cubicBezTo>
                <a:cubicBezTo>
                  <a:pt x="111" y="52"/>
                  <a:pt x="81" y="58"/>
                  <a:pt x="86" y="33"/>
                </a:cubicBezTo>
                <a:close/>
                <a:moveTo>
                  <a:pt x="60" y="23"/>
                </a:moveTo>
                <a:cubicBezTo>
                  <a:pt x="50" y="33"/>
                  <a:pt x="36" y="41"/>
                  <a:pt x="36" y="63"/>
                </a:cubicBezTo>
                <a:cubicBezTo>
                  <a:pt x="36" y="75"/>
                  <a:pt x="40" y="90"/>
                  <a:pt x="46" y="100"/>
                </a:cubicBezTo>
                <a:cubicBezTo>
                  <a:pt x="46" y="100"/>
                  <a:pt x="46" y="100"/>
                  <a:pt x="46" y="100"/>
                </a:cubicBezTo>
                <a:cubicBezTo>
                  <a:pt x="26" y="100"/>
                  <a:pt x="9" y="79"/>
                  <a:pt x="9" y="59"/>
                </a:cubicBezTo>
                <a:cubicBezTo>
                  <a:pt x="9" y="3"/>
                  <a:pt x="90" y="29"/>
                  <a:pt x="60" y="23"/>
                </a:cubicBezTo>
                <a:close/>
                <a:moveTo>
                  <a:pt x="23" y="104"/>
                </a:moveTo>
                <a:cubicBezTo>
                  <a:pt x="50" y="104"/>
                  <a:pt x="50" y="104"/>
                  <a:pt x="50" y="104"/>
                </a:cubicBezTo>
                <a:cubicBezTo>
                  <a:pt x="59" y="115"/>
                  <a:pt x="66" y="118"/>
                  <a:pt x="80" y="120"/>
                </a:cubicBezTo>
                <a:cubicBezTo>
                  <a:pt x="82" y="128"/>
                  <a:pt x="82" y="128"/>
                  <a:pt x="82" y="128"/>
                </a:cubicBezTo>
                <a:cubicBezTo>
                  <a:pt x="58" y="128"/>
                  <a:pt x="58" y="128"/>
                  <a:pt x="58" y="128"/>
                </a:cubicBezTo>
                <a:cubicBezTo>
                  <a:pt x="45" y="128"/>
                  <a:pt x="41" y="142"/>
                  <a:pt x="4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11" y="113"/>
                  <a:pt x="11" y="113"/>
                  <a:pt x="11" y="113"/>
                </a:cubicBezTo>
                <a:cubicBezTo>
                  <a:pt x="11" y="113"/>
                  <a:pt x="14" y="104"/>
                  <a:pt x="23" y="104"/>
                </a:cubicBezTo>
                <a:close/>
                <a:moveTo>
                  <a:pt x="65" y="132"/>
                </a:moveTo>
                <a:cubicBezTo>
                  <a:pt x="125" y="132"/>
                  <a:pt x="125" y="132"/>
                  <a:pt x="125" y="132"/>
                </a:cubicBezTo>
                <a:cubicBezTo>
                  <a:pt x="136" y="132"/>
                  <a:pt x="140" y="143"/>
                  <a:pt x="140" y="143"/>
                </a:cubicBezTo>
                <a:cubicBezTo>
                  <a:pt x="152" y="180"/>
                  <a:pt x="152" y="180"/>
                  <a:pt x="152" y="180"/>
                </a:cubicBezTo>
                <a:cubicBezTo>
                  <a:pt x="36" y="180"/>
                  <a:pt x="36" y="180"/>
                  <a:pt x="36" y="180"/>
                </a:cubicBezTo>
                <a:cubicBezTo>
                  <a:pt x="51" y="143"/>
                  <a:pt x="51" y="143"/>
                  <a:pt x="51" y="143"/>
                </a:cubicBezTo>
                <a:cubicBezTo>
                  <a:pt x="51" y="143"/>
                  <a:pt x="54" y="132"/>
                  <a:pt x="65" y="1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74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:circle/>
      </p:transition>
    </mc:Choice>
    <mc:Fallback xmlns="">
      <p:transition spd="slow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8" grpId="0" animBg="1"/>
      <p:bldP spid="19" grpId="0" animBg="1"/>
      <p:bldP spid="20" grpId="0" animBg="1"/>
      <p:bldP spid="2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3" r="24558"/>
          <a:stretch>
            <a:fillRect/>
          </a:stretch>
        </p:blipFill>
        <p:spPr>
          <a:xfrm>
            <a:off x="4583576" y="0"/>
            <a:ext cx="7608424" cy="6858000"/>
          </a:xfrm>
          <a:custGeom>
            <a:avLst/>
            <a:gdLst>
              <a:gd name="connsiteX0" fmla="*/ 0 w 7608424"/>
              <a:gd name="connsiteY0" fmla="*/ 0 h 6858000"/>
              <a:gd name="connsiteX1" fmla="*/ 7608424 w 7608424"/>
              <a:gd name="connsiteY1" fmla="*/ 0 h 6858000"/>
              <a:gd name="connsiteX2" fmla="*/ 7608424 w 7608424"/>
              <a:gd name="connsiteY2" fmla="*/ 4160090 h 6858000"/>
              <a:gd name="connsiteX3" fmla="*/ 5465808 w 7608424"/>
              <a:gd name="connsiteY3" fmla="*/ 6858000 h 6858000"/>
              <a:gd name="connsiteX4" fmla="*/ 5447421 w 7608424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8424" h="6858000">
                <a:moveTo>
                  <a:pt x="0" y="0"/>
                </a:moveTo>
                <a:lnTo>
                  <a:pt x="7608424" y="0"/>
                </a:lnTo>
                <a:lnTo>
                  <a:pt x="7608424" y="4160090"/>
                </a:lnTo>
                <a:lnTo>
                  <a:pt x="5465808" y="6858000"/>
                </a:lnTo>
                <a:lnTo>
                  <a:pt x="5447421" y="6858000"/>
                </a:ln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-10486" y="-11469"/>
            <a:ext cx="1173370" cy="1037956"/>
            <a:chOff x="-10486" y="-11469"/>
            <a:chExt cx="1173370" cy="1037956"/>
          </a:xfrm>
        </p:grpSpPr>
        <p:sp>
          <p:nvSpPr>
            <p:cNvPr id="4" name="斜纹 3"/>
            <p:cNvSpPr/>
            <p:nvPr/>
          </p:nvSpPr>
          <p:spPr>
            <a:xfrm>
              <a:off x="-95" y="-11469"/>
              <a:ext cx="1120971" cy="983411"/>
            </a:xfrm>
            <a:prstGeom prst="diagStripe">
              <a:avLst/>
            </a:prstGeom>
            <a:solidFill>
              <a:srgbClr val="E942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 flipV="1">
              <a:off x="-10486" y="-10391"/>
              <a:ext cx="1173370" cy="103687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文本框 5"/>
          <p:cNvSpPr txBox="1"/>
          <p:nvPr/>
        </p:nvSpPr>
        <p:spPr>
          <a:xfrm>
            <a:off x="788453" y="286266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此处输入本页标题</a:t>
            </a:r>
          </a:p>
        </p:txBody>
      </p:sp>
      <p:sp>
        <p:nvSpPr>
          <p:cNvPr id="11" name="椭圆 10"/>
          <p:cNvSpPr/>
          <p:nvPr/>
        </p:nvSpPr>
        <p:spPr>
          <a:xfrm>
            <a:off x="925613" y="1558317"/>
            <a:ext cx="815308" cy="815308"/>
          </a:xfrm>
          <a:prstGeom prst="ellipse">
            <a:avLst/>
          </a:prstGeom>
          <a:solidFill>
            <a:srgbClr val="E9425A"/>
          </a:solidFill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925613" y="2881945"/>
            <a:ext cx="815308" cy="815308"/>
          </a:xfrm>
          <a:prstGeom prst="ellipse">
            <a:avLst/>
          </a:prstGeom>
          <a:solidFill>
            <a:srgbClr val="E9425A"/>
          </a:solidFill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925613" y="4147999"/>
            <a:ext cx="815308" cy="815308"/>
          </a:xfrm>
          <a:prstGeom prst="ellipse">
            <a:avLst/>
          </a:prstGeom>
          <a:solidFill>
            <a:srgbClr val="E9425A"/>
          </a:solidFill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925613" y="5414054"/>
            <a:ext cx="815308" cy="815308"/>
          </a:xfrm>
          <a:prstGeom prst="ellipse">
            <a:avLst/>
          </a:prstGeom>
          <a:solidFill>
            <a:srgbClr val="E9425A"/>
          </a:solidFill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946508" y="1368374"/>
            <a:ext cx="19800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此处输入小标题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1946508" y="1692855"/>
            <a:ext cx="33541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 thank you for you choose.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946508" y="2678510"/>
            <a:ext cx="19800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此处输入小标题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1946508" y="3002991"/>
            <a:ext cx="33541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 thank you for you choose.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946508" y="3988646"/>
            <a:ext cx="19800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此处输入小标题</a:t>
            </a:r>
          </a:p>
        </p:txBody>
      </p:sp>
      <p:sp>
        <p:nvSpPr>
          <p:cNvPr id="20" name="矩形 19"/>
          <p:cNvSpPr/>
          <p:nvPr/>
        </p:nvSpPr>
        <p:spPr>
          <a:xfrm>
            <a:off x="1946508" y="4313127"/>
            <a:ext cx="33541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 thank you for you choose.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946508" y="5298782"/>
            <a:ext cx="19800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此处输入小标题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1946508" y="5623263"/>
            <a:ext cx="33541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 thank you for you choose.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035749" y="5529320"/>
            <a:ext cx="595035" cy="5847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04</a:t>
            </a:r>
            <a:endParaRPr lang="zh-CN" altLang="en-US" sz="3200" dirty="0">
              <a:solidFill>
                <a:prstClr val="white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50692" y="1673583"/>
            <a:ext cx="595035" cy="5847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01</a:t>
            </a:r>
            <a:endParaRPr lang="zh-CN" altLang="en-US" sz="3200" dirty="0">
              <a:solidFill>
                <a:prstClr val="white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49619" y="2997211"/>
            <a:ext cx="595035" cy="5847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02</a:t>
            </a:r>
            <a:endParaRPr lang="zh-CN" altLang="en-US" sz="3200" dirty="0">
              <a:solidFill>
                <a:prstClr val="white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22699" y="4263265"/>
            <a:ext cx="595035" cy="5847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03</a:t>
            </a:r>
            <a:endParaRPr lang="zh-CN" altLang="en-US" sz="3200" dirty="0">
              <a:solidFill>
                <a:prstClr val="white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0002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:circle/>
      </p:transition>
    </mc:Choice>
    <mc:Fallback xmlns="">
      <p:transition spd="slow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48"/>
            <a:ext cx="12192000" cy="685190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3048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31582" y="1124466"/>
            <a:ext cx="68018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衷心感谢您选择洛天</a:t>
            </a:r>
            <a:r>
              <a:rPr lang="en-US" altLang="zh-CN" sz="40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PPT</a:t>
            </a:r>
            <a:r>
              <a:rPr lang="zh-CN" altLang="en-US" sz="40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作品</a:t>
            </a:r>
          </a:p>
        </p:txBody>
      </p:sp>
      <p:sp>
        <p:nvSpPr>
          <p:cNvPr id="11" name="矩形 10"/>
          <p:cNvSpPr/>
          <p:nvPr/>
        </p:nvSpPr>
        <p:spPr>
          <a:xfrm>
            <a:off x="3218862" y="1832352"/>
            <a:ext cx="58273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</a:rPr>
              <a:t>Thank you for you choose </a:t>
            </a:r>
            <a:r>
              <a:rPr lang="en-US" altLang="zh-CN" sz="2400" dirty="0" err="1">
                <a:solidFill>
                  <a:prstClr val="white"/>
                </a:solidFill>
              </a:rPr>
              <a:t>luotian</a:t>
            </a:r>
            <a:r>
              <a:rPr lang="en-US" altLang="zh-CN" sz="2400" dirty="0">
                <a:solidFill>
                  <a:prstClr val="white"/>
                </a:solidFill>
              </a:rPr>
              <a:t> PPT works. </a:t>
            </a:r>
            <a:endParaRPr lang="zh-CN" altLang="en-US" sz="2400" dirty="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08263" y="939800"/>
            <a:ext cx="7048500" cy="1574800"/>
          </a:xfrm>
          <a:prstGeom prst="rect">
            <a:avLst/>
          </a:prstGeom>
          <a:noFill/>
          <a:ln w="19050">
            <a:solidFill>
              <a:srgbClr val="E942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5343021" y="2756805"/>
            <a:ext cx="1578985" cy="290945"/>
          </a:xfrm>
          <a:prstGeom prst="roundRect">
            <a:avLst>
              <a:gd name="adj" fmla="val 50000"/>
            </a:avLst>
          </a:prstGeom>
          <a:solidFill>
            <a:srgbClr val="E9425A"/>
          </a:solidFill>
          <a:ln w="3175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458786" y="2746414"/>
            <a:ext cx="13516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2017</a:t>
            </a:r>
            <a:r>
              <a:rPr lang="zh-CN" altLang="en-US" sz="14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年</a:t>
            </a:r>
            <a:r>
              <a:rPr lang="en-US" altLang="zh-CN" sz="14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1</a:t>
            </a:r>
            <a:r>
              <a:rPr lang="zh-CN" altLang="en-US" sz="14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月</a:t>
            </a:r>
            <a:r>
              <a:rPr lang="en-US" altLang="zh-CN" sz="14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23</a:t>
            </a:r>
            <a:r>
              <a:rPr lang="zh-CN" altLang="en-US" sz="14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3706205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:circle/>
      </p:transition>
    </mc:Choice>
    <mc:Fallback xmlns="">
      <p:transition spd="slow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 animBg="1"/>
      <p:bldP spid="13" grpId="0" animBg="1"/>
      <p:bldP spid="1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61" b="11450"/>
          <a:stretch/>
        </p:blipFill>
        <p:spPr>
          <a:xfrm>
            <a:off x="0" y="-12700"/>
            <a:ext cx="12192000" cy="6870700"/>
          </a:xfrm>
          <a:prstGeom prst="rect">
            <a:avLst/>
          </a:prstGeom>
        </p:spPr>
      </p:pic>
      <p:sp>
        <p:nvSpPr>
          <p:cNvPr id="3" name="斜纹 2"/>
          <p:cNvSpPr/>
          <p:nvPr/>
        </p:nvSpPr>
        <p:spPr>
          <a:xfrm>
            <a:off x="0" y="-11017"/>
            <a:ext cx="1718631" cy="1994053"/>
          </a:xfrm>
          <a:prstGeom prst="diagStripe">
            <a:avLst/>
          </a:prstGeom>
          <a:solidFill>
            <a:srgbClr val="E942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 rot="18662624">
            <a:off x="-203377" y="502243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赠高清配图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3188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:circle/>
      </p:transition>
    </mc:Choice>
    <mc:Fallback xmlns="">
      <p:transition spd="slow" advTm="2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28" b="5945"/>
          <a:stretch/>
        </p:blipFill>
        <p:spPr>
          <a:xfrm>
            <a:off x="0" y="-38100"/>
            <a:ext cx="12192000" cy="6896100"/>
          </a:xfrm>
          <a:prstGeom prst="rect">
            <a:avLst/>
          </a:prstGeom>
        </p:spPr>
      </p:pic>
      <p:sp>
        <p:nvSpPr>
          <p:cNvPr id="3" name="斜纹 2"/>
          <p:cNvSpPr/>
          <p:nvPr/>
        </p:nvSpPr>
        <p:spPr>
          <a:xfrm>
            <a:off x="0" y="-11017"/>
            <a:ext cx="1718631" cy="1994053"/>
          </a:xfrm>
          <a:prstGeom prst="diagStripe">
            <a:avLst/>
          </a:prstGeom>
          <a:solidFill>
            <a:srgbClr val="E942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 rot="18662624">
            <a:off x="-203377" y="502243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赠高清配图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71295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:circle/>
      </p:transition>
    </mc:Choice>
    <mc:Fallback xmlns="">
      <p:transition spd="slow" advTm="2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06"/>
          <a:stretch/>
        </p:blipFill>
        <p:spPr>
          <a:xfrm>
            <a:off x="0" y="-12700"/>
            <a:ext cx="12192000" cy="6870700"/>
          </a:xfrm>
          <a:prstGeom prst="rect">
            <a:avLst/>
          </a:prstGeom>
        </p:spPr>
      </p:pic>
      <p:sp>
        <p:nvSpPr>
          <p:cNvPr id="3" name="斜纹 2"/>
          <p:cNvSpPr/>
          <p:nvPr/>
        </p:nvSpPr>
        <p:spPr>
          <a:xfrm>
            <a:off x="0" y="-11017"/>
            <a:ext cx="1718631" cy="1994053"/>
          </a:xfrm>
          <a:prstGeom prst="diagStripe">
            <a:avLst/>
          </a:prstGeom>
          <a:solidFill>
            <a:srgbClr val="E942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 rot="18662624">
            <a:off x="-203377" y="502243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赠高清配图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1803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:circle/>
      </p:transition>
    </mc:Choice>
    <mc:Fallback xmlns="">
      <p:transition spd="slow" advTm="2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5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斜纹 2"/>
          <p:cNvSpPr/>
          <p:nvPr/>
        </p:nvSpPr>
        <p:spPr>
          <a:xfrm>
            <a:off x="0" y="-11017"/>
            <a:ext cx="1718631" cy="1994053"/>
          </a:xfrm>
          <a:prstGeom prst="diagStripe">
            <a:avLst/>
          </a:prstGeom>
          <a:solidFill>
            <a:srgbClr val="E942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 rot="18662624">
            <a:off x="-203377" y="502243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赠高清配图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4711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:circle/>
      </p:transition>
    </mc:Choice>
    <mc:Fallback xmlns="">
      <p:transition spd="slow" advTm="2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48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斜纹 2"/>
          <p:cNvSpPr/>
          <p:nvPr/>
        </p:nvSpPr>
        <p:spPr>
          <a:xfrm>
            <a:off x="0" y="-11017"/>
            <a:ext cx="1718631" cy="1994053"/>
          </a:xfrm>
          <a:prstGeom prst="diagStripe">
            <a:avLst/>
          </a:prstGeom>
          <a:solidFill>
            <a:srgbClr val="E942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 rot="18662624">
            <a:off x="-203377" y="502243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赠高清配图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4175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:circle/>
      </p:transition>
    </mc:Choice>
    <mc:Fallback xmlns="">
      <p:transition spd="slow" advTm="2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640130" y="3193409"/>
            <a:ext cx="3410351" cy="471181"/>
          </a:xfrm>
          <a:prstGeom prst="rect">
            <a:avLst/>
          </a:prstGeom>
          <a:solidFill>
            <a:srgbClr val="E942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entering key word here</a:t>
            </a:r>
            <a:endParaRPr lang="zh-CN" altLang="en-US" sz="16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46614" y="1533873"/>
            <a:ext cx="540540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prstClr val="white"/>
                </a:solidFill>
              </a:rPr>
              <a:t>Thank you for you choose </a:t>
            </a:r>
            <a:r>
              <a:rPr lang="en-US" altLang="zh-CN" sz="1600" dirty="0" err="1">
                <a:solidFill>
                  <a:prstClr val="white"/>
                </a:solidFill>
              </a:rPr>
              <a:t>luotian</a:t>
            </a:r>
            <a:r>
              <a:rPr lang="en-US" altLang="zh-CN" sz="1600" dirty="0">
                <a:solidFill>
                  <a:prstClr val="white"/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white"/>
                </a:solidFill>
              </a:rPr>
              <a:t>luotian</a:t>
            </a:r>
            <a:r>
              <a:rPr lang="en-US" altLang="zh-CN" sz="1600" dirty="0">
                <a:solidFill>
                  <a:prstClr val="white"/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white"/>
                </a:solidFill>
              </a:rPr>
              <a:t>luotian</a:t>
            </a:r>
            <a:r>
              <a:rPr lang="en-US" altLang="zh-CN" sz="1600" dirty="0">
                <a:solidFill>
                  <a:prstClr val="white"/>
                </a:solidFill>
              </a:rPr>
              <a:t> PPT </a:t>
            </a:r>
            <a:r>
              <a:rPr lang="en-US" altLang="zh-CN" sz="1600" dirty="0" err="1">
                <a:solidFill>
                  <a:prstClr val="white"/>
                </a:solidFill>
              </a:rPr>
              <a:t>works.thank</a:t>
            </a:r>
            <a:r>
              <a:rPr lang="en-US" altLang="zh-CN" sz="1600" dirty="0">
                <a:solidFill>
                  <a:prstClr val="white"/>
                </a:solidFill>
              </a:rPr>
              <a:t> you for your choose </a:t>
            </a:r>
            <a:r>
              <a:rPr lang="en-US" altLang="zh-CN" sz="1600" dirty="0" err="1">
                <a:solidFill>
                  <a:prstClr val="white"/>
                </a:solidFill>
              </a:rPr>
              <a:t>luotian</a:t>
            </a:r>
            <a:r>
              <a:rPr lang="en-US" altLang="zh-CN" sz="1600" dirty="0">
                <a:solidFill>
                  <a:prstClr val="white"/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white"/>
                </a:solidFill>
              </a:rPr>
              <a:t>luotian</a:t>
            </a:r>
            <a:r>
              <a:rPr lang="en-US" altLang="zh-CN" sz="1600" dirty="0">
                <a:solidFill>
                  <a:prstClr val="white"/>
                </a:solidFill>
              </a:rPr>
              <a:t> PPT works.</a:t>
            </a:r>
            <a:endParaRPr lang="zh-CN" altLang="en-US" sz="1600" dirty="0">
              <a:solidFill>
                <a:prstClr val="white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05049" y="940698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此处输入本页标题</a:t>
            </a:r>
          </a:p>
        </p:txBody>
      </p:sp>
    </p:spTree>
    <p:extLst>
      <p:ext uri="{BB962C8B-B14F-4D97-AF65-F5344CB8AC3E}">
        <p14:creationId xmlns:p14="http://schemas.microsoft.com/office/powerpoint/2010/main" val="2685918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:circle/>
      </p:transition>
    </mc:Choice>
    <mc:Fallback xmlns="">
      <p:transition spd="slow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31424" y="2056979"/>
            <a:ext cx="5480988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rgbClr val="FF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洛天</a:t>
            </a:r>
            <a:r>
              <a:rPr lang="en-US" altLang="zh-CN" dirty="0">
                <a:solidFill>
                  <a:srgbClr val="FF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PPT</a:t>
            </a:r>
            <a:r>
              <a:rPr lang="zh-CN" altLang="en-US" dirty="0">
                <a:solidFill>
                  <a:srgbClr val="FF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作</a:t>
            </a:r>
            <a:r>
              <a:rPr lang="zh-CN" altLang="en-US" dirty="0" smtClean="0">
                <a:solidFill>
                  <a:srgbClr val="FF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品</a:t>
            </a:r>
            <a:endParaRPr lang="en-US" altLang="zh-CN" dirty="0" smtClean="0">
              <a:solidFill>
                <a:srgbClr val="FF000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algn="ctr"/>
            <a:endParaRPr lang="en-US" altLang="zh-CN" dirty="0" smtClean="0">
              <a:solidFill>
                <a:srgbClr val="FF000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algn="ctr"/>
            <a:r>
              <a:rPr lang="zh-CN" altLang="en-US" dirty="0" smtClean="0">
                <a:solidFill>
                  <a:srgbClr val="FF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请关注作者微信：洛天说</a:t>
            </a:r>
            <a:endParaRPr lang="en-US" altLang="zh-CN" dirty="0">
              <a:solidFill>
                <a:srgbClr val="FF000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algn="ctr"/>
            <a:endParaRPr lang="en-US" altLang="zh-CN" dirty="0" smtClean="0">
              <a:solidFill>
                <a:srgbClr val="FF000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algn="ctr"/>
            <a:endParaRPr lang="en-US" altLang="zh-CN" dirty="0">
              <a:solidFill>
                <a:srgbClr val="FF000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algn="ctr"/>
            <a:r>
              <a:rPr lang="en-US" altLang="zh-CN" dirty="0" smtClean="0">
                <a:solidFill>
                  <a:srgbClr val="FF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51PPT</a:t>
            </a:r>
            <a:r>
              <a:rPr lang="zh-CN" altLang="en-US" dirty="0" smtClean="0">
                <a:solidFill>
                  <a:srgbClr val="FF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模板网   </a:t>
            </a:r>
            <a:r>
              <a:rPr lang="en-US" altLang="zh-CN" dirty="0" smtClean="0">
                <a:solidFill>
                  <a:srgbClr val="FF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hlinkClick r:id="rId2"/>
              </a:rPr>
              <a:t>www.51pptmoban.com</a:t>
            </a:r>
            <a:r>
              <a:rPr lang="en-US" altLang="zh-CN" dirty="0" smtClean="0">
                <a:solidFill>
                  <a:srgbClr val="FF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  </a:t>
            </a:r>
            <a:r>
              <a:rPr lang="zh-CN" altLang="en-US" dirty="0" smtClean="0">
                <a:solidFill>
                  <a:srgbClr val="FF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授权发布</a:t>
            </a:r>
            <a:endParaRPr lang="zh-CN" altLang="en-US" dirty="0">
              <a:solidFill>
                <a:srgbClr val="FF000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53127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2000">
        <p:circle/>
      </p:transition>
    </mc:Choice>
    <mc:Fallback>
      <p:transition spd="slow" advTm="2000">
        <p:circl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56" r="100000">
                        <a14:foregroundMark x1="22917" y1="67667" x2="4479" y2="69583"/>
                        <a14:foregroundMark x1="40729" y1="60250" x2="40729" y2="60250"/>
                        <a14:foregroundMark x1="40729" y1="54833" x2="40729" y2="54833"/>
                        <a14:foregroundMark x1="40625" y1="50583" x2="40625" y2="50583"/>
                        <a14:foregroundMark x1="85990" y1="64500" x2="85990" y2="64500"/>
                        <a14:foregroundMark x1="88333" y1="50583" x2="74323" y2="88583"/>
                        <a14:foregroundMark x1="3802" y1="83167" x2="99896" y2="82667"/>
                        <a14:foregroundMark x1="1250" y1="88750" x2="88333" y2="88250"/>
                        <a14:foregroundMark x1="49635" y1="61750" x2="43698" y2="55333"/>
                        <a14:foregroundMark x1="20156" y1="64833" x2="2760" y2="64000"/>
                        <a14:foregroundMark x1="10417" y1="61750" x2="6979" y2="62750"/>
                        <a14:foregroundMark x1="1354" y1="67167" x2="313" y2="74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023" b="2262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ln w="2857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666265" y="1809697"/>
            <a:ext cx="9774365" cy="3971445"/>
            <a:chOff x="666265" y="1809697"/>
            <a:chExt cx="9774365" cy="3971445"/>
          </a:xfrm>
        </p:grpSpPr>
        <p:sp>
          <p:nvSpPr>
            <p:cNvPr id="7" name="自由: 形状 6"/>
            <p:cNvSpPr/>
            <p:nvPr/>
          </p:nvSpPr>
          <p:spPr>
            <a:xfrm>
              <a:off x="1120877" y="2408903"/>
              <a:ext cx="8898194" cy="3293807"/>
            </a:xfrm>
            <a:custGeom>
              <a:avLst/>
              <a:gdLst>
                <a:gd name="connsiteX0" fmla="*/ 0 w 8898194"/>
                <a:gd name="connsiteY0" fmla="*/ 3136491 h 3293807"/>
                <a:gd name="connsiteX1" fmla="*/ 19665 w 8898194"/>
                <a:gd name="connsiteY1" fmla="*/ 3185652 h 3293807"/>
                <a:gd name="connsiteX2" fmla="*/ 39329 w 8898194"/>
                <a:gd name="connsiteY2" fmla="*/ 3254478 h 3293807"/>
                <a:gd name="connsiteX3" fmla="*/ 58994 w 8898194"/>
                <a:gd name="connsiteY3" fmla="*/ 3283974 h 3293807"/>
                <a:gd name="connsiteX4" fmla="*/ 88491 w 8898194"/>
                <a:gd name="connsiteY4" fmla="*/ 3293807 h 3293807"/>
                <a:gd name="connsiteX5" fmla="*/ 511278 w 8898194"/>
                <a:gd name="connsiteY5" fmla="*/ 3283974 h 3293807"/>
                <a:gd name="connsiteX6" fmla="*/ 609600 w 8898194"/>
                <a:gd name="connsiteY6" fmla="*/ 3254478 h 3293807"/>
                <a:gd name="connsiteX7" fmla="*/ 658762 w 8898194"/>
                <a:gd name="connsiteY7" fmla="*/ 3244645 h 3293807"/>
                <a:gd name="connsiteX8" fmla="*/ 717755 w 8898194"/>
                <a:gd name="connsiteY8" fmla="*/ 3224981 h 3293807"/>
                <a:gd name="connsiteX9" fmla="*/ 796413 w 8898194"/>
                <a:gd name="connsiteY9" fmla="*/ 3215149 h 3293807"/>
                <a:gd name="connsiteX10" fmla="*/ 855407 w 8898194"/>
                <a:gd name="connsiteY10" fmla="*/ 3195484 h 3293807"/>
                <a:gd name="connsiteX11" fmla="*/ 884904 w 8898194"/>
                <a:gd name="connsiteY11" fmla="*/ 3185652 h 3293807"/>
                <a:gd name="connsiteX12" fmla="*/ 914400 w 8898194"/>
                <a:gd name="connsiteY12" fmla="*/ 3165987 h 3293807"/>
                <a:gd name="connsiteX13" fmla="*/ 943897 w 8898194"/>
                <a:gd name="connsiteY13" fmla="*/ 3156155 h 3293807"/>
                <a:gd name="connsiteX14" fmla="*/ 963562 w 8898194"/>
                <a:gd name="connsiteY14" fmla="*/ 3126658 h 3293807"/>
                <a:gd name="connsiteX15" fmla="*/ 1022555 w 8898194"/>
                <a:gd name="connsiteY15" fmla="*/ 3097162 h 3293807"/>
                <a:gd name="connsiteX16" fmla="*/ 1052052 w 8898194"/>
                <a:gd name="connsiteY16" fmla="*/ 3077497 h 3293807"/>
                <a:gd name="connsiteX17" fmla="*/ 1140542 w 8898194"/>
                <a:gd name="connsiteY17" fmla="*/ 3087329 h 3293807"/>
                <a:gd name="connsiteX18" fmla="*/ 1179871 w 8898194"/>
                <a:gd name="connsiteY18" fmla="*/ 3116826 h 3293807"/>
                <a:gd name="connsiteX19" fmla="*/ 1219200 w 8898194"/>
                <a:gd name="connsiteY19" fmla="*/ 3126658 h 3293807"/>
                <a:gd name="connsiteX20" fmla="*/ 1278194 w 8898194"/>
                <a:gd name="connsiteY20" fmla="*/ 3156155 h 3293807"/>
                <a:gd name="connsiteX21" fmla="*/ 1307691 w 8898194"/>
                <a:gd name="connsiteY21" fmla="*/ 3175820 h 3293807"/>
                <a:gd name="connsiteX22" fmla="*/ 1435510 w 8898194"/>
                <a:gd name="connsiteY22" fmla="*/ 3146323 h 3293807"/>
                <a:gd name="connsiteX23" fmla="*/ 1494504 w 8898194"/>
                <a:gd name="connsiteY23" fmla="*/ 3126658 h 3293807"/>
                <a:gd name="connsiteX24" fmla="*/ 1592826 w 8898194"/>
                <a:gd name="connsiteY24" fmla="*/ 3057832 h 3293807"/>
                <a:gd name="connsiteX25" fmla="*/ 1622323 w 8898194"/>
                <a:gd name="connsiteY25" fmla="*/ 3048000 h 3293807"/>
                <a:gd name="connsiteX26" fmla="*/ 1651820 w 8898194"/>
                <a:gd name="connsiteY26" fmla="*/ 3028336 h 3293807"/>
                <a:gd name="connsiteX27" fmla="*/ 1700981 w 8898194"/>
                <a:gd name="connsiteY27" fmla="*/ 3018503 h 3293807"/>
                <a:gd name="connsiteX28" fmla="*/ 1779639 w 8898194"/>
                <a:gd name="connsiteY28" fmla="*/ 2998839 h 3293807"/>
                <a:gd name="connsiteX29" fmla="*/ 1858297 w 8898194"/>
                <a:gd name="connsiteY29" fmla="*/ 2959510 h 3293807"/>
                <a:gd name="connsiteX30" fmla="*/ 1907458 w 8898194"/>
                <a:gd name="connsiteY30" fmla="*/ 2910349 h 3293807"/>
                <a:gd name="connsiteX31" fmla="*/ 1956620 w 8898194"/>
                <a:gd name="connsiteY31" fmla="*/ 2851355 h 3293807"/>
                <a:gd name="connsiteX32" fmla="*/ 1986117 w 8898194"/>
                <a:gd name="connsiteY32" fmla="*/ 2831691 h 3293807"/>
                <a:gd name="connsiteX33" fmla="*/ 1995949 w 8898194"/>
                <a:gd name="connsiteY33" fmla="*/ 2802194 h 3293807"/>
                <a:gd name="connsiteX34" fmla="*/ 2054942 w 8898194"/>
                <a:gd name="connsiteY34" fmla="*/ 2753032 h 3293807"/>
                <a:gd name="connsiteX35" fmla="*/ 2074607 w 8898194"/>
                <a:gd name="connsiteY35" fmla="*/ 2723536 h 3293807"/>
                <a:gd name="connsiteX36" fmla="*/ 2084439 w 8898194"/>
                <a:gd name="connsiteY36" fmla="*/ 2694039 h 3293807"/>
                <a:gd name="connsiteX37" fmla="*/ 2113936 w 8898194"/>
                <a:gd name="connsiteY37" fmla="*/ 2674374 h 3293807"/>
                <a:gd name="connsiteX38" fmla="*/ 2172929 w 8898194"/>
                <a:gd name="connsiteY38" fmla="*/ 2585884 h 3293807"/>
                <a:gd name="connsiteX39" fmla="*/ 2192594 w 8898194"/>
                <a:gd name="connsiteY39" fmla="*/ 2556387 h 3293807"/>
                <a:gd name="connsiteX40" fmla="*/ 2251588 w 8898194"/>
                <a:gd name="connsiteY40" fmla="*/ 2497394 h 3293807"/>
                <a:gd name="connsiteX41" fmla="*/ 2271252 w 8898194"/>
                <a:gd name="connsiteY41" fmla="*/ 2467897 h 3293807"/>
                <a:gd name="connsiteX42" fmla="*/ 2281084 w 8898194"/>
                <a:gd name="connsiteY42" fmla="*/ 2438400 h 3293807"/>
                <a:gd name="connsiteX43" fmla="*/ 2310581 w 8898194"/>
                <a:gd name="connsiteY43" fmla="*/ 2408903 h 3293807"/>
                <a:gd name="connsiteX44" fmla="*/ 2330246 w 8898194"/>
                <a:gd name="connsiteY44" fmla="*/ 2369574 h 3293807"/>
                <a:gd name="connsiteX45" fmla="*/ 2379407 w 8898194"/>
                <a:gd name="connsiteY45" fmla="*/ 2300749 h 3293807"/>
                <a:gd name="connsiteX46" fmla="*/ 2408904 w 8898194"/>
                <a:gd name="connsiteY46" fmla="*/ 2222091 h 3293807"/>
                <a:gd name="connsiteX47" fmla="*/ 2458065 w 8898194"/>
                <a:gd name="connsiteY47" fmla="*/ 2153265 h 3293807"/>
                <a:gd name="connsiteX48" fmla="*/ 2487562 w 8898194"/>
                <a:gd name="connsiteY48" fmla="*/ 2084439 h 3293807"/>
                <a:gd name="connsiteX49" fmla="*/ 2526891 w 8898194"/>
                <a:gd name="connsiteY49" fmla="*/ 1995949 h 3293807"/>
                <a:gd name="connsiteX50" fmla="*/ 2782529 w 8898194"/>
                <a:gd name="connsiteY50" fmla="*/ 2005781 h 3293807"/>
                <a:gd name="connsiteX51" fmla="*/ 2821858 w 8898194"/>
                <a:gd name="connsiteY51" fmla="*/ 2015613 h 3293807"/>
                <a:gd name="connsiteX52" fmla="*/ 2939846 w 8898194"/>
                <a:gd name="connsiteY52" fmla="*/ 2113936 h 3293807"/>
                <a:gd name="connsiteX53" fmla="*/ 2969342 w 8898194"/>
                <a:gd name="connsiteY53" fmla="*/ 2143432 h 3293807"/>
                <a:gd name="connsiteX54" fmla="*/ 3038168 w 8898194"/>
                <a:gd name="connsiteY54" fmla="*/ 2222091 h 3293807"/>
                <a:gd name="connsiteX55" fmla="*/ 3057833 w 8898194"/>
                <a:gd name="connsiteY55" fmla="*/ 2251587 h 3293807"/>
                <a:gd name="connsiteX56" fmla="*/ 3087329 w 8898194"/>
                <a:gd name="connsiteY56" fmla="*/ 2261420 h 3293807"/>
                <a:gd name="connsiteX57" fmla="*/ 3116826 w 8898194"/>
                <a:gd name="connsiteY57" fmla="*/ 2281084 h 3293807"/>
                <a:gd name="connsiteX58" fmla="*/ 3175820 w 8898194"/>
                <a:gd name="connsiteY58" fmla="*/ 2320413 h 3293807"/>
                <a:gd name="connsiteX59" fmla="*/ 3205317 w 8898194"/>
                <a:gd name="connsiteY59" fmla="*/ 2340078 h 3293807"/>
                <a:gd name="connsiteX60" fmla="*/ 3313471 w 8898194"/>
                <a:gd name="connsiteY60" fmla="*/ 2369574 h 3293807"/>
                <a:gd name="connsiteX61" fmla="*/ 3352800 w 8898194"/>
                <a:gd name="connsiteY61" fmla="*/ 2379407 h 3293807"/>
                <a:gd name="connsiteX62" fmla="*/ 3382297 w 8898194"/>
                <a:gd name="connsiteY62" fmla="*/ 2389239 h 3293807"/>
                <a:gd name="connsiteX63" fmla="*/ 3470788 w 8898194"/>
                <a:gd name="connsiteY63" fmla="*/ 2408903 h 3293807"/>
                <a:gd name="connsiteX64" fmla="*/ 3500284 w 8898194"/>
                <a:gd name="connsiteY64" fmla="*/ 2428568 h 3293807"/>
                <a:gd name="connsiteX65" fmla="*/ 3539613 w 8898194"/>
                <a:gd name="connsiteY65" fmla="*/ 2448232 h 3293807"/>
                <a:gd name="connsiteX66" fmla="*/ 3598607 w 8898194"/>
                <a:gd name="connsiteY66" fmla="*/ 2507226 h 3293807"/>
                <a:gd name="connsiteX67" fmla="*/ 3696929 w 8898194"/>
                <a:gd name="connsiteY67" fmla="*/ 2576052 h 3293807"/>
                <a:gd name="connsiteX68" fmla="*/ 3726426 w 8898194"/>
                <a:gd name="connsiteY68" fmla="*/ 2595716 h 3293807"/>
                <a:gd name="connsiteX69" fmla="*/ 3765755 w 8898194"/>
                <a:gd name="connsiteY69" fmla="*/ 2615381 h 3293807"/>
                <a:gd name="connsiteX70" fmla="*/ 3795252 w 8898194"/>
                <a:gd name="connsiteY70" fmla="*/ 2635045 h 3293807"/>
                <a:gd name="connsiteX71" fmla="*/ 3824749 w 8898194"/>
                <a:gd name="connsiteY71" fmla="*/ 2644878 h 3293807"/>
                <a:gd name="connsiteX72" fmla="*/ 3883742 w 8898194"/>
                <a:gd name="connsiteY72" fmla="*/ 2674374 h 3293807"/>
                <a:gd name="connsiteX73" fmla="*/ 3913239 w 8898194"/>
                <a:gd name="connsiteY73" fmla="*/ 2694039 h 3293807"/>
                <a:gd name="connsiteX74" fmla="*/ 3942736 w 8898194"/>
                <a:gd name="connsiteY74" fmla="*/ 2703871 h 3293807"/>
                <a:gd name="connsiteX75" fmla="*/ 4001729 w 8898194"/>
                <a:gd name="connsiteY75" fmla="*/ 2743200 h 3293807"/>
                <a:gd name="connsiteX76" fmla="*/ 4041058 w 8898194"/>
                <a:gd name="connsiteY76" fmla="*/ 2762865 h 3293807"/>
                <a:gd name="connsiteX77" fmla="*/ 4080388 w 8898194"/>
                <a:gd name="connsiteY77" fmla="*/ 2792362 h 3293807"/>
                <a:gd name="connsiteX78" fmla="*/ 4109884 w 8898194"/>
                <a:gd name="connsiteY78" fmla="*/ 2821858 h 3293807"/>
                <a:gd name="connsiteX79" fmla="*/ 4168878 w 8898194"/>
                <a:gd name="connsiteY79" fmla="*/ 2841523 h 3293807"/>
                <a:gd name="connsiteX80" fmla="*/ 4198375 w 8898194"/>
                <a:gd name="connsiteY80" fmla="*/ 2851355 h 3293807"/>
                <a:gd name="connsiteX81" fmla="*/ 4306529 w 8898194"/>
                <a:gd name="connsiteY81" fmla="*/ 2831691 h 3293807"/>
                <a:gd name="connsiteX82" fmla="*/ 4365523 w 8898194"/>
                <a:gd name="connsiteY82" fmla="*/ 2812026 h 3293807"/>
                <a:gd name="connsiteX83" fmla="*/ 4473678 w 8898194"/>
                <a:gd name="connsiteY83" fmla="*/ 2782529 h 3293807"/>
                <a:gd name="connsiteX84" fmla="*/ 4522839 w 8898194"/>
                <a:gd name="connsiteY84" fmla="*/ 2772697 h 3293807"/>
                <a:gd name="connsiteX85" fmla="*/ 4660491 w 8898194"/>
                <a:gd name="connsiteY85" fmla="*/ 2743200 h 3293807"/>
                <a:gd name="connsiteX86" fmla="*/ 4689988 w 8898194"/>
                <a:gd name="connsiteY86" fmla="*/ 2733368 h 3293807"/>
                <a:gd name="connsiteX87" fmla="*/ 4729317 w 8898194"/>
                <a:gd name="connsiteY87" fmla="*/ 2723536 h 3293807"/>
                <a:gd name="connsiteX88" fmla="*/ 4778478 w 8898194"/>
                <a:gd name="connsiteY88" fmla="*/ 2713703 h 3293807"/>
                <a:gd name="connsiteX89" fmla="*/ 4837471 w 8898194"/>
                <a:gd name="connsiteY89" fmla="*/ 2694039 h 3293807"/>
                <a:gd name="connsiteX90" fmla="*/ 4866968 w 8898194"/>
                <a:gd name="connsiteY90" fmla="*/ 2684207 h 3293807"/>
                <a:gd name="connsiteX91" fmla="*/ 4896465 w 8898194"/>
                <a:gd name="connsiteY91" fmla="*/ 2674374 h 3293807"/>
                <a:gd name="connsiteX92" fmla="*/ 4925962 w 8898194"/>
                <a:gd name="connsiteY92" fmla="*/ 2654710 h 3293807"/>
                <a:gd name="connsiteX93" fmla="*/ 4994788 w 8898194"/>
                <a:gd name="connsiteY93" fmla="*/ 2635045 h 3293807"/>
                <a:gd name="connsiteX94" fmla="*/ 5053781 w 8898194"/>
                <a:gd name="connsiteY94" fmla="*/ 2615381 h 3293807"/>
                <a:gd name="connsiteX95" fmla="*/ 5083278 w 8898194"/>
                <a:gd name="connsiteY95" fmla="*/ 2605549 h 3293807"/>
                <a:gd name="connsiteX96" fmla="*/ 5122607 w 8898194"/>
                <a:gd name="connsiteY96" fmla="*/ 2585884 h 3293807"/>
                <a:gd name="connsiteX97" fmla="*/ 5161936 w 8898194"/>
                <a:gd name="connsiteY97" fmla="*/ 2576052 h 3293807"/>
                <a:gd name="connsiteX98" fmla="*/ 5220929 w 8898194"/>
                <a:gd name="connsiteY98" fmla="*/ 2556387 h 3293807"/>
                <a:gd name="connsiteX99" fmla="*/ 5250426 w 8898194"/>
                <a:gd name="connsiteY99" fmla="*/ 2546555 h 3293807"/>
                <a:gd name="connsiteX100" fmla="*/ 5279923 w 8898194"/>
                <a:gd name="connsiteY100" fmla="*/ 2536723 h 3293807"/>
                <a:gd name="connsiteX101" fmla="*/ 5358581 w 8898194"/>
                <a:gd name="connsiteY101" fmla="*/ 2517058 h 3293807"/>
                <a:gd name="connsiteX102" fmla="*/ 5388078 w 8898194"/>
                <a:gd name="connsiteY102" fmla="*/ 2487562 h 3293807"/>
                <a:gd name="connsiteX103" fmla="*/ 5427407 w 8898194"/>
                <a:gd name="connsiteY103" fmla="*/ 2477729 h 3293807"/>
                <a:gd name="connsiteX104" fmla="*/ 5466736 w 8898194"/>
                <a:gd name="connsiteY104" fmla="*/ 2458065 h 3293807"/>
                <a:gd name="connsiteX105" fmla="*/ 5545394 w 8898194"/>
                <a:gd name="connsiteY105" fmla="*/ 2438400 h 3293807"/>
                <a:gd name="connsiteX106" fmla="*/ 5574891 w 8898194"/>
                <a:gd name="connsiteY106" fmla="*/ 2428568 h 3293807"/>
                <a:gd name="connsiteX107" fmla="*/ 5614220 w 8898194"/>
                <a:gd name="connsiteY107" fmla="*/ 2418736 h 3293807"/>
                <a:gd name="connsiteX108" fmla="*/ 5643717 w 8898194"/>
                <a:gd name="connsiteY108" fmla="*/ 2408903 h 3293807"/>
                <a:gd name="connsiteX109" fmla="*/ 5683046 w 8898194"/>
                <a:gd name="connsiteY109" fmla="*/ 2399071 h 3293807"/>
                <a:gd name="connsiteX110" fmla="*/ 5712542 w 8898194"/>
                <a:gd name="connsiteY110" fmla="*/ 2389239 h 3293807"/>
                <a:gd name="connsiteX111" fmla="*/ 5751871 w 8898194"/>
                <a:gd name="connsiteY111" fmla="*/ 2379407 h 3293807"/>
                <a:gd name="connsiteX112" fmla="*/ 5810865 w 8898194"/>
                <a:gd name="connsiteY112" fmla="*/ 2359742 h 3293807"/>
                <a:gd name="connsiteX113" fmla="*/ 5869858 w 8898194"/>
                <a:gd name="connsiteY113" fmla="*/ 2340078 h 3293807"/>
                <a:gd name="connsiteX114" fmla="*/ 5899355 w 8898194"/>
                <a:gd name="connsiteY114" fmla="*/ 2330245 h 3293807"/>
                <a:gd name="connsiteX115" fmla="*/ 5968181 w 8898194"/>
                <a:gd name="connsiteY115" fmla="*/ 2310581 h 3293807"/>
                <a:gd name="connsiteX116" fmla="*/ 6076336 w 8898194"/>
                <a:gd name="connsiteY116" fmla="*/ 2251587 h 3293807"/>
                <a:gd name="connsiteX117" fmla="*/ 6105833 w 8898194"/>
                <a:gd name="connsiteY117" fmla="*/ 2241755 h 3293807"/>
                <a:gd name="connsiteX118" fmla="*/ 6145162 w 8898194"/>
                <a:gd name="connsiteY118" fmla="*/ 2212258 h 3293807"/>
                <a:gd name="connsiteX119" fmla="*/ 6174658 w 8898194"/>
                <a:gd name="connsiteY119" fmla="*/ 2202426 h 3293807"/>
                <a:gd name="connsiteX120" fmla="*/ 6213988 w 8898194"/>
                <a:gd name="connsiteY120" fmla="*/ 2182762 h 3293807"/>
                <a:gd name="connsiteX121" fmla="*/ 6272981 w 8898194"/>
                <a:gd name="connsiteY121" fmla="*/ 2163097 h 3293807"/>
                <a:gd name="connsiteX122" fmla="*/ 6302478 w 8898194"/>
                <a:gd name="connsiteY122" fmla="*/ 2153265 h 3293807"/>
                <a:gd name="connsiteX123" fmla="*/ 6331975 w 8898194"/>
                <a:gd name="connsiteY123" fmla="*/ 2133600 h 3293807"/>
                <a:gd name="connsiteX124" fmla="*/ 6371304 w 8898194"/>
                <a:gd name="connsiteY124" fmla="*/ 2123768 h 3293807"/>
                <a:gd name="connsiteX125" fmla="*/ 6400800 w 8898194"/>
                <a:gd name="connsiteY125" fmla="*/ 2094271 h 3293807"/>
                <a:gd name="connsiteX126" fmla="*/ 6430297 w 8898194"/>
                <a:gd name="connsiteY126" fmla="*/ 2074607 h 3293807"/>
                <a:gd name="connsiteX127" fmla="*/ 6449962 w 8898194"/>
                <a:gd name="connsiteY127" fmla="*/ 2045110 h 3293807"/>
                <a:gd name="connsiteX128" fmla="*/ 6508955 w 8898194"/>
                <a:gd name="connsiteY128" fmla="*/ 2005781 h 3293807"/>
                <a:gd name="connsiteX129" fmla="*/ 6597446 w 8898194"/>
                <a:gd name="connsiteY129" fmla="*/ 1946787 h 3293807"/>
                <a:gd name="connsiteX130" fmla="*/ 6656439 w 8898194"/>
                <a:gd name="connsiteY130" fmla="*/ 1897626 h 3293807"/>
                <a:gd name="connsiteX131" fmla="*/ 6685936 w 8898194"/>
                <a:gd name="connsiteY131" fmla="*/ 1877962 h 3293807"/>
                <a:gd name="connsiteX132" fmla="*/ 6715433 w 8898194"/>
                <a:gd name="connsiteY132" fmla="*/ 1848465 h 3293807"/>
                <a:gd name="connsiteX133" fmla="*/ 6784258 w 8898194"/>
                <a:gd name="connsiteY133" fmla="*/ 1809136 h 3293807"/>
                <a:gd name="connsiteX134" fmla="*/ 6862917 w 8898194"/>
                <a:gd name="connsiteY134" fmla="*/ 1750142 h 3293807"/>
                <a:gd name="connsiteX135" fmla="*/ 6892413 w 8898194"/>
                <a:gd name="connsiteY135" fmla="*/ 1730478 h 3293807"/>
                <a:gd name="connsiteX136" fmla="*/ 6921910 w 8898194"/>
                <a:gd name="connsiteY136" fmla="*/ 1700981 h 3293807"/>
                <a:gd name="connsiteX137" fmla="*/ 6951407 w 8898194"/>
                <a:gd name="connsiteY137" fmla="*/ 1681316 h 3293807"/>
                <a:gd name="connsiteX138" fmla="*/ 6980904 w 8898194"/>
                <a:gd name="connsiteY138" fmla="*/ 1651820 h 3293807"/>
                <a:gd name="connsiteX139" fmla="*/ 7010400 w 8898194"/>
                <a:gd name="connsiteY139" fmla="*/ 1632155 h 3293807"/>
                <a:gd name="connsiteX140" fmla="*/ 7069394 w 8898194"/>
                <a:gd name="connsiteY140" fmla="*/ 1592826 h 3293807"/>
                <a:gd name="connsiteX141" fmla="*/ 7128388 w 8898194"/>
                <a:gd name="connsiteY141" fmla="*/ 1543665 h 3293807"/>
                <a:gd name="connsiteX142" fmla="*/ 7157884 w 8898194"/>
                <a:gd name="connsiteY142" fmla="*/ 1533832 h 3293807"/>
                <a:gd name="connsiteX143" fmla="*/ 7177549 w 8898194"/>
                <a:gd name="connsiteY143" fmla="*/ 1504336 h 3293807"/>
                <a:gd name="connsiteX144" fmla="*/ 7266039 w 8898194"/>
                <a:gd name="connsiteY144" fmla="*/ 1455174 h 3293807"/>
                <a:gd name="connsiteX145" fmla="*/ 7364362 w 8898194"/>
                <a:gd name="connsiteY145" fmla="*/ 1376516 h 3293807"/>
                <a:gd name="connsiteX146" fmla="*/ 7393858 w 8898194"/>
                <a:gd name="connsiteY146" fmla="*/ 1356852 h 3293807"/>
                <a:gd name="connsiteX147" fmla="*/ 7492181 w 8898194"/>
                <a:gd name="connsiteY147" fmla="*/ 1278194 h 3293807"/>
                <a:gd name="connsiteX148" fmla="*/ 7561007 w 8898194"/>
                <a:gd name="connsiteY148" fmla="*/ 1229032 h 3293807"/>
                <a:gd name="connsiteX149" fmla="*/ 7590504 w 8898194"/>
                <a:gd name="connsiteY149" fmla="*/ 1199536 h 3293807"/>
                <a:gd name="connsiteX150" fmla="*/ 7629833 w 8898194"/>
                <a:gd name="connsiteY150" fmla="*/ 1179871 h 3293807"/>
                <a:gd name="connsiteX151" fmla="*/ 7698658 w 8898194"/>
                <a:gd name="connsiteY151" fmla="*/ 1111045 h 3293807"/>
                <a:gd name="connsiteX152" fmla="*/ 7728155 w 8898194"/>
                <a:gd name="connsiteY152" fmla="*/ 1081549 h 3293807"/>
                <a:gd name="connsiteX153" fmla="*/ 7806813 w 8898194"/>
                <a:gd name="connsiteY153" fmla="*/ 1022555 h 3293807"/>
                <a:gd name="connsiteX154" fmla="*/ 7885471 w 8898194"/>
                <a:gd name="connsiteY154" fmla="*/ 953729 h 3293807"/>
                <a:gd name="connsiteX155" fmla="*/ 7973962 w 8898194"/>
                <a:gd name="connsiteY155" fmla="*/ 875071 h 3293807"/>
                <a:gd name="connsiteX156" fmla="*/ 7993626 w 8898194"/>
                <a:gd name="connsiteY156" fmla="*/ 835742 h 3293807"/>
                <a:gd name="connsiteX157" fmla="*/ 8052620 w 8898194"/>
                <a:gd name="connsiteY157" fmla="*/ 766916 h 3293807"/>
                <a:gd name="connsiteX158" fmla="*/ 8091949 w 8898194"/>
                <a:gd name="connsiteY158" fmla="*/ 717755 h 3293807"/>
                <a:gd name="connsiteX159" fmla="*/ 8101781 w 8898194"/>
                <a:gd name="connsiteY159" fmla="*/ 688258 h 3293807"/>
                <a:gd name="connsiteX160" fmla="*/ 8150942 w 8898194"/>
                <a:gd name="connsiteY160" fmla="*/ 629265 h 3293807"/>
                <a:gd name="connsiteX161" fmla="*/ 8180439 w 8898194"/>
                <a:gd name="connsiteY161" fmla="*/ 570271 h 3293807"/>
                <a:gd name="connsiteX162" fmla="*/ 8209936 w 8898194"/>
                <a:gd name="connsiteY162" fmla="*/ 550607 h 3293807"/>
                <a:gd name="connsiteX163" fmla="*/ 8259097 w 8898194"/>
                <a:gd name="connsiteY163" fmla="*/ 501445 h 3293807"/>
                <a:gd name="connsiteX164" fmla="*/ 8318091 w 8898194"/>
                <a:gd name="connsiteY164" fmla="*/ 442452 h 3293807"/>
                <a:gd name="connsiteX165" fmla="*/ 8337755 w 8898194"/>
                <a:gd name="connsiteY165" fmla="*/ 412955 h 3293807"/>
                <a:gd name="connsiteX166" fmla="*/ 8367252 w 8898194"/>
                <a:gd name="connsiteY166" fmla="*/ 393291 h 3293807"/>
                <a:gd name="connsiteX167" fmla="*/ 8426246 w 8898194"/>
                <a:gd name="connsiteY167" fmla="*/ 324465 h 3293807"/>
                <a:gd name="connsiteX168" fmla="*/ 8455742 w 8898194"/>
                <a:gd name="connsiteY168" fmla="*/ 304800 h 3293807"/>
                <a:gd name="connsiteX169" fmla="*/ 8485239 w 8898194"/>
                <a:gd name="connsiteY169" fmla="*/ 265471 h 3293807"/>
                <a:gd name="connsiteX170" fmla="*/ 8514736 w 8898194"/>
                <a:gd name="connsiteY170" fmla="*/ 245807 h 3293807"/>
                <a:gd name="connsiteX171" fmla="*/ 8573729 w 8898194"/>
                <a:gd name="connsiteY171" fmla="*/ 206478 h 3293807"/>
                <a:gd name="connsiteX172" fmla="*/ 8603226 w 8898194"/>
                <a:gd name="connsiteY172" fmla="*/ 167149 h 3293807"/>
                <a:gd name="connsiteX173" fmla="*/ 8642555 w 8898194"/>
                <a:gd name="connsiteY173" fmla="*/ 147484 h 3293807"/>
                <a:gd name="connsiteX174" fmla="*/ 8701549 w 8898194"/>
                <a:gd name="connsiteY174" fmla="*/ 117987 h 3293807"/>
                <a:gd name="connsiteX175" fmla="*/ 8721213 w 8898194"/>
                <a:gd name="connsiteY175" fmla="*/ 88491 h 3293807"/>
                <a:gd name="connsiteX176" fmla="*/ 8809704 w 8898194"/>
                <a:gd name="connsiteY176" fmla="*/ 49162 h 3293807"/>
                <a:gd name="connsiteX177" fmla="*/ 8849033 w 8898194"/>
                <a:gd name="connsiteY177" fmla="*/ 29497 h 3293807"/>
                <a:gd name="connsiteX178" fmla="*/ 8898194 w 8898194"/>
                <a:gd name="connsiteY178" fmla="*/ 0 h 3293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</a:cxnLst>
              <a:rect l="l" t="t" r="r" b="b"/>
              <a:pathLst>
                <a:path w="8898194" h="3293807">
                  <a:moveTo>
                    <a:pt x="0" y="3136491"/>
                  </a:moveTo>
                  <a:cubicBezTo>
                    <a:pt x="6555" y="3152878"/>
                    <a:pt x="14084" y="3168908"/>
                    <a:pt x="19665" y="3185652"/>
                  </a:cubicBezTo>
                  <a:cubicBezTo>
                    <a:pt x="25965" y="3204551"/>
                    <a:pt x="29861" y="3235542"/>
                    <a:pt x="39329" y="3254478"/>
                  </a:cubicBezTo>
                  <a:cubicBezTo>
                    <a:pt x="44614" y="3265047"/>
                    <a:pt x="49767" y="3276592"/>
                    <a:pt x="58994" y="3283974"/>
                  </a:cubicBezTo>
                  <a:cubicBezTo>
                    <a:pt x="67087" y="3290448"/>
                    <a:pt x="78659" y="3290529"/>
                    <a:pt x="88491" y="3293807"/>
                  </a:cubicBezTo>
                  <a:lnTo>
                    <a:pt x="511278" y="3283974"/>
                  </a:lnTo>
                  <a:cubicBezTo>
                    <a:pt x="532049" y="3283090"/>
                    <a:pt x="597099" y="3256978"/>
                    <a:pt x="609600" y="3254478"/>
                  </a:cubicBezTo>
                  <a:cubicBezTo>
                    <a:pt x="625987" y="3251200"/>
                    <a:pt x="642639" y="3249042"/>
                    <a:pt x="658762" y="3244645"/>
                  </a:cubicBezTo>
                  <a:cubicBezTo>
                    <a:pt x="678760" y="3239191"/>
                    <a:pt x="697187" y="3227552"/>
                    <a:pt x="717755" y="3224981"/>
                  </a:cubicBezTo>
                  <a:lnTo>
                    <a:pt x="796413" y="3215149"/>
                  </a:lnTo>
                  <a:lnTo>
                    <a:pt x="855407" y="3195484"/>
                  </a:lnTo>
                  <a:lnTo>
                    <a:pt x="884904" y="3185652"/>
                  </a:lnTo>
                  <a:cubicBezTo>
                    <a:pt x="894736" y="3179097"/>
                    <a:pt x="903831" y="3171272"/>
                    <a:pt x="914400" y="3165987"/>
                  </a:cubicBezTo>
                  <a:cubicBezTo>
                    <a:pt x="923670" y="3161352"/>
                    <a:pt x="935804" y="3162629"/>
                    <a:pt x="943897" y="3156155"/>
                  </a:cubicBezTo>
                  <a:cubicBezTo>
                    <a:pt x="953125" y="3148773"/>
                    <a:pt x="955206" y="3135014"/>
                    <a:pt x="963562" y="3126658"/>
                  </a:cubicBezTo>
                  <a:cubicBezTo>
                    <a:pt x="982622" y="3107598"/>
                    <a:pt x="998564" y="3105159"/>
                    <a:pt x="1022555" y="3097162"/>
                  </a:cubicBezTo>
                  <a:cubicBezTo>
                    <a:pt x="1032387" y="3090607"/>
                    <a:pt x="1040276" y="3078478"/>
                    <a:pt x="1052052" y="3077497"/>
                  </a:cubicBezTo>
                  <a:cubicBezTo>
                    <a:pt x="1081628" y="3075032"/>
                    <a:pt x="1112176" y="3078601"/>
                    <a:pt x="1140542" y="3087329"/>
                  </a:cubicBezTo>
                  <a:cubicBezTo>
                    <a:pt x="1156204" y="3092148"/>
                    <a:pt x="1165214" y="3109497"/>
                    <a:pt x="1179871" y="3116826"/>
                  </a:cubicBezTo>
                  <a:cubicBezTo>
                    <a:pt x="1191957" y="3122869"/>
                    <a:pt x="1206090" y="3123381"/>
                    <a:pt x="1219200" y="3126658"/>
                  </a:cubicBezTo>
                  <a:cubicBezTo>
                    <a:pt x="1303735" y="3183015"/>
                    <a:pt x="1196779" y="3115447"/>
                    <a:pt x="1278194" y="3156155"/>
                  </a:cubicBezTo>
                  <a:cubicBezTo>
                    <a:pt x="1288763" y="3161440"/>
                    <a:pt x="1297859" y="3169265"/>
                    <a:pt x="1307691" y="3175820"/>
                  </a:cubicBezTo>
                  <a:cubicBezTo>
                    <a:pt x="1456917" y="3159238"/>
                    <a:pt x="1346835" y="3181793"/>
                    <a:pt x="1435510" y="3146323"/>
                  </a:cubicBezTo>
                  <a:cubicBezTo>
                    <a:pt x="1454756" y="3138625"/>
                    <a:pt x="1494504" y="3126658"/>
                    <a:pt x="1494504" y="3126658"/>
                  </a:cubicBezTo>
                  <a:cubicBezTo>
                    <a:pt x="1512449" y="3113199"/>
                    <a:pt x="1578307" y="3062671"/>
                    <a:pt x="1592826" y="3057832"/>
                  </a:cubicBezTo>
                  <a:cubicBezTo>
                    <a:pt x="1602658" y="3054555"/>
                    <a:pt x="1613053" y="3052635"/>
                    <a:pt x="1622323" y="3048000"/>
                  </a:cubicBezTo>
                  <a:cubicBezTo>
                    <a:pt x="1632892" y="3042715"/>
                    <a:pt x="1640756" y="3032485"/>
                    <a:pt x="1651820" y="3028336"/>
                  </a:cubicBezTo>
                  <a:cubicBezTo>
                    <a:pt x="1667468" y="3022468"/>
                    <a:pt x="1684697" y="3022261"/>
                    <a:pt x="1700981" y="3018503"/>
                  </a:cubicBezTo>
                  <a:cubicBezTo>
                    <a:pt x="1727315" y="3012426"/>
                    <a:pt x="1779639" y="2998839"/>
                    <a:pt x="1779639" y="2998839"/>
                  </a:cubicBezTo>
                  <a:cubicBezTo>
                    <a:pt x="1805858" y="2985729"/>
                    <a:pt x="1842036" y="2983901"/>
                    <a:pt x="1858297" y="2959510"/>
                  </a:cubicBezTo>
                  <a:cubicBezTo>
                    <a:pt x="1884517" y="2920181"/>
                    <a:pt x="1868130" y="2936568"/>
                    <a:pt x="1907458" y="2910349"/>
                  </a:cubicBezTo>
                  <a:cubicBezTo>
                    <a:pt x="1926793" y="2881347"/>
                    <a:pt x="1928231" y="2875012"/>
                    <a:pt x="1956620" y="2851355"/>
                  </a:cubicBezTo>
                  <a:cubicBezTo>
                    <a:pt x="1965698" y="2843790"/>
                    <a:pt x="1976285" y="2838246"/>
                    <a:pt x="1986117" y="2831691"/>
                  </a:cubicBezTo>
                  <a:cubicBezTo>
                    <a:pt x="1989394" y="2821859"/>
                    <a:pt x="1990200" y="2810818"/>
                    <a:pt x="1995949" y="2802194"/>
                  </a:cubicBezTo>
                  <a:cubicBezTo>
                    <a:pt x="2011089" y="2779484"/>
                    <a:pt x="2033178" y="2767542"/>
                    <a:pt x="2054942" y="2753032"/>
                  </a:cubicBezTo>
                  <a:cubicBezTo>
                    <a:pt x="2061497" y="2743200"/>
                    <a:pt x="2069322" y="2734105"/>
                    <a:pt x="2074607" y="2723536"/>
                  </a:cubicBezTo>
                  <a:cubicBezTo>
                    <a:pt x="2079242" y="2714266"/>
                    <a:pt x="2077965" y="2702132"/>
                    <a:pt x="2084439" y="2694039"/>
                  </a:cubicBezTo>
                  <a:cubicBezTo>
                    <a:pt x="2091821" y="2684811"/>
                    <a:pt x="2104104" y="2680929"/>
                    <a:pt x="2113936" y="2674374"/>
                  </a:cubicBezTo>
                  <a:lnTo>
                    <a:pt x="2172929" y="2585884"/>
                  </a:lnTo>
                  <a:cubicBezTo>
                    <a:pt x="2179484" y="2576052"/>
                    <a:pt x="2184238" y="2564743"/>
                    <a:pt x="2192594" y="2556387"/>
                  </a:cubicBezTo>
                  <a:cubicBezTo>
                    <a:pt x="2212259" y="2536723"/>
                    <a:pt x="2236162" y="2520533"/>
                    <a:pt x="2251588" y="2497394"/>
                  </a:cubicBezTo>
                  <a:cubicBezTo>
                    <a:pt x="2258143" y="2487562"/>
                    <a:pt x="2265967" y="2478466"/>
                    <a:pt x="2271252" y="2467897"/>
                  </a:cubicBezTo>
                  <a:cubicBezTo>
                    <a:pt x="2275887" y="2458627"/>
                    <a:pt x="2275335" y="2447024"/>
                    <a:pt x="2281084" y="2438400"/>
                  </a:cubicBezTo>
                  <a:cubicBezTo>
                    <a:pt x="2288797" y="2426830"/>
                    <a:pt x="2302499" y="2420218"/>
                    <a:pt x="2310581" y="2408903"/>
                  </a:cubicBezTo>
                  <a:cubicBezTo>
                    <a:pt x="2319100" y="2396976"/>
                    <a:pt x="2322478" y="2382003"/>
                    <a:pt x="2330246" y="2369574"/>
                  </a:cubicBezTo>
                  <a:cubicBezTo>
                    <a:pt x="2365391" y="2313341"/>
                    <a:pt x="2351691" y="2349252"/>
                    <a:pt x="2379407" y="2300749"/>
                  </a:cubicBezTo>
                  <a:cubicBezTo>
                    <a:pt x="2435575" y="2202455"/>
                    <a:pt x="2367432" y="2318859"/>
                    <a:pt x="2408904" y="2222091"/>
                  </a:cubicBezTo>
                  <a:cubicBezTo>
                    <a:pt x="2413698" y="2210905"/>
                    <a:pt x="2454704" y="2157746"/>
                    <a:pt x="2458065" y="2153265"/>
                  </a:cubicBezTo>
                  <a:cubicBezTo>
                    <a:pt x="2484074" y="2049226"/>
                    <a:pt x="2448761" y="2171743"/>
                    <a:pt x="2487562" y="2084439"/>
                  </a:cubicBezTo>
                  <a:cubicBezTo>
                    <a:pt x="2534363" y="1979136"/>
                    <a:pt x="2482388" y="2062701"/>
                    <a:pt x="2526891" y="1995949"/>
                  </a:cubicBezTo>
                  <a:cubicBezTo>
                    <a:pt x="2612104" y="1999226"/>
                    <a:pt x="2697442" y="2000109"/>
                    <a:pt x="2782529" y="2005781"/>
                  </a:cubicBezTo>
                  <a:cubicBezTo>
                    <a:pt x="2796012" y="2006680"/>
                    <a:pt x="2809771" y="2009570"/>
                    <a:pt x="2821858" y="2015613"/>
                  </a:cubicBezTo>
                  <a:cubicBezTo>
                    <a:pt x="2876614" y="2042991"/>
                    <a:pt x="2896355" y="2070445"/>
                    <a:pt x="2939846" y="2113936"/>
                  </a:cubicBezTo>
                  <a:cubicBezTo>
                    <a:pt x="2949678" y="2123768"/>
                    <a:pt x="2961629" y="2131863"/>
                    <a:pt x="2969342" y="2143432"/>
                  </a:cubicBezTo>
                  <a:cubicBezTo>
                    <a:pt x="3015226" y="2212258"/>
                    <a:pt x="2989006" y="2189316"/>
                    <a:pt x="3038168" y="2222091"/>
                  </a:cubicBezTo>
                  <a:cubicBezTo>
                    <a:pt x="3044723" y="2231923"/>
                    <a:pt x="3048606" y="2244205"/>
                    <a:pt x="3057833" y="2251587"/>
                  </a:cubicBezTo>
                  <a:cubicBezTo>
                    <a:pt x="3065926" y="2258061"/>
                    <a:pt x="3078059" y="2256785"/>
                    <a:pt x="3087329" y="2261420"/>
                  </a:cubicBezTo>
                  <a:cubicBezTo>
                    <a:pt x="3097898" y="2266705"/>
                    <a:pt x="3107748" y="2273519"/>
                    <a:pt x="3116826" y="2281084"/>
                  </a:cubicBezTo>
                  <a:cubicBezTo>
                    <a:pt x="3165928" y="2322001"/>
                    <a:pt x="3123982" y="2303134"/>
                    <a:pt x="3175820" y="2320413"/>
                  </a:cubicBezTo>
                  <a:cubicBezTo>
                    <a:pt x="3185652" y="2326968"/>
                    <a:pt x="3194518" y="2335279"/>
                    <a:pt x="3205317" y="2340078"/>
                  </a:cubicBezTo>
                  <a:cubicBezTo>
                    <a:pt x="3251360" y="2360542"/>
                    <a:pt x="3267207" y="2359293"/>
                    <a:pt x="3313471" y="2369574"/>
                  </a:cubicBezTo>
                  <a:cubicBezTo>
                    <a:pt x="3326662" y="2372506"/>
                    <a:pt x="3339807" y="2375695"/>
                    <a:pt x="3352800" y="2379407"/>
                  </a:cubicBezTo>
                  <a:cubicBezTo>
                    <a:pt x="3362765" y="2382254"/>
                    <a:pt x="3372180" y="2386991"/>
                    <a:pt x="3382297" y="2389239"/>
                  </a:cubicBezTo>
                  <a:cubicBezTo>
                    <a:pt x="3486123" y="2412311"/>
                    <a:pt x="3404386" y="2386770"/>
                    <a:pt x="3470788" y="2408903"/>
                  </a:cubicBezTo>
                  <a:cubicBezTo>
                    <a:pt x="3480620" y="2415458"/>
                    <a:pt x="3490024" y="2422705"/>
                    <a:pt x="3500284" y="2428568"/>
                  </a:cubicBezTo>
                  <a:cubicBezTo>
                    <a:pt x="3513010" y="2435840"/>
                    <a:pt x="3528168" y="2439076"/>
                    <a:pt x="3539613" y="2448232"/>
                  </a:cubicBezTo>
                  <a:cubicBezTo>
                    <a:pt x="3561329" y="2465605"/>
                    <a:pt x="3576359" y="2490540"/>
                    <a:pt x="3598607" y="2507226"/>
                  </a:cubicBezTo>
                  <a:cubicBezTo>
                    <a:pt x="3656837" y="2550899"/>
                    <a:pt x="3624309" y="2527639"/>
                    <a:pt x="3696929" y="2576052"/>
                  </a:cubicBezTo>
                  <a:cubicBezTo>
                    <a:pt x="3706761" y="2582607"/>
                    <a:pt x="3715857" y="2590431"/>
                    <a:pt x="3726426" y="2595716"/>
                  </a:cubicBezTo>
                  <a:cubicBezTo>
                    <a:pt x="3739536" y="2602271"/>
                    <a:pt x="3753029" y="2608109"/>
                    <a:pt x="3765755" y="2615381"/>
                  </a:cubicBezTo>
                  <a:cubicBezTo>
                    <a:pt x="3776015" y="2621244"/>
                    <a:pt x="3784683" y="2629760"/>
                    <a:pt x="3795252" y="2635045"/>
                  </a:cubicBezTo>
                  <a:cubicBezTo>
                    <a:pt x="3804522" y="2639680"/>
                    <a:pt x="3815479" y="2640243"/>
                    <a:pt x="3824749" y="2644878"/>
                  </a:cubicBezTo>
                  <a:cubicBezTo>
                    <a:pt x="3900984" y="2682996"/>
                    <a:pt x="3809607" y="2649662"/>
                    <a:pt x="3883742" y="2674374"/>
                  </a:cubicBezTo>
                  <a:cubicBezTo>
                    <a:pt x="3893574" y="2680929"/>
                    <a:pt x="3902670" y="2688754"/>
                    <a:pt x="3913239" y="2694039"/>
                  </a:cubicBezTo>
                  <a:cubicBezTo>
                    <a:pt x="3922509" y="2698674"/>
                    <a:pt x="3933676" y="2698838"/>
                    <a:pt x="3942736" y="2703871"/>
                  </a:cubicBezTo>
                  <a:cubicBezTo>
                    <a:pt x="3963396" y="2715348"/>
                    <a:pt x="3980591" y="2732630"/>
                    <a:pt x="4001729" y="2743200"/>
                  </a:cubicBezTo>
                  <a:cubicBezTo>
                    <a:pt x="4014839" y="2749755"/>
                    <a:pt x="4028629" y="2755097"/>
                    <a:pt x="4041058" y="2762865"/>
                  </a:cubicBezTo>
                  <a:cubicBezTo>
                    <a:pt x="4054954" y="2771550"/>
                    <a:pt x="4067946" y="2781697"/>
                    <a:pt x="4080388" y="2792362"/>
                  </a:cubicBezTo>
                  <a:cubicBezTo>
                    <a:pt x="4090945" y="2801411"/>
                    <a:pt x="4097729" y="2815105"/>
                    <a:pt x="4109884" y="2821858"/>
                  </a:cubicBezTo>
                  <a:cubicBezTo>
                    <a:pt x="4128004" y="2831925"/>
                    <a:pt x="4149213" y="2834968"/>
                    <a:pt x="4168878" y="2841523"/>
                  </a:cubicBezTo>
                  <a:lnTo>
                    <a:pt x="4198375" y="2851355"/>
                  </a:lnTo>
                  <a:cubicBezTo>
                    <a:pt x="4217645" y="2848143"/>
                    <a:pt x="4284936" y="2837580"/>
                    <a:pt x="4306529" y="2831691"/>
                  </a:cubicBezTo>
                  <a:cubicBezTo>
                    <a:pt x="4326527" y="2826237"/>
                    <a:pt x="4345592" y="2817720"/>
                    <a:pt x="4365523" y="2812026"/>
                  </a:cubicBezTo>
                  <a:cubicBezTo>
                    <a:pt x="4399047" y="2802448"/>
                    <a:pt x="4438554" y="2790335"/>
                    <a:pt x="4473678" y="2782529"/>
                  </a:cubicBezTo>
                  <a:cubicBezTo>
                    <a:pt x="4489992" y="2778904"/>
                    <a:pt x="4506452" y="2775974"/>
                    <a:pt x="4522839" y="2772697"/>
                  </a:cubicBezTo>
                  <a:cubicBezTo>
                    <a:pt x="4586338" y="2730363"/>
                    <a:pt x="4528675" y="2762030"/>
                    <a:pt x="4660491" y="2743200"/>
                  </a:cubicBezTo>
                  <a:cubicBezTo>
                    <a:pt x="4670751" y="2741734"/>
                    <a:pt x="4680023" y="2736215"/>
                    <a:pt x="4689988" y="2733368"/>
                  </a:cubicBezTo>
                  <a:cubicBezTo>
                    <a:pt x="4702981" y="2729656"/>
                    <a:pt x="4716126" y="2726467"/>
                    <a:pt x="4729317" y="2723536"/>
                  </a:cubicBezTo>
                  <a:cubicBezTo>
                    <a:pt x="4745631" y="2719911"/>
                    <a:pt x="4762355" y="2718100"/>
                    <a:pt x="4778478" y="2713703"/>
                  </a:cubicBezTo>
                  <a:cubicBezTo>
                    <a:pt x="4798476" y="2708249"/>
                    <a:pt x="4817807" y="2700594"/>
                    <a:pt x="4837471" y="2694039"/>
                  </a:cubicBezTo>
                  <a:lnTo>
                    <a:pt x="4866968" y="2684207"/>
                  </a:lnTo>
                  <a:cubicBezTo>
                    <a:pt x="4876800" y="2680929"/>
                    <a:pt x="4887841" y="2680123"/>
                    <a:pt x="4896465" y="2674374"/>
                  </a:cubicBezTo>
                  <a:cubicBezTo>
                    <a:pt x="4906297" y="2667819"/>
                    <a:pt x="4915393" y="2659995"/>
                    <a:pt x="4925962" y="2654710"/>
                  </a:cubicBezTo>
                  <a:cubicBezTo>
                    <a:pt x="4942482" y="2646450"/>
                    <a:pt x="4979040" y="2639769"/>
                    <a:pt x="4994788" y="2635045"/>
                  </a:cubicBezTo>
                  <a:cubicBezTo>
                    <a:pt x="5014642" y="2629089"/>
                    <a:pt x="5034117" y="2621936"/>
                    <a:pt x="5053781" y="2615381"/>
                  </a:cubicBezTo>
                  <a:cubicBezTo>
                    <a:pt x="5063613" y="2612104"/>
                    <a:pt x="5074008" y="2610184"/>
                    <a:pt x="5083278" y="2605549"/>
                  </a:cubicBezTo>
                  <a:cubicBezTo>
                    <a:pt x="5096388" y="2598994"/>
                    <a:pt x="5108883" y="2591030"/>
                    <a:pt x="5122607" y="2585884"/>
                  </a:cubicBezTo>
                  <a:cubicBezTo>
                    <a:pt x="5135260" y="2581139"/>
                    <a:pt x="5148993" y="2579935"/>
                    <a:pt x="5161936" y="2576052"/>
                  </a:cubicBezTo>
                  <a:cubicBezTo>
                    <a:pt x="5181790" y="2570096"/>
                    <a:pt x="5201265" y="2562942"/>
                    <a:pt x="5220929" y="2556387"/>
                  </a:cubicBezTo>
                  <a:lnTo>
                    <a:pt x="5250426" y="2546555"/>
                  </a:lnTo>
                  <a:cubicBezTo>
                    <a:pt x="5260258" y="2543278"/>
                    <a:pt x="5269760" y="2538756"/>
                    <a:pt x="5279923" y="2536723"/>
                  </a:cubicBezTo>
                  <a:cubicBezTo>
                    <a:pt x="5339247" y="2524858"/>
                    <a:pt x="5313230" y="2532176"/>
                    <a:pt x="5358581" y="2517058"/>
                  </a:cubicBezTo>
                  <a:cubicBezTo>
                    <a:pt x="5368413" y="2507226"/>
                    <a:pt x="5376005" y="2494461"/>
                    <a:pt x="5388078" y="2487562"/>
                  </a:cubicBezTo>
                  <a:cubicBezTo>
                    <a:pt x="5399811" y="2480858"/>
                    <a:pt x="5414754" y="2482474"/>
                    <a:pt x="5427407" y="2477729"/>
                  </a:cubicBezTo>
                  <a:cubicBezTo>
                    <a:pt x="5441131" y="2472583"/>
                    <a:pt x="5453264" y="2463839"/>
                    <a:pt x="5466736" y="2458065"/>
                  </a:cubicBezTo>
                  <a:cubicBezTo>
                    <a:pt x="5498207" y="2444577"/>
                    <a:pt x="5508450" y="2447636"/>
                    <a:pt x="5545394" y="2438400"/>
                  </a:cubicBezTo>
                  <a:cubicBezTo>
                    <a:pt x="5555449" y="2435886"/>
                    <a:pt x="5564926" y="2431415"/>
                    <a:pt x="5574891" y="2428568"/>
                  </a:cubicBezTo>
                  <a:cubicBezTo>
                    <a:pt x="5587884" y="2424856"/>
                    <a:pt x="5601227" y="2422448"/>
                    <a:pt x="5614220" y="2418736"/>
                  </a:cubicBezTo>
                  <a:cubicBezTo>
                    <a:pt x="5624185" y="2415889"/>
                    <a:pt x="5633752" y="2411750"/>
                    <a:pt x="5643717" y="2408903"/>
                  </a:cubicBezTo>
                  <a:cubicBezTo>
                    <a:pt x="5656710" y="2405191"/>
                    <a:pt x="5670053" y="2402783"/>
                    <a:pt x="5683046" y="2399071"/>
                  </a:cubicBezTo>
                  <a:cubicBezTo>
                    <a:pt x="5693011" y="2396224"/>
                    <a:pt x="5702577" y="2392086"/>
                    <a:pt x="5712542" y="2389239"/>
                  </a:cubicBezTo>
                  <a:cubicBezTo>
                    <a:pt x="5725535" y="2385527"/>
                    <a:pt x="5738928" y="2383290"/>
                    <a:pt x="5751871" y="2379407"/>
                  </a:cubicBezTo>
                  <a:cubicBezTo>
                    <a:pt x="5771725" y="2373451"/>
                    <a:pt x="5791200" y="2366297"/>
                    <a:pt x="5810865" y="2359742"/>
                  </a:cubicBezTo>
                  <a:lnTo>
                    <a:pt x="5869858" y="2340078"/>
                  </a:lnTo>
                  <a:cubicBezTo>
                    <a:pt x="5879690" y="2336800"/>
                    <a:pt x="5889300" y="2332759"/>
                    <a:pt x="5899355" y="2330245"/>
                  </a:cubicBezTo>
                  <a:cubicBezTo>
                    <a:pt x="5948739" y="2317899"/>
                    <a:pt x="5925864" y="2324686"/>
                    <a:pt x="5968181" y="2310581"/>
                  </a:cubicBezTo>
                  <a:cubicBezTo>
                    <a:pt x="6004084" y="2286645"/>
                    <a:pt x="6031722" y="2266458"/>
                    <a:pt x="6076336" y="2251587"/>
                  </a:cubicBezTo>
                  <a:lnTo>
                    <a:pt x="6105833" y="2241755"/>
                  </a:lnTo>
                  <a:cubicBezTo>
                    <a:pt x="6118943" y="2231923"/>
                    <a:pt x="6130934" y="2220388"/>
                    <a:pt x="6145162" y="2212258"/>
                  </a:cubicBezTo>
                  <a:cubicBezTo>
                    <a:pt x="6154160" y="2207116"/>
                    <a:pt x="6165132" y="2206508"/>
                    <a:pt x="6174658" y="2202426"/>
                  </a:cubicBezTo>
                  <a:cubicBezTo>
                    <a:pt x="6188130" y="2196652"/>
                    <a:pt x="6200379" y="2188206"/>
                    <a:pt x="6213988" y="2182762"/>
                  </a:cubicBezTo>
                  <a:cubicBezTo>
                    <a:pt x="6233234" y="2175064"/>
                    <a:pt x="6253317" y="2169652"/>
                    <a:pt x="6272981" y="2163097"/>
                  </a:cubicBezTo>
                  <a:lnTo>
                    <a:pt x="6302478" y="2153265"/>
                  </a:lnTo>
                  <a:cubicBezTo>
                    <a:pt x="6312310" y="2146710"/>
                    <a:pt x="6321113" y="2138255"/>
                    <a:pt x="6331975" y="2133600"/>
                  </a:cubicBezTo>
                  <a:cubicBezTo>
                    <a:pt x="6344396" y="2128277"/>
                    <a:pt x="6359571" y="2130472"/>
                    <a:pt x="6371304" y="2123768"/>
                  </a:cubicBezTo>
                  <a:cubicBezTo>
                    <a:pt x="6383377" y="2116869"/>
                    <a:pt x="6390118" y="2103173"/>
                    <a:pt x="6400800" y="2094271"/>
                  </a:cubicBezTo>
                  <a:cubicBezTo>
                    <a:pt x="6409878" y="2086706"/>
                    <a:pt x="6420465" y="2081162"/>
                    <a:pt x="6430297" y="2074607"/>
                  </a:cubicBezTo>
                  <a:cubicBezTo>
                    <a:pt x="6436852" y="2064775"/>
                    <a:pt x="6441069" y="2052892"/>
                    <a:pt x="6449962" y="2045110"/>
                  </a:cubicBezTo>
                  <a:cubicBezTo>
                    <a:pt x="6467748" y="2029547"/>
                    <a:pt x="6489291" y="2018891"/>
                    <a:pt x="6508955" y="2005781"/>
                  </a:cubicBezTo>
                  <a:lnTo>
                    <a:pt x="6597446" y="1946787"/>
                  </a:lnTo>
                  <a:cubicBezTo>
                    <a:pt x="6670686" y="1897960"/>
                    <a:pt x="6580726" y="1960720"/>
                    <a:pt x="6656439" y="1897626"/>
                  </a:cubicBezTo>
                  <a:cubicBezTo>
                    <a:pt x="6665517" y="1890061"/>
                    <a:pt x="6676858" y="1885527"/>
                    <a:pt x="6685936" y="1877962"/>
                  </a:cubicBezTo>
                  <a:cubicBezTo>
                    <a:pt x="6696618" y="1869060"/>
                    <a:pt x="6704751" y="1857367"/>
                    <a:pt x="6715433" y="1848465"/>
                  </a:cubicBezTo>
                  <a:cubicBezTo>
                    <a:pt x="6755668" y="1814935"/>
                    <a:pt x="6736166" y="1841197"/>
                    <a:pt x="6784258" y="1809136"/>
                  </a:cubicBezTo>
                  <a:cubicBezTo>
                    <a:pt x="6811528" y="1790956"/>
                    <a:pt x="6835647" y="1768322"/>
                    <a:pt x="6862917" y="1750142"/>
                  </a:cubicBezTo>
                  <a:cubicBezTo>
                    <a:pt x="6872749" y="1743587"/>
                    <a:pt x="6883335" y="1738043"/>
                    <a:pt x="6892413" y="1730478"/>
                  </a:cubicBezTo>
                  <a:cubicBezTo>
                    <a:pt x="6903095" y="1721576"/>
                    <a:pt x="6911228" y="1709883"/>
                    <a:pt x="6921910" y="1700981"/>
                  </a:cubicBezTo>
                  <a:cubicBezTo>
                    <a:pt x="6930988" y="1693416"/>
                    <a:pt x="6942329" y="1688881"/>
                    <a:pt x="6951407" y="1681316"/>
                  </a:cubicBezTo>
                  <a:cubicBezTo>
                    <a:pt x="6962089" y="1672414"/>
                    <a:pt x="6970222" y="1660722"/>
                    <a:pt x="6980904" y="1651820"/>
                  </a:cubicBezTo>
                  <a:cubicBezTo>
                    <a:pt x="6989982" y="1644255"/>
                    <a:pt x="7001322" y="1639720"/>
                    <a:pt x="7010400" y="1632155"/>
                  </a:cubicBezTo>
                  <a:cubicBezTo>
                    <a:pt x="7059499" y="1591239"/>
                    <a:pt x="7017558" y="1610104"/>
                    <a:pt x="7069394" y="1592826"/>
                  </a:cubicBezTo>
                  <a:cubicBezTo>
                    <a:pt x="7091142" y="1571078"/>
                    <a:pt x="7101008" y="1557355"/>
                    <a:pt x="7128388" y="1543665"/>
                  </a:cubicBezTo>
                  <a:cubicBezTo>
                    <a:pt x="7137658" y="1539030"/>
                    <a:pt x="7148052" y="1537110"/>
                    <a:pt x="7157884" y="1533832"/>
                  </a:cubicBezTo>
                  <a:cubicBezTo>
                    <a:pt x="7164439" y="1524000"/>
                    <a:pt x="7168577" y="1512026"/>
                    <a:pt x="7177549" y="1504336"/>
                  </a:cubicBezTo>
                  <a:cubicBezTo>
                    <a:pt x="7206157" y="1479815"/>
                    <a:pt x="7235020" y="1473785"/>
                    <a:pt x="7266039" y="1455174"/>
                  </a:cubicBezTo>
                  <a:cubicBezTo>
                    <a:pt x="7360855" y="1398284"/>
                    <a:pt x="7292322" y="1438265"/>
                    <a:pt x="7364362" y="1376516"/>
                  </a:cubicBezTo>
                  <a:cubicBezTo>
                    <a:pt x="7373334" y="1368826"/>
                    <a:pt x="7385075" y="1364757"/>
                    <a:pt x="7393858" y="1356852"/>
                  </a:cubicBezTo>
                  <a:cubicBezTo>
                    <a:pt x="7483451" y="1276218"/>
                    <a:pt x="7427611" y="1299717"/>
                    <a:pt x="7492181" y="1278194"/>
                  </a:cubicBezTo>
                  <a:cubicBezTo>
                    <a:pt x="7515526" y="1262630"/>
                    <a:pt x="7539663" y="1247326"/>
                    <a:pt x="7561007" y="1229032"/>
                  </a:cubicBezTo>
                  <a:cubicBezTo>
                    <a:pt x="7571564" y="1219983"/>
                    <a:pt x="7579189" y="1207618"/>
                    <a:pt x="7590504" y="1199536"/>
                  </a:cubicBezTo>
                  <a:cubicBezTo>
                    <a:pt x="7602431" y="1191017"/>
                    <a:pt x="7618489" y="1189153"/>
                    <a:pt x="7629833" y="1179871"/>
                  </a:cubicBezTo>
                  <a:cubicBezTo>
                    <a:pt x="7654944" y="1159326"/>
                    <a:pt x="7675716" y="1133987"/>
                    <a:pt x="7698658" y="1111045"/>
                  </a:cubicBezTo>
                  <a:cubicBezTo>
                    <a:pt x="7708490" y="1101213"/>
                    <a:pt x="7717031" y="1089892"/>
                    <a:pt x="7728155" y="1081549"/>
                  </a:cubicBezTo>
                  <a:cubicBezTo>
                    <a:pt x="7754374" y="1061884"/>
                    <a:pt x="7783638" y="1045730"/>
                    <a:pt x="7806813" y="1022555"/>
                  </a:cubicBezTo>
                  <a:cubicBezTo>
                    <a:pt x="7949628" y="879740"/>
                    <a:pt x="7750082" y="1075578"/>
                    <a:pt x="7885471" y="953729"/>
                  </a:cubicBezTo>
                  <a:cubicBezTo>
                    <a:pt x="7981685" y="867137"/>
                    <a:pt x="7909061" y="918339"/>
                    <a:pt x="7973962" y="875071"/>
                  </a:cubicBezTo>
                  <a:cubicBezTo>
                    <a:pt x="7980517" y="861961"/>
                    <a:pt x="7985858" y="848171"/>
                    <a:pt x="7993626" y="835742"/>
                  </a:cubicBezTo>
                  <a:cubicBezTo>
                    <a:pt x="8014647" y="802108"/>
                    <a:pt x="8025807" y="793729"/>
                    <a:pt x="8052620" y="766916"/>
                  </a:cubicBezTo>
                  <a:cubicBezTo>
                    <a:pt x="8077333" y="692776"/>
                    <a:pt x="8041122" y="781290"/>
                    <a:pt x="8091949" y="717755"/>
                  </a:cubicBezTo>
                  <a:cubicBezTo>
                    <a:pt x="8098423" y="709662"/>
                    <a:pt x="8097146" y="697528"/>
                    <a:pt x="8101781" y="688258"/>
                  </a:cubicBezTo>
                  <a:cubicBezTo>
                    <a:pt x="8115468" y="660884"/>
                    <a:pt x="8129201" y="651007"/>
                    <a:pt x="8150942" y="629265"/>
                  </a:cubicBezTo>
                  <a:cubicBezTo>
                    <a:pt x="8158939" y="605277"/>
                    <a:pt x="8161381" y="589329"/>
                    <a:pt x="8180439" y="570271"/>
                  </a:cubicBezTo>
                  <a:cubicBezTo>
                    <a:pt x="8188795" y="561915"/>
                    <a:pt x="8200104" y="557162"/>
                    <a:pt x="8209936" y="550607"/>
                  </a:cubicBezTo>
                  <a:cubicBezTo>
                    <a:pt x="8250453" y="489829"/>
                    <a:pt x="8205469" y="549114"/>
                    <a:pt x="8259097" y="501445"/>
                  </a:cubicBezTo>
                  <a:cubicBezTo>
                    <a:pt x="8279882" y="482969"/>
                    <a:pt x="8302665" y="465591"/>
                    <a:pt x="8318091" y="442452"/>
                  </a:cubicBezTo>
                  <a:cubicBezTo>
                    <a:pt x="8324646" y="432620"/>
                    <a:pt x="8329399" y="421311"/>
                    <a:pt x="8337755" y="412955"/>
                  </a:cubicBezTo>
                  <a:cubicBezTo>
                    <a:pt x="8346111" y="404599"/>
                    <a:pt x="8357420" y="399846"/>
                    <a:pt x="8367252" y="393291"/>
                  </a:cubicBezTo>
                  <a:cubicBezTo>
                    <a:pt x="8390447" y="358499"/>
                    <a:pt x="8389157" y="356256"/>
                    <a:pt x="8426246" y="324465"/>
                  </a:cubicBezTo>
                  <a:cubicBezTo>
                    <a:pt x="8435218" y="316775"/>
                    <a:pt x="8447386" y="313156"/>
                    <a:pt x="8455742" y="304800"/>
                  </a:cubicBezTo>
                  <a:cubicBezTo>
                    <a:pt x="8467329" y="293212"/>
                    <a:pt x="8473651" y="277058"/>
                    <a:pt x="8485239" y="265471"/>
                  </a:cubicBezTo>
                  <a:cubicBezTo>
                    <a:pt x="8493595" y="257115"/>
                    <a:pt x="8505658" y="253372"/>
                    <a:pt x="8514736" y="245807"/>
                  </a:cubicBezTo>
                  <a:cubicBezTo>
                    <a:pt x="8563838" y="204890"/>
                    <a:pt x="8521892" y="223757"/>
                    <a:pt x="8573729" y="206478"/>
                  </a:cubicBezTo>
                  <a:cubicBezTo>
                    <a:pt x="8583561" y="193368"/>
                    <a:pt x="8590784" y="177814"/>
                    <a:pt x="8603226" y="167149"/>
                  </a:cubicBezTo>
                  <a:cubicBezTo>
                    <a:pt x="8614354" y="157610"/>
                    <a:pt x="8629829" y="154756"/>
                    <a:pt x="8642555" y="147484"/>
                  </a:cubicBezTo>
                  <a:cubicBezTo>
                    <a:pt x="8695922" y="116989"/>
                    <a:pt x="8647469" y="136015"/>
                    <a:pt x="8701549" y="117987"/>
                  </a:cubicBezTo>
                  <a:cubicBezTo>
                    <a:pt x="8708104" y="108155"/>
                    <a:pt x="8712857" y="96847"/>
                    <a:pt x="8721213" y="88491"/>
                  </a:cubicBezTo>
                  <a:cubicBezTo>
                    <a:pt x="8750138" y="59566"/>
                    <a:pt x="8770756" y="68637"/>
                    <a:pt x="8809704" y="49162"/>
                  </a:cubicBezTo>
                  <a:cubicBezTo>
                    <a:pt x="8822814" y="42607"/>
                    <a:pt x="8836307" y="36769"/>
                    <a:pt x="8849033" y="29497"/>
                  </a:cubicBezTo>
                  <a:cubicBezTo>
                    <a:pt x="8932061" y="-17949"/>
                    <a:pt x="8838541" y="29825"/>
                    <a:pt x="8898194" y="0"/>
                  </a:cubicBezTo>
                </a:path>
              </a:pathLst>
            </a:custGeom>
            <a:noFill/>
            <a:ln w="88900">
              <a:solidFill>
                <a:srgbClr val="E942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968477" y="5476342"/>
              <a:ext cx="304800" cy="3048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E942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3519594" y="4254822"/>
              <a:ext cx="304800" cy="3048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E942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2414239" y="5346120"/>
              <a:ext cx="304800" cy="3048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E942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5193114" y="5093110"/>
              <a:ext cx="304800" cy="3048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E942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7762143" y="4055806"/>
              <a:ext cx="304800" cy="3048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E942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9800435" y="2466053"/>
              <a:ext cx="304800" cy="3048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E942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66265" y="5049429"/>
              <a:ext cx="90922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1998</a:t>
              </a:r>
              <a:endPara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112027" y="4884455"/>
              <a:ext cx="90922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2001</a:t>
              </a:r>
              <a:endPara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217382" y="3793157"/>
              <a:ext cx="90922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2005</a:t>
              </a:r>
              <a:endPara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890902" y="4601832"/>
              <a:ext cx="90922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2007</a:t>
              </a:r>
              <a:endPara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7459931" y="3515709"/>
              <a:ext cx="90922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2012</a:t>
              </a:r>
              <a:endPara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9531407" y="1809697"/>
              <a:ext cx="90922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2016</a:t>
              </a:r>
              <a:endPara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788453" y="1369755"/>
            <a:ext cx="81664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works.thank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you for your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PPT.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88453" y="2303315"/>
            <a:ext cx="764695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works.thank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you for your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PPT.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10486" y="-11469"/>
            <a:ext cx="1173370" cy="1037956"/>
            <a:chOff x="-10486" y="-11469"/>
            <a:chExt cx="1173370" cy="1037956"/>
          </a:xfrm>
        </p:grpSpPr>
        <p:sp>
          <p:nvSpPr>
            <p:cNvPr id="2" name="斜纹 1"/>
            <p:cNvSpPr/>
            <p:nvPr/>
          </p:nvSpPr>
          <p:spPr>
            <a:xfrm>
              <a:off x="-95" y="-11469"/>
              <a:ext cx="1120971" cy="983411"/>
            </a:xfrm>
            <a:prstGeom prst="diagStripe">
              <a:avLst/>
            </a:prstGeom>
            <a:solidFill>
              <a:srgbClr val="E942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 flipV="1">
              <a:off x="-10486" y="-10391"/>
              <a:ext cx="1173370" cy="103687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文本框 27"/>
          <p:cNvSpPr txBox="1"/>
          <p:nvPr/>
        </p:nvSpPr>
        <p:spPr>
          <a:xfrm>
            <a:off x="788453" y="286266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此处输入本页标题</a:t>
            </a:r>
          </a:p>
        </p:txBody>
      </p:sp>
    </p:spTree>
    <p:extLst>
      <p:ext uri="{BB962C8B-B14F-4D97-AF65-F5344CB8AC3E}">
        <p14:creationId xmlns:p14="http://schemas.microsoft.com/office/powerpoint/2010/main" val="2902166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:circle/>
      </p:transition>
    </mc:Choice>
    <mc:Fallback xmlns="">
      <p:transition spd="slow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389543" y="1591720"/>
            <a:ext cx="51041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works.thank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you for your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PPT.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graphicFrame>
        <p:nvGraphicFramePr>
          <p:cNvPr id="18" name="图表 17"/>
          <p:cNvGraphicFramePr/>
          <p:nvPr>
            <p:extLst/>
          </p:nvPr>
        </p:nvGraphicFramePr>
        <p:xfrm>
          <a:off x="6373792" y="3042866"/>
          <a:ext cx="5119869" cy="30119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-10486" y="-11469"/>
            <a:ext cx="1173370" cy="1037956"/>
            <a:chOff x="-10486" y="-11469"/>
            <a:chExt cx="1173370" cy="1037956"/>
          </a:xfrm>
        </p:grpSpPr>
        <p:sp>
          <p:nvSpPr>
            <p:cNvPr id="20" name="斜纹 19"/>
            <p:cNvSpPr/>
            <p:nvPr/>
          </p:nvSpPr>
          <p:spPr>
            <a:xfrm>
              <a:off x="-95" y="-11469"/>
              <a:ext cx="1120971" cy="983411"/>
            </a:xfrm>
            <a:prstGeom prst="diagStripe">
              <a:avLst/>
            </a:prstGeom>
            <a:solidFill>
              <a:srgbClr val="E942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 flipV="1">
              <a:off x="-10486" y="-10391"/>
              <a:ext cx="1173370" cy="103687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/>
          <p:cNvSpPr txBox="1"/>
          <p:nvPr/>
        </p:nvSpPr>
        <p:spPr>
          <a:xfrm>
            <a:off x="788453" y="286266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此处输入本页标题</a:t>
            </a:r>
          </a:p>
        </p:txBody>
      </p:sp>
      <p:sp>
        <p:nvSpPr>
          <p:cNvPr id="24" name="矩形 23"/>
          <p:cNvSpPr/>
          <p:nvPr/>
        </p:nvSpPr>
        <p:spPr>
          <a:xfrm>
            <a:off x="787077" y="1960521"/>
            <a:ext cx="54285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 thank you for you choose.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87078" y="1545504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此处输入小标题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891250" y="3159888"/>
            <a:ext cx="5204750" cy="2777924"/>
            <a:chOff x="891250" y="3159888"/>
            <a:chExt cx="5204750" cy="2777924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7" t="8877" b="14790"/>
            <a:stretch/>
          </p:blipFill>
          <p:spPr>
            <a:xfrm>
              <a:off x="891250" y="3159888"/>
              <a:ext cx="5204749" cy="2777924"/>
            </a:xfrm>
            <a:prstGeom prst="rect">
              <a:avLst/>
            </a:prstGeom>
          </p:spPr>
        </p:pic>
        <p:sp>
          <p:nvSpPr>
            <p:cNvPr id="23" name="矩形 22"/>
            <p:cNvSpPr/>
            <p:nvPr/>
          </p:nvSpPr>
          <p:spPr>
            <a:xfrm>
              <a:off x="891250" y="5428526"/>
              <a:ext cx="5204750" cy="509286"/>
            </a:xfrm>
            <a:prstGeom prst="rect">
              <a:avLst/>
            </a:prstGeom>
            <a:solidFill>
              <a:srgbClr val="E9425A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708519" y="5452997"/>
              <a:ext cx="3570209" cy="46166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此处输入概括性关键内容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72000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:circle/>
      </p:transition>
    </mc:Choice>
    <mc:Fallback xmlns="">
      <p:transition spd="slow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Graphic spid="18" grpId="0">
        <p:bldAsOne/>
      </p:bldGraphic>
      <p:bldP spid="22" grpId="0"/>
      <p:bldP spid="24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0" y="1307939"/>
            <a:ext cx="12192000" cy="2801074"/>
            <a:chOff x="0" y="1307939"/>
            <a:chExt cx="12192000" cy="280107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4089" b="51465"/>
            <a:stretch/>
          </p:blipFill>
          <p:spPr>
            <a:xfrm>
              <a:off x="0" y="1307939"/>
              <a:ext cx="12192000" cy="2801074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0" y="1307939"/>
              <a:ext cx="12192000" cy="2801074"/>
            </a:xfrm>
            <a:prstGeom prst="rect">
              <a:avLst/>
            </a:prstGeom>
            <a:solidFill>
              <a:schemeClr val="tx1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-10486" y="-11469"/>
            <a:ext cx="1173370" cy="1037956"/>
            <a:chOff x="-10486" y="-11469"/>
            <a:chExt cx="1173370" cy="1037956"/>
          </a:xfrm>
        </p:grpSpPr>
        <p:sp>
          <p:nvSpPr>
            <p:cNvPr id="6" name="斜纹 5"/>
            <p:cNvSpPr/>
            <p:nvPr/>
          </p:nvSpPr>
          <p:spPr>
            <a:xfrm>
              <a:off x="-95" y="-11469"/>
              <a:ext cx="1120971" cy="983411"/>
            </a:xfrm>
            <a:prstGeom prst="diagStripe">
              <a:avLst/>
            </a:prstGeom>
            <a:solidFill>
              <a:srgbClr val="E942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 flipV="1">
              <a:off x="-10486" y="-10391"/>
              <a:ext cx="1173370" cy="103687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文本框 7"/>
          <p:cNvSpPr txBox="1"/>
          <p:nvPr/>
        </p:nvSpPr>
        <p:spPr>
          <a:xfrm>
            <a:off x="788453" y="286266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此处输入本页标题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77915" y="445922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输入小标题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745104" y="445922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输入小标题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674408" y="4459225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输入小标题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9603712" y="4459225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输入小标题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208503" y="5014000"/>
            <a:ext cx="303234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</a:rPr>
              <a:t>Thank you for you choose </a:t>
            </a:r>
            <a:r>
              <a:rPr lang="en-US" altLang="zh-CN" sz="14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</a:rPr>
              <a:t>. </a:t>
            </a: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</a:rPr>
              <a:t>Thank you for you choose </a:t>
            </a:r>
            <a:r>
              <a:rPr lang="en-US" altLang="zh-CN" sz="14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</a:rPr>
              <a:t>Thank you for you choose </a:t>
            </a:r>
            <a:r>
              <a:rPr lang="en-US" altLang="zh-CN" sz="14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</a:rPr>
              <a:t>. </a:t>
            </a:r>
          </a:p>
        </p:txBody>
      </p:sp>
      <p:sp>
        <p:nvSpPr>
          <p:cNvPr id="20" name="矩形 19"/>
          <p:cNvSpPr/>
          <p:nvPr/>
        </p:nvSpPr>
        <p:spPr>
          <a:xfrm>
            <a:off x="3090708" y="5014000"/>
            <a:ext cx="303234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</a:rPr>
              <a:t>Thank you for you choose </a:t>
            </a:r>
            <a:r>
              <a:rPr lang="en-US" altLang="zh-CN" sz="14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</a:rPr>
              <a:t>. </a:t>
            </a: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</a:rPr>
              <a:t>Thank you for you choose </a:t>
            </a:r>
            <a:r>
              <a:rPr lang="en-US" altLang="zh-CN" sz="14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</a:rPr>
              <a:t>Thank you for you choose </a:t>
            </a:r>
            <a:r>
              <a:rPr lang="en-US" altLang="zh-CN" sz="14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</a:rPr>
              <a:t>. </a:t>
            </a:r>
          </a:p>
        </p:txBody>
      </p:sp>
      <p:sp>
        <p:nvSpPr>
          <p:cNvPr id="21" name="矩形 20"/>
          <p:cNvSpPr/>
          <p:nvPr/>
        </p:nvSpPr>
        <p:spPr>
          <a:xfrm>
            <a:off x="6020012" y="5030213"/>
            <a:ext cx="303234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</a:rPr>
              <a:t>Thank you for you choose </a:t>
            </a:r>
            <a:r>
              <a:rPr lang="en-US" altLang="zh-CN" sz="14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</a:rPr>
              <a:t>. </a:t>
            </a: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</a:rPr>
              <a:t>Thank you for you choose </a:t>
            </a:r>
            <a:r>
              <a:rPr lang="en-US" altLang="zh-CN" sz="14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</a:rPr>
              <a:t>Thank you for you choose </a:t>
            </a:r>
            <a:r>
              <a:rPr lang="en-US" altLang="zh-CN" sz="14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</a:rPr>
              <a:t>. </a:t>
            </a:r>
          </a:p>
        </p:txBody>
      </p:sp>
      <p:sp>
        <p:nvSpPr>
          <p:cNvPr id="22" name="矩形 21"/>
          <p:cNvSpPr/>
          <p:nvPr/>
        </p:nvSpPr>
        <p:spPr>
          <a:xfrm>
            <a:off x="8949316" y="5022485"/>
            <a:ext cx="303234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</a:rPr>
              <a:t>Thank you for you choose </a:t>
            </a:r>
            <a:r>
              <a:rPr lang="en-US" altLang="zh-CN" sz="14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</a:rPr>
              <a:t>. </a:t>
            </a: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</a:rPr>
              <a:t>Thank you for you choose </a:t>
            </a:r>
            <a:r>
              <a:rPr lang="en-US" altLang="zh-CN" sz="14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</a:rPr>
              <a:t>Thank you for you choose </a:t>
            </a:r>
            <a:r>
              <a:rPr lang="en-US" altLang="zh-CN" sz="14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</a:rPr>
              <a:t>. 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120876" y="2129054"/>
            <a:ext cx="1207595" cy="1207595"/>
            <a:chOff x="1120876" y="2129054"/>
            <a:chExt cx="1207595" cy="1207595"/>
          </a:xfrm>
        </p:grpSpPr>
        <p:sp>
          <p:nvSpPr>
            <p:cNvPr id="9" name="椭圆 8"/>
            <p:cNvSpPr/>
            <p:nvPr/>
          </p:nvSpPr>
          <p:spPr>
            <a:xfrm>
              <a:off x="1120876" y="2129054"/>
              <a:ext cx="1207595" cy="1207595"/>
            </a:xfrm>
            <a:prstGeom prst="ellipse">
              <a:avLst/>
            </a:prstGeom>
            <a:solidFill>
              <a:srgbClr val="E942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Freeform 186"/>
            <p:cNvSpPr>
              <a:spLocks noEditPoints="1"/>
            </p:cNvSpPr>
            <p:nvPr/>
          </p:nvSpPr>
          <p:spPr bwMode="auto">
            <a:xfrm>
              <a:off x="1487191" y="2533253"/>
              <a:ext cx="342900" cy="387350"/>
            </a:xfrm>
            <a:custGeom>
              <a:avLst/>
              <a:gdLst>
                <a:gd name="T0" fmla="*/ 0 w 216"/>
                <a:gd name="T1" fmla="*/ 81 h 244"/>
                <a:gd name="T2" fmla="*/ 57 w 216"/>
                <a:gd name="T3" fmla="*/ 81 h 244"/>
                <a:gd name="T4" fmla="*/ 81 w 216"/>
                <a:gd name="T5" fmla="*/ 62 h 244"/>
                <a:gd name="T6" fmla="*/ 164 w 216"/>
                <a:gd name="T7" fmla="*/ 0 h 244"/>
                <a:gd name="T8" fmla="*/ 164 w 216"/>
                <a:gd name="T9" fmla="*/ 123 h 244"/>
                <a:gd name="T10" fmla="*/ 164 w 216"/>
                <a:gd name="T11" fmla="*/ 244 h 244"/>
                <a:gd name="T12" fmla="*/ 81 w 216"/>
                <a:gd name="T13" fmla="*/ 185 h 244"/>
                <a:gd name="T14" fmla="*/ 57 w 216"/>
                <a:gd name="T15" fmla="*/ 166 h 244"/>
                <a:gd name="T16" fmla="*/ 0 w 216"/>
                <a:gd name="T17" fmla="*/ 166 h 244"/>
                <a:gd name="T18" fmla="*/ 0 w 216"/>
                <a:gd name="T19" fmla="*/ 81 h 244"/>
                <a:gd name="T20" fmla="*/ 0 w 216"/>
                <a:gd name="T21" fmla="*/ 81 h 244"/>
                <a:gd name="T22" fmla="*/ 185 w 216"/>
                <a:gd name="T23" fmla="*/ 0 h 244"/>
                <a:gd name="T24" fmla="*/ 216 w 216"/>
                <a:gd name="T25" fmla="*/ 0 h 244"/>
                <a:gd name="T26" fmla="*/ 216 w 216"/>
                <a:gd name="T27" fmla="*/ 244 h 244"/>
                <a:gd name="T28" fmla="*/ 185 w 216"/>
                <a:gd name="T29" fmla="*/ 244 h 244"/>
                <a:gd name="T30" fmla="*/ 185 w 216"/>
                <a:gd name="T31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6" h="244">
                  <a:moveTo>
                    <a:pt x="0" y="81"/>
                  </a:moveTo>
                  <a:lnTo>
                    <a:pt x="57" y="81"/>
                  </a:lnTo>
                  <a:lnTo>
                    <a:pt x="81" y="62"/>
                  </a:lnTo>
                  <a:lnTo>
                    <a:pt x="164" y="0"/>
                  </a:lnTo>
                  <a:lnTo>
                    <a:pt x="164" y="123"/>
                  </a:lnTo>
                  <a:lnTo>
                    <a:pt x="164" y="244"/>
                  </a:lnTo>
                  <a:lnTo>
                    <a:pt x="81" y="185"/>
                  </a:lnTo>
                  <a:lnTo>
                    <a:pt x="57" y="166"/>
                  </a:lnTo>
                  <a:lnTo>
                    <a:pt x="0" y="166"/>
                  </a:lnTo>
                  <a:lnTo>
                    <a:pt x="0" y="81"/>
                  </a:lnTo>
                  <a:lnTo>
                    <a:pt x="0" y="81"/>
                  </a:lnTo>
                  <a:close/>
                  <a:moveTo>
                    <a:pt x="185" y="0"/>
                  </a:moveTo>
                  <a:lnTo>
                    <a:pt x="216" y="0"/>
                  </a:lnTo>
                  <a:lnTo>
                    <a:pt x="216" y="244"/>
                  </a:lnTo>
                  <a:lnTo>
                    <a:pt x="185" y="244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932386" y="2129052"/>
            <a:ext cx="1207595" cy="1207595"/>
            <a:chOff x="6932386" y="2129052"/>
            <a:chExt cx="1207595" cy="1207595"/>
          </a:xfrm>
        </p:grpSpPr>
        <p:sp>
          <p:nvSpPr>
            <p:cNvPr id="14" name="椭圆 13"/>
            <p:cNvSpPr/>
            <p:nvPr/>
          </p:nvSpPr>
          <p:spPr>
            <a:xfrm>
              <a:off x="6932386" y="2129052"/>
              <a:ext cx="1207595" cy="1207595"/>
            </a:xfrm>
            <a:prstGeom prst="ellipse">
              <a:avLst/>
            </a:prstGeom>
            <a:solidFill>
              <a:srgbClr val="E942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Freeform 339"/>
            <p:cNvSpPr>
              <a:spLocks noEditPoints="1"/>
            </p:cNvSpPr>
            <p:nvPr/>
          </p:nvSpPr>
          <p:spPr bwMode="auto">
            <a:xfrm>
              <a:off x="7327428" y="2539173"/>
              <a:ext cx="417512" cy="431800"/>
            </a:xfrm>
            <a:custGeom>
              <a:avLst/>
              <a:gdLst>
                <a:gd name="T0" fmla="*/ 23 w 111"/>
                <a:gd name="T1" fmla="*/ 10 h 115"/>
                <a:gd name="T2" fmla="*/ 24 w 111"/>
                <a:gd name="T3" fmla="*/ 12 h 115"/>
                <a:gd name="T4" fmla="*/ 24 w 111"/>
                <a:gd name="T5" fmla="*/ 15 h 115"/>
                <a:gd name="T6" fmla="*/ 26 w 111"/>
                <a:gd name="T7" fmla="*/ 16 h 115"/>
                <a:gd name="T8" fmla="*/ 28 w 111"/>
                <a:gd name="T9" fmla="*/ 17 h 115"/>
                <a:gd name="T10" fmla="*/ 34 w 111"/>
                <a:gd name="T11" fmla="*/ 28 h 115"/>
                <a:gd name="T12" fmla="*/ 37 w 111"/>
                <a:gd name="T13" fmla="*/ 27 h 115"/>
                <a:gd name="T14" fmla="*/ 66 w 111"/>
                <a:gd name="T15" fmla="*/ 74 h 115"/>
                <a:gd name="T16" fmla="*/ 62 w 111"/>
                <a:gd name="T17" fmla="*/ 84 h 115"/>
                <a:gd name="T18" fmla="*/ 51 w 111"/>
                <a:gd name="T19" fmla="*/ 90 h 115"/>
                <a:gd name="T20" fmla="*/ 40 w 111"/>
                <a:gd name="T21" fmla="*/ 89 h 115"/>
                <a:gd name="T22" fmla="*/ 12 w 111"/>
                <a:gd name="T23" fmla="*/ 42 h 115"/>
                <a:gd name="T24" fmla="*/ 15 w 111"/>
                <a:gd name="T25" fmla="*/ 40 h 115"/>
                <a:gd name="T26" fmla="*/ 8 w 111"/>
                <a:gd name="T27" fmla="*/ 29 h 115"/>
                <a:gd name="T28" fmla="*/ 8 w 111"/>
                <a:gd name="T29" fmla="*/ 27 h 115"/>
                <a:gd name="T30" fmla="*/ 8 w 111"/>
                <a:gd name="T31" fmla="*/ 24 h 115"/>
                <a:gd name="T32" fmla="*/ 6 w 111"/>
                <a:gd name="T33" fmla="*/ 23 h 115"/>
                <a:gd name="T34" fmla="*/ 4 w 111"/>
                <a:gd name="T35" fmla="*/ 22 h 115"/>
                <a:gd name="T36" fmla="*/ 0 w 111"/>
                <a:gd name="T37" fmla="*/ 15 h 115"/>
                <a:gd name="T38" fmla="*/ 0 w 111"/>
                <a:gd name="T39" fmla="*/ 14 h 115"/>
                <a:gd name="T40" fmla="*/ 0 w 111"/>
                <a:gd name="T41" fmla="*/ 7 h 115"/>
                <a:gd name="T42" fmla="*/ 1 w 111"/>
                <a:gd name="T43" fmla="*/ 6 h 115"/>
                <a:gd name="T44" fmla="*/ 11 w 111"/>
                <a:gd name="T45" fmla="*/ 0 h 115"/>
                <a:gd name="T46" fmla="*/ 13 w 111"/>
                <a:gd name="T47" fmla="*/ 0 h 115"/>
                <a:gd name="T48" fmla="*/ 19 w 111"/>
                <a:gd name="T49" fmla="*/ 3 h 115"/>
                <a:gd name="T50" fmla="*/ 20 w 111"/>
                <a:gd name="T51" fmla="*/ 4 h 115"/>
                <a:gd name="T52" fmla="*/ 23 w 111"/>
                <a:gd name="T53" fmla="*/ 10 h 115"/>
                <a:gd name="T54" fmla="*/ 65 w 111"/>
                <a:gd name="T55" fmla="*/ 88 h 115"/>
                <a:gd name="T56" fmla="*/ 55 w 111"/>
                <a:gd name="T57" fmla="*/ 94 h 115"/>
                <a:gd name="T58" fmla="*/ 90 w 111"/>
                <a:gd name="T59" fmla="*/ 107 h 115"/>
                <a:gd name="T60" fmla="*/ 92 w 111"/>
                <a:gd name="T61" fmla="*/ 65 h 115"/>
                <a:gd name="T62" fmla="*/ 88 w 111"/>
                <a:gd name="T63" fmla="*/ 43 h 115"/>
                <a:gd name="T64" fmla="*/ 111 w 111"/>
                <a:gd name="T65" fmla="*/ 56 h 115"/>
                <a:gd name="T66" fmla="*/ 111 w 111"/>
                <a:gd name="T67" fmla="*/ 41 h 115"/>
                <a:gd name="T68" fmla="*/ 78 w 111"/>
                <a:gd name="T69" fmla="*/ 36 h 115"/>
                <a:gd name="T70" fmla="*/ 81 w 111"/>
                <a:gd name="T71" fmla="*/ 68 h 115"/>
                <a:gd name="T72" fmla="*/ 84 w 111"/>
                <a:gd name="T73" fmla="*/ 97 h 115"/>
                <a:gd name="T74" fmla="*/ 65 w 111"/>
                <a:gd name="T75" fmla="*/ 88 h 115"/>
                <a:gd name="T76" fmla="*/ 20 w 111"/>
                <a:gd name="T77" fmla="*/ 45 h 115"/>
                <a:gd name="T78" fmla="*/ 43 w 111"/>
                <a:gd name="T79" fmla="*/ 83 h 115"/>
                <a:gd name="T80" fmla="*/ 47 w 111"/>
                <a:gd name="T81" fmla="*/ 81 h 115"/>
                <a:gd name="T82" fmla="*/ 24 w 111"/>
                <a:gd name="T83" fmla="*/ 42 h 115"/>
                <a:gd name="T84" fmla="*/ 20 w 111"/>
                <a:gd name="T85" fmla="*/ 45 h 115"/>
                <a:gd name="T86" fmla="*/ 18 w 111"/>
                <a:gd name="T87" fmla="*/ 38 h 115"/>
                <a:gd name="T88" fmla="*/ 31 w 111"/>
                <a:gd name="T89" fmla="*/ 30 h 115"/>
                <a:gd name="T90" fmla="*/ 25 w 111"/>
                <a:gd name="T91" fmla="*/ 20 h 115"/>
                <a:gd name="T92" fmla="*/ 12 w 111"/>
                <a:gd name="T93" fmla="*/ 28 h 115"/>
                <a:gd name="T94" fmla="*/ 18 w 111"/>
                <a:gd name="T95" fmla="*/ 38 h 115"/>
                <a:gd name="T96" fmla="*/ 22 w 111"/>
                <a:gd name="T97" fmla="*/ 18 h 115"/>
                <a:gd name="T98" fmla="*/ 21 w 111"/>
                <a:gd name="T99" fmla="*/ 17 h 115"/>
                <a:gd name="T100" fmla="*/ 20 w 111"/>
                <a:gd name="T101" fmla="*/ 15 h 115"/>
                <a:gd name="T102" fmla="*/ 10 w 111"/>
                <a:gd name="T103" fmla="*/ 21 h 115"/>
                <a:gd name="T104" fmla="*/ 11 w 111"/>
                <a:gd name="T105" fmla="*/ 22 h 115"/>
                <a:gd name="T106" fmla="*/ 12 w 111"/>
                <a:gd name="T107" fmla="*/ 24 h 115"/>
                <a:gd name="T108" fmla="*/ 22 w 111"/>
                <a:gd name="T109" fmla="*/ 18 h 115"/>
                <a:gd name="T110" fmla="*/ 4 w 111"/>
                <a:gd name="T111" fmla="*/ 8 h 115"/>
                <a:gd name="T112" fmla="*/ 4 w 111"/>
                <a:gd name="T113" fmla="*/ 14 h 115"/>
                <a:gd name="T114" fmla="*/ 7 w 111"/>
                <a:gd name="T115" fmla="*/ 19 h 115"/>
                <a:gd name="T116" fmla="*/ 20 w 111"/>
                <a:gd name="T117" fmla="*/ 11 h 115"/>
                <a:gd name="T118" fmla="*/ 17 w 111"/>
                <a:gd name="T119" fmla="*/ 6 h 115"/>
                <a:gd name="T120" fmla="*/ 12 w 111"/>
                <a:gd name="T121" fmla="*/ 3 h 115"/>
                <a:gd name="T122" fmla="*/ 4 w 111"/>
                <a:gd name="T123" fmla="*/ 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1" h="115">
                  <a:moveTo>
                    <a:pt x="23" y="10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4" y="13"/>
                    <a:pt x="24" y="14"/>
                    <a:pt x="24" y="15"/>
                  </a:cubicBezTo>
                  <a:cubicBezTo>
                    <a:pt x="24" y="15"/>
                    <a:pt x="25" y="16"/>
                    <a:pt x="26" y="16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84"/>
                    <a:pt x="62" y="84"/>
                    <a:pt x="62" y="84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40" y="89"/>
                    <a:pt x="40" y="89"/>
                    <a:pt x="40" y="89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6"/>
                    <a:pt x="8" y="25"/>
                    <a:pt x="8" y="24"/>
                  </a:cubicBezTo>
                  <a:cubicBezTo>
                    <a:pt x="8" y="24"/>
                    <a:pt x="7" y="24"/>
                    <a:pt x="6" y="23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3" y="10"/>
                    <a:pt x="23" y="10"/>
                    <a:pt x="23" y="10"/>
                  </a:cubicBezTo>
                  <a:close/>
                  <a:moveTo>
                    <a:pt x="65" y="88"/>
                  </a:moveTo>
                  <a:cubicBezTo>
                    <a:pt x="55" y="94"/>
                    <a:pt x="55" y="94"/>
                    <a:pt x="55" y="94"/>
                  </a:cubicBezTo>
                  <a:cubicBezTo>
                    <a:pt x="61" y="102"/>
                    <a:pt x="75" y="115"/>
                    <a:pt x="90" y="107"/>
                  </a:cubicBezTo>
                  <a:cubicBezTo>
                    <a:pt x="103" y="100"/>
                    <a:pt x="98" y="82"/>
                    <a:pt x="92" y="65"/>
                  </a:cubicBezTo>
                  <a:cubicBezTo>
                    <a:pt x="89" y="55"/>
                    <a:pt x="86" y="45"/>
                    <a:pt x="88" y="43"/>
                  </a:cubicBezTo>
                  <a:cubicBezTo>
                    <a:pt x="91" y="38"/>
                    <a:pt x="105" y="51"/>
                    <a:pt x="111" y="56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01" y="34"/>
                    <a:pt x="86" y="26"/>
                    <a:pt x="78" y="36"/>
                  </a:cubicBezTo>
                  <a:cubicBezTo>
                    <a:pt x="73" y="43"/>
                    <a:pt x="77" y="55"/>
                    <a:pt x="81" y="68"/>
                  </a:cubicBezTo>
                  <a:cubicBezTo>
                    <a:pt x="85" y="81"/>
                    <a:pt x="89" y="95"/>
                    <a:pt x="84" y="97"/>
                  </a:cubicBezTo>
                  <a:cubicBezTo>
                    <a:pt x="77" y="101"/>
                    <a:pt x="69" y="93"/>
                    <a:pt x="65" y="88"/>
                  </a:cubicBezTo>
                  <a:close/>
                  <a:moveTo>
                    <a:pt x="20" y="45"/>
                  </a:moveTo>
                  <a:cubicBezTo>
                    <a:pt x="43" y="83"/>
                    <a:pt x="43" y="83"/>
                    <a:pt x="43" y="83"/>
                  </a:cubicBezTo>
                  <a:cubicBezTo>
                    <a:pt x="47" y="81"/>
                    <a:pt x="47" y="81"/>
                    <a:pt x="47" y="81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0" y="45"/>
                    <a:pt x="20" y="45"/>
                    <a:pt x="20" y="45"/>
                  </a:cubicBezTo>
                  <a:close/>
                  <a:moveTo>
                    <a:pt x="18" y="38"/>
                  </a:moveTo>
                  <a:cubicBezTo>
                    <a:pt x="31" y="30"/>
                    <a:pt x="31" y="30"/>
                    <a:pt x="31" y="3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8" y="38"/>
                    <a:pt x="18" y="38"/>
                    <a:pt x="18" y="38"/>
                  </a:cubicBezTo>
                  <a:close/>
                  <a:moveTo>
                    <a:pt x="22" y="18"/>
                  </a:moveTo>
                  <a:cubicBezTo>
                    <a:pt x="21" y="17"/>
                    <a:pt x="21" y="17"/>
                    <a:pt x="21" y="17"/>
                  </a:cubicBezTo>
                  <a:cubicBezTo>
                    <a:pt x="20" y="16"/>
                    <a:pt x="20" y="16"/>
                    <a:pt x="20" y="15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3"/>
                    <a:pt x="12" y="23"/>
                    <a:pt x="12" y="24"/>
                  </a:cubicBezTo>
                  <a:cubicBezTo>
                    <a:pt x="22" y="18"/>
                    <a:pt x="22" y="18"/>
                    <a:pt x="22" y="18"/>
                  </a:cubicBezTo>
                  <a:close/>
                  <a:moveTo>
                    <a:pt x="4" y="8"/>
                  </a:moveTo>
                  <a:cubicBezTo>
                    <a:pt x="4" y="14"/>
                    <a:pt x="4" y="14"/>
                    <a:pt x="4" y="14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2" y="3"/>
                    <a:pt x="12" y="3"/>
                    <a:pt x="12" y="3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003082" y="2129052"/>
            <a:ext cx="1207595" cy="1207595"/>
            <a:chOff x="4003082" y="2129052"/>
            <a:chExt cx="1207595" cy="1207595"/>
          </a:xfrm>
        </p:grpSpPr>
        <p:sp>
          <p:nvSpPr>
            <p:cNvPr id="13" name="椭圆 12"/>
            <p:cNvSpPr/>
            <p:nvPr/>
          </p:nvSpPr>
          <p:spPr>
            <a:xfrm>
              <a:off x="4003082" y="2129052"/>
              <a:ext cx="1207595" cy="1207595"/>
            </a:xfrm>
            <a:prstGeom prst="ellipse">
              <a:avLst/>
            </a:prstGeom>
            <a:solidFill>
              <a:srgbClr val="E942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Freeform 183"/>
            <p:cNvSpPr>
              <a:spLocks noEditPoints="1"/>
            </p:cNvSpPr>
            <p:nvPr/>
          </p:nvSpPr>
          <p:spPr bwMode="auto">
            <a:xfrm>
              <a:off x="4410028" y="2539173"/>
              <a:ext cx="393700" cy="382588"/>
            </a:xfrm>
            <a:custGeom>
              <a:avLst/>
              <a:gdLst>
                <a:gd name="T0" fmla="*/ 10 w 105"/>
                <a:gd name="T1" fmla="*/ 44 h 102"/>
                <a:gd name="T2" fmla="*/ 16 w 105"/>
                <a:gd name="T3" fmla="*/ 42 h 102"/>
                <a:gd name="T4" fmla="*/ 16 w 105"/>
                <a:gd name="T5" fmla="*/ 24 h 102"/>
                <a:gd name="T6" fmla="*/ 16 w 105"/>
                <a:gd name="T7" fmla="*/ 14 h 102"/>
                <a:gd name="T8" fmla="*/ 16 w 105"/>
                <a:gd name="T9" fmla="*/ 13 h 102"/>
                <a:gd name="T10" fmla="*/ 52 w 105"/>
                <a:gd name="T11" fmla="*/ 13 h 102"/>
                <a:gd name="T12" fmla="*/ 52 w 105"/>
                <a:gd name="T13" fmla="*/ 14 h 102"/>
                <a:gd name="T14" fmla="*/ 52 w 105"/>
                <a:gd name="T15" fmla="*/ 24 h 102"/>
                <a:gd name="T16" fmla="*/ 52 w 105"/>
                <a:gd name="T17" fmla="*/ 46 h 102"/>
                <a:gd name="T18" fmla="*/ 52 w 105"/>
                <a:gd name="T19" fmla="*/ 46 h 102"/>
                <a:gd name="T20" fmla="*/ 44 w 105"/>
                <a:gd name="T21" fmla="*/ 55 h 102"/>
                <a:gd name="T22" fmla="*/ 31 w 105"/>
                <a:gd name="T23" fmla="*/ 54 h 102"/>
                <a:gd name="T24" fmla="*/ 38 w 105"/>
                <a:gd name="T25" fmla="*/ 44 h 102"/>
                <a:gd name="T26" fmla="*/ 45 w 105"/>
                <a:gd name="T27" fmla="*/ 42 h 102"/>
                <a:gd name="T28" fmla="*/ 45 w 105"/>
                <a:gd name="T29" fmla="*/ 24 h 102"/>
                <a:gd name="T30" fmla="*/ 23 w 105"/>
                <a:gd name="T31" fmla="*/ 24 h 102"/>
                <a:gd name="T32" fmla="*/ 23 w 105"/>
                <a:gd name="T33" fmla="*/ 46 h 102"/>
                <a:gd name="T34" fmla="*/ 23 w 105"/>
                <a:gd name="T35" fmla="*/ 46 h 102"/>
                <a:gd name="T36" fmla="*/ 15 w 105"/>
                <a:gd name="T37" fmla="*/ 55 h 102"/>
                <a:gd name="T38" fmla="*/ 2 w 105"/>
                <a:gd name="T39" fmla="*/ 54 h 102"/>
                <a:gd name="T40" fmla="*/ 10 w 105"/>
                <a:gd name="T41" fmla="*/ 44 h 102"/>
                <a:gd name="T42" fmla="*/ 44 w 105"/>
                <a:gd name="T43" fmla="*/ 71 h 102"/>
                <a:gd name="T44" fmla="*/ 27 w 105"/>
                <a:gd name="T45" fmla="*/ 94 h 102"/>
                <a:gd name="T46" fmla="*/ 55 w 105"/>
                <a:gd name="T47" fmla="*/ 96 h 102"/>
                <a:gd name="T48" fmla="*/ 73 w 105"/>
                <a:gd name="T49" fmla="*/ 75 h 102"/>
                <a:gd name="T50" fmla="*/ 73 w 105"/>
                <a:gd name="T51" fmla="*/ 38 h 102"/>
                <a:gd name="T52" fmla="*/ 88 w 105"/>
                <a:gd name="T53" fmla="*/ 57 h 102"/>
                <a:gd name="T54" fmla="*/ 93 w 105"/>
                <a:gd name="T55" fmla="*/ 61 h 102"/>
                <a:gd name="T56" fmla="*/ 98 w 105"/>
                <a:gd name="T57" fmla="*/ 30 h 102"/>
                <a:gd name="T58" fmla="*/ 73 w 105"/>
                <a:gd name="T59" fmla="*/ 0 h 102"/>
                <a:gd name="T60" fmla="*/ 73 w 105"/>
                <a:gd name="T61" fmla="*/ 0 h 102"/>
                <a:gd name="T62" fmla="*/ 73 w 105"/>
                <a:gd name="T63" fmla="*/ 0 h 102"/>
                <a:gd name="T64" fmla="*/ 61 w 105"/>
                <a:gd name="T65" fmla="*/ 0 h 102"/>
                <a:gd name="T66" fmla="*/ 61 w 105"/>
                <a:gd name="T67" fmla="*/ 68 h 102"/>
                <a:gd name="T68" fmla="*/ 44 w 105"/>
                <a:gd name="T69" fmla="*/ 7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5" h="102">
                  <a:moveTo>
                    <a:pt x="10" y="44"/>
                  </a:moveTo>
                  <a:cubicBezTo>
                    <a:pt x="12" y="43"/>
                    <a:pt x="14" y="43"/>
                    <a:pt x="16" y="42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2" y="49"/>
                    <a:pt x="48" y="53"/>
                    <a:pt x="44" y="55"/>
                  </a:cubicBezTo>
                  <a:cubicBezTo>
                    <a:pt x="38" y="58"/>
                    <a:pt x="32" y="57"/>
                    <a:pt x="31" y="54"/>
                  </a:cubicBezTo>
                  <a:cubicBezTo>
                    <a:pt x="29" y="51"/>
                    <a:pt x="33" y="47"/>
                    <a:pt x="38" y="44"/>
                  </a:cubicBezTo>
                  <a:cubicBezTo>
                    <a:pt x="41" y="43"/>
                    <a:pt x="43" y="43"/>
                    <a:pt x="45" y="42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49"/>
                    <a:pt x="20" y="53"/>
                    <a:pt x="15" y="55"/>
                  </a:cubicBezTo>
                  <a:cubicBezTo>
                    <a:pt x="9" y="58"/>
                    <a:pt x="3" y="57"/>
                    <a:pt x="2" y="54"/>
                  </a:cubicBezTo>
                  <a:cubicBezTo>
                    <a:pt x="0" y="51"/>
                    <a:pt x="4" y="47"/>
                    <a:pt x="10" y="44"/>
                  </a:cubicBezTo>
                  <a:close/>
                  <a:moveTo>
                    <a:pt x="44" y="71"/>
                  </a:moveTo>
                  <a:cubicBezTo>
                    <a:pt x="31" y="77"/>
                    <a:pt x="23" y="87"/>
                    <a:pt x="27" y="94"/>
                  </a:cubicBezTo>
                  <a:cubicBezTo>
                    <a:pt x="30" y="101"/>
                    <a:pt x="42" y="102"/>
                    <a:pt x="55" y="96"/>
                  </a:cubicBezTo>
                  <a:cubicBezTo>
                    <a:pt x="67" y="91"/>
                    <a:pt x="75" y="82"/>
                    <a:pt x="73" y="75"/>
                  </a:cubicBezTo>
                  <a:cubicBezTo>
                    <a:pt x="73" y="38"/>
                    <a:pt x="73" y="38"/>
                    <a:pt x="73" y="38"/>
                  </a:cubicBezTo>
                  <a:cubicBezTo>
                    <a:pt x="87" y="40"/>
                    <a:pt x="94" y="41"/>
                    <a:pt x="88" y="57"/>
                  </a:cubicBezTo>
                  <a:cubicBezTo>
                    <a:pt x="93" y="61"/>
                    <a:pt x="93" y="61"/>
                    <a:pt x="93" y="61"/>
                  </a:cubicBezTo>
                  <a:cubicBezTo>
                    <a:pt x="102" y="51"/>
                    <a:pt x="105" y="43"/>
                    <a:pt x="98" y="30"/>
                  </a:cubicBezTo>
                  <a:cubicBezTo>
                    <a:pt x="91" y="20"/>
                    <a:pt x="80" y="1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56" y="68"/>
                    <a:pt x="50" y="69"/>
                    <a:pt x="44" y="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861690" y="2129051"/>
            <a:ext cx="1207595" cy="1207595"/>
            <a:chOff x="9861690" y="2129051"/>
            <a:chExt cx="1207595" cy="1207595"/>
          </a:xfrm>
        </p:grpSpPr>
        <p:sp>
          <p:nvSpPr>
            <p:cNvPr id="12" name="椭圆 11"/>
            <p:cNvSpPr/>
            <p:nvPr/>
          </p:nvSpPr>
          <p:spPr>
            <a:xfrm>
              <a:off x="9861690" y="2129051"/>
              <a:ext cx="1207595" cy="1207595"/>
            </a:xfrm>
            <a:prstGeom prst="ellipse">
              <a:avLst/>
            </a:prstGeom>
            <a:solidFill>
              <a:srgbClr val="E942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Freeform 436"/>
            <p:cNvSpPr>
              <a:spLocks noEditPoints="1"/>
            </p:cNvSpPr>
            <p:nvPr/>
          </p:nvSpPr>
          <p:spPr bwMode="auto">
            <a:xfrm>
              <a:off x="10234048" y="2489167"/>
              <a:ext cx="462875" cy="482600"/>
            </a:xfrm>
            <a:custGeom>
              <a:avLst/>
              <a:gdLst>
                <a:gd name="T0" fmla="*/ 80 w 247"/>
                <a:gd name="T1" fmla="*/ 154 h 257"/>
                <a:gd name="T2" fmla="*/ 80 w 247"/>
                <a:gd name="T3" fmla="*/ 236 h 257"/>
                <a:gd name="T4" fmla="*/ 21 w 247"/>
                <a:gd name="T5" fmla="*/ 236 h 257"/>
                <a:gd name="T6" fmla="*/ 0 w 247"/>
                <a:gd name="T7" fmla="*/ 195 h 257"/>
                <a:gd name="T8" fmla="*/ 21 w 247"/>
                <a:gd name="T9" fmla="*/ 154 h 257"/>
                <a:gd name="T10" fmla="*/ 212 w 247"/>
                <a:gd name="T11" fmla="*/ 136 h 257"/>
                <a:gd name="T12" fmla="*/ 230 w 247"/>
                <a:gd name="T13" fmla="*/ 156 h 257"/>
                <a:gd name="T14" fmla="*/ 230 w 247"/>
                <a:gd name="T15" fmla="*/ 233 h 257"/>
                <a:gd name="T16" fmla="*/ 207 w 247"/>
                <a:gd name="T17" fmla="*/ 255 h 257"/>
                <a:gd name="T18" fmla="*/ 153 w 247"/>
                <a:gd name="T19" fmla="*/ 237 h 257"/>
                <a:gd name="T20" fmla="*/ 153 w 247"/>
                <a:gd name="T21" fmla="*/ 153 h 257"/>
                <a:gd name="T22" fmla="*/ 75 w 247"/>
                <a:gd name="T23" fmla="*/ 145 h 257"/>
                <a:gd name="T24" fmla="*/ 187 w 247"/>
                <a:gd name="T25" fmla="*/ 240 h 257"/>
                <a:gd name="T26" fmla="*/ 191 w 247"/>
                <a:gd name="T27" fmla="*/ 236 h 257"/>
                <a:gd name="T28" fmla="*/ 196 w 247"/>
                <a:gd name="T29" fmla="*/ 229 h 257"/>
                <a:gd name="T30" fmla="*/ 203 w 247"/>
                <a:gd name="T31" fmla="*/ 200 h 257"/>
                <a:gd name="T32" fmla="*/ 203 w 247"/>
                <a:gd name="T33" fmla="*/ 197 h 257"/>
                <a:gd name="T34" fmla="*/ 203 w 247"/>
                <a:gd name="T35" fmla="*/ 197 h 257"/>
                <a:gd name="T36" fmla="*/ 203 w 247"/>
                <a:gd name="T37" fmla="*/ 196 h 257"/>
                <a:gd name="T38" fmla="*/ 204 w 247"/>
                <a:gd name="T39" fmla="*/ 195 h 257"/>
                <a:gd name="T40" fmla="*/ 204 w 247"/>
                <a:gd name="T41" fmla="*/ 195 h 257"/>
                <a:gd name="T42" fmla="*/ 204 w 247"/>
                <a:gd name="T43" fmla="*/ 194 h 257"/>
                <a:gd name="T44" fmla="*/ 203 w 247"/>
                <a:gd name="T45" fmla="*/ 193 h 257"/>
                <a:gd name="T46" fmla="*/ 203 w 247"/>
                <a:gd name="T47" fmla="*/ 193 h 257"/>
                <a:gd name="T48" fmla="*/ 203 w 247"/>
                <a:gd name="T49" fmla="*/ 192 h 257"/>
                <a:gd name="T50" fmla="*/ 203 w 247"/>
                <a:gd name="T51" fmla="*/ 190 h 257"/>
                <a:gd name="T52" fmla="*/ 196 w 247"/>
                <a:gd name="T53" fmla="*/ 160 h 257"/>
                <a:gd name="T54" fmla="*/ 191 w 247"/>
                <a:gd name="T55" fmla="*/ 153 h 257"/>
                <a:gd name="T56" fmla="*/ 187 w 247"/>
                <a:gd name="T57" fmla="*/ 150 h 257"/>
                <a:gd name="T58" fmla="*/ 181 w 247"/>
                <a:gd name="T59" fmla="*/ 148 h 257"/>
                <a:gd name="T60" fmla="*/ 159 w 247"/>
                <a:gd name="T61" fmla="*/ 195 h 257"/>
                <a:gd name="T62" fmla="*/ 181 w 247"/>
                <a:gd name="T63" fmla="*/ 241 h 257"/>
                <a:gd name="T64" fmla="*/ 181 w 247"/>
                <a:gd name="T65" fmla="*/ 170 h 257"/>
                <a:gd name="T66" fmla="*/ 181 w 247"/>
                <a:gd name="T67" fmla="*/ 219 h 257"/>
                <a:gd name="T68" fmla="*/ 181 w 247"/>
                <a:gd name="T69" fmla="*/ 17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7" h="257">
                  <a:moveTo>
                    <a:pt x="75" y="145"/>
                  </a:moveTo>
                  <a:cubicBezTo>
                    <a:pt x="77" y="148"/>
                    <a:pt x="79" y="150"/>
                    <a:pt x="80" y="154"/>
                  </a:cubicBezTo>
                  <a:cubicBezTo>
                    <a:pt x="86" y="164"/>
                    <a:pt x="90" y="179"/>
                    <a:pt x="90" y="195"/>
                  </a:cubicBezTo>
                  <a:cubicBezTo>
                    <a:pt x="90" y="210"/>
                    <a:pt x="86" y="225"/>
                    <a:pt x="80" y="236"/>
                  </a:cubicBezTo>
                  <a:cubicBezTo>
                    <a:pt x="73" y="248"/>
                    <a:pt x="63" y="256"/>
                    <a:pt x="51" y="256"/>
                  </a:cubicBezTo>
                  <a:cubicBezTo>
                    <a:pt x="39" y="256"/>
                    <a:pt x="28" y="248"/>
                    <a:pt x="21" y="236"/>
                  </a:cubicBezTo>
                  <a:cubicBezTo>
                    <a:pt x="21" y="234"/>
                    <a:pt x="20" y="233"/>
                    <a:pt x="19" y="232"/>
                  </a:cubicBezTo>
                  <a:cubicBezTo>
                    <a:pt x="8" y="228"/>
                    <a:pt x="0" y="213"/>
                    <a:pt x="0" y="195"/>
                  </a:cubicBezTo>
                  <a:cubicBezTo>
                    <a:pt x="0" y="177"/>
                    <a:pt x="8" y="161"/>
                    <a:pt x="19" y="157"/>
                  </a:cubicBezTo>
                  <a:cubicBezTo>
                    <a:pt x="20" y="156"/>
                    <a:pt x="21" y="155"/>
                    <a:pt x="21" y="154"/>
                  </a:cubicBezTo>
                  <a:cubicBezTo>
                    <a:pt x="24" y="148"/>
                    <a:pt x="29" y="143"/>
                    <a:pt x="33" y="139"/>
                  </a:cubicBezTo>
                  <a:cubicBezTo>
                    <a:pt x="52" y="2"/>
                    <a:pt x="192" y="0"/>
                    <a:pt x="212" y="136"/>
                  </a:cubicBezTo>
                  <a:cubicBezTo>
                    <a:pt x="218" y="139"/>
                    <a:pt x="223" y="145"/>
                    <a:pt x="228" y="153"/>
                  </a:cubicBezTo>
                  <a:cubicBezTo>
                    <a:pt x="228" y="154"/>
                    <a:pt x="229" y="155"/>
                    <a:pt x="230" y="156"/>
                  </a:cubicBezTo>
                  <a:cubicBezTo>
                    <a:pt x="239" y="158"/>
                    <a:pt x="247" y="175"/>
                    <a:pt x="247" y="195"/>
                  </a:cubicBezTo>
                  <a:cubicBezTo>
                    <a:pt x="247" y="214"/>
                    <a:pt x="239" y="231"/>
                    <a:pt x="230" y="233"/>
                  </a:cubicBezTo>
                  <a:cubicBezTo>
                    <a:pt x="229" y="234"/>
                    <a:pt x="228" y="235"/>
                    <a:pt x="228" y="237"/>
                  </a:cubicBezTo>
                  <a:cubicBezTo>
                    <a:pt x="223" y="246"/>
                    <a:pt x="216" y="253"/>
                    <a:pt x="207" y="255"/>
                  </a:cubicBezTo>
                  <a:cubicBezTo>
                    <a:pt x="203" y="257"/>
                    <a:pt x="181" y="257"/>
                    <a:pt x="180" y="256"/>
                  </a:cubicBezTo>
                  <a:cubicBezTo>
                    <a:pt x="169" y="256"/>
                    <a:pt x="160" y="248"/>
                    <a:pt x="153" y="237"/>
                  </a:cubicBezTo>
                  <a:cubicBezTo>
                    <a:pt x="147" y="226"/>
                    <a:pt x="144" y="211"/>
                    <a:pt x="144" y="195"/>
                  </a:cubicBezTo>
                  <a:cubicBezTo>
                    <a:pt x="144" y="178"/>
                    <a:pt x="147" y="163"/>
                    <a:pt x="153" y="153"/>
                  </a:cubicBezTo>
                  <a:cubicBezTo>
                    <a:pt x="158" y="145"/>
                    <a:pt x="163" y="139"/>
                    <a:pt x="170" y="136"/>
                  </a:cubicBezTo>
                  <a:cubicBezTo>
                    <a:pt x="158" y="25"/>
                    <a:pt x="88" y="30"/>
                    <a:pt x="75" y="145"/>
                  </a:cubicBezTo>
                  <a:close/>
                  <a:moveTo>
                    <a:pt x="186" y="240"/>
                  </a:moveTo>
                  <a:cubicBezTo>
                    <a:pt x="187" y="240"/>
                    <a:pt x="187" y="240"/>
                    <a:pt x="187" y="240"/>
                  </a:cubicBezTo>
                  <a:cubicBezTo>
                    <a:pt x="188" y="239"/>
                    <a:pt x="190" y="237"/>
                    <a:pt x="191" y="236"/>
                  </a:cubicBezTo>
                  <a:cubicBezTo>
                    <a:pt x="191" y="236"/>
                    <a:pt x="191" y="236"/>
                    <a:pt x="191" y="236"/>
                  </a:cubicBezTo>
                  <a:cubicBezTo>
                    <a:pt x="191" y="236"/>
                    <a:pt x="191" y="236"/>
                    <a:pt x="191" y="236"/>
                  </a:cubicBezTo>
                  <a:cubicBezTo>
                    <a:pt x="193" y="234"/>
                    <a:pt x="194" y="232"/>
                    <a:pt x="196" y="229"/>
                  </a:cubicBezTo>
                  <a:cubicBezTo>
                    <a:pt x="200" y="222"/>
                    <a:pt x="203" y="211"/>
                    <a:pt x="203" y="200"/>
                  </a:cubicBezTo>
                  <a:cubicBezTo>
                    <a:pt x="203" y="200"/>
                    <a:pt x="203" y="200"/>
                    <a:pt x="203" y="200"/>
                  </a:cubicBezTo>
                  <a:cubicBezTo>
                    <a:pt x="203" y="199"/>
                    <a:pt x="203" y="198"/>
                    <a:pt x="203" y="197"/>
                  </a:cubicBezTo>
                  <a:cubicBezTo>
                    <a:pt x="203" y="197"/>
                    <a:pt x="203" y="197"/>
                    <a:pt x="203" y="197"/>
                  </a:cubicBezTo>
                  <a:cubicBezTo>
                    <a:pt x="203" y="197"/>
                    <a:pt x="203" y="197"/>
                    <a:pt x="203" y="197"/>
                  </a:cubicBezTo>
                  <a:cubicBezTo>
                    <a:pt x="203" y="197"/>
                    <a:pt x="203" y="197"/>
                    <a:pt x="203" y="197"/>
                  </a:cubicBezTo>
                  <a:cubicBezTo>
                    <a:pt x="203" y="197"/>
                    <a:pt x="203" y="197"/>
                    <a:pt x="203" y="197"/>
                  </a:cubicBezTo>
                  <a:cubicBezTo>
                    <a:pt x="203" y="196"/>
                    <a:pt x="203" y="196"/>
                    <a:pt x="203" y="196"/>
                  </a:cubicBezTo>
                  <a:cubicBezTo>
                    <a:pt x="203" y="196"/>
                    <a:pt x="204" y="196"/>
                    <a:pt x="204" y="195"/>
                  </a:cubicBezTo>
                  <a:cubicBezTo>
                    <a:pt x="204" y="195"/>
                    <a:pt x="204" y="195"/>
                    <a:pt x="204" y="195"/>
                  </a:cubicBezTo>
                  <a:cubicBezTo>
                    <a:pt x="204" y="195"/>
                    <a:pt x="204" y="195"/>
                    <a:pt x="204" y="195"/>
                  </a:cubicBezTo>
                  <a:cubicBezTo>
                    <a:pt x="204" y="195"/>
                    <a:pt x="204" y="195"/>
                    <a:pt x="204" y="195"/>
                  </a:cubicBezTo>
                  <a:cubicBezTo>
                    <a:pt x="204" y="194"/>
                    <a:pt x="204" y="194"/>
                    <a:pt x="204" y="194"/>
                  </a:cubicBezTo>
                  <a:cubicBezTo>
                    <a:pt x="204" y="194"/>
                    <a:pt x="204" y="194"/>
                    <a:pt x="204" y="194"/>
                  </a:cubicBezTo>
                  <a:cubicBezTo>
                    <a:pt x="204" y="194"/>
                    <a:pt x="204" y="194"/>
                    <a:pt x="204" y="194"/>
                  </a:cubicBezTo>
                  <a:cubicBezTo>
                    <a:pt x="204" y="193"/>
                    <a:pt x="203" y="193"/>
                    <a:pt x="203" y="193"/>
                  </a:cubicBezTo>
                  <a:cubicBezTo>
                    <a:pt x="203" y="193"/>
                    <a:pt x="203" y="193"/>
                    <a:pt x="203" y="193"/>
                  </a:cubicBezTo>
                  <a:cubicBezTo>
                    <a:pt x="203" y="193"/>
                    <a:pt x="203" y="193"/>
                    <a:pt x="203" y="193"/>
                  </a:cubicBezTo>
                  <a:cubicBezTo>
                    <a:pt x="203" y="192"/>
                    <a:pt x="203" y="192"/>
                    <a:pt x="203" y="192"/>
                  </a:cubicBezTo>
                  <a:cubicBezTo>
                    <a:pt x="203" y="192"/>
                    <a:pt x="203" y="192"/>
                    <a:pt x="203" y="192"/>
                  </a:cubicBezTo>
                  <a:cubicBezTo>
                    <a:pt x="203" y="192"/>
                    <a:pt x="203" y="192"/>
                    <a:pt x="203" y="192"/>
                  </a:cubicBezTo>
                  <a:cubicBezTo>
                    <a:pt x="203" y="191"/>
                    <a:pt x="203" y="190"/>
                    <a:pt x="203" y="190"/>
                  </a:cubicBezTo>
                  <a:cubicBezTo>
                    <a:pt x="203" y="190"/>
                    <a:pt x="203" y="190"/>
                    <a:pt x="203" y="190"/>
                  </a:cubicBezTo>
                  <a:cubicBezTo>
                    <a:pt x="203" y="178"/>
                    <a:pt x="200" y="168"/>
                    <a:pt x="196" y="160"/>
                  </a:cubicBezTo>
                  <a:cubicBezTo>
                    <a:pt x="194" y="157"/>
                    <a:pt x="193" y="155"/>
                    <a:pt x="191" y="153"/>
                  </a:cubicBezTo>
                  <a:cubicBezTo>
                    <a:pt x="191" y="153"/>
                    <a:pt x="191" y="153"/>
                    <a:pt x="191" y="153"/>
                  </a:cubicBezTo>
                  <a:cubicBezTo>
                    <a:pt x="191" y="153"/>
                    <a:pt x="191" y="153"/>
                    <a:pt x="191" y="153"/>
                  </a:cubicBezTo>
                  <a:cubicBezTo>
                    <a:pt x="190" y="152"/>
                    <a:pt x="188" y="150"/>
                    <a:pt x="187" y="150"/>
                  </a:cubicBezTo>
                  <a:cubicBezTo>
                    <a:pt x="186" y="149"/>
                    <a:pt x="186" y="149"/>
                    <a:pt x="186" y="149"/>
                  </a:cubicBezTo>
                  <a:cubicBezTo>
                    <a:pt x="184" y="148"/>
                    <a:pt x="183" y="148"/>
                    <a:pt x="181" y="148"/>
                  </a:cubicBezTo>
                  <a:cubicBezTo>
                    <a:pt x="176" y="148"/>
                    <a:pt x="170" y="152"/>
                    <a:pt x="166" y="160"/>
                  </a:cubicBezTo>
                  <a:cubicBezTo>
                    <a:pt x="162" y="169"/>
                    <a:pt x="159" y="181"/>
                    <a:pt x="159" y="195"/>
                  </a:cubicBezTo>
                  <a:cubicBezTo>
                    <a:pt x="159" y="208"/>
                    <a:pt x="162" y="221"/>
                    <a:pt x="166" y="229"/>
                  </a:cubicBezTo>
                  <a:cubicBezTo>
                    <a:pt x="170" y="237"/>
                    <a:pt x="176" y="241"/>
                    <a:pt x="181" y="241"/>
                  </a:cubicBezTo>
                  <a:cubicBezTo>
                    <a:pt x="183" y="241"/>
                    <a:pt x="184" y="241"/>
                    <a:pt x="186" y="240"/>
                  </a:cubicBezTo>
                  <a:close/>
                  <a:moveTo>
                    <a:pt x="181" y="170"/>
                  </a:moveTo>
                  <a:cubicBezTo>
                    <a:pt x="175" y="170"/>
                    <a:pt x="169" y="181"/>
                    <a:pt x="169" y="195"/>
                  </a:cubicBezTo>
                  <a:cubicBezTo>
                    <a:pt x="169" y="208"/>
                    <a:pt x="175" y="219"/>
                    <a:pt x="181" y="219"/>
                  </a:cubicBezTo>
                  <a:cubicBezTo>
                    <a:pt x="188" y="219"/>
                    <a:pt x="193" y="208"/>
                    <a:pt x="193" y="195"/>
                  </a:cubicBezTo>
                  <a:cubicBezTo>
                    <a:pt x="193" y="181"/>
                    <a:pt x="188" y="170"/>
                    <a:pt x="181" y="17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4318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:circle/>
      </p:transition>
    </mc:Choice>
    <mc:Fallback xmlns="">
      <p:transition spd="slow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5243" y="3385260"/>
            <a:ext cx="12202486" cy="3484315"/>
            <a:chOff x="-5243" y="3385260"/>
            <a:chExt cx="12202486" cy="348431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845" b="7467"/>
            <a:stretch/>
          </p:blipFill>
          <p:spPr>
            <a:xfrm>
              <a:off x="0" y="3398194"/>
              <a:ext cx="12192000" cy="3471381"/>
            </a:xfrm>
            <a:prstGeom prst="rect">
              <a:avLst/>
            </a:prstGeom>
          </p:spPr>
        </p:pic>
        <p:sp>
          <p:nvSpPr>
            <p:cNvPr id="14" name="矩形 13"/>
            <p:cNvSpPr/>
            <p:nvPr/>
          </p:nvSpPr>
          <p:spPr>
            <a:xfrm>
              <a:off x="-5243" y="3385260"/>
              <a:ext cx="12202486" cy="3471382"/>
            </a:xfrm>
            <a:prstGeom prst="rect">
              <a:avLst/>
            </a:prstGeom>
            <a:solidFill>
              <a:schemeClr val="tx1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079000" y="4562259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输入小标题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836739" y="4564089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输入小标题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691391" y="4562257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输入小标题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9423907" y="4562257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输入小标题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424604" y="5140182"/>
            <a:ext cx="303234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prstClr val="white"/>
                </a:solidFill>
              </a:rPr>
              <a:t>Thank you for you choose </a:t>
            </a:r>
            <a:r>
              <a:rPr lang="en-US" altLang="zh-CN" sz="1400" dirty="0" err="1">
                <a:solidFill>
                  <a:prstClr val="white"/>
                </a:solidFill>
              </a:rPr>
              <a:t>luotian</a:t>
            </a:r>
            <a:r>
              <a:rPr lang="en-US" altLang="zh-CN" sz="1400" dirty="0">
                <a:solidFill>
                  <a:prstClr val="white"/>
                </a:solidFill>
              </a:rPr>
              <a:t>. </a:t>
            </a: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prstClr val="white"/>
                </a:solidFill>
              </a:rPr>
              <a:t>Thank you for you choose </a:t>
            </a:r>
            <a:r>
              <a:rPr lang="en-US" altLang="zh-CN" sz="1400" dirty="0" err="1">
                <a:solidFill>
                  <a:prstClr val="white"/>
                </a:solidFill>
              </a:rPr>
              <a:t>luotian</a:t>
            </a:r>
            <a:r>
              <a:rPr lang="en-US" altLang="zh-CN" sz="1400" dirty="0">
                <a:solidFill>
                  <a:prstClr val="white"/>
                </a:solidFill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prstClr val="white"/>
                </a:solidFill>
              </a:rPr>
              <a:t>Thank you for you choose </a:t>
            </a:r>
            <a:r>
              <a:rPr lang="en-US" altLang="zh-CN" sz="1400" dirty="0" err="1">
                <a:solidFill>
                  <a:prstClr val="white"/>
                </a:solidFill>
              </a:rPr>
              <a:t>luotian</a:t>
            </a:r>
            <a:r>
              <a:rPr lang="en-US" altLang="zh-CN" sz="1400" dirty="0">
                <a:solidFill>
                  <a:prstClr val="white"/>
                </a:solidFill>
              </a:rPr>
              <a:t> . </a:t>
            </a:r>
          </a:p>
        </p:txBody>
      </p:sp>
      <p:sp>
        <p:nvSpPr>
          <p:cNvPr id="20" name="矩形 19"/>
          <p:cNvSpPr/>
          <p:nvPr/>
        </p:nvSpPr>
        <p:spPr>
          <a:xfrm>
            <a:off x="3263368" y="5140182"/>
            <a:ext cx="303234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prstClr val="white"/>
                </a:solidFill>
              </a:rPr>
              <a:t>Thank you for you choose </a:t>
            </a:r>
            <a:r>
              <a:rPr lang="en-US" altLang="zh-CN" sz="1400" dirty="0" err="1">
                <a:solidFill>
                  <a:prstClr val="white"/>
                </a:solidFill>
              </a:rPr>
              <a:t>luotian</a:t>
            </a:r>
            <a:r>
              <a:rPr lang="en-US" altLang="zh-CN" sz="1400" dirty="0">
                <a:solidFill>
                  <a:prstClr val="white"/>
                </a:solidFill>
              </a:rPr>
              <a:t>. </a:t>
            </a: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prstClr val="white"/>
                </a:solidFill>
              </a:rPr>
              <a:t>Thank you for you choose </a:t>
            </a:r>
            <a:r>
              <a:rPr lang="en-US" altLang="zh-CN" sz="1400" dirty="0" err="1">
                <a:solidFill>
                  <a:prstClr val="white"/>
                </a:solidFill>
              </a:rPr>
              <a:t>luotian</a:t>
            </a:r>
            <a:r>
              <a:rPr lang="en-US" altLang="zh-CN" sz="1400" dirty="0">
                <a:solidFill>
                  <a:prstClr val="white"/>
                </a:solidFill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prstClr val="white"/>
                </a:solidFill>
              </a:rPr>
              <a:t>Thank you for you choose </a:t>
            </a:r>
            <a:r>
              <a:rPr lang="en-US" altLang="zh-CN" sz="1400" dirty="0" err="1">
                <a:solidFill>
                  <a:prstClr val="white"/>
                </a:solidFill>
              </a:rPr>
              <a:t>luotian</a:t>
            </a:r>
            <a:r>
              <a:rPr lang="en-US" altLang="zh-CN" sz="1400" dirty="0">
                <a:solidFill>
                  <a:prstClr val="white"/>
                </a:solidFill>
              </a:rPr>
              <a:t> . </a:t>
            </a:r>
          </a:p>
        </p:txBody>
      </p:sp>
      <p:sp>
        <p:nvSpPr>
          <p:cNvPr id="21" name="矩形 20"/>
          <p:cNvSpPr/>
          <p:nvPr/>
        </p:nvSpPr>
        <p:spPr>
          <a:xfrm>
            <a:off x="6031138" y="5148288"/>
            <a:ext cx="303234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prstClr val="white"/>
                </a:solidFill>
              </a:rPr>
              <a:t>Thank you for you choose </a:t>
            </a:r>
            <a:r>
              <a:rPr lang="en-US" altLang="zh-CN" sz="1400" dirty="0" err="1">
                <a:solidFill>
                  <a:prstClr val="white"/>
                </a:solidFill>
              </a:rPr>
              <a:t>luotian</a:t>
            </a:r>
            <a:r>
              <a:rPr lang="en-US" altLang="zh-CN" sz="1400" dirty="0">
                <a:solidFill>
                  <a:prstClr val="white"/>
                </a:solidFill>
              </a:rPr>
              <a:t>. </a:t>
            </a: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prstClr val="white"/>
                </a:solidFill>
              </a:rPr>
              <a:t>Thank you for you choose </a:t>
            </a:r>
            <a:r>
              <a:rPr lang="en-US" altLang="zh-CN" sz="1400" dirty="0" err="1">
                <a:solidFill>
                  <a:prstClr val="white"/>
                </a:solidFill>
              </a:rPr>
              <a:t>luotian</a:t>
            </a:r>
            <a:r>
              <a:rPr lang="en-US" altLang="zh-CN" sz="1400" dirty="0">
                <a:solidFill>
                  <a:prstClr val="white"/>
                </a:solidFill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prstClr val="white"/>
                </a:solidFill>
              </a:rPr>
              <a:t>Thank you for you choose </a:t>
            </a:r>
            <a:r>
              <a:rPr lang="en-US" altLang="zh-CN" sz="1400" dirty="0" err="1">
                <a:solidFill>
                  <a:prstClr val="white"/>
                </a:solidFill>
              </a:rPr>
              <a:t>luotian</a:t>
            </a:r>
            <a:r>
              <a:rPr lang="en-US" altLang="zh-CN" sz="1400" dirty="0">
                <a:solidFill>
                  <a:prstClr val="white"/>
                </a:solidFill>
              </a:rPr>
              <a:t> . </a:t>
            </a:r>
          </a:p>
        </p:txBody>
      </p:sp>
      <p:sp>
        <p:nvSpPr>
          <p:cNvPr id="22" name="矩形 21"/>
          <p:cNvSpPr/>
          <p:nvPr/>
        </p:nvSpPr>
        <p:spPr>
          <a:xfrm>
            <a:off x="8769511" y="5156394"/>
            <a:ext cx="303234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prstClr val="white"/>
                </a:solidFill>
              </a:rPr>
              <a:t>Thank you for you choose </a:t>
            </a:r>
            <a:r>
              <a:rPr lang="en-US" altLang="zh-CN" sz="1400" dirty="0" err="1">
                <a:solidFill>
                  <a:prstClr val="white"/>
                </a:solidFill>
              </a:rPr>
              <a:t>luotian</a:t>
            </a:r>
            <a:r>
              <a:rPr lang="en-US" altLang="zh-CN" sz="1400" dirty="0">
                <a:solidFill>
                  <a:prstClr val="white"/>
                </a:solidFill>
              </a:rPr>
              <a:t>. </a:t>
            </a: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prstClr val="white"/>
                </a:solidFill>
              </a:rPr>
              <a:t>Thank you for you choose </a:t>
            </a:r>
            <a:r>
              <a:rPr lang="en-US" altLang="zh-CN" sz="1400" dirty="0" err="1">
                <a:solidFill>
                  <a:prstClr val="white"/>
                </a:solidFill>
              </a:rPr>
              <a:t>luotian</a:t>
            </a:r>
            <a:r>
              <a:rPr lang="en-US" altLang="zh-CN" sz="1400" dirty="0">
                <a:solidFill>
                  <a:prstClr val="white"/>
                </a:solidFill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prstClr val="white"/>
                </a:solidFill>
              </a:rPr>
              <a:t>Thank you for you choose </a:t>
            </a:r>
            <a:r>
              <a:rPr lang="en-US" altLang="zh-CN" sz="1400" dirty="0" err="1">
                <a:solidFill>
                  <a:prstClr val="white"/>
                </a:solidFill>
              </a:rPr>
              <a:t>luotian</a:t>
            </a:r>
            <a:r>
              <a:rPr lang="en-US" altLang="zh-CN" sz="1400" dirty="0">
                <a:solidFill>
                  <a:prstClr val="white"/>
                </a:solidFill>
              </a:rPr>
              <a:t> . 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-10486" y="-11469"/>
            <a:ext cx="1173370" cy="1037956"/>
            <a:chOff x="-10486" y="-11469"/>
            <a:chExt cx="1173370" cy="1037956"/>
          </a:xfrm>
        </p:grpSpPr>
        <p:sp>
          <p:nvSpPr>
            <p:cNvPr id="23" name="斜纹 22"/>
            <p:cNvSpPr/>
            <p:nvPr/>
          </p:nvSpPr>
          <p:spPr>
            <a:xfrm>
              <a:off x="-95" y="-11469"/>
              <a:ext cx="1120971" cy="983411"/>
            </a:xfrm>
            <a:prstGeom prst="diagStripe">
              <a:avLst/>
            </a:prstGeom>
            <a:solidFill>
              <a:srgbClr val="E942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 flipV="1">
              <a:off x="-10486" y="-10391"/>
              <a:ext cx="1173370" cy="103687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文本框 24"/>
          <p:cNvSpPr txBox="1"/>
          <p:nvPr/>
        </p:nvSpPr>
        <p:spPr>
          <a:xfrm>
            <a:off x="788453" y="286266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此处输入本页标题</a:t>
            </a:r>
          </a:p>
        </p:txBody>
      </p:sp>
      <p:sp>
        <p:nvSpPr>
          <p:cNvPr id="26" name="矩形 25"/>
          <p:cNvSpPr/>
          <p:nvPr/>
        </p:nvSpPr>
        <p:spPr>
          <a:xfrm>
            <a:off x="668161" y="1218946"/>
            <a:ext cx="10901977" cy="792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works. 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works.thank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you for your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PPT. thank you for you choose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luotian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PPT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works.thank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you for your.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06992" y="2464409"/>
            <a:ext cx="1870336" cy="1870336"/>
            <a:chOff x="1006992" y="2464409"/>
            <a:chExt cx="1870336" cy="1870336"/>
          </a:xfrm>
        </p:grpSpPr>
        <p:sp>
          <p:nvSpPr>
            <p:cNvPr id="6" name="椭圆 5"/>
            <p:cNvSpPr/>
            <p:nvPr/>
          </p:nvSpPr>
          <p:spPr>
            <a:xfrm>
              <a:off x="1006992" y="2464409"/>
              <a:ext cx="1870336" cy="1870336"/>
            </a:xfrm>
            <a:prstGeom prst="ellipse">
              <a:avLst/>
            </a:prstGeom>
            <a:noFill/>
            <a:ln>
              <a:solidFill>
                <a:srgbClr val="E942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728" t="336" r="44921" b="39167"/>
            <a:stretch>
              <a:fillRect/>
            </a:stretch>
          </p:blipFill>
          <p:spPr>
            <a:xfrm>
              <a:off x="1082014" y="2547090"/>
              <a:ext cx="1740669" cy="1740669"/>
            </a:xfrm>
            <a:custGeom>
              <a:avLst/>
              <a:gdLst>
                <a:gd name="connsiteX0" fmla="*/ 1028428 w 2056856"/>
                <a:gd name="connsiteY0" fmla="*/ 0 h 2056856"/>
                <a:gd name="connsiteX1" fmla="*/ 2056856 w 2056856"/>
                <a:gd name="connsiteY1" fmla="*/ 1028428 h 2056856"/>
                <a:gd name="connsiteX2" fmla="*/ 1028428 w 2056856"/>
                <a:gd name="connsiteY2" fmla="*/ 2056856 h 2056856"/>
                <a:gd name="connsiteX3" fmla="*/ 0 w 2056856"/>
                <a:gd name="connsiteY3" fmla="*/ 1028428 h 2056856"/>
                <a:gd name="connsiteX4" fmla="*/ 1028428 w 2056856"/>
                <a:gd name="connsiteY4" fmla="*/ 0 h 2056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56856" h="2056856">
                  <a:moveTo>
                    <a:pt x="1028428" y="0"/>
                  </a:moveTo>
                  <a:cubicBezTo>
                    <a:pt x="1596413" y="0"/>
                    <a:pt x="2056856" y="460443"/>
                    <a:pt x="2056856" y="1028428"/>
                  </a:cubicBezTo>
                  <a:cubicBezTo>
                    <a:pt x="2056856" y="1596413"/>
                    <a:pt x="1596413" y="2056856"/>
                    <a:pt x="1028428" y="2056856"/>
                  </a:cubicBezTo>
                  <a:cubicBezTo>
                    <a:pt x="460443" y="2056856"/>
                    <a:pt x="0" y="1596413"/>
                    <a:pt x="0" y="1028428"/>
                  </a:cubicBezTo>
                  <a:cubicBezTo>
                    <a:pt x="0" y="460443"/>
                    <a:pt x="460443" y="0"/>
                    <a:pt x="1028428" y="0"/>
                  </a:cubicBezTo>
                  <a:close/>
                </a:path>
              </a:pathLst>
            </a:custGeom>
            <a:ln w="19050">
              <a:noFill/>
            </a:ln>
            <a:effectLst/>
          </p:spPr>
        </p:pic>
      </p:grpSp>
      <p:grpSp>
        <p:nvGrpSpPr>
          <p:cNvPr id="7" name="组合 6"/>
          <p:cNvGrpSpPr/>
          <p:nvPr/>
        </p:nvGrpSpPr>
        <p:grpSpPr>
          <a:xfrm>
            <a:off x="6613525" y="2461642"/>
            <a:ext cx="1870336" cy="1870336"/>
            <a:chOff x="6613525" y="2461642"/>
            <a:chExt cx="1870336" cy="1870336"/>
          </a:xfrm>
        </p:grpSpPr>
        <p:sp>
          <p:nvSpPr>
            <p:cNvPr id="10" name="椭圆 9"/>
            <p:cNvSpPr/>
            <p:nvPr/>
          </p:nvSpPr>
          <p:spPr>
            <a:xfrm>
              <a:off x="6613525" y="2461642"/>
              <a:ext cx="1870336" cy="1870336"/>
            </a:xfrm>
            <a:prstGeom prst="ellipse">
              <a:avLst/>
            </a:prstGeom>
            <a:noFill/>
            <a:ln>
              <a:solidFill>
                <a:srgbClr val="E942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201" t="3425" r="46878" b="39808"/>
            <a:stretch>
              <a:fillRect/>
            </a:stretch>
          </p:blipFill>
          <p:spPr>
            <a:xfrm>
              <a:off x="6674885" y="2535989"/>
              <a:ext cx="1740669" cy="1740669"/>
            </a:xfrm>
            <a:custGeom>
              <a:avLst/>
              <a:gdLst>
                <a:gd name="connsiteX0" fmla="*/ 1028428 w 2056856"/>
                <a:gd name="connsiteY0" fmla="*/ 0 h 2056856"/>
                <a:gd name="connsiteX1" fmla="*/ 2056856 w 2056856"/>
                <a:gd name="connsiteY1" fmla="*/ 1028428 h 2056856"/>
                <a:gd name="connsiteX2" fmla="*/ 1028428 w 2056856"/>
                <a:gd name="connsiteY2" fmla="*/ 2056856 h 2056856"/>
                <a:gd name="connsiteX3" fmla="*/ 0 w 2056856"/>
                <a:gd name="connsiteY3" fmla="*/ 1028428 h 2056856"/>
                <a:gd name="connsiteX4" fmla="*/ 1028428 w 2056856"/>
                <a:gd name="connsiteY4" fmla="*/ 0 h 2056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56856" h="2056856">
                  <a:moveTo>
                    <a:pt x="1028428" y="0"/>
                  </a:moveTo>
                  <a:cubicBezTo>
                    <a:pt x="1596413" y="0"/>
                    <a:pt x="2056856" y="460443"/>
                    <a:pt x="2056856" y="1028428"/>
                  </a:cubicBezTo>
                  <a:cubicBezTo>
                    <a:pt x="2056856" y="1596413"/>
                    <a:pt x="1596413" y="2056856"/>
                    <a:pt x="1028428" y="2056856"/>
                  </a:cubicBezTo>
                  <a:cubicBezTo>
                    <a:pt x="460443" y="2056856"/>
                    <a:pt x="0" y="1596413"/>
                    <a:pt x="0" y="1028428"/>
                  </a:cubicBezTo>
                  <a:cubicBezTo>
                    <a:pt x="0" y="460443"/>
                    <a:pt x="460443" y="0"/>
                    <a:pt x="1028428" y="0"/>
                  </a:cubicBezTo>
                  <a:close/>
                </a:path>
              </a:pathLst>
            </a:custGeom>
            <a:ln w="19050">
              <a:noFill/>
            </a:ln>
            <a:effectLst/>
          </p:spPr>
        </p:pic>
      </p:grpSp>
      <p:grpSp>
        <p:nvGrpSpPr>
          <p:cNvPr id="4" name="组合 3"/>
          <p:cNvGrpSpPr/>
          <p:nvPr/>
        </p:nvGrpSpPr>
        <p:grpSpPr>
          <a:xfrm>
            <a:off x="3764731" y="2461642"/>
            <a:ext cx="1870336" cy="1870336"/>
            <a:chOff x="3764731" y="2461642"/>
            <a:chExt cx="1870336" cy="1870336"/>
          </a:xfrm>
        </p:grpSpPr>
        <p:sp>
          <p:nvSpPr>
            <p:cNvPr id="8" name="椭圆 7"/>
            <p:cNvSpPr/>
            <p:nvPr/>
          </p:nvSpPr>
          <p:spPr>
            <a:xfrm>
              <a:off x="3764731" y="2461642"/>
              <a:ext cx="1870336" cy="1870336"/>
            </a:xfrm>
            <a:prstGeom prst="ellipse">
              <a:avLst/>
            </a:prstGeom>
            <a:noFill/>
            <a:ln>
              <a:solidFill>
                <a:srgbClr val="E942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261" t="576" r="44149" b="47564"/>
            <a:stretch>
              <a:fillRect/>
            </a:stretch>
          </p:blipFill>
          <p:spPr>
            <a:xfrm>
              <a:off x="3839753" y="2529178"/>
              <a:ext cx="1740669" cy="1740669"/>
            </a:xfrm>
            <a:custGeom>
              <a:avLst/>
              <a:gdLst>
                <a:gd name="connsiteX0" fmla="*/ 1028428 w 2056856"/>
                <a:gd name="connsiteY0" fmla="*/ 0 h 2056856"/>
                <a:gd name="connsiteX1" fmla="*/ 2056856 w 2056856"/>
                <a:gd name="connsiteY1" fmla="*/ 1028428 h 2056856"/>
                <a:gd name="connsiteX2" fmla="*/ 1028428 w 2056856"/>
                <a:gd name="connsiteY2" fmla="*/ 2056856 h 2056856"/>
                <a:gd name="connsiteX3" fmla="*/ 0 w 2056856"/>
                <a:gd name="connsiteY3" fmla="*/ 1028428 h 2056856"/>
                <a:gd name="connsiteX4" fmla="*/ 1028428 w 2056856"/>
                <a:gd name="connsiteY4" fmla="*/ 0 h 2056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56856" h="2056856">
                  <a:moveTo>
                    <a:pt x="1028428" y="0"/>
                  </a:moveTo>
                  <a:cubicBezTo>
                    <a:pt x="1596413" y="0"/>
                    <a:pt x="2056856" y="460443"/>
                    <a:pt x="2056856" y="1028428"/>
                  </a:cubicBezTo>
                  <a:cubicBezTo>
                    <a:pt x="2056856" y="1596413"/>
                    <a:pt x="1596413" y="2056856"/>
                    <a:pt x="1028428" y="2056856"/>
                  </a:cubicBezTo>
                  <a:cubicBezTo>
                    <a:pt x="460443" y="2056856"/>
                    <a:pt x="0" y="1596413"/>
                    <a:pt x="0" y="1028428"/>
                  </a:cubicBezTo>
                  <a:cubicBezTo>
                    <a:pt x="0" y="460443"/>
                    <a:pt x="460443" y="0"/>
                    <a:pt x="1028428" y="0"/>
                  </a:cubicBezTo>
                  <a:close/>
                </a:path>
              </a:pathLst>
            </a:custGeom>
            <a:ln w="19050">
              <a:noFill/>
            </a:ln>
            <a:effectLst/>
          </p:spPr>
        </p:pic>
      </p:grpSp>
      <p:grpSp>
        <p:nvGrpSpPr>
          <p:cNvPr id="9" name="组合 8"/>
          <p:cNvGrpSpPr/>
          <p:nvPr/>
        </p:nvGrpSpPr>
        <p:grpSpPr>
          <a:xfrm>
            <a:off x="9334995" y="2461642"/>
            <a:ext cx="1870336" cy="1870336"/>
            <a:chOff x="9334995" y="2461642"/>
            <a:chExt cx="1870336" cy="1870336"/>
          </a:xfrm>
        </p:grpSpPr>
        <p:sp>
          <p:nvSpPr>
            <p:cNvPr id="12" name="椭圆 11"/>
            <p:cNvSpPr/>
            <p:nvPr/>
          </p:nvSpPr>
          <p:spPr>
            <a:xfrm>
              <a:off x="9334995" y="2461642"/>
              <a:ext cx="1870336" cy="1870336"/>
            </a:xfrm>
            <a:prstGeom prst="ellipse">
              <a:avLst/>
            </a:prstGeom>
            <a:noFill/>
            <a:ln>
              <a:solidFill>
                <a:srgbClr val="E942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445" t="1503" r="24464" b="45578"/>
            <a:stretch>
              <a:fillRect/>
            </a:stretch>
          </p:blipFill>
          <p:spPr>
            <a:xfrm>
              <a:off x="9403771" y="2535515"/>
              <a:ext cx="1740669" cy="1740669"/>
            </a:xfrm>
            <a:custGeom>
              <a:avLst/>
              <a:gdLst>
                <a:gd name="connsiteX0" fmla="*/ 1028428 w 2056856"/>
                <a:gd name="connsiteY0" fmla="*/ 0 h 2056856"/>
                <a:gd name="connsiteX1" fmla="*/ 2056856 w 2056856"/>
                <a:gd name="connsiteY1" fmla="*/ 1028428 h 2056856"/>
                <a:gd name="connsiteX2" fmla="*/ 1028428 w 2056856"/>
                <a:gd name="connsiteY2" fmla="*/ 2056856 h 2056856"/>
                <a:gd name="connsiteX3" fmla="*/ 0 w 2056856"/>
                <a:gd name="connsiteY3" fmla="*/ 1028428 h 2056856"/>
                <a:gd name="connsiteX4" fmla="*/ 1028428 w 2056856"/>
                <a:gd name="connsiteY4" fmla="*/ 0 h 2056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56856" h="2056856">
                  <a:moveTo>
                    <a:pt x="1028428" y="0"/>
                  </a:moveTo>
                  <a:cubicBezTo>
                    <a:pt x="1596413" y="0"/>
                    <a:pt x="2056856" y="460443"/>
                    <a:pt x="2056856" y="1028428"/>
                  </a:cubicBezTo>
                  <a:cubicBezTo>
                    <a:pt x="2056856" y="1596413"/>
                    <a:pt x="1596413" y="2056856"/>
                    <a:pt x="1028428" y="2056856"/>
                  </a:cubicBezTo>
                  <a:cubicBezTo>
                    <a:pt x="460443" y="2056856"/>
                    <a:pt x="0" y="1596413"/>
                    <a:pt x="0" y="1028428"/>
                  </a:cubicBezTo>
                  <a:cubicBezTo>
                    <a:pt x="0" y="460443"/>
                    <a:pt x="460443" y="0"/>
                    <a:pt x="1028428" y="0"/>
                  </a:cubicBezTo>
                  <a:close/>
                </a:path>
              </a:pathLst>
            </a:custGeom>
            <a:ln w="19050">
              <a:noFill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4185292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:circle/>
      </p:transition>
    </mc:Choice>
    <mc:Fallback xmlns="">
      <p:transition spd="slow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5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10486" y="3429000"/>
            <a:ext cx="12202486" cy="3429000"/>
          </a:xfrm>
          <a:prstGeom prst="rect">
            <a:avLst/>
          </a:prstGeom>
          <a:gradFill>
            <a:gsLst>
              <a:gs pos="0">
                <a:srgbClr val="E9425A"/>
              </a:gs>
              <a:gs pos="55000">
                <a:srgbClr val="E9425A"/>
              </a:gs>
              <a:gs pos="70000">
                <a:srgbClr val="E9425A"/>
              </a:gs>
              <a:gs pos="100000">
                <a:srgbClr val="E9425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04" r="7698"/>
          <a:stretch/>
        </p:blipFill>
        <p:spPr>
          <a:xfrm>
            <a:off x="875408" y="1360762"/>
            <a:ext cx="5257105" cy="4600937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-10486" y="-11469"/>
            <a:ext cx="1173370" cy="1037956"/>
            <a:chOff x="-10486" y="-11469"/>
            <a:chExt cx="1173370" cy="1037956"/>
          </a:xfrm>
        </p:grpSpPr>
        <p:sp>
          <p:nvSpPr>
            <p:cNvPr id="3" name="斜纹 2"/>
            <p:cNvSpPr/>
            <p:nvPr/>
          </p:nvSpPr>
          <p:spPr>
            <a:xfrm>
              <a:off x="-95" y="-11469"/>
              <a:ext cx="1120971" cy="983411"/>
            </a:xfrm>
            <a:prstGeom prst="diagStripe">
              <a:avLst/>
            </a:prstGeom>
            <a:solidFill>
              <a:srgbClr val="E942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-10486" y="-10391"/>
              <a:ext cx="1173370" cy="103687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788453" y="286266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此处输入本页标题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600125" y="4551195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输入小标题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5993617" y="5012860"/>
            <a:ext cx="303234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prstClr val="white"/>
                </a:solidFill>
              </a:rPr>
              <a:t>Thank you for you choose </a:t>
            </a:r>
            <a:r>
              <a:rPr lang="en-US" altLang="zh-CN" sz="1400" dirty="0" err="1">
                <a:solidFill>
                  <a:prstClr val="white"/>
                </a:solidFill>
              </a:rPr>
              <a:t>luotian</a:t>
            </a:r>
            <a:r>
              <a:rPr lang="en-US" altLang="zh-CN" sz="1400" dirty="0">
                <a:solidFill>
                  <a:prstClr val="white"/>
                </a:solidFill>
              </a:rPr>
              <a:t>. </a:t>
            </a: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prstClr val="white"/>
                </a:solidFill>
              </a:rPr>
              <a:t>Thank you for you choose </a:t>
            </a:r>
            <a:r>
              <a:rPr lang="en-US" altLang="zh-CN" sz="1400" dirty="0" err="1">
                <a:solidFill>
                  <a:prstClr val="white"/>
                </a:solidFill>
              </a:rPr>
              <a:t>luotian</a:t>
            </a:r>
            <a:r>
              <a:rPr lang="en-US" altLang="zh-CN" sz="1400" dirty="0">
                <a:solidFill>
                  <a:prstClr val="white"/>
                </a:solidFill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prstClr val="white"/>
                </a:solidFill>
              </a:rPr>
              <a:t>Thank you for you choose </a:t>
            </a:r>
            <a:r>
              <a:rPr lang="en-US" altLang="zh-CN" sz="1400" dirty="0" err="1">
                <a:solidFill>
                  <a:prstClr val="white"/>
                </a:solidFill>
              </a:rPr>
              <a:t>luotian</a:t>
            </a:r>
            <a:r>
              <a:rPr lang="en-US" altLang="zh-CN" sz="1400" dirty="0">
                <a:solidFill>
                  <a:prstClr val="white"/>
                </a:solidFill>
              </a:rPr>
              <a:t>.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284514" y="4551195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输入小标题</a:t>
            </a:r>
          </a:p>
        </p:txBody>
      </p:sp>
      <p:sp>
        <p:nvSpPr>
          <p:cNvPr id="10" name="矩形 9"/>
          <p:cNvSpPr/>
          <p:nvPr/>
        </p:nvSpPr>
        <p:spPr>
          <a:xfrm>
            <a:off x="8678006" y="5012860"/>
            <a:ext cx="303234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prstClr val="white"/>
                </a:solidFill>
              </a:rPr>
              <a:t>Thank you for you choose </a:t>
            </a:r>
            <a:r>
              <a:rPr lang="en-US" altLang="zh-CN" sz="1400" dirty="0" err="1">
                <a:solidFill>
                  <a:prstClr val="white"/>
                </a:solidFill>
              </a:rPr>
              <a:t>luotian</a:t>
            </a:r>
            <a:r>
              <a:rPr lang="en-US" altLang="zh-CN" sz="1400" dirty="0">
                <a:solidFill>
                  <a:prstClr val="white"/>
                </a:solidFill>
              </a:rPr>
              <a:t>. </a:t>
            </a: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prstClr val="white"/>
                </a:solidFill>
              </a:rPr>
              <a:t>Thank you for you choose </a:t>
            </a:r>
            <a:r>
              <a:rPr lang="en-US" altLang="zh-CN" sz="1400" dirty="0" err="1">
                <a:solidFill>
                  <a:prstClr val="white"/>
                </a:solidFill>
              </a:rPr>
              <a:t>luotian</a:t>
            </a:r>
            <a:r>
              <a:rPr lang="en-US" altLang="zh-CN" sz="1400" dirty="0">
                <a:solidFill>
                  <a:prstClr val="white"/>
                </a:solidFill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prstClr val="white"/>
                </a:solidFill>
              </a:rPr>
              <a:t>Thank you for you choose </a:t>
            </a:r>
            <a:r>
              <a:rPr lang="en-US" altLang="zh-CN" sz="1400" dirty="0" err="1">
                <a:solidFill>
                  <a:prstClr val="white"/>
                </a:solidFill>
              </a:rPr>
              <a:t>luotian</a:t>
            </a:r>
            <a:r>
              <a:rPr lang="en-US" altLang="zh-CN" sz="1400" dirty="0">
                <a:solidFill>
                  <a:prstClr val="white"/>
                </a:solidFill>
              </a:rPr>
              <a:t>. 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9839558" y="3757663"/>
            <a:ext cx="613459" cy="682909"/>
            <a:chOff x="9839558" y="3757663"/>
            <a:chExt cx="613459" cy="682909"/>
          </a:xfrm>
        </p:grpSpPr>
        <p:sp>
          <p:nvSpPr>
            <p:cNvPr id="12" name="六边形 11"/>
            <p:cNvSpPr/>
            <p:nvPr/>
          </p:nvSpPr>
          <p:spPr>
            <a:xfrm rot="5400000">
              <a:off x="9804833" y="3792388"/>
              <a:ext cx="682909" cy="613459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9987879" y="3930505"/>
              <a:ext cx="316815" cy="337223"/>
              <a:chOff x="4471362" y="1167037"/>
              <a:chExt cx="566738" cy="658812"/>
            </a:xfrm>
            <a:solidFill>
              <a:srgbClr val="E9425A"/>
            </a:solidFill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8" name="Freeform 13"/>
              <p:cNvSpPr>
                <a:spLocks/>
              </p:cNvSpPr>
              <p:nvPr/>
            </p:nvSpPr>
            <p:spPr bwMode="auto">
              <a:xfrm>
                <a:off x="4601537" y="1244824"/>
                <a:ext cx="436563" cy="581025"/>
              </a:xfrm>
              <a:custGeom>
                <a:avLst/>
                <a:gdLst>
                  <a:gd name="T0" fmla="*/ 104 w 154"/>
                  <a:gd name="T1" fmla="*/ 85 h 205"/>
                  <a:gd name="T2" fmla="*/ 124 w 154"/>
                  <a:gd name="T3" fmla="*/ 47 h 205"/>
                  <a:gd name="T4" fmla="*/ 77 w 154"/>
                  <a:gd name="T5" fmla="*/ 0 h 205"/>
                  <a:gd name="T6" fmla="*/ 30 w 154"/>
                  <a:gd name="T7" fmla="*/ 47 h 205"/>
                  <a:gd name="T8" fmla="*/ 50 w 154"/>
                  <a:gd name="T9" fmla="*/ 85 h 205"/>
                  <a:gd name="T10" fmla="*/ 0 w 154"/>
                  <a:gd name="T11" fmla="*/ 157 h 205"/>
                  <a:gd name="T12" fmla="*/ 6 w 154"/>
                  <a:gd name="T13" fmla="*/ 186 h 205"/>
                  <a:gd name="T14" fmla="*/ 77 w 154"/>
                  <a:gd name="T15" fmla="*/ 205 h 205"/>
                  <a:gd name="T16" fmla="*/ 148 w 154"/>
                  <a:gd name="T17" fmla="*/ 186 h 205"/>
                  <a:gd name="T18" fmla="*/ 154 w 154"/>
                  <a:gd name="T19" fmla="*/ 157 h 205"/>
                  <a:gd name="T20" fmla="*/ 104 w 154"/>
                  <a:gd name="T21" fmla="*/ 85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4" h="205">
                    <a:moveTo>
                      <a:pt x="104" y="85"/>
                    </a:moveTo>
                    <a:cubicBezTo>
                      <a:pt x="116" y="77"/>
                      <a:pt x="124" y="63"/>
                      <a:pt x="124" y="47"/>
                    </a:cubicBezTo>
                    <a:cubicBezTo>
                      <a:pt x="124" y="21"/>
                      <a:pt x="103" y="0"/>
                      <a:pt x="77" y="0"/>
                    </a:cubicBezTo>
                    <a:cubicBezTo>
                      <a:pt x="51" y="0"/>
                      <a:pt x="30" y="21"/>
                      <a:pt x="30" y="47"/>
                    </a:cubicBezTo>
                    <a:cubicBezTo>
                      <a:pt x="30" y="63"/>
                      <a:pt x="38" y="77"/>
                      <a:pt x="50" y="85"/>
                    </a:cubicBezTo>
                    <a:cubicBezTo>
                      <a:pt x="21" y="96"/>
                      <a:pt x="0" y="124"/>
                      <a:pt x="0" y="157"/>
                    </a:cubicBezTo>
                    <a:cubicBezTo>
                      <a:pt x="0" y="167"/>
                      <a:pt x="2" y="177"/>
                      <a:pt x="6" y="186"/>
                    </a:cubicBezTo>
                    <a:cubicBezTo>
                      <a:pt x="27" y="198"/>
                      <a:pt x="51" y="205"/>
                      <a:pt x="77" y="205"/>
                    </a:cubicBezTo>
                    <a:cubicBezTo>
                      <a:pt x="103" y="205"/>
                      <a:pt x="127" y="198"/>
                      <a:pt x="148" y="186"/>
                    </a:cubicBezTo>
                    <a:cubicBezTo>
                      <a:pt x="152" y="177"/>
                      <a:pt x="154" y="167"/>
                      <a:pt x="154" y="157"/>
                    </a:cubicBezTo>
                    <a:cubicBezTo>
                      <a:pt x="154" y="124"/>
                      <a:pt x="133" y="96"/>
                      <a:pt x="104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Freeform 14"/>
              <p:cNvSpPr>
                <a:spLocks/>
              </p:cNvSpPr>
              <p:nvPr/>
            </p:nvSpPr>
            <p:spPr bwMode="auto">
              <a:xfrm>
                <a:off x="4471362" y="1167037"/>
                <a:ext cx="303213" cy="519113"/>
              </a:xfrm>
              <a:custGeom>
                <a:avLst/>
                <a:gdLst>
                  <a:gd name="T0" fmla="*/ 53 w 107"/>
                  <a:gd name="T1" fmla="*/ 135 h 183"/>
                  <a:gd name="T2" fmla="*/ 81 w 107"/>
                  <a:gd name="T3" fmla="*/ 110 h 183"/>
                  <a:gd name="T4" fmla="*/ 68 w 107"/>
                  <a:gd name="T5" fmla="*/ 74 h 183"/>
                  <a:gd name="T6" fmla="*/ 107 w 107"/>
                  <a:gd name="T7" fmla="*/ 21 h 183"/>
                  <a:gd name="T8" fmla="*/ 70 w 107"/>
                  <a:gd name="T9" fmla="*/ 0 h 183"/>
                  <a:gd name="T10" fmla="*/ 28 w 107"/>
                  <a:gd name="T11" fmla="*/ 43 h 183"/>
                  <a:gd name="T12" fmla="*/ 46 w 107"/>
                  <a:gd name="T13" fmla="*/ 78 h 183"/>
                  <a:gd name="T14" fmla="*/ 0 w 107"/>
                  <a:gd name="T15" fmla="*/ 143 h 183"/>
                  <a:gd name="T16" fmla="*/ 6 w 107"/>
                  <a:gd name="T17" fmla="*/ 169 h 183"/>
                  <a:gd name="T18" fmla="*/ 38 w 107"/>
                  <a:gd name="T19" fmla="*/ 183 h 183"/>
                  <a:gd name="T20" fmla="*/ 53 w 107"/>
                  <a:gd name="T21" fmla="*/ 135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7" h="183">
                    <a:moveTo>
                      <a:pt x="53" y="135"/>
                    </a:moveTo>
                    <a:cubicBezTo>
                      <a:pt x="61" y="124"/>
                      <a:pt x="70" y="116"/>
                      <a:pt x="81" y="110"/>
                    </a:cubicBezTo>
                    <a:cubicBezTo>
                      <a:pt x="73" y="100"/>
                      <a:pt x="68" y="87"/>
                      <a:pt x="68" y="74"/>
                    </a:cubicBezTo>
                    <a:cubicBezTo>
                      <a:pt x="68" y="49"/>
                      <a:pt x="84" y="28"/>
                      <a:pt x="107" y="21"/>
                    </a:cubicBezTo>
                    <a:cubicBezTo>
                      <a:pt x="100" y="8"/>
                      <a:pt x="86" y="0"/>
                      <a:pt x="70" y="0"/>
                    </a:cubicBezTo>
                    <a:cubicBezTo>
                      <a:pt x="47" y="0"/>
                      <a:pt x="28" y="19"/>
                      <a:pt x="28" y="43"/>
                    </a:cubicBezTo>
                    <a:cubicBezTo>
                      <a:pt x="28" y="57"/>
                      <a:pt x="35" y="70"/>
                      <a:pt x="46" y="78"/>
                    </a:cubicBezTo>
                    <a:cubicBezTo>
                      <a:pt x="19" y="87"/>
                      <a:pt x="0" y="113"/>
                      <a:pt x="0" y="143"/>
                    </a:cubicBezTo>
                    <a:cubicBezTo>
                      <a:pt x="0" y="152"/>
                      <a:pt x="2" y="161"/>
                      <a:pt x="6" y="169"/>
                    </a:cubicBezTo>
                    <a:cubicBezTo>
                      <a:pt x="16" y="175"/>
                      <a:pt x="26" y="180"/>
                      <a:pt x="38" y="183"/>
                    </a:cubicBezTo>
                    <a:cubicBezTo>
                      <a:pt x="38" y="165"/>
                      <a:pt x="43" y="149"/>
                      <a:pt x="53" y="1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7155169" y="3757664"/>
            <a:ext cx="613459" cy="682909"/>
            <a:chOff x="7155169" y="3757664"/>
            <a:chExt cx="613459" cy="682909"/>
          </a:xfrm>
        </p:grpSpPr>
        <p:sp>
          <p:nvSpPr>
            <p:cNvPr id="11" name="六边形 10"/>
            <p:cNvSpPr/>
            <p:nvPr/>
          </p:nvSpPr>
          <p:spPr>
            <a:xfrm rot="5400000">
              <a:off x="7120444" y="3792389"/>
              <a:ext cx="682909" cy="613459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7298782" y="3939065"/>
              <a:ext cx="326232" cy="328663"/>
              <a:chOff x="4388812" y="3019649"/>
              <a:chExt cx="652463" cy="649288"/>
            </a:xfrm>
            <a:solidFill>
              <a:srgbClr val="E9425A"/>
            </a:solidFill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21" name="Freeform 24"/>
              <p:cNvSpPr>
                <a:spLocks/>
              </p:cNvSpPr>
              <p:nvPr/>
            </p:nvSpPr>
            <p:spPr bwMode="auto">
              <a:xfrm>
                <a:off x="4553912" y="3019649"/>
                <a:ext cx="487363" cy="444500"/>
              </a:xfrm>
              <a:custGeom>
                <a:avLst/>
                <a:gdLst>
                  <a:gd name="T0" fmla="*/ 156 w 172"/>
                  <a:gd name="T1" fmla="*/ 19 h 157"/>
                  <a:gd name="T2" fmla="*/ 153 w 172"/>
                  <a:gd name="T3" fmla="*/ 16 h 157"/>
                  <a:gd name="T4" fmla="*/ 95 w 172"/>
                  <a:gd name="T5" fmla="*/ 16 h 157"/>
                  <a:gd name="T6" fmla="*/ 16 w 172"/>
                  <a:gd name="T7" fmla="*/ 95 h 157"/>
                  <a:gd name="T8" fmla="*/ 16 w 172"/>
                  <a:gd name="T9" fmla="*/ 153 h 157"/>
                  <a:gd name="T10" fmla="*/ 19 w 172"/>
                  <a:gd name="T11" fmla="*/ 156 h 157"/>
                  <a:gd name="T12" fmla="*/ 20 w 172"/>
                  <a:gd name="T13" fmla="*/ 157 h 157"/>
                  <a:gd name="T14" fmla="*/ 42 w 172"/>
                  <a:gd name="T15" fmla="*/ 135 h 157"/>
                  <a:gd name="T16" fmla="*/ 40 w 172"/>
                  <a:gd name="T17" fmla="*/ 134 h 157"/>
                  <a:gd name="T18" fmla="*/ 38 w 172"/>
                  <a:gd name="T19" fmla="*/ 131 h 157"/>
                  <a:gd name="T20" fmla="*/ 38 w 172"/>
                  <a:gd name="T21" fmla="*/ 117 h 157"/>
                  <a:gd name="T22" fmla="*/ 40 w 172"/>
                  <a:gd name="T23" fmla="*/ 114 h 157"/>
                  <a:gd name="T24" fmla="*/ 59 w 172"/>
                  <a:gd name="T25" fmla="*/ 95 h 157"/>
                  <a:gd name="T26" fmla="*/ 87 w 172"/>
                  <a:gd name="T27" fmla="*/ 67 h 157"/>
                  <a:gd name="T28" fmla="*/ 117 w 172"/>
                  <a:gd name="T29" fmla="*/ 37 h 157"/>
                  <a:gd name="T30" fmla="*/ 131 w 172"/>
                  <a:gd name="T31" fmla="*/ 37 h 157"/>
                  <a:gd name="T32" fmla="*/ 134 w 172"/>
                  <a:gd name="T33" fmla="*/ 40 h 157"/>
                  <a:gd name="T34" fmla="*/ 134 w 172"/>
                  <a:gd name="T35" fmla="*/ 55 h 157"/>
                  <a:gd name="T36" fmla="*/ 111 w 172"/>
                  <a:gd name="T37" fmla="*/ 78 h 157"/>
                  <a:gd name="T38" fmla="*/ 121 w 172"/>
                  <a:gd name="T39" fmla="*/ 111 h 157"/>
                  <a:gd name="T40" fmla="*/ 156 w 172"/>
                  <a:gd name="T41" fmla="*/ 76 h 157"/>
                  <a:gd name="T42" fmla="*/ 156 w 172"/>
                  <a:gd name="T43" fmla="*/ 19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72" h="157">
                    <a:moveTo>
                      <a:pt x="156" y="19"/>
                    </a:moveTo>
                    <a:cubicBezTo>
                      <a:pt x="153" y="16"/>
                      <a:pt x="153" y="16"/>
                      <a:pt x="153" y="16"/>
                    </a:cubicBezTo>
                    <a:cubicBezTo>
                      <a:pt x="137" y="0"/>
                      <a:pt x="111" y="0"/>
                      <a:pt x="95" y="16"/>
                    </a:cubicBezTo>
                    <a:cubicBezTo>
                      <a:pt x="16" y="95"/>
                      <a:pt x="16" y="95"/>
                      <a:pt x="16" y="95"/>
                    </a:cubicBezTo>
                    <a:cubicBezTo>
                      <a:pt x="0" y="111"/>
                      <a:pt x="0" y="137"/>
                      <a:pt x="16" y="153"/>
                    </a:cubicBezTo>
                    <a:cubicBezTo>
                      <a:pt x="19" y="156"/>
                      <a:pt x="19" y="156"/>
                      <a:pt x="19" y="156"/>
                    </a:cubicBezTo>
                    <a:cubicBezTo>
                      <a:pt x="19" y="156"/>
                      <a:pt x="20" y="157"/>
                      <a:pt x="20" y="157"/>
                    </a:cubicBezTo>
                    <a:cubicBezTo>
                      <a:pt x="42" y="135"/>
                      <a:pt x="42" y="135"/>
                      <a:pt x="42" y="135"/>
                    </a:cubicBezTo>
                    <a:cubicBezTo>
                      <a:pt x="41" y="135"/>
                      <a:pt x="41" y="134"/>
                      <a:pt x="40" y="134"/>
                    </a:cubicBezTo>
                    <a:cubicBezTo>
                      <a:pt x="38" y="131"/>
                      <a:pt x="38" y="131"/>
                      <a:pt x="38" y="131"/>
                    </a:cubicBezTo>
                    <a:cubicBezTo>
                      <a:pt x="34" y="127"/>
                      <a:pt x="34" y="121"/>
                      <a:pt x="38" y="117"/>
                    </a:cubicBezTo>
                    <a:cubicBezTo>
                      <a:pt x="40" y="114"/>
                      <a:pt x="40" y="114"/>
                      <a:pt x="40" y="114"/>
                    </a:cubicBezTo>
                    <a:cubicBezTo>
                      <a:pt x="59" y="95"/>
                      <a:pt x="59" y="95"/>
                      <a:pt x="59" y="95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117" y="37"/>
                      <a:pt x="117" y="37"/>
                      <a:pt x="117" y="37"/>
                    </a:cubicBezTo>
                    <a:cubicBezTo>
                      <a:pt x="121" y="33"/>
                      <a:pt x="127" y="33"/>
                      <a:pt x="131" y="37"/>
                    </a:cubicBezTo>
                    <a:cubicBezTo>
                      <a:pt x="134" y="40"/>
                      <a:pt x="134" y="40"/>
                      <a:pt x="134" y="40"/>
                    </a:cubicBezTo>
                    <a:cubicBezTo>
                      <a:pt x="138" y="44"/>
                      <a:pt x="138" y="51"/>
                      <a:pt x="134" y="55"/>
                    </a:cubicBezTo>
                    <a:cubicBezTo>
                      <a:pt x="111" y="78"/>
                      <a:pt x="111" y="78"/>
                      <a:pt x="111" y="78"/>
                    </a:cubicBezTo>
                    <a:cubicBezTo>
                      <a:pt x="119" y="88"/>
                      <a:pt x="122" y="100"/>
                      <a:pt x="121" y="111"/>
                    </a:cubicBezTo>
                    <a:cubicBezTo>
                      <a:pt x="156" y="76"/>
                      <a:pt x="156" y="76"/>
                      <a:pt x="156" y="76"/>
                    </a:cubicBezTo>
                    <a:cubicBezTo>
                      <a:pt x="172" y="60"/>
                      <a:pt x="172" y="34"/>
                      <a:pt x="156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25"/>
              <p:cNvSpPr>
                <a:spLocks/>
              </p:cNvSpPr>
              <p:nvPr/>
            </p:nvSpPr>
            <p:spPr bwMode="auto">
              <a:xfrm>
                <a:off x="4388812" y="3224437"/>
                <a:ext cx="487363" cy="444500"/>
              </a:xfrm>
              <a:custGeom>
                <a:avLst/>
                <a:gdLst>
                  <a:gd name="T0" fmla="*/ 156 w 172"/>
                  <a:gd name="T1" fmla="*/ 4 h 157"/>
                  <a:gd name="T2" fmla="*/ 153 w 172"/>
                  <a:gd name="T3" fmla="*/ 1 h 157"/>
                  <a:gd name="T4" fmla="*/ 152 w 172"/>
                  <a:gd name="T5" fmla="*/ 0 h 157"/>
                  <a:gd name="T6" fmla="*/ 130 w 172"/>
                  <a:gd name="T7" fmla="*/ 22 h 157"/>
                  <a:gd name="T8" fmla="*/ 132 w 172"/>
                  <a:gd name="T9" fmla="*/ 23 h 157"/>
                  <a:gd name="T10" fmla="*/ 134 w 172"/>
                  <a:gd name="T11" fmla="*/ 26 h 157"/>
                  <a:gd name="T12" fmla="*/ 134 w 172"/>
                  <a:gd name="T13" fmla="*/ 40 h 157"/>
                  <a:gd name="T14" fmla="*/ 126 w 172"/>
                  <a:gd name="T15" fmla="*/ 49 h 157"/>
                  <a:gd name="T16" fmla="*/ 113 w 172"/>
                  <a:gd name="T17" fmla="*/ 62 h 157"/>
                  <a:gd name="T18" fmla="*/ 85 w 172"/>
                  <a:gd name="T19" fmla="*/ 90 h 157"/>
                  <a:gd name="T20" fmla="*/ 55 w 172"/>
                  <a:gd name="T21" fmla="*/ 120 h 157"/>
                  <a:gd name="T22" fmla="*/ 41 w 172"/>
                  <a:gd name="T23" fmla="*/ 120 h 157"/>
                  <a:gd name="T24" fmla="*/ 38 w 172"/>
                  <a:gd name="T25" fmla="*/ 117 h 157"/>
                  <a:gd name="T26" fmla="*/ 38 w 172"/>
                  <a:gd name="T27" fmla="*/ 102 h 157"/>
                  <a:gd name="T28" fmla="*/ 62 w 172"/>
                  <a:gd name="T29" fmla="*/ 78 h 157"/>
                  <a:gd name="T30" fmla="*/ 51 w 172"/>
                  <a:gd name="T31" fmla="*/ 46 h 157"/>
                  <a:gd name="T32" fmla="*/ 16 w 172"/>
                  <a:gd name="T33" fmla="*/ 81 h 157"/>
                  <a:gd name="T34" fmla="*/ 16 w 172"/>
                  <a:gd name="T35" fmla="*/ 138 h 157"/>
                  <a:gd name="T36" fmla="*/ 19 w 172"/>
                  <a:gd name="T37" fmla="*/ 141 h 157"/>
                  <a:gd name="T38" fmla="*/ 77 w 172"/>
                  <a:gd name="T39" fmla="*/ 141 h 157"/>
                  <a:gd name="T40" fmla="*/ 156 w 172"/>
                  <a:gd name="T41" fmla="*/ 62 h 157"/>
                  <a:gd name="T42" fmla="*/ 156 w 172"/>
                  <a:gd name="T43" fmla="*/ 4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72" h="157">
                    <a:moveTo>
                      <a:pt x="156" y="4"/>
                    </a:moveTo>
                    <a:cubicBezTo>
                      <a:pt x="153" y="1"/>
                      <a:pt x="153" y="1"/>
                      <a:pt x="153" y="1"/>
                    </a:cubicBezTo>
                    <a:cubicBezTo>
                      <a:pt x="153" y="1"/>
                      <a:pt x="152" y="0"/>
                      <a:pt x="152" y="0"/>
                    </a:cubicBezTo>
                    <a:cubicBezTo>
                      <a:pt x="130" y="22"/>
                      <a:pt x="130" y="22"/>
                      <a:pt x="130" y="22"/>
                    </a:cubicBezTo>
                    <a:cubicBezTo>
                      <a:pt x="131" y="22"/>
                      <a:pt x="131" y="23"/>
                      <a:pt x="132" y="23"/>
                    </a:cubicBezTo>
                    <a:cubicBezTo>
                      <a:pt x="134" y="26"/>
                      <a:pt x="134" y="26"/>
                      <a:pt x="134" y="26"/>
                    </a:cubicBezTo>
                    <a:cubicBezTo>
                      <a:pt x="138" y="30"/>
                      <a:pt x="138" y="36"/>
                      <a:pt x="134" y="40"/>
                    </a:cubicBezTo>
                    <a:cubicBezTo>
                      <a:pt x="126" y="49"/>
                      <a:pt x="126" y="49"/>
                      <a:pt x="126" y="49"/>
                    </a:cubicBezTo>
                    <a:cubicBezTo>
                      <a:pt x="113" y="62"/>
                      <a:pt x="113" y="62"/>
                      <a:pt x="113" y="62"/>
                    </a:cubicBezTo>
                    <a:cubicBezTo>
                      <a:pt x="85" y="90"/>
                      <a:pt x="85" y="90"/>
                      <a:pt x="85" y="90"/>
                    </a:cubicBezTo>
                    <a:cubicBezTo>
                      <a:pt x="55" y="120"/>
                      <a:pt x="55" y="120"/>
                      <a:pt x="55" y="120"/>
                    </a:cubicBezTo>
                    <a:cubicBezTo>
                      <a:pt x="51" y="124"/>
                      <a:pt x="45" y="124"/>
                      <a:pt x="41" y="120"/>
                    </a:cubicBezTo>
                    <a:cubicBezTo>
                      <a:pt x="38" y="117"/>
                      <a:pt x="38" y="117"/>
                      <a:pt x="38" y="117"/>
                    </a:cubicBezTo>
                    <a:cubicBezTo>
                      <a:pt x="34" y="113"/>
                      <a:pt x="34" y="106"/>
                      <a:pt x="38" y="102"/>
                    </a:cubicBezTo>
                    <a:cubicBezTo>
                      <a:pt x="62" y="78"/>
                      <a:pt x="62" y="78"/>
                      <a:pt x="62" y="78"/>
                    </a:cubicBezTo>
                    <a:cubicBezTo>
                      <a:pt x="54" y="69"/>
                      <a:pt x="50" y="57"/>
                      <a:pt x="51" y="46"/>
                    </a:cubicBezTo>
                    <a:cubicBezTo>
                      <a:pt x="16" y="81"/>
                      <a:pt x="16" y="81"/>
                      <a:pt x="16" y="81"/>
                    </a:cubicBezTo>
                    <a:cubicBezTo>
                      <a:pt x="0" y="97"/>
                      <a:pt x="0" y="123"/>
                      <a:pt x="16" y="138"/>
                    </a:cubicBezTo>
                    <a:cubicBezTo>
                      <a:pt x="19" y="141"/>
                      <a:pt x="19" y="141"/>
                      <a:pt x="19" y="141"/>
                    </a:cubicBezTo>
                    <a:cubicBezTo>
                      <a:pt x="35" y="157"/>
                      <a:pt x="61" y="157"/>
                      <a:pt x="77" y="141"/>
                    </a:cubicBezTo>
                    <a:cubicBezTo>
                      <a:pt x="156" y="62"/>
                      <a:pt x="156" y="62"/>
                      <a:pt x="156" y="62"/>
                    </a:cubicBezTo>
                    <a:cubicBezTo>
                      <a:pt x="172" y="46"/>
                      <a:pt x="172" y="20"/>
                      <a:pt x="15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6659591" y="1360762"/>
            <a:ext cx="4702040" cy="1689716"/>
            <a:chOff x="6659591" y="1360762"/>
            <a:chExt cx="4702040" cy="1689716"/>
          </a:xfrm>
        </p:grpSpPr>
        <p:sp>
          <p:nvSpPr>
            <p:cNvPr id="23" name="椭圆 22"/>
            <p:cNvSpPr/>
            <p:nvPr/>
          </p:nvSpPr>
          <p:spPr>
            <a:xfrm>
              <a:off x="6659591" y="1851570"/>
              <a:ext cx="358816" cy="358816"/>
            </a:xfrm>
            <a:prstGeom prst="ellipse">
              <a:avLst/>
            </a:prstGeom>
            <a:noFill/>
            <a:ln w="19050">
              <a:solidFill>
                <a:srgbClr val="E942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7542464" y="2691662"/>
              <a:ext cx="358816" cy="358816"/>
            </a:xfrm>
            <a:prstGeom prst="ellipse">
              <a:avLst/>
            </a:prstGeom>
            <a:noFill/>
            <a:ln w="19050">
              <a:solidFill>
                <a:srgbClr val="E942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8621736" y="1672162"/>
              <a:ext cx="358816" cy="358816"/>
            </a:xfrm>
            <a:prstGeom prst="ellipse">
              <a:avLst/>
            </a:prstGeom>
            <a:noFill/>
            <a:ln w="19050">
              <a:solidFill>
                <a:srgbClr val="E942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9835360" y="2364396"/>
              <a:ext cx="358816" cy="358816"/>
            </a:xfrm>
            <a:prstGeom prst="ellipse">
              <a:avLst/>
            </a:prstGeom>
            <a:noFill/>
            <a:ln w="19050">
              <a:solidFill>
                <a:srgbClr val="E942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11002815" y="1360762"/>
              <a:ext cx="358816" cy="358816"/>
            </a:xfrm>
            <a:prstGeom prst="ellipse">
              <a:avLst/>
            </a:prstGeom>
            <a:noFill/>
            <a:ln w="19050">
              <a:solidFill>
                <a:srgbClr val="E942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29" name="直接连接符 28"/>
            <p:cNvCxnSpPr>
              <a:stCxn id="23" idx="5"/>
              <a:endCxn id="24" idx="1"/>
            </p:cNvCxnSpPr>
            <p:nvPr/>
          </p:nvCxnSpPr>
          <p:spPr>
            <a:xfrm>
              <a:off x="6965860" y="2157839"/>
              <a:ext cx="629151" cy="586370"/>
            </a:xfrm>
            <a:prstGeom prst="line">
              <a:avLst/>
            </a:prstGeom>
            <a:ln w="19050">
              <a:solidFill>
                <a:srgbClr val="E942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>
              <a:endCxn id="25" idx="3"/>
            </p:cNvCxnSpPr>
            <p:nvPr/>
          </p:nvCxnSpPr>
          <p:spPr>
            <a:xfrm flipV="1">
              <a:off x="7889594" y="1978431"/>
              <a:ext cx="784689" cy="847413"/>
            </a:xfrm>
            <a:prstGeom prst="line">
              <a:avLst/>
            </a:prstGeom>
            <a:ln w="19050">
              <a:solidFill>
                <a:srgbClr val="E942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25" idx="6"/>
              <a:endCxn id="26" idx="1"/>
            </p:cNvCxnSpPr>
            <p:nvPr/>
          </p:nvCxnSpPr>
          <p:spPr>
            <a:xfrm>
              <a:off x="8980552" y="1851570"/>
              <a:ext cx="907355" cy="565373"/>
            </a:xfrm>
            <a:prstGeom prst="line">
              <a:avLst/>
            </a:prstGeom>
            <a:ln w="19050">
              <a:solidFill>
                <a:srgbClr val="E942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>
              <a:stCxn id="26" idx="6"/>
              <a:endCxn id="27" idx="3"/>
            </p:cNvCxnSpPr>
            <p:nvPr/>
          </p:nvCxnSpPr>
          <p:spPr>
            <a:xfrm flipV="1">
              <a:off x="10194176" y="1667031"/>
              <a:ext cx="861186" cy="876773"/>
            </a:xfrm>
            <a:prstGeom prst="line">
              <a:avLst/>
            </a:prstGeom>
            <a:ln w="19050">
              <a:solidFill>
                <a:srgbClr val="E942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Freeform 89"/>
            <p:cNvSpPr>
              <a:spLocks noEditPoints="1"/>
            </p:cNvSpPr>
            <p:nvPr/>
          </p:nvSpPr>
          <p:spPr bwMode="auto">
            <a:xfrm>
              <a:off x="6754868" y="1916693"/>
              <a:ext cx="165241" cy="241146"/>
            </a:xfrm>
            <a:custGeom>
              <a:avLst/>
              <a:gdLst>
                <a:gd name="T0" fmla="*/ 70 w 124"/>
                <a:gd name="T1" fmla="*/ 160 h 200"/>
                <a:gd name="T2" fmla="*/ 70 w 124"/>
                <a:gd name="T3" fmla="*/ 184 h 200"/>
                <a:gd name="T4" fmla="*/ 97 w 124"/>
                <a:gd name="T5" fmla="*/ 184 h 200"/>
                <a:gd name="T6" fmla="*/ 97 w 124"/>
                <a:gd name="T7" fmla="*/ 200 h 200"/>
                <a:gd name="T8" fmla="*/ 25 w 124"/>
                <a:gd name="T9" fmla="*/ 200 h 200"/>
                <a:gd name="T10" fmla="*/ 25 w 124"/>
                <a:gd name="T11" fmla="*/ 184 h 200"/>
                <a:gd name="T12" fmla="*/ 53 w 124"/>
                <a:gd name="T13" fmla="*/ 184 h 200"/>
                <a:gd name="T14" fmla="*/ 53 w 124"/>
                <a:gd name="T15" fmla="*/ 160 h 200"/>
                <a:gd name="T16" fmla="*/ 0 w 124"/>
                <a:gd name="T17" fmla="*/ 98 h 200"/>
                <a:gd name="T18" fmla="*/ 0 w 124"/>
                <a:gd name="T19" fmla="*/ 76 h 200"/>
                <a:gd name="T20" fmla="*/ 17 w 124"/>
                <a:gd name="T21" fmla="*/ 76 h 200"/>
                <a:gd name="T22" fmla="*/ 17 w 124"/>
                <a:gd name="T23" fmla="*/ 98 h 200"/>
                <a:gd name="T24" fmla="*/ 30 w 124"/>
                <a:gd name="T25" fmla="*/ 130 h 200"/>
                <a:gd name="T26" fmla="*/ 62 w 124"/>
                <a:gd name="T27" fmla="*/ 144 h 200"/>
                <a:gd name="T28" fmla="*/ 94 w 124"/>
                <a:gd name="T29" fmla="*/ 130 h 200"/>
                <a:gd name="T30" fmla="*/ 105 w 124"/>
                <a:gd name="T31" fmla="*/ 98 h 200"/>
                <a:gd name="T32" fmla="*/ 105 w 124"/>
                <a:gd name="T33" fmla="*/ 76 h 200"/>
                <a:gd name="T34" fmla="*/ 124 w 124"/>
                <a:gd name="T35" fmla="*/ 76 h 200"/>
                <a:gd name="T36" fmla="*/ 124 w 124"/>
                <a:gd name="T37" fmla="*/ 98 h 200"/>
                <a:gd name="T38" fmla="*/ 70 w 124"/>
                <a:gd name="T39" fmla="*/ 160 h 200"/>
                <a:gd name="T40" fmla="*/ 63 w 124"/>
                <a:gd name="T41" fmla="*/ 132 h 200"/>
                <a:gd name="T42" fmla="*/ 29 w 124"/>
                <a:gd name="T43" fmla="*/ 97 h 200"/>
                <a:gd name="T44" fmla="*/ 29 w 124"/>
                <a:gd name="T45" fmla="*/ 88 h 200"/>
                <a:gd name="T46" fmla="*/ 77 w 124"/>
                <a:gd name="T47" fmla="*/ 88 h 200"/>
                <a:gd name="T48" fmla="*/ 77 w 124"/>
                <a:gd name="T49" fmla="*/ 80 h 200"/>
                <a:gd name="T50" fmla="*/ 29 w 124"/>
                <a:gd name="T51" fmla="*/ 80 h 200"/>
                <a:gd name="T52" fmla="*/ 29 w 124"/>
                <a:gd name="T53" fmla="*/ 64 h 200"/>
                <a:gd name="T54" fmla="*/ 77 w 124"/>
                <a:gd name="T55" fmla="*/ 64 h 200"/>
                <a:gd name="T56" fmla="*/ 77 w 124"/>
                <a:gd name="T57" fmla="*/ 56 h 200"/>
                <a:gd name="T58" fmla="*/ 29 w 124"/>
                <a:gd name="T59" fmla="*/ 56 h 200"/>
                <a:gd name="T60" fmla="*/ 29 w 124"/>
                <a:gd name="T61" fmla="*/ 44 h 200"/>
                <a:gd name="T62" fmla="*/ 77 w 124"/>
                <a:gd name="T63" fmla="*/ 44 h 200"/>
                <a:gd name="T64" fmla="*/ 77 w 124"/>
                <a:gd name="T65" fmla="*/ 36 h 200"/>
                <a:gd name="T66" fmla="*/ 29 w 124"/>
                <a:gd name="T67" fmla="*/ 36 h 200"/>
                <a:gd name="T68" fmla="*/ 63 w 124"/>
                <a:gd name="T69" fmla="*/ 0 h 200"/>
                <a:gd name="T70" fmla="*/ 97 w 124"/>
                <a:gd name="T71" fmla="*/ 36 h 200"/>
                <a:gd name="T72" fmla="*/ 97 w 124"/>
                <a:gd name="T73" fmla="*/ 97 h 200"/>
                <a:gd name="T74" fmla="*/ 63 w 124"/>
                <a:gd name="T75" fmla="*/ 13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4" h="200">
                  <a:moveTo>
                    <a:pt x="70" y="160"/>
                  </a:moveTo>
                  <a:cubicBezTo>
                    <a:pt x="70" y="184"/>
                    <a:pt x="70" y="184"/>
                    <a:pt x="70" y="184"/>
                  </a:cubicBezTo>
                  <a:cubicBezTo>
                    <a:pt x="97" y="184"/>
                    <a:pt x="97" y="184"/>
                    <a:pt x="97" y="184"/>
                  </a:cubicBezTo>
                  <a:cubicBezTo>
                    <a:pt x="97" y="200"/>
                    <a:pt x="97" y="200"/>
                    <a:pt x="97" y="200"/>
                  </a:cubicBezTo>
                  <a:cubicBezTo>
                    <a:pt x="25" y="200"/>
                    <a:pt x="25" y="200"/>
                    <a:pt x="25" y="200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53" y="184"/>
                    <a:pt x="53" y="184"/>
                    <a:pt x="53" y="184"/>
                  </a:cubicBezTo>
                  <a:cubicBezTo>
                    <a:pt x="53" y="160"/>
                    <a:pt x="53" y="160"/>
                    <a:pt x="53" y="160"/>
                  </a:cubicBezTo>
                  <a:cubicBezTo>
                    <a:pt x="23" y="156"/>
                    <a:pt x="0" y="130"/>
                    <a:pt x="0" y="9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7" y="98"/>
                    <a:pt x="17" y="98"/>
                    <a:pt x="17" y="98"/>
                  </a:cubicBezTo>
                  <a:cubicBezTo>
                    <a:pt x="17" y="111"/>
                    <a:pt x="22" y="122"/>
                    <a:pt x="30" y="130"/>
                  </a:cubicBezTo>
                  <a:cubicBezTo>
                    <a:pt x="38" y="139"/>
                    <a:pt x="49" y="144"/>
                    <a:pt x="62" y="144"/>
                  </a:cubicBezTo>
                  <a:cubicBezTo>
                    <a:pt x="75" y="144"/>
                    <a:pt x="86" y="139"/>
                    <a:pt x="94" y="130"/>
                  </a:cubicBezTo>
                  <a:cubicBezTo>
                    <a:pt x="102" y="122"/>
                    <a:pt x="105" y="111"/>
                    <a:pt x="105" y="98"/>
                  </a:cubicBezTo>
                  <a:cubicBezTo>
                    <a:pt x="105" y="76"/>
                    <a:pt x="105" y="76"/>
                    <a:pt x="105" y="76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130"/>
                    <a:pt x="100" y="156"/>
                    <a:pt x="70" y="160"/>
                  </a:cubicBezTo>
                  <a:close/>
                  <a:moveTo>
                    <a:pt x="63" y="132"/>
                  </a:moveTo>
                  <a:cubicBezTo>
                    <a:pt x="45" y="132"/>
                    <a:pt x="29" y="116"/>
                    <a:pt x="29" y="97"/>
                  </a:cubicBezTo>
                  <a:cubicBezTo>
                    <a:pt x="29" y="88"/>
                    <a:pt x="29" y="88"/>
                    <a:pt x="29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0"/>
                    <a:pt x="77" y="80"/>
                    <a:pt x="77" y="80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7" y="36"/>
                    <a:pt x="77" y="36"/>
                    <a:pt x="77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30" y="17"/>
                    <a:pt x="46" y="0"/>
                    <a:pt x="63" y="0"/>
                  </a:cubicBezTo>
                  <a:cubicBezTo>
                    <a:pt x="82" y="0"/>
                    <a:pt x="97" y="16"/>
                    <a:pt x="97" y="36"/>
                  </a:cubicBezTo>
                  <a:cubicBezTo>
                    <a:pt x="97" y="97"/>
                    <a:pt x="97" y="97"/>
                    <a:pt x="97" y="97"/>
                  </a:cubicBezTo>
                  <a:cubicBezTo>
                    <a:pt x="97" y="116"/>
                    <a:pt x="82" y="132"/>
                    <a:pt x="63" y="132"/>
                  </a:cubicBezTo>
                  <a:close/>
                </a:path>
              </a:pathLst>
            </a:custGeom>
            <a:solidFill>
              <a:srgbClr val="E9425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92"/>
            <p:cNvSpPr>
              <a:spLocks noEditPoints="1"/>
            </p:cNvSpPr>
            <p:nvPr/>
          </p:nvSpPr>
          <p:spPr bwMode="auto">
            <a:xfrm>
              <a:off x="11095945" y="1455276"/>
              <a:ext cx="172556" cy="169788"/>
            </a:xfrm>
            <a:custGeom>
              <a:avLst/>
              <a:gdLst>
                <a:gd name="T0" fmla="*/ 161 w 195"/>
                <a:gd name="T1" fmla="*/ 101 h 200"/>
                <a:gd name="T2" fmla="*/ 152 w 195"/>
                <a:gd name="T3" fmla="*/ 99 h 200"/>
                <a:gd name="T4" fmla="*/ 159 w 195"/>
                <a:gd name="T5" fmla="*/ 87 h 200"/>
                <a:gd name="T6" fmla="*/ 161 w 195"/>
                <a:gd name="T7" fmla="*/ 87 h 200"/>
                <a:gd name="T8" fmla="*/ 184 w 195"/>
                <a:gd name="T9" fmla="*/ 46 h 200"/>
                <a:gd name="T10" fmla="*/ 164 w 195"/>
                <a:gd name="T11" fmla="*/ 23 h 200"/>
                <a:gd name="T12" fmla="*/ 164 w 195"/>
                <a:gd name="T13" fmla="*/ 9 h 200"/>
                <a:gd name="T14" fmla="*/ 195 w 195"/>
                <a:gd name="T15" fmla="*/ 46 h 200"/>
                <a:gd name="T16" fmla="*/ 161 w 195"/>
                <a:gd name="T17" fmla="*/ 101 h 200"/>
                <a:gd name="T18" fmla="*/ 98 w 195"/>
                <a:gd name="T19" fmla="*/ 130 h 200"/>
                <a:gd name="T20" fmla="*/ 36 w 195"/>
                <a:gd name="T21" fmla="*/ 40 h 200"/>
                <a:gd name="T22" fmla="*/ 36 w 195"/>
                <a:gd name="T23" fmla="*/ 0 h 200"/>
                <a:gd name="T24" fmla="*/ 160 w 195"/>
                <a:gd name="T25" fmla="*/ 0 h 200"/>
                <a:gd name="T26" fmla="*/ 160 w 195"/>
                <a:gd name="T27" fmla="*/ 40 h 200"/>
                <a:gd name="T28" fmla="*/ 98 w 195"/>
                <a:gd name="T29" fmla="*/ 130 h 200"/>
                <a:gd name="T30" fmla="*/ 67 w 195"/>
                <a:gd name="T31" fmla="*/ 12 h 200"/>
                <a:gd name="T32" fmla="*/ 52 w 195"/>
                <a:gd name="T33" fmla="*/ 12 h 200"/>
                <a:gd name="T34" fmla="*/ 99 w 195"/>
                <a:gd name="T35" fmla="*/ 119 h 200"/>
                <a:gd name="T36" fmla="*/ 67 w 195"/>
                <a:gd name="T37" fmla="*/ 12 h 200"/>
                <a:gd name="T38" fmla="*/ 34 w 195"/>
                <a:gd name="T39" fmla="*/ 87 h 200"/>
                <a:gd name="T40" fmla="*/ 36 w 195"/>
                <a:gd name="T41" fmla="*/ 87 h 200"/>
                <a:gd name="T42" fmla="*/ 43 w 195"/>
                <a:gd name="T43" fmla="*/ 99 h 200"/>
                <a:gd name="T44" fmla="*/ 34 w 195"/>
                <a:gd name="T45" fmla="*/ 101 h 200"/>
                <a:gd name="T46" fmla="*/ 0 w 195"/>
                <a:gd name="T47" fmla="*/ 46 h 200"/>
                <a:gd name="T48" fmla="*/ 31 w 195"/>
                <a:gd name="T49" fmla="*/ 9 h 200"/>
                <a:gd name="T50" fmla="*/ 31 w 195"/>
                <a:gd name="T51" fmla="*/ 23 h 200"/>
                <a:gd name="T52" fmla="*/ 11 w 195"/>
                <a:gd name="T53" fmla="*/ 46 h 200"/>
                <a:gd name="T54" fmla="*/ 34 w 195"/>
                <a:gd name="T55" fmla="*/ 87 h 200"/>
                <a:gd name="T56" fmla="*/ 87 w 195"/>
                <a:gd name="T57" fmla="*/ 147 h 200"/>
                <a:gd name="T58" fmla="*/ 97 w 195"/>
                <a:gd name="T59" fmla="*/ 136 h 200"/>
                <a:gd name="T60" fmla="*/ 108 w 195"/>
                <a:gd name="T61" fmla="*/ 147 h 200"/>
                <a:gd name="T62" fmla="*/ 97 w 195"/>
                <a:gd name="T63" fmla="*/ 157 h 200"/>
                <a:gd name="T64" fmla="*/ 87 w 195"/>
                <a:gd name="T65" fmla="*/ 147 h 200"/>
                <a:gd name="T66" fmla="*/ 128 w 195"/>
                <a:gd name="T67" fmla="*/ 170 h 200"/>
                <a:gd name="T68" fmla="*/ 118 w 195"/>
                <a:gd name="T69" fmla="*/ 180 h 200"/>
                <a:gd name="T70" fmla="*/ 78 w 195"/>
                <a:gd name="T71" fmla="*/ 180 h 200"/>
                <a:gd name="T72" fmla="*/ 68 w 195"/>
                <a:gd name="T73" fmla="*/ 170 h 200"/>
                <a:gd name="T74" fmla="*/ 78 w 195"/>
                <a:gd name="T75" fmla="*/ 160 h 200"/>
                <a:gd name="T76" fmla="*/ 118 w 195"/>
                <a:gd name="T77" fmla="*/ 160 h 200"/>
                <a:gd name="T78" fmla="*/ 128 w 195"/>
                <a:gd name="T79" fmla="*/ 170 h 200"/>
                <a:gd name="T80" fmla="*/ 58 w 195"/>
                <a:gd name="T81" fmla="*/ 184 h 200"/>
                <a:gd name="T82" fmla="*/ 134 w 195"/>
                <a:gd name="T83" fmla="*/ 184 h 200"/>
                <a:gd name="T84" fmla="*/ 144 w 195"/>
                <a:gd name="T85" fmla="*/ 200 h 200"/>
                <a:gd name="T86" fmla="*/ 48 w 195"/>
                <a:gd name="T87" fmla="*/ 200 h 200"/>
                <a:gd name="T88" fmla="*/ 58 w 195"/>
                <a:gd name="T89" fmla="*/ 18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" h="200">
                  <a:moveTo>
                    <a:pt x="161" y="101"/>
                  </a:moveTo>
                  <a:cubicBezTo>
                    <a:pt x="158" y="101"/>
                    <a:pt x="155" y="100"/>
                    <a:pt x="152" y="99"/>
                  </a:cubicBezTo>
                  <a:cubicBezTo>
                    <a:pt x="155" y="96"/>
                    <a:pt x="157" y="92"/>
                    <a:pt x="159" y="87"/>
                  </a:cubicBezTo>
                  <a:cubicBezTo>
                    <a:pt x="159" y="87"/>
                    <a:pt x="160" y="87"/>
                    <a:pt x="161" y="87"/>
                  </a:cubicBezTo>
                  <a:cubicBezTo>
                    <a:pt x="176" y="87"/>
                    <a:pt x="184" y="64"/>
                    <a:pt x="184" y="46"/>
                  </a:cubicBezTo>
                  <a:cubicBezTo>
                    <a:pt x="184" y="31"/>
                    <a:pt x="175" y="23"/>
                    <a:pt x="164" y="23"/>
                  </a:cubicBezTo>
                  <a:cubicBezTo>
                    <a:pt x="164" y="18"/>
                    <a:pt x="164" y="13"/>
                    <a:pt x="164" y="9"/>
                  </a:cubicBezTo>
                  <a:cubicBezTo>
                    <a:pt x="181" y="9"/>
                    <a:pt x="195" y="23"/>
                    <a:pt x="195" y="46"/>
                  </a:cubicBezTo>
                  <a:cubicBezTo>
                    <a:pt x="195" y="71"/>
                    <a:pt x="182" y="101"/>
                    <a:pt x="161" y="101"/>
                  </a:cubicBezTo>
                  <a:close/>
                  <a:moveTo>
                    <a:pt x="98" y="130"/>
                  </a:moveTo>
                  <a:cubicBezTo>
                    <a:pt x="65" y="130"/>
                    <a:pt x="36" y="90"/>
                    <a:pt x="36" y="40"/>
                  </a:cubicBezTo>
                  <a:cubicBezTo>
                    <a:pt x="36" y="37"/>
                    <a:pt x="36" y="3"/>
                    <a:pt x="36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3"/>
                    <a:pt x="160" y="37"/>
                    <a:pt x="160" y="40"/>
                  </a:cubicBezTo>
                  <a:cubicBezTo>
                    <a:pt x="160" y="90"/>
                    <a:pt x="131" y="130"/>
                    <a:pt x="98" y="130"/>
                  </a:cubicBezTo>
                  <a:close/>
                  <a:moveTo>
                    <a:pt x="67" y="12"/>
                  </a:moveTo>
                  <a:cubicBezTo>
                    <a:pt x="52" y="12"/>
                    <a:pt x="52" y="12"/>
                    <a:pt x="52" y="12"/>
                  </a:cubicBezTo>
                  <a:cubicBezTo>
                    <a:pt x="52" y="12"/>
                    <a:pt x="50" y="116"/>
                    <a:pt x="99" y="119"/>
                  </a:cubicBezTo>
                  <a:cubicBezTo>
                    <a:pt x="62" y="92"/>
                    <a:pt x="67" y="12"/>
                    <a:pt x="67" y="12"/>
                  </a:cubicBezTo>
                  <a:close/>
                  <a:moveTo>
                    <a:pt x="34" y="87"/>
                  </a:moveTo>
                  <a:cubicBezTo>
                    <a:pt x="35" y="87"/>
                    <a:pt x="36" y="87"/>
                    <a:pt x="36" y="87"/>
                  </a:cubicBezTo>
                  <a:cubicBezTo>
                    <a:pt x="38" y="92"/>
                    <a:pt x="40" y="96"/>
                    <a:pt x="43" y="99"/>
                  </a:cubicBezTo>
                  <a:cubicBezTo>
                    <a:pt x="40" y="100"/>
                    <a:pt x="37" y="101"/>
                    <a:pt x="34" y="101"/>
                  </a:cubicBezTo>
                  <a:cubicBezTo>
                    <a:pt x="13" y="101"/>
                    <a:pt x="0" y="71"/>
                    <a:pt x="0" y="46"/>
                  </a:cubicBezTo>
                  <a:cubicBezTo>
                    <a:pt x="0" y="23"/>
                    <a:pt x="14" y="9"/>
                    <a:pt x="31" y="9"/>
                  </a:cubicBezTo>
                  <a:cubicBezTo>
                    <a:pt x="31" y="13"/>
                    <a:pt x="31" y="18"/>
                    <a:pt x="31" y="23"/>
                  </a:cubicBezTo>
                  <a:cubicBezTo>
                    <a:pt x="20" y="23"/>
                    <a:pt x="11" y="31"/>
                    <a:pt x="11" y="46"/>
                  </a:cubicBezTo>
                  <a:cubicBezTo>
                    <a:pt x="11" y="64"/>
                    <a:pt x="19" y="87"/>
                    <a:pt x="34" y="87"/>
                  </a:cubicBezTo>
                  <a:close/>
                  <a:moveTo>
                    <a:pt x="87" y="147"/>
                  </a:moveTo>
                  <a:cubicBezTo>
                    <a:pt x="87" y="141"/>
                    <a:pt x="91" y="136"/>
                    <a:pt x="97" y="136"/>
                  </a:cubicBezTo>
                  <a:cubicBezTo>
                    <a:pt x="103" y="136"/>
                    <a:pt x="108" y="141"/>
                    <a:pt x="108" y="147"/>
                  </a:cubicBezTo>
                  <a:cubicBezTo>
                    <a:pt x="108" y="153"/>
                    <a:pt x="103" y="157"/>
                    <a:pt x="97" y="157"/>
                  </a:cubicBezTo>
                  <a:cubicBezTo>
                    <a:pt x="91" y="157"/>
                    <a:pt x="87" y="153"/>
                    <a:pt x="87" y="147"/>
                  </a:cubicBezTo>
                  <a:close/>
                  <a:moveTo>
                    <a:pt x="128" y="170"/>
                  </a:moveTo>
                  <a:cubicBezTo>
                    <a:pt x="128" y="176"/>
                    <a:pt x="123" y="180"/>
                    <a:pt x="118" y="180"/>
                  </a:cubicBezTo>
                  <a:cubicBezTo>
                    <a:pt x="78" y="180"/>
                    <a:pt x="78" y="180"/>
                    <a:pt x="78" y="180"/>
                  </a:cubicBezTo>
                  <a:cubicBezTo>
                    <a:pt x="72" y="180"/>
                    <a:pt x="68" y="176"/>
                    <a:pt x="68" y="170"/>
                  </a:cubicBezTo>
                  <a:cubicBezTo>
                    <a:pt x="68" y="165"/>
                    <a:pt x="72" y="160"/>
                    <a:pt x="78" y="160"/>
                  </a:cubicBezTo>
                  <a:cubicBezTo>
                    <a:pt x="118" y="160"/>
                    <a:pt x="118" y="160"/>
                    <a:pt x="118" y="160"/>
                  </a:cubicBezTo>
                  <a:cubicBezTo>
                    <a:pt x="123" y="160"/>
                    <a:pt x="128" y="165"/>
                    <a:pt x="128" y="170"/>
                  </a:cubicBezTo>
                  <a:close/>
                  <a:moveTo>
                    <a:pt x="58" y="184"/>
                  </a:moveTo>
                  <a:cubicBezTo>
                    <a:pt x="134" y="184"/>
                    <a:pt x="134" y="184"/>
                    <a:pt x="134" y="184"/>
                  </a:cubicBezTo>
                  <a:cubicBezTo>
                    <a:pt x="143" y="184"/>
                    <a:pt x="144" y="195"/>
                    <a:pt x="144" y="200"/>
                  </a:cubicBezTo>
                  <a:cubicBezTo>
                    <a:pt x="102" y="200"/>
                    <a:pt x="88" y="200"/>
                    <a:pt x="48" y="200"/>
                  </a:cubicBezTo>
                  <a:cubicBezTo>
                    <a:pt x="48" y="195"/>
                    <a:pt x="48" y="184"/>
                    <a:pt x="58" y="184"/>
                  </a:cubicBezTo>
                  <a:close/>
                </a:path>
              </a:pathLst>
            </a:custGeom>
            <a:solidFill>
              <a:srgbClr val="E9425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28"/>
            <p:cNvSpPr>
              <a:spLocks/>
            </p:cNvSpPr>
            <p:nvPr/>
          </p:nvSpPr>
          <p:spPr bwMode="auto">
            <a:xfrm>
              <a:off x="7615745" y="2789814"/>
              <a:ext cx="246860" cy="184539"/>
            </a:xfrm>
            <a:custGeom>
              <a:avLst/>
              <a:gdLst>
                <a:gd name="T0" fmla="*/ 184 w 190"/>
                <a:gd name="T1" fmla="*/ 106 h 198"/>
                <a:gd name="T2" fmla="*/ 164 w 190"/>
                <a:gd name="T3" fmla="*/ 90 h 198"/>
                <a:gd name="T4" fmla="*/ 143 w 190"/>
                <a:gd name="T5" fmla="*/ 106 h 198"/>
                <a:gd name="T6" fmla="*/ 122 w 190"/>
                <a:gd name="T7" fmla="*/ 90 h 198"/>
                <a:gd name="T8" fmla="*/ 105 w 190"/>
                <a:gd name="T9" fmla="*/ 105 h 198"/>
                <a:gd name="T10" fmla="*/ 105 w 190"/>
                <a:gd name="T11" fmla="*/ 165 h 198"/>
                <a:gd name="T12" fmla="*/ 101 w 190"/>
                <a:gd name="T13" fmla="*/ 180 h 198"/>
                <a:gd name="T14" fmla="*/ 95 w 190"/>
                <a:gd name="T15" fmla="*/ 191 h 198"/>
                <a:gd name="T16" fmla="*/ 86 w 190"/>
                <a:gd name="T17" fmla="*/ 196 h 198"/>
                <a:gd name="T18" fmla="*/ 73 w 190"/>
                <a:gd name="T19" fmla="*/ 198 h 198"/>
                <a:gd name="T20" fmla="*/ 62 w 190"/>
                <a:gd name="T21" fmla="*/ 196 h 198"/>
                <a:gd name="T22" fmla="*/ 53 w 190"/>
                <a:gd name="T23" fmla="*/ 191 h 198"/>
                <a:gd name="T24" fmla="*/ 48 w 190"/>
                <a:gd name="T25" fmla="*/ 182 h 198"/>
                <a:gd name="T26" fmla="*/ 46 w 190"/>
                <a:gd name="T27" fmla="*/ 169 h 198"/>
                <a:gd name="T28" fmla="*/ 46 w 190"/>
                <a:gd name="T29" fmla="*/ 163 h 198"/>
                <a:gd name="T30" fmla="*/ 62 w 190"/>
                <a:gd name="T31" fmla="*/ 163 h 198"/>
                <a:gd name="T32" fmla="*/ 64 w 190"/>
                <a:gd name="T33" fmla="*/ 180 h 198"/>
                <a:gd name="T34" fmla="*/ 73 w 190"/>
                <a:gd name="T35" fmla="*/ 184 h 198"/>
                <a:gd name="T36" fmla="*/ 80 w 190"/>
                <a:gd name="T37" fmla="*/ 183 h 198"/>
                <a:gd name="T38" fmla="*/ 84 w 190"/>
                <a:gd name="T39" fmla="*/ 179 h 198"/>
                <a:gd name="T40" fmla="*/ 84 w 190"/>
                <a:gd name="T41" fmla="*/ 173 h 198"/>
                <a:gd name="T42" fmla="*/ 85 w 190"/>
                <a:gd name="T43" fmla="*/ 165 h 198"/>
                <a:gd name="T44" fmla="*/ 85 w 190"/>
                <a:gd name="T45" fmla="*/ 104 h 198"/>
                <a:gd name="T46" fmla="*/ 66 w 190"/>
                <a:gd name="T47" fmla="*/ 90 h 198"/>
                <a:gd name="T48" fmla="*/ 44 w 190"/>
                <a:gd name="T49" fmla="*/ 106 h 198"/>
                <a:gd name="T50" fmla="*/ 23 w 190"/>
                <a:gd name="T51" fmla="*/ 90 h 198"/>
                <a:gd name="T52" fmla="*/ 3 w 190"/>
                <a:gd name="T53" fmla="*/ 106 h 198"/>
                <a:gd name="T54" fmla="*/ 82 w 190"/>
                <a:gd name="T55" fmla="*/ 16 h 198"/>
                <a:gd name="T56" fmla="*/ 94 w 190"/>
                <a:gd name="T57" fmla="*/ 0 h 198"/>
                <a:gd name="T58" fmla="*/ 105 w 190"/>
                <a:gd name="T59" fmla="*/ 16 h 198"/>
                <a:gd name="T60" fmla="*/ 184 w 190"/>
                <a:gd name="T61" fmla="*/ 106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0" h="198">
                  <a:moveTo>
                    <a:pt x="184" y="106"/>
                  </a:moveTo>
                  <a:cubicBezTo>
                    <a:pt x="184" y="106"/>
                    <a:pt x="175" y="90"/>
                    <a:pt x="164" y="90"/>
                  </a:cubicBezTo>
                  <a:cubicBezTo>
                    <a:pt x="154" y="90"/>
                    <a:pt x="143" y="106"/>
                    <a:pt x="143" y="106"/>
                  </a:cubicBezTo>
                  <a:cubicBezTo>
                    <a:pt x="143" y="106"/>
                    <a:pt x="132" y="90"/>
                    <a:pt x="122" y="90"/>
                  </a:cubicBezTo>
                  <a:cubicBezTo>
                    <a:pt x="114" y="90"/>
                    <a:pt x="107" y="101"/>
                    <a:pt x="105" y="105"/>
                  </a:cubicBezTo>
                  <a:cubicBezTo>
                    <a:pt x="105" y="165"/>
                    <a:pt x="105" y="165"/>
                    <a:pt x="105" y="165"/>
                  </a:cubicBezTo>
                  <a:cubicBezTo>
                    <a:pt x="105" y="171"/>
                    <a:pt x="102" y="176"/>
                    <a:pt x="101" y="180"/>
                  </a:cubicBezTo>
                  <a:cubicBezTo>
                    <a:pt x="99" y="185"/>
                    <a:pt x="97" y="188"/>
                    <a:pt x="95" y="191"/>
                  </a:cubicBezTo>
                  <a:cubicBezTo>
                    <a:pt x="93" y="193"/>
                    <a:pt x="90" y="195"/>
                    <a:pt x="86" y="196"/>
                  </a:cubicBezTo>
                  <a:cubicBezTo>
                    <a:pt x="82" y="197"/>
                    <a:pt x="78" y="198"/>
                    <a:pt x="73" y="198"/>
                  </a:cubicBezTo>
                  <a:cubicBezTo>
                    <a:pt x="69" y="198"/>
                    <a:pt x="65" y="197"/>
                    <a:pt x="62" y="196"/>
                  </a:cubicBezTo>
                  <a:cubicBezTo>
                    <a:pt x="58" y="195"/>
                    <a:pt x="56" y="193"/>
                    <a:pt x="53" y="191"/>
                  </a:cubicBezTo>
                  <a:cubicBezTo>
                    <a:pt x="51" y="188"/>
                    <a:pt x="49" y="185"/>
                    <a:pt x="48" y="182"/>
                  </a:cubicBezTo>
                  <a:cubicBezTo>
                    <a:pt x="47" y="178"/>
                    <a:pt x="46" y="173"/>
                    <a:pt x="46" y="169"/>
                  </a:cubicBezTo>
                  <a:cubicBezTo>
                    <a:pt x="46" y="163"/>
                    <a:pt x="46" y="163"/>
                    <a:pt x="46" y="163"/>
                  </a:cubicBezTo>
                  <a:cubicBezTo>
                    <a:pt x="62" y="163"/>
                    <a:pt x="62" y="163"/>
                    <a:pt x="62" y="163"/>
                  </a:cubicBezTo>
                  <a:cubicBezTo>
                    <a:pt x="62" y="168"/>
                    <a:pt x="62" y="177"/>
                    <a:pt x="64" y="180"/>
                  </a:cubicBezTo>
                  <a:cubicBezTo>
                    <a:pt x="66" y="183"/>
                    <a:pt x="69" y="184"/>
                    <a:pt x="73" y="184"/>
                  </a:cubicBezTo>
                  <a:cubicBezTo>
                    <a:pt x="76" y="184"/>
                    <a:pt x="80" y="183"/>
                    <a:pt x="80" y="183"/>
                  </a:cubicBezTo>
                  <a:cubicBezTo>
                    <a:pt x="80" y="183"/>
                    <a:pt x="83" y="181"/>
                    <a:pt x="84" y="179"/>
                  </a:cubicBezTo>
                  <a:cubicBezTo>
                    <a:pt x="85" y="177"/>
                    <a:pt x="84" y="173"/>
                    <a:pt x="84" y="173"/>
                  </a:cubicBezTo>
                  <a:cubicBezTo>
                    <a:pt x="84" y="173"/>
                    <a:pt x="85" y="168"/>
                    <a:pt x="85" y="165"/>
                  </a:cubicBezTo>
                  <a:cubicBezTo>
                    <a:pt x="85" y="104"/>
                    <a:pt x="85" y="104"/>
                    <a:pt x="85" y="104"/>
                  </a:cubicBezTo>
                  <a:cubicBezTo>
                    <a:pt x="81" y="100"/>
                    <a:pt x="74" y="90"/>
                    <a:pt x="66" y="90"/>
                  </a:cubicBezTo>
                  <a:cubicBezTo>
                    <a:pt x="57" y="90"/>
                    <a:pt x="44" y="106"/>
                    <a:pt x="44" y="106"/>
                  </a:cubicBezTo>
                  <a:cubicBezTo>
                    <a:pt x="44" y="106"/>
                    <a:pt x="32" y="90"/>
                    <a:pt x="23" y="90"/>
                  </a:cubicBezTo>
                  <a:cubicBezTo>
                    <a:pt x="15" y="90"/>
                    <a:pt x="3" y="106"/>
                    <a:pt x="3" y="106"/>
                  </a:cubicBezTo>
                  <a:cubicBezTo>
                    <a:pt x="3" y="106"/>
                    <a:pt x="0" y="24"/>
                    <a:pt x="82" y="16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90" y="21"/>
                    <a:pt x="184" y="106"/>
                    <a:pt x="184" y="106"/>
                  </a:cubicBezTo>
                  <a:close/>
                </a:path>
              </a:pathLst>
            </a:custGeom>
            <a:solidFill>
              <a:srgbClr val="E9425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47"/>
            <p:cNvSpPr>
              <a:spLocks noEditPoints="1"/>
            </p:cNvSpPr>
            <p:nvPr/>
          </p:nvSpPr>
          <p:spPr bwMode="auto">
            <a:xfrm>
              <a:off x="8703025" y="1737930"/>
              <a:ext cx="181176" cy="204130"/>
            </a:xfrm>
            <a:custGeom>
              <a:avLst/>
              <a:gdLst>
                <a:gd name="T0" fmla="*/ 15 w 98"/>
                <a:gd name="T1" fmla="*/ 55 h 110"/>
                <a:gd name="T2" fmla="*/ 25 w 98"/>
                <a:gd name="T3" fmla="*/ 36 h 110"/>
                <a:gd name="T4" fmla="*/ 11 w 98"/>
                <a:gd name="T5" fmla="*/ 24 h 110"/>
                <a:gd name="T6" fmla="*/ 1 w 98"/>
                <a:gd name="T7" fmla="*/ 38 h 110"/>
                <a:gd name="T8" fmla="*/ 15 w 98"/>
                <a:gd name="T9" fmla="*/ 55 h 110"/>
                <a:gd name="T10" fmla="*/ 27 w 98"/>
                <a:gd name="T11" fmla="*/ 79 h 110"/>
                <a:gd name="T12" fmla="*/ 27 w 98"/>
                <a:gd name="T13" fmla="*/ 84 h 110"/>
                <a:gd name="T14" fmla="*/ 32 w 98"/>
                <a:gd name="T15" fmla="*/ 89 h 110"/>
                <a:gd name="T16" fmla="*/ 38 w 98"/>
                <a:gd name="T17" fmla="*/ 89 h 110"/>
                <a:gd name="T18" fmla="*/ 38 w 98"/>
                <a:gd name="T19" fmla="*/ 75 h 110"/>
                <a:gd name="T20" fmla="*/ 32 w 98"/>
                <a:gd name="T21" fmla="*/ 75 h 110"/>
                <a:gd name="T22" fmla="*/ 27 w 98"/>
                <a:gd name="T23" fmla="*/ 79 h 110"/>
                <a:gd name="T24" fmla="*/ 36 w 98"/>
                <a:gd name="T25" fmla="*/ 33 h 110"/>
                <a:gd name="T26" fmla="*/ 48 w 98"/>
                <a:gd name="T27" fmla="*/ 16 h 110"/>
                <a:gd name="T28" fmla="*/ 36 w 98"/>
                <a:gd name="T29" fmla="*/ 0 h 110"/>
                <a:gd name="T30" fmla="*/ 25 w 98"/>
                <a:gd name="T31" fmla="*/ 16 h 110"/>
                <a:gd name="T32" fmla="*/ 36 w 98"/>
                <a:gd name="T33" fmla="*/ 33 h 110"/>
                <a:gd name="T34" fmla="*/ 63 w 98"/>
                <a:gd name="T35" fmla="*/ 34 h 110"/>
                <a:gd name="T36" fmla="*/ 78 w 98"/>
                <a:gd name="T37" fmla="*/ 19 h 110"/>
                <a:gd name="T38" fmla="*/ 68 w 98"/>
                <a:gd name="T39" fmla="*/ 3 h 110"/>
                <a:gd name="T40" fmla="*/ 54 w 98"/>
                <a:gd name="T41" fmla="*/ 17 h 110"/>
                <a:gd name="T42" fmla="*/ 63 w 98"/>
                <a:gd name="T43" fmla="*/ 34 h 110"/>
                <a:gd name="T44" fmla="*/ 84 w 98"/>
                <a:gd name="T45" fmla="*/ 73 h 110"/>
                <a:gd name="T46" fmla="*/ 63 w 98"/>
                <a:gd name="T47" fmla="*/ 52 h 110"/>
                <a:gd name="T48" fmla="*/ 34 w 98"/>
                <a:gd name="T49" fmla="*/ 51 h 110"/>
                <a:gd name="T50" fmla="*/ 20 w 98"/>
                <a:gd name="T51" fmla="*/ 66 h 110"/>
                <a:gd name="T52" fmla="*/ 8 w 98"/>
                <a:gd name="T53" fmla="*/ 89 h 110"/>
                <a:gd name="T54" fmla="*/ 22 w 98"/>
                <a:gd name="T55" fmla="*/ 103 h 110"/>
                <a:gd name="T56" fmla="*/ 40 w 98"/>
                <a:gd name="T57" fmla="*/ 102 h 110"/>
                <a:gd name="T58" fmla="*/ 58 w 98"/>
                <a:gd name="T59" fmla="*/ 102 h 110"/>
                <a:gd name="T60" fmla="*/ 87 w 98"/>
                <a:gd name="T61" fmla="*/ 95 h 110"/>
                <a:gd name="T62" fmla="*/ 84 w 98"/>
                <a:gd name="T63" fmla="*/ 73 h 110"/>
                <a:gd name="T64" fmla="*/ 45 w 98"/>
                <a:gd name="T65" fmla="*/ 95 h 110"/>
                <a:gd name="T66" fmla="*/ 30 w 98"/>
                <a:gd name="T67" fmla="*/ 95 h 110"/>
                <a:gd name="T68" fmla="*/ 21 w 98"/>
                <a:gd name="T69" fmla="*/ 89 h 110"/>
                <a:gd name="T70" fmla="*/ 20 w 98"/>
                <a:gd name="T71" fmla="*/ 78 h 110"/>
                <a:gd name="T72" fmla="*/ 30 w 98"/>
                <a:gd name="T73" fmla="*/ 69 h 110"/>
                <a:gd name="T74" fmla="*/ 38 w 98"/>
                <a:gd name="T75" fmla="*/ 69 h 110"/>
                <a:gd name="T76" fmla="*/ 38 w 98"/>
                <a:gd name="T77" fmla="*/ 59 h 110"/>
                <a:gd name="T78" fmla="*/ 45 w 98"/>
                <a:gd name="T79" fmla="*/ 59 h 110"/>
                <a:gd name="T80" fmla="*/ 45 w 98"/>
                <a:gd name="T81" fmla="*/ 95 h 110"/>
                <a:gd name="T82" fmla="*/ 72 w 98"/>
                <a:gd name="T83" fmla="*/ 95 h 110"/>
                <a:gd name="T84" fmla="*/ 55 w 98"/>
                <a:gd name="T85" fmla="*/ 95 h 110"/>
                <a:gd name="T86" fmla="*/ 48 w 98"/>
                <a:gd name="T87" fmla="*/ 89 h 110"/>
                <a:gd name="T88" fmla="*/ 48 w 98"/>
                <a:gd name="T89" fmla="*/ 70 h 110"/>
                <a:gd name="T90" fmla="*/ 55 w 98"/>
                <a:gd name="T91" fmla="*/ 70 h 110"/>
                <a:gd name="T92" fmla="*/ 55 w 98"/>
                <a:gd name="T93" fmla="*/ 86 h 110"/>
                <a:gd name="T94" fmla="*/ 58 w 98"/>
                <a:gd name="T95" fmla="*/ 89 h 110"/>
                <a:gd name="T96" fmla="*/ 65 w 98"/>
                <a:gd name="T97" fmla="*/ 89 h 110"/>
                <a:gd name="T98" fmla="*/ 65 w 98"/>
                <a:gd name="T99" fmla="*/ 70 h 110"/>
                <a:gd name="T100" fmla="*/ 72 w 98"/>
                <a:gd name="T101" fmla="*/ 70 h 110"/>
                <a:gd name="T102" fmla="*/ 72 w 98"/>
                <a:gd name="T103" fmla="*/ 95 h 110"/>
                <a:gd name="T104" fmla="*/ 96 w 98"/>
                <a:gd name="T105" fmla="*/ 45 h 110"/>
                <a:gd name="T106" fmla="*/ 84 w 98"/>
                <a:gd name="T107" fmla="*/ 32 h 110"/>
                <a:gd name="T108" fmla="*/ 72 w 98"/>
                <a:gd name="T109" fmla="*/ 48 h 110"/>
                <a:gd name="T110" fmla="*/ 85 w 98"/>
                <a:gd name="T111" fmla="*/ 62 h 110"/>
                <a:gd name="T112" fmla="*/ 96 w 98"/>
                <a:gd name="T113" fmla="*/ 4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8" h="110">
                  <a:moveTo>
                    <a:pt x="15" y="55"/>
                  </a:moveTo>
                  <a:cubicBezTo>
                    <a:pt x="27" y="53"/>
                    <a:pt x="25" y="39"/>
                    <a:pt x="25" y="36"/>
                  </a:cubicBezTo>
                  <a:cubicBezTo>
                    <a:pt x="24" y="32"/>
                    <a:pt x="19" y="24"/>
                    <a:pt x="11" y="24"/>
                  </a:cubicBezTo>
                  <a:cubicBezTo>
                    <a:pt x="2" y="25"/>
                    <a:pt x="1" y="38"/>
                    <a:pt x="1" y="38"/>
                  </a:cubicBezTo>
                  <a:cubicBezTo>
                    <a:pt x="0" y="45"/>
                    <a:pt x="4" y="58"/>
                    <a:pt x="15" y="55"/>
                  </a:cubicBezTo>
                  <a:close/>
                  <a:moveTo>
                    <a:pt x="27" y="79"/>
                  </a:moveTo>
                  <a:cubicBezTo>
                    <a:pt x="27" y="80"/>
                    <a:pt x="26" y="82"/>
                    <a:pt x="27" y="84"/>
                  </a:cubicBezTo>
                  <a:cubicBezTo>
                    <a:pt x="28" y="89"/>
                    <a:pt x="32" y="89"/>
                    <a:pt x="32" y="89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2" y="75"/>
                    <a:pt x="32" y="75"/>
                    <a:pt x="32" y="75"/>
                  </a:cubicBezTo>
                  <a:cubicBezTo>
                    <a:pt x="29" y="76"/>
                    <a:pt x="28" y="78"/>
                    <a:pt x="27" y="79"/>
                  </a:cubicBezTo>
                  <a:close/>
                  <a:moveTo>
                    <a:pt x="36" y="33"/>
                  </a:moveTo>
                  <a:cubicBezTo>
                    <a:pt x="42" y="33"/>
                    <a:pt x="48" y="25"/>
                    <a:pt x="48" y="16"/>
                  </a:cubicBezTo>
                  <a:cubicBezTo>
                    <a:pt x="48" y="8"/>
                    <a:pt x="42" y="0"/>
                    <a:pt x="36" y="0"/>
                  </a:cubicBezTo>
                  <a:cubicBezTo>
                    <a:pt x="30" y="0"/>
                    <a:pt x="25" y="8"/>
                    <a:pt x="25" y="16"/>
                  </a:cubicBezTo>
                  <a:cubicBezTo>
                    <a:pt x="25" y="25"/>
                    <a:pt x="30" y="33"/>
                    <a:pt x="36" y="33"/>
                  </a:cubicBezTo>
                  <a:close/>
                  <a:moveTo>
                    <a:pt x="63" y="34"/>
                  </a:moveTo>
                  <a:cubicBezTo>
                    <a:pt x="71" y="35"/>
                    <a:pt x="77" y="26"/>
                    <a:pt x="78" y="19"/>
                  </a:cubicBezTo>
                  <a:cubicBezTo>
                    <a:pt x="79" y="12"/>
                    <a:pt x="74" y="4"/>
                    <a:pt x="68" y="3"/>
                  </a:cubicBezTo>
                  <a:cubicBezTo>
                    <a:pt x="62" y="2"/>
                    <a:pt x="54" y="11"/>
                    <a:pt x="54" y="17"/>
                  </a:cubicBezTo>
                  <a:cubicBezTo>
                    <a:pt x="53" y="25"/>
                    <a:pt x="55" y="32"/>
                    <a:pt x="63" y="34"/>
                  </a:cubicBezTo>
                  <a:close/>
                  <a:moveTo>
                    <a:pt x="84" y="73"/>
                  </a:moveTo>
                  <a:cubicBezTo>
                    <a:pt x="84" y="73"/>
                    <a:pt x="71" y="63"/>
                    <a:pt x="63" y="52"/>
                  </a:cubicBezTo>
                  <a:cubicBezTo>
                    <a:pt x="53" y="37"/>
                    <a:pt x="38" y="43"/>
                    <a:pt x="34" y="51"/>
                  </a:cubicBezTo>
                  <a:cubicBezTo>
                    <a:pt x="29" y="59"/>
                    <a:pt x="21" y="64"/>
                    <a:pt x="20" y="66"/>
                  </a:cubicBezTo>
                  <a:cubicBezTo>
                    <a:pt x="19" y="67"/>
                    <a:pt x="4" y="75"/>
                    <a:pt x="8" y="89"/>
                  </a:cubicBezTo>
                  <a:cubicBezTo>
                    <a:pt x="11" y="103"/>
                    <a:pt x="22" y="103"/>
                    <a:pt x="22" y="103"/>
                  </a:cubicBezTo>
                  <a:cubicBezTo>
                    <a:pt x="22" y="103"/>
                    <a:pt x="31" y="104"/>
                    <a:pt x="40" y="102"/>
                  </a:cubicBezTo>
                  <a:cubicBezTo>
                    <a:pt x="50" y="100"/>
                    <a:pt x="58" y="102"/>
                    <a:pt x="58" y="102"/>
                  </a:cubicBezTo>
                  <a:cubicBezTo>
                    <a:pt x="58" y="102"/>
                    <a:pt x="81" y="110"/>
                    <a:pt x="87" y="95"/>
                  </a:cubicBezTo>
                  <a:cubicBezTo>
                    <a:pt x="93" y="81"/>
                    <a:pt x="84" y="73"/>
                    <a:pt x="84" y="73"/>
                  </a:cubicBezTo>
                  <a:close/>
                  <a:moveTo>
                    <a:pt x="45" y="95"/>
                  </a:moveTo>
                  <a:cubicBezTo>
                    <a:pt x="30" y="95"/>
                    <a:pt x="30" y="95"/>
                    <a:pt x="30" y="95"/>
                  </a:cubicBezTo>
                  <a:cubicBezTo>
                    <a:pt x="24" y="94"/>
                    <a:pt x="21" y="89"/>
                    <a:pt x="21" y="89"/>
                  </a:cubicBezTo>
                  <a:cubicBezTo>
                    <a:pt x="21" y="88"/>
                    <a:pt x="19" y="84"/>
                    <a:pt x="20" y="78"/>
                  </a:cubicBezTo>
                  <a:cubicBezTo>
                    <a:pt x="23" y="70"/>
                    <a:pt x="30" y="69"/>
                    <a:pt x="30" y="69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45" y="59"/>
                    <a:pt x="45" y="59"/>
                    <a:pt x="45" y="59"/>
                  </a:cubicBezTo>
                  <a:lnTo>
                    <a:pt x="45" y="95"/>
                  </a:lnTo>
                  <a:close/>
                  <a:moveTo>
                    <a:pt x="72" y="95"/>
                  </a:moveTo>
                  <a:cubicBezTo>
                    <a:pt x="55" y="95"/>
                    <a:pt x="55" y="95"/>
                    <a:pt x="55" y="95"/>
                  </a:cubicBezTo>
                  <a:cubicBezTo>
                    <a:pt x="49" y="93"/>
                    <a:pt x="48" y="89"/>
                    <a:pt x="48" y="89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5" y="86"/>
                    <a:pt x="55" y="86"/>
                    <a:pt x="55" y="86"/>
                  </a:cubicBezTo>
                  <a:cubicBezTo>
                    <a:pt x="56" y="88"/>
                    <a:pt x="58" y="89"/>
                    <a:pt x="58" y="89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72" y="70"/>
                    <a:pt x="72" y="70"/>
                    <a:pt x="72" y="70"/>
                  </a:cubicBezTo>
                  <a:lnTo>
                    <a:pt x="72" y="95"/>
                  </a:lnTo>
                  <a:close/>
                  <a:moveTo>
                    <a:pt x="96" y="45"/>
                  </a:moveTo>
                  <a:cubicBezTo>
                    <a:pt x="96" y="42"/>
                    <a:pt x="94" y="32"/>
                    <a:pt x="84" y="32"/>
                  </a:cubicBezTo>
                  <a:cubicBezTo>
                    <a:pt x="74" y="32"/>
                    <a:pt x="72" y="41"/>
                    <a:pt x="72" y="48"/>
                  </a:cubicBezTo>
                  <a:cubicBezTo>
                    <a:pt x="72" y="54"/>
                    <a:pt x="73" y="62"/>
                    <a:pt x="85" y="62"/>
                  </a:cubicBezTo>
                  <a:cubicBezTo>
                    <a:pt x="98" y="62"/>
                    <a:pt x="96" y="48"/>
                    <a:pt x="96" y="45"/>
                  </a:cubicBezTo>
                  <a:close/>
                </a:path>
              </a:pathLst>
            </a:custGeom>
            <a:solidFill>
              <a:srgbClr val="E9425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49" name="Group 4"/>
            <p:cNvGrpSpPr>
              <a:grpSpLocks noChangeAspect="1"/>
            </p:cNvGrpSpPr>
            <p:nvPr/>
          </p:nvGrpSpPr>
          <p:grpSpPr bwMode="auto">
            <a:xfrm>
              <a:off x="9946131" y="2425665"/>
              <a:ext cx="156287" cy="236278"/>
              <a:chOff x="542" y="1242"/>
              <a:chExt cx="381" cy="576"/>
            </a:xfrm>
          </p:grpSpPr>
          <p:sp>
            <p:nvSpPr>
              <p:cNvPr id="50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542" y="1242"/>
                <a:ext cx="381" cy="5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27" tIns="45713" rIns="91427" bIns="45713" numCol="1" anchor="t" anchorCtr="0" compatLnSpc="1">
                <a:prstTxWarp prst="textNoShape">
                  <a:avLst/>
                </a:prstTxWarp>
              </a:bodyPr>
              <a:lstStyle/>
              <a:p>
                <a:pPr defTabSz="932563"/>
                <a:endParaRPr lang="en-GB">
                  <a:solidFill>
                    <a:srgbClr val="FFFFFF"/>
                  </a:solidFill>
                </a:endParaRPr>
              </a:p>
            </p:txBody>
          </p:sp>
          <p:sp>
            <p:nvSpPr>
              <p:cNvPr id="51" name="Freeform 5"/>
              <p:cNvSpPr>
                <a:spLocks noEditPoints="1"/>
              </p:cNvSpPr>
              <p:nvPr/>
            </p:nvSpPr>
            <p:spPr bwMode="auto">
              <a:xfrm>
                <a:off x="541" y="1242"/>
                <a:ext cx="383" cy="576"/>
              </a:xfrm>
              <a:custGeom>
                <a:avLst/>
                <a:gdLst>
                  <a:gd name="T0" fmla="*/ 1021 w 1295"/>
                  <a:gd name="T1" fmla="*/ 376 h 1946"/>
                  <a:gd name="T2" fmla="*/ 645 w 1295"/>
                  <a:gd name="T3" fmla="*/ 751 h 1946"/>
                  <a:gd name="T4" fmla="*/ 270 w 1295"/>
                  <a:gd name="T5" fmla="*/ 376 h 1946"/>
                  <a:gd name="T6" fmla="*/ 645 w 1295"/>
                  <a:gd name="T7" fmla="*/ 0 h 1946"/>
                  <a:gd name="T8" fmla="*/ 1021 w 1295"/>
                  <a:gd name="T9" fmla="*/ 376 h 1946"/>
                  <a:gd name="T10" fmla="*/ 645 w 1295"/>
                  <a:gd name="T11" fmla="*/ 922 h 1946"/>
                  <a:gd name="T12" fmla="*/ 589 w 1295"/>
                  <a:gd name="T13" fmla="*/ 815 h 1946"/>
                  <a:gd name="T14" fmla="*/ 327 w 1295"/>
                  <a:gd name="T15" fmla="*/ 668 h 1946"/>
                  <a:gd name="T16" fmla="*/ 4 w 1295"/>
                  <a:gd name="T17" fmla="*/ 1504 h 1946"/>
                  <a:gd name="T18" fmla="*/ 34 w 1295"/>
                  <a:gd name="T19" fmla="*/ 1717 h 1946"/>
                  <a:gd name="T20" fmla="*/ 209 w 1295"/>
                  <a:gd name="T21" fmla="*/ 1857 h 1946"/>
                  <a:gd name="T22" fmla="*/ 645 w 1295"/>
                  <a:gd name="T23" fmla="*/ 1946 h 1946"/>
                  <a:gd name="T24" fmla="*/ 650 w 1295"/>
                  <a:gd name="T25" fmla="*/ 1946 h 1946"/>
                  <a:gd name="T26" fmla="*/ 1086 w 1295"/>
                  <a:gd name="T27" fmla="*/ 1857 h 1946"/>
                  <a:gd name="T28" fmla="*/ 1261 w 1295"/>
                  <a:gd name="T29" fmla="*/ 1717 h 1946"/>
                  <a:gd name="T30" fmla="*/ 1291 w 1295"/>
                  <a:gd name="T31" fmla="*/ 1504 h 1946"/>
                  <a:gd name="T32" fmla="*/ 969 w 1295"/>
                  <a:gd name="T33" fmla="*/ 668 h 1946"/>
                  <a:gd name="T34" fmla="*/ 695 w 1295"/>
                  <a:gd name="T35" fmla="*/ 811 h 1946"/>
                  <a:gd name="T36" fmla="*/ 645 w 1295"/>
                  <a:gd name="T37" fmla="*/ 922 h 1946"/>
                  <a:gd name="T38" fmla="*/ 644 w 1295"/>
                  <a:gd name="T39" fmla="*/ 1592 h 1946"/>
                  <a:gd name="T40" fmla="*/ 571 w 1295"/>
                  <a:gd name="T41" fmla="*/ 1492 h 1946"/>
                  <a:gd name="T42" fmla="*/ 601 w 1295"/>
                  <a:gd name="T43" fmla="*/ 1038 h 1946"/>
                  <a:gd name="T44" fmla="*/ 644 w 1295"/>
                  <a:gd name="T45" fmla="*/ 983 h 1946"/>
                  <a:gd name="T46" fmla="*/ 689 w 1295"/>
                  <a:gd name="T47" fmla="*/ 1038 h 1946"/>
                  <a:gd name="T48" fmla="*/ 720 w 1295"/>
                  <a:gd name="T49" fmla="*/ 1492 h 1946"/>
                  <a:gd name="T50" fmla="*/ 644 w 1295"/>
                  <a:gd name="T51" fmla="*/ 1592 h 19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95" h="1946">
                    <a:moveTo>
                      <a:pt x="1021" y="376"/>
                    </a:moveTo>
                    <a:cubicBezTo>
                      <a:pt x="1021" y="583"/>
                      <a:pt x="853" y="751"/>
                      <a:pt x="645" y="751"/>
                    </a:cubicBezTo>
                    <a:cubicBezTo>
                      <a:pt x="438" y="751"/>
                      <a:pt x="270" y="583"/>
                      <a:pt x="270" y="376"/>
                    </a:cubicBezTo>
                    <a:cubicBezTo>
                      <a:pt x="270" y="168"/>
                      <a:pt x="438" y="0"/>
                      <a:pt x="645" y="0"/>
                    </a:cubicBezTo>
                    <a:cubicBezTo>
                      <a:pt x="853" y="0"/>
                      <a:pt x="1021" y="168"/>
                      <a:pt x="1021" y="376"/>
                    </a:cubicBezTo>
                    <a:close/>
                    <a:moveTo>
                      <a:pt x="645" y="922"/>
                    </a:moveTo>
                    <a:cubicBezTo>
                      <a:pt x="589" y="815"/>
                      <a:pt x="589" y="815"/>
                      <a:pt x="589" y="815"/>
                    </a:cubicBezTo>
                    <a:cubicBezTo>
                      <a:pt x="589" y="815"/>
                      <a:pt x="424" y="757"/>
                      <a:pt x="327" y="668"/>
                    </a:cubicBezTo>
                    <a:cubicBezTo>
                      <a:pt x="174" y="922"/>
                      <a:pt x="4" y="1196"/>
                      <a:pt x="4" y="1504"/>
                    </a:cubicBezTo>
                    <a:cubicBezTo>
                      <a:pt x="4" y="1574"/>
                      <a:pt x="0" y="1652"/>
                      <a:pt x="34" y="1717"/>
                    </a:cubicBezTo>
                    <a:cubicBezTo>
                      <a:pt x="73" y="1791"/>
                      <a:pt x="139" y="1821"/>
                      <a:pt x="209" y="1857"/>
                    </a:cubicBezTo>
                    <a:cubicBezTo>
                      <a:pt x="342" y="1926"/>
                      <a:pt x="498" y="1933"/>
                      <a:pt x="645" y="1946"/>
                    </a:cubicBezTo>
                    <a:cubicBezTo>
                      <a:pt x="650" y="1946"/>
                      <a:pt x="650" y="1946"/>
                      <a:pt x="650" y="1946"/>
                    </a:cubicBezTo>
                    <a:cubicBezTo>
                      <a:pt x="797" y="1933"/>
                      <a:pt x="953" y="1926"/>
                      <a:pt x="1086" y="1857"/>
                    </a:cubicBezTo>
                    <a:cubicBezTo>
                      <a:pt x="1156" y="1821"/>
                      <a:pt x="1223" y="1791"/>
                      <a:pt x="1261" y="1717"/>
                    </a:cubicBezTo>
                    <a:cubicBezTo>
                      <a:pt x="1295" y="1652"/>
                      <a:pt x="1291" y="1574"/>
                      <a:pt x="1291" y="1504"/>
                    </a:cubicBezTo>
                    <a:cubicBezTo>
                      <a:pt x="1291" y="1196"/>
                      <a:pt x="1122" y="922"/>
                      <a:pt x="969" y="668"/>
                    </a:cubicBezTo>
                    <a:cubicBezTo>
                      <a:pt x="872" y="757"/>
                      <a:pt x="821" y="775"/>
                      <a:pt x="695" y="811"/>
                    </a:cubicBezTo>
                    <a:lnTo>
                      <a:pt x="645" y="922"/>
                    </a:lnTo>
                    <a:close/>
                    <a:moveTo>
                      <a:pt x="644" y="1592"/>
                    </a:moveTo>
                    <a:cubicBezTo>
                      <a:pt x="571" y="1492"/>
                      <a:pt x="571" y="1492"/>
                      <a:pt x="571" y="1492"/>
                    </a:cubicBezTo>
                    <a:cubicBezTo>
                      <a:pt x="601" y="1038"/>
                      <a:pt x="601" y="1038"/>
                      <a:pt x="601" y="1038"/>
                    </a:cubicBezTo>
                    <a:cubicBezTo>
                      <a:pt x="644" y="983"/>
                      <a:pt x="644" y="983"/>
                      <a:pt x="644" y="983"/>
                    </a:cubicBezTo>
                    <a:cubicBezTo>
                      <a:pt x="689" y="1038"/>
                      <a:pt x="689" y="1038"/>
                      <a:pt x="689" y="1038"/>
                    </a:cubicBezTo>
                    <a:cubicBezTo>
                      <a:pt x="720" y="1492"/>
                      <a:pt x="720" y="1492"/>
                      <a:pt x="720" y="1492"/>
                    </a:cubicBezTo>
                    <a:lnTo>
                      <a:pt x="644" y="1592"/>
                    </a:lnTo>
                    <a:close/>
                  </a:path>
                </a:pathLst>
              </a:custGeom>
              <a:solidFill>
                <a:srgbClr val="E942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7" tIns="45713" rIns="91427" bIns="45713" numCol="1" anchor="t" anchorCtr="0" compatLnSpc="1">
                <a:prstTxWarp prst="textNoShape">
                  <a:avLst/>
                </a:prstTxWarp>
              </a:bodyPr>
              <a:lstStyle/>
              <a:p>
                <a:pPr defTabSz="932563"/>
                <a:endParaRPr lang="en-GB">
                  <a:solidFill>
                    <a:srgbClr val="FFFFFF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17599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:circle/>
      </p:transition>
    </mc:Choice>
    <mc:Fallback xmlns="">
      <p:transition spd="slow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/>
      <p:bldP spid="7" grpId="0"/>
      <p:bldP spid="8" grpId="0"/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616</TotalTime>
  <Words>2756</Words>
  <Application>Microsoft Office PowerPoint</Application>
  <PresentationFormat>宽屏</PresentationFormat>
  <Paragraphs>284</Paragraphs>
  <Slides>40</Slides>
  <Notes>39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8" baseType="lpstr">
      <vt:lpstr>时尚中黑简体</vt:lpstr>
      <vt:lpstr>宋体</vt:lpstr>
      <vt:lpstr>微软雅黑</vt:lpstr>
      <vt:lpstr>Arial</vt:lpstr>
      <vt:lpstr>Arial</vt:lpstr>
      <vt:lpstr>Calibri</vt:lpstr>
      <vt:lpstr>Calibri Light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hfds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洛天说</dc:creator>
  <cp:keywords>www.51pptmoban.com</cp:keywords>
  <cp:lastModifiedBy>YANGS</cp:lastModifiedBy>
  <cp:revision>22</cp:revision>
  <dcterms:created xsi:type="dcterms:W3CDTF">2017-01-23T07:45:07Z</dcterms:created>
  <dcterms:modified xsi:type="dcterms:W3CDTF">2018-02-04T13:49:55Z</dcterms:modified>
</cp:coreProperties>
</file>