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1" r:id="rId1"/>
  </p:sldMasterIdLst>
  <p:sldIdLst>
    <p:sldId id="256" r:id="rId2"/>
    <p:sldId id="283" r:id="rId3"/>
    <p:sldId id="272" r:id="rId4"/>
    <p:sldId id="263" r:id="rId5"/>
    <p:sldId id="268" r:id="rId6"/>
    <p:sldId id="274" r:id="rId7"/>
    <p:sldId id="280" r:id="rId8"/>
    <p:sldId id="270" r:id="rId9"/>
    <p:sldId id="264" r:id="rId10"/>
    <p:sldId id="276" r:id="rId11"/>
    <p:sldId id="281" r:id="rId12"/>
    <p:sldId id="284" r:id="rId13"/>
    <p:sldId id="265" r:id="rId14"/>
    <p:sldId id="269" r:id="rId15"/>
    <p:sldId id="271" r:id="rId16"/>
    <p:sldId id="282" r:id="rId17"/>
    <p:sldId id="267" r:id="rId18"/>
    <p:sldId id="275" r:id="rId19"/>
    <p:sldId id="273" r:id="rId20"/>
    <p:sldId id="261" r:id="rId21"/>
    <p:sldId id="285" r:id="rId22"/>
  </p:sldIdLst>
  <p:sldSz cx="22860000" cy="12801600"/>
  <p:notesSz cx="6858000" cy="9144000"/>
  <p:custDataLst>
    <p:tags r:id="rId23"/>
  </p:custData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4032" userDrawn="1">
          <p15:clr>
            <a:srgbClr val="A4A3A4"/>
          </p15:clr>
        </p15:guide>
        <p15:guide id="2" pos="7200" userDrawn="1">
          <p15:clr>
            <a:srgbClr val="A4A3A4"/>
          </p15:clr>
        </p15:guide>
        <p15:guide id="3" orient="horz" pos="1174" userDrawn="1">
          <p15:clr>
            <a:srgbClr val="A4A3A4"/>
          </p15:clr>
        </p15:guide>
        <p15:guide id="4" orient="horz" pos="4599" userDrawn="1">
          <p15:clr>
            <a:srgbClr val="A4A3A4"/>
          </p15:clr>
        </p15:guide>
        <p15:guide id="5" pos="804"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23B43"/>
    <a:srgbClr val="0F85F1"/>
    <a:srgbClr val="32589A"/>
    <a:srgbClr val="86BACC"/>
    <a:srgbClr val="64ADD3"/>
    <a:srgbClr val="3D9DE0"/>
    <a:srgbClr val="667F99"/>
    <a:srgbClr val="287ED7"/>
    <a:srgbClr val="1B7EE4"/>
    <a:srgbClr val="347FC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howGuides="1">
      <p:cViewPr varScale="1">
        <p:scale>
          <a:sx n="37" d="100"/>
          <a:sy n="37" d="100"/>
        </p:scale>
        <p:origin x="1356" y="12"/>
      </p:cViewPr>
      <p:guideLst>
        <p:guide orient="horz" pos="4032"/>
        <p:guide pos="7200"/>
        <p:guide orient="horz" pos="1174"/>
        <p:guide orient="horz" pos="4599"/>
        <p:guide pos="804"/>
      </p:guideLst>
    </p:cSldViewPr>
  </p:slideViewPr>
  <p:notesTextViewPr>
    <p:cViewPr>
      <p:scale>
        <a:sx n="1" d="1"/>
        <a:sy n="1" d="1"/>
      </p:scale>
      <p:origin x="0" y="0"/>
    </p:cViewPr>
  </p:notesTextViewPr>
  <p:sorterViewPr>
    <p:cViewPr>
      <p:scale>
        <a:sx n="50" d="100"/>
        <a:sy n="50" d="100"/>
      </p:scale>
      <p:origin x="0" y="-504"/>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gs" Target="tags/tag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___1.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___2.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___3.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image" Target="../media/image16.png"/><Relationship Id="rId2" Type="http://schemas.microsoft.com/office/2011/relationships/chartColorStyle" Target="colors4.xml"/><Relationship Id="rId1" Type="http://schemas.microsoft.com/office/2011/relationships/chartStyle" Target="style4.xml"/><Relationship Id="rId4" Type="http://schemas.openxmlformats.org/officeDocument/2006/relationships/package" Target="../embeddings/Microsoft_Excel____4.xlsx"/></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____5.xlsx"/><Relationship Id="rId2" Type="http://schemas.microsoft.com/office/2011/relationships/chartColorStyle" Target="colors5.xml"/><Relationship Id="rId1" Type="http://schemas.microsoft.com/office/2011/relationships/chartStyle" Target="style5.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radarChart>
        <c:radarStyle val="marker"/>
        <c:varyColors val="0"/>
        <c:ser>
          <c:idx val="0"/>
          <c:order val="0"/>
          <c:tx>
            <c:strRef>
              <c:f>Sheet1!$B$1</c:f>
              <c:strCache>
                <c:ptCount val="1"/>
                <c:pt idx="0">
                  <c:v>series 1</c:v>
                </c:pt>
              </c:strCache>
            </c:strRef>
          </c:tx>
          <c:spPr>
            <a:ln w="28575" cap="rnd">
              <a:solidFill>
                <a:schemeClr val="bg1"/>
              </a:solidFill>
              <a:round/>
            </a:ln>
            <a:effectLst/>
          </c:spPr>
          <c:marker>
            <c:symbol val="none"/>
          </c:marker>
          <c:cat>
            <c:strRef>
              <c:f>Sheet1!$A$2:$A$6</c:f>
              <c:strCache>
                <c:ptCount val="5"/>
                <c:pt idx="0">
                  <c:v>one</c:v>
                </c:pt>
                <c:pt idx="1">
                  <c:v>two</c:v>
                </c:pt>
                <c:pt idx="2">
                  <c:v>three</c:v>
                </c:pt>
                <c:pt idx="3">
                  <c:v>four</c:v>
                </c:pt>
                <c:pt idx="4">
                  <c:v>five</c:v>
                </c:pt>
              </c:strCache>
            </c:strRef>
          </c:cat>
          <c:val>
            <c:numRef>
              <c:f>Sheet1!$B$2:$B$6</c:f>
              <c:numCache>
                <c:formatCode>General</c:formatCode>
                <c:ptCount val="5"/>
                <c:pt idx="0">
                  <c:v>32</c:v>
                </c:pt>
                <c:pt idx="1">
                  <c:v>32</c:v>
                </c:pt>
                <c:pt idx="2">
                  <c:v>28</c:v>
                </c:pt>
                <c:pt idx="3">
                  <c:v>12</c:v>
                </c:pt>
                <c:pt idx="4">
                  <c:v>15</c:v>
                </c:pt>
              </c:numCache>
            </c:numRef>
          </c:val>
          <c:extLst xmlns:c16r2="http://schemas.microsoft.com/office/drawing/2015/06/chart">
            <c:ext xmlns:c16="http://schemas.microsoft.com/office/drawing/2014/chart" uri="{C3380CC4-5D6E-409C-BE32-E72D297353CC}">
              <c16:uniqueId val="{00000000-37F2-47DC-ABC3-FFDA6F647705}"/>
            </c:ext>
          </c:extLst>
        </c:ser>
        <c:ser>
          <c:idx val="1"/>
          <c:order val="1"/>
          <c:tx>
            <c:strRef>
              <c:f>Sheet1!$C$1</c:f>
              <c:strCache>
                <c:ptCount val="1"/>
                <c:pt idx="0">
                  <c:v>series 2</c:v>
                </c:pt>
              </c:strCache>
            </c:strRef>
          </c:tx>
          <c:spPr>
            <a:ln w="28575" cap="rnd">
              <a:solidFill>
                <a:srgbClr val="323B43"/>
              </a:solidFill>
              <a:round/>
            </a:ln>
            <a:effectLst/>
          </c:spPr>
          <c:marker>
            <c:symbol val="none"/>
          </c:marker>
          <c:cat>
            <c:strRef>
              <c:f>Sheet1!$A$2:$A$6</c:f>
              <c:strCache>
                <c:ptCount val="5"/>
                <c:pt idx="0">
                  <c:v>one</c:v>
                </c:pt>
                <c:pt idx="1">
                  <c:v>two</c:v>
                </c:pt>
                <c:pt idx="2">
                  <c:v>three</c:v>
                </c:pt>
                <c:pt idx="3">
                  <c:v>four</c:v>
                </c:pt>
                <c:pt idx="4">
                  <c:v>five</c:v>
                </c:pt>
              </c:strCache>
            </c:strRef>
          </c:cat>
          <c:val>
            <c:numRef>
              <c:f>Sheet1!$C$2:$C$6</c:f>
              <c:numCache>
                <c:formatCode>General</c:formatCode>
                <c:ptCount val="5"/>
                <c:pt idx="0">
                  <c:v>12</c:v>
                </c:pt>
                <c:pt idx="1">
                  <c:v>12</c:v>
                </c:pt>
                <c:pt idx="2">
                  <c:v>12</c:v>
                </c:pt>
                <c:pt idx="3">
                  <c:v>21</c:v>
                </c:pt>
                <c:pt idx="4">
                  <c:v>28</c:v>
                </c:pt>
              </c:numCache>
            </c:numRef>
          </c:val>
          <c:extLst xmlns:c16r2="http://schemas.microsoft.com/office/drawing/2015/06/chart">
            <c:ext xmlns:c16="http://schemas.microsoft.com/office/drawing/2014/chart" uri="{C3380CC4-5D6E-409C-BE32-E72D297353CC}">
              <c16:uniqueId val="{00000001-37F2-47DC-ABC3-FFDA6F647705}"/>
            </c:ext>
          </c:extLst>
        </c:ser>
        <c:dLbls>
          <c:showLegendKey val="0"/>
          <c:showVal val="0"/>
          <c:showCatName val="0"/>
          <c:showSerName val="0"/>
          <c:showPercent val="0"/>
          <c:showBubbleSize val="0"/>
        </c:dLbls>
        <c:axId val="545376416"/>
        <c:axId val="545359008"/>
      </c:radarChart>
      <c:catAx>
        <c:axId val="54537641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400" b="0" i="0" u="none" strike="noStrike" kern="1200" baseline="0">
                <a:solidFill>
                  <a:schemeClr val="bg1">
                    <a:lumMod val="95000"/>
                  </a:schemeClr>
                </a:solidFill>
                <a:latin typeface="+mn-lt"/>
                <a:ea typeface="+mn-ea"/>
                <a:cs typeface="+mn-cs"/>
              </a:defRPr>
            </a:pPr>
            <a:endParaRPr lang="zh-CN"/>
          </a:p>
        </c:txPr>
        <c:crossAx val="545359008"/>
        <c:crosses val="autoZero"/>
        <c:auto val="1"/>
        <c:lblAlgn val="ctr"/>
        <c:lblOffset val="100"/>
        <c:noMultiLvlLbl val="0"/>
      </c:catAx>
      <c:valAx>
        <c:axId val="545359008"/>
        <c:scaling>
          <c:orientation val="minMax"/>
        </c:scaling>
        <c:delete val="1"/>
        <c:axPos val="l"/>
        <c:numFmt formatCode="General" sourceLinked="1"/>
        <c:majorTickMark val="none"/>
        <c:minorTickMark val="none"/>
        <c:tickLblPos val="nextTo"/>
        <c:crossAx val="545376416"/>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600" b="0" i="0" u="none" strike="noStrike" kern="1200" baseline="0">
              <a:solidFill>
                <a:schemeClr val="bg1">
                  <a:lumMod val="95000"/>
                </a:schemeClr>
              </a:solidFill>
              <a:latin typeface="+mn-lt"/>
              <a:ea typeface="+mn-ea"/>
              <a:cs typeface="+mn-cs"/>
            </a:defRPr>
          </a:pPr>
          <a:endParaRPr lang="zh-CN"/>
        </a:p>
      </c:txPr>
    </c:legend>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clustered"/>
        <c:varyColors val="0"/>
        <c:ser>
          <c:idx val="0"/>
          <c:order val="0"/>
          <c:tx>
            <c:strRef>
              <c:f>Sheet1!$B$1</c:f>
              <c:strCache>
                <c:ptCount val="1"/>
                <c:pt idx="0">
                  <c:v>系列 1</c:v>
                </c:pt>
              </c:strCache>
            </c:strRef>
          </c:tx>
          <c:spPr>
            <a:solidFill>
              <a:srgbClr val="0F85F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zh-CN"/>
              </a:p>
            </c:txPr>
            <c:dLblPos val="outEnd"/>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Sheet1!$A$2:$A$9</c:f>
              <c:strCache>
                <c:ptCount val="8"/>
                <c:pt idx="0">
                  <c:v>site 1</c:v>
                </c:pt>
                <c:pt idx="1">
                  <c:v>site 2</c:v>
                </c:pt>
                <c:pt idx="2">
                  <c:v>site 3</c:v>
                </c:pt>
                <c:pt idx="3">
                  <c:v>site 4</c:v>
                </c:pt>
                <c:pt idx="4">
                  <c:v>site 5</c:v>
                </c:pt>
                <c:pt idx="5">
                  <c:v>site 6</c:v>
                </c:pt>
                <c:pt idx="6">
                  <c:v>site 7</c:v>
                </c:pt>
                <c:pt idx="7">
                  <c:v>site 8</c:v>
                </c:pt>
              </c:strCache>
            </c:strRef>
          </c:cat>
          <c:val>
            <c:numRef>
              <c:f>Sheet1!$B$2:$B$9</c:f>
              <c:numCache>
                <c:formatCode>General</c:formatCode>
                <c:ptCount val="8"/>
                <c:pt idx="0">
                  <c:v>2.2999999999999998</c:v>
                </c:pt>
                <c:pt idx="1">
                  <c:v>2.4</c:v>
                </c:pt>
                <c:pt idx="2">
                  <c:v>2.7</c:v>
                </c:pt>
                <c:pt idx="3">
                  <c:v>3.2</c:v>
                </c:pt>
                <c:pt idx="4">
                  <c:v>3.8</c:v>
                </c:pt>
                <c:pt idx="5">
                  <c:v>4.3</c:v>
                </c:pt>
                <c:pt idx="6">
                  <c:v>4.5</c:v>
                </c:pt>
                <c:pt idx="7">
                  <c:v>5</c:v>
                </c:pt>
              </c:numCache>
            </c:numRef>
          </c:val>
          <c:extLst xmlns:c16r2="http://schemas.microsoft.com/office/drawing/2015/06/chart">
            <c:ext xmlns:c16="http://schemas.microsoft.com/office/drawing/2014/chart" uri="{C3380CC4-5D6E-409C-BE32-E72D297353CC}">
              <c16:uniqueId val="{00000000-8034-446D-A993-DCB1CB13F2A4}"/>
            </c:ext>
          </c:extLst>
        </c:ser>
        <c:dLbls>
          <c:dLblPos val="outEnd"/>
          <c:showLegendKey val="0"/>
          <c:showVal val="1"/>
          <c:showCatName val="0"/>
          <c:showSerName val="0"/>
          <c:showPercent val="0"/>
          <c:showBubbleSize val="0"/>
        </c:dLbls>
        <c:gapWidth val="320"/>
        <c:axId val="545377504"/>
        <c:axId val="545381856"/>
      </c:barChart>
      <c:catAx>
        <c:axId val="545377504"/>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545381856"/>
        <c:crosses val="autoZero"/>
        <c:auto val="1"/>
        <c:lblAlgn val="ctr"/>
        <c:lblOffset val="100"/>
        <c:noMultiLvlLbl val="0"/>
      </c:catAx>
      <c:valAx>
        <c:axId val="545381856"/>
        <c:scaling>
          <c:orientation val="minMax"/>
        </c:scaling>
        <c:delete val="0"/>
        <c:axPos val="b"/>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545377504"/>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7"/>
    </mc:Choice>
    <mc:Fallback>
      <c:style val="7"/>
    </mc:Fallback>
  </mc:AlternateContent>
  <c:chart>
    <c:autoTitleDeleted val="1"/>
    <c:view3D>
      <c:rotX val="50"/>
      <c:rotY val="0"/>
      <c:depthPercent val="100"/>
      <c:rAngAx val="0"/>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pie3DChart>
        <c:varyColors val="1"/>
        <c:ser>
          <c:idx val="0"/>
          <c:order val="0"/>
          <c:tx>
            <c:strRef>
              <c:f>Sheet1!$B$1</c:f>
              <c:strCache>
                <c:ptCount val="1"/>
                <c:pt idx="0">
                  <c:v>销售额</c:v>
                </c:pt>
              </c:strCache>
            </c:strRef>
          </c:tx>
          <c:dPt>
            <c:idx val="0"/>
            <c:bubble3D val="0"/>
            <c:explosion val="7"/>
            <c:spPr>
              <a:solidFill>
                <a:srgbClr val="0F85F1"/>
              </a:solidFill>
              <a:ln>
                <a:noFill/>
              </a:ln>
              <a:effectLst>
                <a:outerShdw blurRad="254000" sx="102000" sy="102000" algn="ctr" rotWithShape="0">
                  <a:prstClr val="black">
                    <a:alpha val="20000"/>
                  </a:prstClr>
                </a:outerShdw>
              </a:effectLst>
              <a:sp3d/>
            </c:spPr>
            <c:extLst xmlns:c16r2="http://schemas.microsoft.com/office/drawing/2015/06/chart">
              <c:ext xmlns:c16="http://schemas.microsoft.com/office/drawing/2014/chart" uri="{C3380CC4-5D6E-409C-BE32-E72D297353CC}">
                <c16:uniqueId val="{00000002-6729-45BE-A226-6D75F62BAF93}"/>
              </c:ext>
            </c:extLst>
          </c:dPt>
          <c:dPt>
            <c:idx val="1"/>
            <c:bubble3D val="0"/>
            <c:explosion val="10"/>
            <c:spPr>
              <a:solidFill>
                <a:schemeClr val="accent5">
                  <a:shade val="86000"/>
                </a:schemeClr>
              </a:solidFill>
              <a:ln>
                <a:noFill/>
              </a:ln>
              <a:effectLst>
                <a:outerShdw blurRad="254000" sx="102000" sy="102000" algn="ctr" rotWithShape="0">
                  <a:prstClr val="black">
                    <a:alpha val="20000"/>
                  </a:prstClr>
                </a:outerShdw>
              </a:effectLst>
              <a:sp3d/>
            </c:spPr>
            <c:extLst xmlns:c16r2="http://schemas.microsoft.com/office/drawing/2015/06/chart">
              <c:ext xmlns:c16="http://schemas.microsoft.com/office/drawing/2014/chart" uri="{C3380CC4-5D6E-409C-BE32-E72D297353CC}">
                <c16:uniqueId val="{00000006-6729-45BE-A226-6D75F62BAF93}"/>
              </c:ext>
            </c:extLst>
          </c:dPt>
          <c:dPt>
            <c:idx val="2"/>
            <c:bubble3D val="0"/>
            <c:explosion val="9"/>
            <c:spPr>
              <a:solidFill>
                <a:schemeClr val="accent5">
                  <a:tint val="86000"/>
                </a:schemeClr>
              </a:solidFill>
              <a:ln>
                <a:noFill/>
              </a:ln>
              <a:effectLst>
                <a:outerShdw blurRad="254000" sx="102000" sy="102000" algn="ctr" rotWithShape="0">
                  <a:prstClr val="black">
                    <a:alpha val="20000"/>
                  </a:prstClr>
                </a:outerShdw>
              </a:effectLst>
              <a:sp3d/>
            </c:spPr>
            <c:extLst xmlns:c16r2="http://schemas.microsoft.com/office/drawing/2015/06/chart">
              <c:ext xmlns:c16="http://schemas.microsoft.com/office/drawing/2014/chart" uri="{C3380CC4-5D6E-409C-BE32-E72D297353CC}">
                <c16:uniqueId val="{00000007-6729-45BE-A226-6D75F62BAF93}"/>
              </c:ext>
            </c:extLst>
          </c:dPt>
          <c:dPt>
            <c:idx val="3"/>
            <c:bubble3D val="0"/>
            <c:explosion val="12"/>
            <c:spPr>
              <a:solidFill>
                <a:schemeClr val="accent5">
                  <a:tint val="58000"/>
                </a:schemeClr>
              </a:solidFill>
              <a:ln>
                <a:noFill/>
              </a:ln>
              <a:effectLst>
                <a:outerShdw blurRad="254000" sx="102000" sy="102000" algn="ctr" rotWithShape="0">
                  <a:prstClr val="black">
                    <a:alpha val="20000"/>
                  </a:prstClr>
                </a:outerShdw>
              </a:effectLst>
              <a:sp3d/>
            </c:spPr>
            <c:extLst xmlns:c16r2="http://schemas.microsoft.com/office/drawing/2015/06/chart">
              <c:ext xmlns:c16="http://schemas.microsoft.com/office/drawing/2014/chart" uri="{C3380CC4-5D6E-409C-BE32-E72D297353CC}">
                <c16:uniqueId val="{00000008-6729-45BE-A226-6D75F62BAF93}"/>
              </c:ext>
            </c:extLst>
          </c:dPt>
          <c:dLbls>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1">
                <a:spAutoFit/>
              </a:bodyPr>
              <a:lstStyle/>
              <a:p>
                <a:pPr>
                  <a:defRPr sz="1330" b="1" i="0" u="none" strike="noStrike" kern="1200" baseline="0">
                    <a:solidFill>
                      <a:schemeClr val="lt1"/>
                    </a:solidFill>
                    <a:latin typeface="+mn-lt"/>
                    <a:ea typeface="+mn-ea"/>
                    <a:cs typeface="+mn-cs"/>
                  </a:defRPr>
                </a:pPr>
                <a:endParaRPr lang="zh-CN"/>
              </a:p>
            </c:txPr>
            <c:dLblPos val="ctr"/>
            <c:showLegendKey val="0"/>
            <c:showVal val="0"/>
            <c:showCatName val="0"/>
            <c:showSerName val="0"/>
            <c:showPercent val="1"/>
            <c:showBubbleSize val="0"/>
            <c:showLeaderLines val="1"/>
            <c:leaderLines>
              <c:spPr>
                <a:ln w="9525">
                  <a:solidFill>
                    <a:schemeClr val="dk1">
                      <a:lumMod val="50000"/>
                      <a:lumOff val="50000"/>
                    </a:schemeClr>
                  </a:solidFill>
                </a:ln>
                <a:effectLst/>
              </c:spPr>
            </c:leaderLines>
            <c:extLst xmlns:c16r2="http://schemas.microsoft.com/office/drawing/2015/06/chart">
              <c:ext xmlns:c15="http://schemas.microsoft.com/office/drawing/2012/chart" uri="{CE6537A1-D6FC-4f65-9D91-7224C49458BB}"/>
            </c:extLst>
          </c:dLbls>
          <c:cat>
            <c:strRef>
              <c:f>Sheet1!$A$2:$A$5</c:f>
              <c:strCache>
                <c:ptCount val="4"/>
                <c:pt idx="0">
                  <c:v>season 1</c:v>
                </c:pt>
                <c:pt idx="1">
                  <c:v>season 2</c:v>
                </c:pt>
                <c:pt idx="2">
                  <c:v>season 3</c:v>
                </c:pt>
                <c:pt idx="3">
                  <c:v>season 4</c:v>
                </c:pt>
              </c:strCache>
            </c:strRef>
          </c:cat>
          <c:val>
            <c:numRef>
              <c:f>Sheet1!$B$2:$B$5</c:f>
              <c:numCache>
                <c:formatCode>General</c:formatCode>
                <c:ptCount val="4"/>
                <c:pt idx="0">
                  <c:v>8.1999999999999993</c:v>
                </c:pt>
                <c:pt idx="1">
                  <c:v>3.2</c:v>
                </c:pt>
                <c:pt idx="2">
                  <c:v>1.4</c:v>
                </c:pt>
                <c:pt idx="3">
                  <c:v>1.2</c:v>
                </c:pt>
              </c:numCache>
            </c:numRef>
          </c:val>
          <c:extLst xmlns:c16r2="http://schemas.microsoft.com/office/drawing/2015/06/chart">
            <c:ext xmlns:c16="http://schemas.microsoft.com/office/drawing/2014/chart" uri="{C3380CC4-5D6E-409C-BE32-E72D297353CC}">
              <c16:uniqueId val="{00000000-6729-45BE-A226-6D75F62BAF93}"/>
            </c:ext>
          </c:extLst>
        </c:ser>
        <c:dLbls>
          <c:dLblPos val="ctr"/>
          <c:showLegendKey val="0"/>
          <c:showVal val="0"/>
          <c:showCatName val="0"/>
          <c:showSerName val="0"/>
          <c:showPercent val="1"/>
          <c:showBubbleSize val="0"/>
          <c:showLeaderLines val="1"/>
        </c:dLbls>
      </c:pie3DChart>
      <c:spPr>
        <a:noFill/>
        <a:ln>
          <a:noFill/>
        </a:ln>
        <a:effectLst/>
      </c:spPr>
    </c:plotArea>
    <c:legend>
      <c:legendPos val="b"/>
      <c:overlay val="0"/>
      <c:spPr>
        <a:solidFill>
          <a:schemeClr val="lt1">
            <a:lumMod val="95000"/>
            <a:alpha val="39000"/>
          </a:schemeClr>
        </a:solidFill>
        <a:ln>
          <a:noFill/>
        </a:ln>
        <a:effectLst/>
      </c:spPr>
      <c:txPr>
        <a:bodyPr rot="0" spcFirstLastPara="1" vertOverflow="ellipsis" vert="horz" wrap="square" anchor="ctr" anchorCtr="1"/>
        <a:lstStyle/>
        <a:p>
          <a:pPr>
            <a:defRPr sz="1800" b="0" i="0" u="none" strike="noStrike" kern="1200" baseline="0">
              <a:solidFill>
                <a:schemeClr val="dk1">
                  <a:lumMod val="75000"/>
                  <a:lumOff val="25000"/>
                </a:schemeClr>
              </a:solidFill>
              <a:latin typeface="+mn-lt"/>
              <a:ea typeface="+mn-ea"/>
              <a:cs typeface="+mn-cs"/>
            </a:defRPr>
          </a:pPr>
          <a:endParaRPr lang="zh-CN"/>
        </a:p>
      </c:txPr>
    </c:legend>
    <c:plotVisOnly val="1"/>
    <c:dispBlanksAs val="gap"/>
    <c:showDLblsOverMax val="0"/>
  </c:chart>
  <c:spPr>
    <a:noFill/>
    <a:ln w="9525" cap="flat" cmpd="sng" algn="ctr">
      <a:noFill/>
      <a:round/>
    </a:ln>
    <a:effectLst/>
  </c:spPr>
  <c:txPr>
    <a:bodyPr/>
    <a:lstStyle/>
    <a:p>
      <a:pPr>
        <a:defRPr/>
      </a:pPr>
      <a:endParaRPr lang="zh-CN"/>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object 1</c:v>
                </c:pt>
              </c:strCache>
            </c:strRef>
          </c:tx>
          <c:spPr>
            <a:blipFill>
              <a:blip xmlns:r="http://schemas.openxmlformats.org/officeDocument/2006/relationships" r:embed="rId3"/>
              <a:stretch>
                <a:fillRect/>
              </a:stretch>
            </a:blipFill>
            <a:ln w="19050">
              <a:noFill/>
            </a:ln>
            <a:effectLst/>
          </c:spPr>
          <c:invertIfNegative val="0"/>
          <c:cat>
            <c:numRef>
              <c:f>Sheet1!$A$2:$A$6</c:f>
              <c:numCache>
                <c:formatCode>General</c:formatCode>
                <c:ptCount val="5"/>
                <c:pt idx="0">
                  <c:v>2012</c:v>
                </c:pt>
                <c:pt idx="1">
                  <c:v>2013</c:v>
                </c:pt>
                <c:pt idx="2">
                  <c:v>2014</c:v>
                </c:pt>
                <c:pt idx="3">
                  <c:v>2015</c:v>
                </c:pt>
                <c:pt idx="4">
                  <c:v>2016</c:v>
                </c:pt>
              </c:numCache>
            </c:numRef>
          </c:cat>
          <c:val>
            <c:numRef>
              <c:f>Sheet1!$B$2:$B$6</c:f>
              <c:numCache>
                <c:formatCode>General</c:formatCode>
                <c:ptCount val="5"/>
                <c:pt idx="0">
                  <c:v>4.3</c:v>
                </c:pt>
                <c:pt idx="1">
                  <c:v>2.5</c:v>
                </c:pt>
                <c:pt idx="2">
                  <c:v>3.5</c:v>
                </c:pt>
                <c:pt idx="3">
                  <c:v>4.5</c:v>
                </c:pt>
                <c:pt idx="4">
                  <c:v>3</c:v>
                </c:pt>
              </c:numCache>
            </c:numRef>
          </c:val>
          <c:extLst xmlns:c16r2="http://schemas.microsoft.com/office/drawing/2015/06/chart">
            <c:ext xmlns:c16="http://schemas.microsoft.com/office/drawing/2014/chart" uri="{C3380CC4-5D6E-409C-BE32-E72D297353CC}">
              <c16:uniqueId val="{00000000-60DF-4914-B9E3-6A466C300C8B}"/>
            </c:ext>
          </c:extLst>
        </c:ser>
        <c:dLbls>
          <c:showLegendKey val="0"/>
          <c:showVal val="0"/>
          <c:showCatName val="0"/>
          <c:showSerName val="0"/>
          <c:showPercent val="0"/>
          <c:showBubbleSize val="0"/>
        </c:dLbls>
        <c:gapWidth val="150"/>
        <c:axId val="545380224"/>
        <c:axId val="545372064"/>
      </c:barChart>
      <c:catAx>
        <c:axId val="54538022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545372064"/>
        <c:crosses val="autoZero"/>
        <c:auto val="1"/>
        <c:lblAlgn val="ctr"/>
        <c:lblOffset val="100"/>
        <c:noMultiLvlLbl val="0"/>
      </c:catAx>
      <c:valAx>
        <c:axId val="545372064"/>
        <c:scaling>
          <c:orientation val="minMax"/>
        </c:scaling>
        <c:delete val="0"/>
        <c:axPos val="l"/>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545380224"/>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zh-CN"/>
    </a:p>
  </c:txPr>
  <c:externalData r:id="rId4">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Sheet1!$B$1</c:f>
              <c:strCache>
                <c:ptCount val="1"/>
                <c:pt idx="0">
                  <c:v>object 1</c:v>
                </c:pt>
              </c:strCache>
            </c:strRef>
          </c:tx>
          <c:spPr>
            <a:ln w="19050" cap="rnd">
              <a:solidFill>
                <a:srgbClr val="0F85F1"/>
              </a:solidFill>
              <a:round/>
            </a:ln>
            <a:effectLst/>
          </c:spPr>
          <c:marker>
            <c:symbol val="none"/>
          </c:marker>
          <c:cat>
            <c:numRef>
              <c:f>Sheet1!$A$2:$A$6</c:f>
              <c:numCache>
                <c:formatCode>General</c:formatCode>
                <c:ptCount val="5"/>
                <c:pt idx="0">
                  <c:v>2012</c:v>
                </c:pt>
                <c:pt idx="1">
                  <c:v>2013</c:v>
                </c:pt>
                <c:pt idx="2">
                  <c:v>2014</c:v>
                </c:pt>
                <c:pt idx="3">
                  <c:v>2015</c:v>
                </c:pt>
                <c:pt idx="4">
                  <c:v>2016</c:v>
                </c:pt>
              </c:numCache>
            </c:numRef>
          </c:cat>
          <c:val>
            <c:numRef>
              <c:f>Sheet1!$B$2:$B$6</c:f>
              <c:numCache>
                <c:formatCode>General</c:formatCode>
                <c:ptCount val="5"/>
                <c:pt idx="0">
                  <c:v>4.3</c:v>
                </c:pt>
                <c:pt idx="1">
                  <c:v>2.5</c:v>
                </c:pt>
                <c:pt idx="2">
                  <c:v>3.5</c:v>
                </c:pt>
                <c:pt idx="3">
                  <c:v>4.5</c:v>
                </c:pt>
                <c:pt idx="4">
                  <c:v>3</c:v>
                </c:pt>
              </c:numCache>
            </c:numRef>
          </c:val>
          <c:smooth val="1"/>
          <c:extLst xmlns:c16r2="http://schemas.microsoft.com/office/drawing/2015/06/chart">
            <c:ext xmlns:c16="http://schemas.microsoft.com/office/drawing/2014/chart" uri="{C3380CC4-5D6E-409C-BE32-E72D297353CC}">
              <c16:uniqueId val="{00000000-F067-4159-B2A2-70B63C8F0856}"/>
            </c:ext>
          </c:extLst>
        </c:ser>
        <c:ser>
          <c:idx val="1"/>
          <c:order val="1"/>
          <c:tx>
            <c:strRef>
              <c:f>Sheet1!$C$1</c:f>
              <c:strCache>
                <c:ptCount val="1"/>
                <c:pt idx="0">
                  <c:v>object 2</c:v>
                </c:pt>
              </c:strCache>
            </c:strRef>
          </c:tx>
          <c:spPr>
            <a:ln w="6350" cap="rnd">
              <a:solidFill>
                <a:srgbClr val="0F85F1">
                  <a:alpha val="50000"/>
                </a:srgbClr>
              </a:solidFill>
              <a:round/>
            </a:ln>
            <a:effectLst/>
          </c:spPr>
          <c:marker>
            <c:symbol val="none"/>
          </c:marker>
          <c:cat>
            <c:numRef>
              <c:f>Sheet1!$A$2:$A$6</c:f>
              <c:numCache>
                <c:formatCode>General</c:formatCode>
                <c:ptCount val="5"/>
                <c:pt idx="0">
                  <c:v>2012</c:v>
                </c:pt>
                <c:pt idx="1">
                  <c:v>2013</c:v>
                </c:pt>
                <c:pt idx="2">
                  <c:v>2014</c:v>
                </c:pt>
                <c:pt idx="3">
                  <c:v>2015</c:v>
                </c:pt>
                <c:pt idx="4">
                  <c:v>2016</c:v>
                </c:pt>
              </c:numCache>
            </c:numRef>
          </c:cat>
          <c:val>
            <c:numRef>
              <c:f>Sheet1!$C$2:$C$6</c:f>
              <c:numCache>
                <c:formatCode>General</c:formatCode>
                <c:ptCount val="5"/>
                <c:pt idx="0">
                  <c:v>2.4</c:v>
                </c:pt>
                <c:pt idx="1">
                  <c:v>4.4000000000000004</c:v>
                </c:pt>
                <c:pt idx="2">
                  <c:v>1.8</c:v>
                </c:pt>
                <c:pt idx="3">
                  <c:v>2.8</c:v>
                </c:pt>
                <c:pt idx="4">
                  <c:v>4</c:v>
                </c:pt>
              </c:numCache>
            </c:numRef>
          </c:val>
          <c:smooth val="1"/>
          <c:extLst xmlns:c16r2="http://schemas.microsoft.com/office/drawing/2015/06/chart">
            <c:ext xmlns:c16="http://schemas.microsoft.com/office/drawing/2014/chart" uri="{C3380CC4-5D6E-409C-BE32-E72D297353CC}">
              <c16:uniqueId val="{00000001-F067-4159-B2A2-70B63C8F0856}"/>
            </c:ext>
          </c:extLst>
        </c:ser>
        <c:ser>
          <c:idx val="2"/>
          <c:order val="2"/>
          <c:tx>
            <c:strRef>
              <c:f>Sheet1!$D$1</c:f>
              <c:strCache>
                <c:ptCount val="1"/>
                <c:pt idx="0">
                  <c:v>object 3</c:v>
                </c:pt>
              </c:strCache>
            </c:strRef>
          </c:tx>
          <c:spPr>
            <a:ln w="12700" cap="rnd">
              <a:solidFill>
                <a:srgbClr val="0F85F1">
                  <a:alpha val="80000"/>
                </a:srgbClr>
              </a:solidFill>
              <a:round/>
            </a:ln>
            <a:effectLst/>
          </c:spPr>
          <c:marker>
            <c:symbol val="none"/>
          </c:marker>
          <c:cat>
            <c:numRef>
              <c:f>Sheet1!$A$2:$A$6</c:f>
              <c:numCache>
                <c:formatCode>General</c:formatCode>
                <c:ptCount val="5"/>
                <c:pt idx="0">
                  <c:v>2012</c:v>
                </c:pt>
                <c:pt idx="1">
                  <c:v>2013</c:v>
                </c:pt>
                <c:pt idx="2">
                  <c:v>2014</c:v>
                </c:pt>
                <c:pt idx="3">
                  <c:v>2015</c:v>
                </c:pt>
                <c:pt idx="4">
                  <c:v>2016</c:v>
                </c:pt>
              </c:numCache>
            </c:numRef>
          </c:cat>
          <c:val>
            <c:numRef>
              <c:f>Sheet1!$D$2:$D$6</c:f>
              <c:numCache>
                <c:formatCode>General</c:formatCode>
                <c:ptCount val="5"/>
                <c:pt idx="0">
                  <c:v>2</c:v>
                </c:pt>
                <c:pt idx="1">
                  <c:v>2</c:v>
                </c:pt>
                <c:pt idx="2">
                  <c:v>3</c:v>
                </c:pt>
                <c:pt idx="3">
                  <c:v>5</c:v>
                </c:pt>
                <c:pt idx="4">
                  <c:v>2</c:v>
                </c:pt>
              </c:numCache>
            </c:numRef>
          </c:val>
          <c:smooth val="1"/>
          <c:extLst xmlns:c16r2="http://schemas.microsoft.com/office/drawing/2015/06/chart">
            <c:ext xmlns:c16="http://schemas.microsoft.com/office/drawing/2014/chart" uri="{C3380CC4-5D6E-409C-BE32-E72D297353CC}">
              <c16:uniqueId val="{00000002-F067-4159-B2A2-70B63C8F0856}"/>
            </c:ext>
          </c:extLst>
        </c:ser>
        <c:dLbls>
          <c:showLegendKey val="0"/>
          <c:showVal val="0"/>
          <c:showCatName val="0"/>
          <c:showSerName val="0"/>
          <c:showPercent val="0"/>
          <c:showBubbleSize val="0"/>
        </c:dLbls>
        <c:smooth val="0"/>
        <c:axId val="545055872"/>
        <c:axId val="545069472"/>
      </c:lineChart>
      <c:catAx>
        <c:axId val="54505587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545069472"/>
        <c:crosses val="autoZero"/>
        <c:auto val="1"/>
        <c:lblAlgn val="ctr"/>
        <c:lblOffset val="100"/>
        <c:noMultiLvlLbl val="0"/>
      </c:catAx>
      <c:valAx>
        <c:axId val="545069472"/>
        <c:scaling>
          <c:orientation val="minMax"/>
        </c:scaling>
        <c:delete val="0"/>
        <c:axPos val="l"/>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545055872"/>
        <c:crosses val="autoZero"/>
        <c:crossBetween val="between"/>
      </c:valAx>
      <c:spPr>
        <a:noFill/>
        <a:ln>
          <a:noFill/>
        </a:ln>
        <a:effectLst/>
      </c:spPr>
    </c:plotArea>
    <c:legend>
      <c:legendPos val="b"/>
      <c:layout>
        <c:manualLayout>
          <c:xMode val="edge"/>
          <c:yMode val="edge"/>
          <c:x val="0.31940742963204111"/>
          <c:y val="0.93401838870750908"/>
          <c:w val="0.36151928630312924"/>
          <c:h val="6.5981611292490874E-2"/>
        </c:manualLayout>
      </c:layout>
      <c:overlay val="0"/>
      <c:spPr>
        <a:noFill/>
        <a:ln>
          <a:noFill/>
        </a:ln>
        <a:effectLst/>
      </c:spPr>
      <c:txPr>
        <a:bodyPr rot="0" spcFirstLastPara="1" vertOverflow="ellipsis" vert="horz" wrap="square" anchor="ctr" anchorCtr="1"/>
        <a:lstStyle/>
        <a:p>
          <a:pPr>
            <a:defRPr sz="1400" b="0" i="0" u="none" strike="noStrike" kern="1200" baseline="0">
              <a:solidFill>
                <a:schemeClr val="tx1">
                  <a:lumMod val="65000"/>
                  <a:lumOff val="35000"/>
                </a:schemeClr>
              </a:solidFill>
              <a:latin typeface="+mn-lt"/>
              <a:ea typeface="+mn-ea"/>
              <a:cs typeface="+mn-cs"/>
            </a:defRPr>
          </a:pPr>
          <a:endParaRPr lang="zh-CN"/>
        </a:p>
      </c:txPr>
    </c:legend>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withinLinear" id="18">
  <a:schemeClr val="accent5"/>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31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64">
  <cs:axisTitle>
    <cs:lnRef idx="0"/>
    <cs:fillRef idx="0"/>
    <cs:effectRef idx="0"/>
    <cs:fontRef idx="minor">
      <a:schemeClr val="dk1">
        <a:lumMod val="75000"/>
        <a:lumOff val="25000"/>
      </a:schemeClr>
    </cs:fontRef>
    <cs:defRPr sz="1197" b="1" kern="1200"/>
  </cs:axisTitle>
  <cs:categoryAxis>
    <cs:lnRef idx="0"/>
    <cs:fillRef idx="0"/>
    <cs:effectRef idx="0"/>
    <cs:fontRef idx="minor">
      <a:schemeClr val="dk1">
        <a:lumMod val="75000"/>
        <a:lumOff val="25000"/>
      </a:schemeClr>
    </cs:fontRef>
    <cs:spPr>
      <a:ln w="19050" cap="flat" cmpd="sng" algn="ctr">
        <a:solidFill>
          <a:schemeClr val="dk1">
            <a:lumMod val="75000"/>
            <a:lumOff val="25000"/>
          </a:schemeClr>
        </a:solidFill>
        <a:round/>
      </a:ln>
    </cs:spPr>
    <cs:defRPr sz="1197" kern="1200" cap="all" baseline="0"/>
  </cs:categoryAxis>
  <cs:chartArea>
    <cs:lnRef idx="0"/>
    <cs:fillRef idx="0"/>
    <cs:effectRef idx="0"/>
    <cs:fontRef idx="minor">
      <a:schemeClr val="dk1"/>
    </cs:fontRef>
    <cs: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cs:spPr>
    <cs:defRPr sz="1197" kern="1200"/>
  </cs:chartArea>
  <cs:dataLabel>
    <cs:lnRef idx="0"/>
    <cs:fillRef idx="0"/>
    <cs:effectRef idx="0"/>
    <cs:fontRef idx="minor">
      <a:schemeClr val="lt1"/>
    </cs:fontRef>
    <cs:spPr>
      <a:pattFill prst="pct75">
        <a:fgClr>
          <a:schemeClr val="dk1">
            <a:lumMod val="75000"/>
            <a:lumOff val="25000"/>
          </a:schemeClr>
        </a:fgClr>
        <a:bgClr>
          <a:schemeClr val="dk1">
            <a:lumMod val="65000"/>
            <a:lumOff val="35000"/>
          </a:schemeClr>
        </a:bgClr>
      </a:pattFill>
      <a:effectLst>
        <a:outerShdw blurRad="50800" dist="38100" dir="2700000" algn="tl" rotWithShape="0">
          <a:prstClr val="black">
            <a:alpha val="40000"/>
          </a:prstClr>
        </a:outerShdw>
      </a:effectLst>
    </cs:spPr>
    <cs:defRPr sz="1330" b="1" i="0" u="none" strike="noStrike" kern="1200" baseline="0"/>
  </cs:dataLabel>
  <cs:dataLabelCallout>
    <cs:lnRef idx="0"/>
    <cs:fillRef idx="0"/>
    <cs:effectRef idx="0"/>
    <cs:fontRef idx="minor">
      <a:schemeClr val="lt1"/>
    </cs:fontRef>
    <cs:spPr>
      <a:pattFill prst="pct75">
        <a:fgClr>
          <a:schemeClr val="dk1">
            <a:lumMod val="75000"/>
            <a:lumOff val="25000"/>
          </a:schemeClr>
        </a:fgClr>
        <a:bgClr>
          <a:schemeClr val="dk1">
            <a:lumMod val="65000"/>
            <a:lumOff val="35000"/>
          </a:schemeClr>
        </a:bgClr>
      </a:pattFill>
      <a:effectLst>
        <a:outerShdw blurRad="50800" dist="38100" dir="2700000" algn="tl" rotWithShape="0">
          <a:prstClr val="black">
            <a:alpha val="40000"/>
          </a:prstClr>
        </a:outerShdw>
      </a:effectLst>
    </cs:spPr>
    <cs:defRPr sz="1330" b="1" i="0" u="none" strike="noStrike" kern="1200" baseline="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a:effectLst>
        <a:outerShdw blurRad="254000" sx="102000" sy="102000" algn="ctr" rotWithShape="0">
          <a:prstClr val="black">
            <a:alpha val="20000"/>
          </a:prstClr>
        </a:outerShdw>
      </a:effectLst>
    </cs:spPr>
  </cs:dataPoint>
  <cs:dataPoint3D>
    <cs:lnRef idx="0"/>
    <cs:fillRef idx="0">
      <cs:styleClr val="auto"/>
    </cs:fillRef>
    <cs:effectRef idx="0"/>
    <cs:fontRef idx="minor">
      <a:schemeClr val="dk1"/>
    </cs:fontRef>
    <cs:spPr>
      <a:solidFill>
        <a:schemeClr val="phClr"/>
      </a:solidFill>
      <a:effectLst>
        <a:outerShdw blurRad="254000" sx="102000" sy="102000" algn="ctr" rotWithShape="0">
          <a:prstClr val="black">
            <a:alpha val="20000"/>
          </a:prstClr>
        </a:outerShdw>
      </a:effectLst>
    </cs:spPr>
  </cs:dataPoint3D>
  <cs:dataPointLine>
    <cs:lnRef idx="0">
      <cs:styleClr val="auto"/>
    </cs:lnRef>
    <cs:fillRef idx="0"/>
    <cs:effectRef idx="0"/>
    <cs:fontRef idx="minor">
      <a:schemeClr val="dk1"/>
    </cs:fontRef>
    <cs:spPr>
      <a:ln w="31750" cap="rnd">
        <a:solidFill>
          <a:schemeClr val="phClr">
            <a:alpha val="85000"/>
          </a:schemeClr>
        </a:solidFill>
        <a:round/>
      </a:ln>
    </cs:spPr>
  </cs:dataPointLine>
  <cs:dataPointMarker>
    <cs:lnRef idx="0"/>
    <cs:fillRef idx="0">
      <cs:styleClr val="auto"/>
    </cs:fillRef>
    <cs:effectRef idx="0"/>
    <cs:fontRef idx="minor">
      <a:schemeClr val="dk1"/>
    </cs:fontRef>
    <cs:spPr>
      <a:solidFill>
        <a:schemeClr val="phClr">
          <a:alpha val="85000"/>
        </a:schemeClr>
      </a:solidFill>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75000"/>
        <a:lumOff val="25000"/>
      </a:schemeClr>
    </cs:fontRef>
    <cs:spPr>
      <a:ln w="9525">
        <a:solidFill>
          <a:schemeClr val="dk1">
            <a:lumMod val="35000"/>
            <a:lumOff val="65000"/>
          </a:schemeClr>
        </a:solidFill>
      </a:ln>
    </cs:spPr>
    <cs:defRPr sz="1197" kern="1200"/>
  </cs:dataTable>
  <cs:downBar>
    <cs:lnRef idx="0"/>
    <cs:fillRef idx="0"/>
    <cs:effectRef idx="0"/>
    <cs:fontRef idx="minor">
      <a:schemeClr val="dk1"/>
    </cs:fontRef>
    <cs:spPr>
      <a:solidFill>
        <a:schemeClr val="dk1">
          <a:lumMod val="50000"/>
          <a:lumOff val="50000"/>
        </a:schemeClr>
      </a:solidFill>
      <a:ln w="9525">
        <a:solidFill>
          <a:schemeClr val="dk1">
            <a:lumMod val="65000"/>
            <a:lumOff val="35000"/>
          </a:schemeClr>
        </a:solidFill>
      </a:ln>
    </cs:spPr>
  </cs:downBar>
  <cs:dropLine>
    <cs:lnRef idx="0"/>
    <cs:fillRef idx="0"/>
    <cs:effectRef idx="0"/>
    <cs:fontRef idx="minor">
      <a:schemeClr val="dk1"/>
    </cs:fontRef>
    <cs:spPr>
      <a:ln w="9525">
        <a:solidFill>
          <a:schemeClr val="dk1">
            <a:lumMod val="35000"/>
            <a:lumOff val="65000"/>
          </a:schemeClr>
        </a:solidFill>
        <a:prstDash val="dash"/>
      </a:ln>
    </cs:spPr>
  </cs:dropLine>
  <cs:errorBar>
    <cs:lnRef idx="0"/>
    <cs:fillRef idx="0"/>
    <cs:effectRef idx="0"/>
    <cs:fontRef idx="minor">
      <a:schemeClr val="dk1"/>
    </cs:fontRef>
    <cs:spPr>
      <a:ln w="9525">
        <a:solidFill>
          <a:schemeClr val="dk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gradFill>
          <a:gsLst>
            <a:gs pos="100000">
              <a:schemeClr val="dk1">
                <a:lumMod val="95000"/>
                <a:lumOff val="5000"/>
                <a:alpha val="42000"/>
              </a:schemeClr>
            </a:gs>
            <a:gs pos="0">
              <a:schemeClr val="lt1">
                <a:lumMod val="75000"/>
                <a:alpha val="36000"/>
              </a:schemeClr>
            </a:gs>
          </a:gsLst>
          <a:lin ang="5400000" scaled="0"/>
        </a:gradFill>
        <a:round/>
      </a:ln>
    </cs:spPr>
  </cs:gridlineMajor>
  <cs:gridlineMinor>
    <cs:lnRef idx="0"/>
    <cs:fillRef idx="0"/>
    <cs:effectRef idx="0"/>
    <cs:fontRef idx="minor">
      <a:schemeClr val="dk1"/>
    </cs:fontRef>
    <cs:spPr>
      <a:ln>
        <a:gradFill>
          <a:gsLst>
            <a:gs pos="100000">
              <a:schemeClr val="dk1">
                <a:lumMod val="95000"/>
                <a:lumOff val="5000"/>
                <a:alpha val="42000"/>
              </a:schemeClr>
            </a:gs>
            <a:gs pos="0">
              <a:schemeClr val="lt1">
                <a:lumMod val="75000"/>
                <a:alpha val="36000"/>
              </a:schemeClr>
            </a:gs>
          </a:gsLst>
          <a:lin ang="5400000" scaled="0"/>
        </a:gradFill>
      </a:ln>
    </cs:spPr>
  </cs:gridlineMinor>
  <cs:hiLoLine>
    <cs:lnRef idx="0"/>
    <cs:fillRef idx="0"/>
    <cs:effectRef idx="0"/>
    <cs:fontRef idx="minor">
      <a:schemeClr val="dk1"/>
    </cs:fontRef>
    <cs:spPr>
      <a:ln w="9525">
        <a:solidFill>
          <a:schemeClr val="dk1">
            <a:lumMod val="35000"/>
            <a:lumOff val="65000"/>
          </a:schemeClr>
        </a:solidFill>
        <a:prstDash val="dash"/>
      </a:ln>
    </cs:spPr>
  </cs:hiLoLine>
  <cs:leaderLine>
    <cs:lnRef idx="0"/>
    <cs:fillRef idx="0"/>
    <cs:effectRef idx="0"/>
    <cs:fontRef idx="minor">
      <a:schemeClr val="dk1"/>
    </cs:fontRef>
    <cs:spPr>
      <a:ln w="9525">
        <a:solidFill>
          <a:schemeClr val="dk1">
            <a:lumMod val="50000"/>
            <a:lumOff val="50000"/>
          </a:schemeClr>
        </a:solidFill>
      </a:ln>
    </cs:spPr>
  </cs:leaderLine>
  <cs:legend>
    <cs:lnRef idx="0"/>
    <cs:fillRef idx="0"/>
    <cs:effectRef idx="0"/>
    <cs:fontRef idx="minor">
      <a:schemeClr val="dk1">
        <a:lumMod val="75000"/>
        <a:lumOff val="25000"/>
      </a:schemeClr>
    </cs:fontRef>
    <cs:spPr>
      <a:solidFill>
        <a:schemeClr val="lt1">
          <a:lumMod val="95000"/>
          <a:alpha val="39000"/>
        </a:schemeClr>
      </a:solidFill>
    </cs:spPr>
    <cs:defRPr sz="1197"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dk1">
        <a:lumMod val="75000"/>
        <a:lumOff val="25000"/>
      </a:schemeClr>
    </cs:fontRef>
    <cs:spPr>
      <a:ln w="31750" cap="flat" cmpd="sng" algn="ctr">
        <a:solidFill>
          <a:schemeClr val="dk1">
            <a:lumMod val="75000"/>
            <a:lumOff val="25000"/>
          </a:schemeClr>
        </a:solidFill>
        <a:round/>
      </a:ln>
    </cs:spPr>
    <cs:defRPr sz="1197" kern="1200"/>
  </cs:seriesAxis>
  <cs:seriesLine>
    <cs:lnRef idx="0"/>
    <cs:fillRef idx="0"/>
    <cs:effectRef idx="0"/>
    <cs:fontRef idx="minor">
      <a:schemeClr val="dk1"/>
    </cs:fontRef>
    <cs:spPr>
      <a:ln w="9525">
        <a:solidFill>
          <a:schemeClr val="dk1">
            <a:lumMod val="50000"/>
            <a:lumOff val="50000"/>
          </a:schemeClr>
        </a:solidFill>
        <a:round/>
      </a:ln>
    </cs:spPr>
  </cs:seriesLine>
  <cs:title>
    <cs:lnRef idx="0"/>
    <cs:fillRef idx="0"/>
    <cs:effectRef idx="0"/>
    <cs:fontRef idx="minor">
      <a:schemeClr val="dk1">
        <a:lumMod val="75000"/>
        <a:lumOff val="25000"/>
      </a:schemeClr>
    </cs:fontRef>
    <cs:defRPr sz="2200" b="1" kern="120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75000"/>
        <a:lumOff val="25000"/>
      </a:schemeClr>
    </cs:fontRef>
    <cs:defRPr sz="1197" kern="1200"/>
  </cs:trendlineLabel>
  <cs:upBar>
    <cs:lnRef idx="0"/>
    <cs:fillRef idx="0"/>
    <cs:effectRef idx="0"/>
    <cs:fontRef idx="minor">
      <a:schemeClr val="dk1"/>
    </cs:fontRef>
    <cs:spPr>
      <a:solidFill>
        <a:schemeClr val="lt1"/>
      </a:solidFill>
      <a:ln w="9525">
        <a:solidFill>
          <a:schemeClr val="dk1">
            <a:lumMod val="65000"/>
            <a:lumOff val="35000"/>
          </a:schemeClr>
        </a:solidFill>
      </a:ln>
    </cs:spPr>
  </cs:upBar>
  <cs:valueAxis>
    <cs:lnRef idx="0"/>
    <cs:fillRef idx="0"/>
    <cs:effectRef idx="0"/>
    <cs:fontRef idx="minor">
      <a:schemeClr val="dk1">
        <a:lumMod val="75000"/>
        <a:lumOff val="25000"/>
      </a:schemeClr>
    </cs:fontRef>
    <cs:spPr>
      <a:ln>
        <a:noFill/>
      </a:ln>
    </cs:spPr>
    <cs:defRPr sz="1197" kern="1200"/>
  </cs:valueAxis>
  <cs:wall>
    <cs:lnRef idx="0"/>
    <cs:fillRef idx="0"/>
    <cs:effectRef idx="0"/>
    <cs:fontRef idx="minor">
      <a:schemeClr val="dk1"/>
    </cs:fontRef>
  </cs:wall>
</cs:chartStyle>
</file>

<file path=ppt/charts/style4.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219265110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1"/>
            <a:ext cx="22860000" cy="12799219"/>
          </a:xfrm>
          <a:prstGeom prst="rect">
            <a:avLst/>
          </a:prstGeom>
        </p:spPr>
      </p:pic>
    </p:spTree>
    <p:extLst>
      <p:ext uri="{BB962C8B-B14F-4D97-AF65-F5344CB8AC3E}">
        <p14:creationId xmlns:p14="http://schemas.microsoft.com/office/powerpoint/2010/main" val="26954292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3_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152584236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768726389"/>
      </p:ext>
    </p:extLst>
  </p:cSld>
  <p:clrMap bg1="lt1" tx1="dk1" bg2="lt2" tx2="dk2" accent1="accent1" accent2="accent2" accent3="accent3" accent4="accent4" accent5="accent5" accent6="accent6" hlink="hlink" folHlink="folHlink"/>
  <p:sldLayoutIdLst>
    <p:sldLayoutId id="2147483668" r:id="rId1"/>
    <p:sldLayoutId id="2147483673" r:id="rId2"/>
    <p:sldLayoutId id="2147483676" r:id="rId3"/>
  </p:sldLayoutIdLst>
  <p:txStyles>
    <p:titleStyle>
      <a:lvl1pPr algn="l" defTabSz="1706910" rtl="0" eaLnBrk="1" latinLnBrk="0" hangingPunct="1">
        <a:lnSpc>
          <a:spcPct val="90000"/>
        </a:lnSpc>
        <a:spcBef>
          <a:spcPct val="0"/>
        </a:spcBef>
        <a:buNone/>
        <a:defRPr sz="8213" kern="1200">
          <a:solidFill>
            <a:schemeClr val="tx1"/>
          </a:solidFill>
          <a:latin typeface="+mj-lt"/>
          <a:ea typeface="+mj-ea"/>
          <a:cs typeface="+mj-cs"/>
        </a:defRPr>
      </a:lvl1pPr>
    </p:titleStyle>
    <p:bodyStyle>
      <a:lvl1pPr marL="426728" indent="-426728" algn="l" defTabSz="1706910" rtl="0" eaLnBrk="1" latinLnBrk="0" hangingPunct="1">
        <a:lnSpc>
          <a:spcPct val="90000"/>
        </a:lnSpc>
        <a:spcBef>
          <a:spcPts val="1867"/>
        </a:spcBef>
        <a:buFont typeface="Arial" panose="020B0604020202020204" pitchFamily="34" charset="0"/>
        <a:buChar char="•"/>
        <a:defRPr sz="5227" kern="1200">
          <a:solidFill>
            <a:schemeClr val="tx1"/>
          </a:solidFill>
          <a:latin typeface="+mn-lt"/>
          <a:ea typeface="+mn-ea"/>
          <a:cs typeface="+mn-cs"/>
        </a:defRPr>
      </a:lvl1pPr>
      <a:lvl2pPr marL="1280183" indent="-426728" algn="l" defTabSz="1706910" rtl="0" eaLnBrk="1" latinLnBrk="0" hangingPunct="1">
        <a:lnSpc>
          <a:spcPct val="90000"/>
        </a:lnSpc>
        <a:spcBef>
          <a:spcPts val="933"/>
        </a:spcBef>
        <a:buFont typeface="Arial" panose="020B0604020202020204" pitchFamily="34" charset="0"/>
        <a:buChar char="•"/>
        <a:defRPr sz="4480" kern="1200">
          <a:solidFill>
            <a:schemeClr val="tx1"/>
          </a:solidFill>
          <a:latin typeface="+mn-lt"/>
          <a:ea typeface="+mn-ea"/>
          <a:cs typeface="+mn-cs"/>
        </a:defRPr>
      </a:lvl2pPr>
      <a:lvl3pPr marL="2133638" indent="-426728" algn="l" defTabSz="1706910" rtl="0" eaLnBrk="1" latinLnBrk="0" hangingPunct="1">
        <a:lnSpc>
          <a:spcPct val="90000"/>
        </a:lnSpc>
        <a:spcBef>
          <a:spcPts val="933"/>
        </a:spcBef>
        <a:buFont typeface="Arial" panose="020B0604020202020204" pitchFamily="34" charset="0"/>
        <a:buChar char="•"/>
        <a:defRPr sz="3733" kern="1200">
          <a:solidFill>
            <a:schemeClr val="tx1"/>
          </a:solidFill>
          <a:latin typeface="+mn-lt"/>
          <a:ea typeface="+mn-ea"/>
          <a:cs typeface="+mn-cs"/>
        </a:defRPr>
      </a:lvl3pPr>
      <a:lvl4pPr marL="2987093" indent="-426728" algn="l" defTabSz="1706910" rtl="0" eaLnBrk="1" latinLnBrk="0" hangingPunct="1">
        <a:lnSpc>
          <a:spcPct val="90000"/>
        </a:lnSpc>
        <a:spcBef>
          <a:spcPts val="933"/>
        </a:spcBef>
        <a:buFont typeface="Arial" panose="020B0604020202020204" pitchFamily="34" charset="0"/>
        <a:buChar char="•"/>
        <a:defRPr sz="3360" kern="1200">
          <a:solidFill>
            <a:schemeClr val="tx1"/>
          </a:solidFill>
          <a:latin typeface="+mn-lt"/>
          <a:ea typeface="+mn-ea"/>
          <a:cs typeface="+mn-cs"/>
        </a:defRPr>
      </a:lvl4pPr>
      <a:lvl5pPr marL="3840549" indent="-426728" algn="l" defTabSz="1706910" rtl="0" eaLnBrk="1" latinLnBrk="0" hangingPunct="1">
        <a:lnSpc>
          <a:spcPct val="90000"/>
        </a:lnSpc>
        <a:spcBef>
          <a:spcPts val="933"/>
        </a:spcBef>
        <a:buFont typeface="Arial" panose="020B0604020202020204" pitchFamily="34" charset="0"/>
        <a:buChar char="•"/>
        <a:defRPr sz="3360" kern="1200">
          <a:solidFill>
            <a:schemeClr val="tx1"/>
          </a:solidFill>
          <a:latin typeface="+mn-lt"/>
          <a:ea typeface="+mn-ea"/>
          <a:cs typeface="+mn-cs"/>
        </a:defRPr>
      </a:lvl5pPr>
      <a:lvl6pPr marL="4694004" indent="-426728" algn="l" defTabSz="1706910" rtl="0" eaLnBrk="1" latinLnBrk="0" hangingPunct="1">
        <a:lnSpc>
          <a:spcPct val="90000"/>
        </a:lnSpc>
        <a:spcBef>
          <a:spcPts val="933"/>
        </a:spcBef>
        <a:buFont typeface="Arial" panose="020B0604020202020204" pitchFamily="34" charset="0"/>
        <a:buChar char="•"/>
        <a:defRPr sz="3360" kern="1200">
          <a:solidFill>
            <a:schemeClr val="tx1"/>
          </a:solidFill>
          <a:latin typeface="+mn-lt"/>
          <a:ea typeface="+mn-ea"/>
          <a:cs typeface="+mn-cs"/>
        </a:defRPr>
      </a:lvl6pPr>
      <a:lvl7pPr marL="5547459" indent="-426728" algn="l" defTabSz="1706910" rtl="0" eaLnBrk="1" latinLnBrk="0" hangingPunct="1">
        <a:lnSpc>
          <a:spcPct val="90000"/>
        </a:lnSpc>
        <a:spcBef>
          <a:spcPts val="933"/>
        </a:spcBef>
        <a:buFont typeface="Arial" panose="020B0604020202020204" pitchFamily="34" charset="0"/>
        <a:buChar char="•"/>
        <a:defRPr sz="3360" kern="1200">
          <a:solidFill>
            <a:schemeClr val="tx1"/>
          </a:solidFill>
          <a:latin typeface="+mn-lt"/>
          <a:ea typeface="+mn-ea"/>
          <a:cs typeface="+mn-cs"/>
        </a:defRPr>
      </a:lvl7pPr>
      <a:lvl8pPr marL="6400914" indent="-426728" algn="l" defTabSz="1706910" rtl="0" eaLnBrk="1" latinLnBrk="0" hangingPunct="1">
        <a:lnSpc>
          <a:spcPct val="90000"/>
        </a:lnSpc>
        <a:spcBef>
          <a:spcPts val="933"/>
        </a:spcBef>
        <a:buFont typeface="Arial" panose="020B0604020202020204" pitchFamily="34" charset="0"/>
        <a:buChar char="•"/>
        <a:defRPr sz="3360" kern="1200">
          <a:solidFill>
            <a:schemeClr val="tx1"/>
          </a:solidFill>
          <a:latin typeface="+mn-lt"/>
          <a:ea typeface="+mn-ea"/>
          <a:cs typeface="+mn-cs"/>
        </a:defRPr>
      </a:lvl8pPr>
      <a:lvl9pPr marL="7254370" indent="-426728" algn="l" defTabSz="1706910" rtl="0" eaLnBrk="1" latinLnBrk="0" hangingPunct="1">
        <a:lnSpc>
          <a:spcPct val="90000"/>
        </a:lnSpc>
        <a:spcBef>
          <a:spcPts val="933"/>
        </a:spcBef>
        <a:buFont typeface="Arial" panose="020B0604020202020204" pitchFamily="34" charset="0"/>
        <a:buChar char="•"/>
        <a:defRPr sz="3360" kern="1200">
          <a:solidFill>
            <a:schemeClr val="tx1"/>
          </a:solidFill>
          <a:latin typeface="+mn-lt"/>
          <a:ea typeface="+mn-ea"/>
          <a:cs typeface="+mn-cs"/>
        </a:defRPr>
      </a:lvl9pPr>
    </p:bodyStyle>
    <p:otherStyle>
      <a:defPPr>
        <a:defRPr lang="en-US"/>
      </a:defPPr>
      <a:lvl1pPr marL="0" algn="l" defTabSz="1706910" rtl="0" eaLnBrk="1" latinLnBrk="0" hangingPunct="1">
        <a:defRPr sz="3360" kern="1200">
          <a:solidFill>
            <a:schemeClr val="tx1"/>
          </a:solidFill>
          <a:latin typeface="+mn-lt"/>
          <a:ea typeface="+mn-ea"/>
          <a:cs typeface="+mn-cs"/>
        </a:defRPr>
      </a:lvl1pPr>
      <a:lvl2pPr marL="853455" algn="l" defTabSz="1706910" rtl="0" eaLnBrk="1" latinLnBrk="0" hangingPunct="1">
        <a:defRPr sz="3360" kern="1200">
          <a:solidFill>
            <a:schemeClr val="tx1"/>
          </a:solidFill>
          <a:latin typeface="+mn-lt"/>
          <a:ea typeface="+mn-ea"/>
          <a:cs typeface="+mn-cs"/>
        </a:defRPr>
      </a:lvl2pPr>
      <a:lvl3pPr marL="1706910" algn="l" defTabSz="1706910" rtl="0" eaLnBrk="1" latinLnBrk="0" hangingPunct="1">
        <a:defRPr sz="3360" kern="1200">
          <a:solidFill>
            <a:schemeClr val="tx1"/>
          </a:solidFill>
          <a:latin typeface="+mn-lt"/>
          <a:ea typeface="+mn-ea"/>
          <a:cs typeface="+mn-cs"/>
        </a:defRPr>
      </a:lvl3pPr>
      <a:lvl4pPr marL="2560366" algn="l" defTabSz="1706910" rtl="0" eaLnBrk="1" latinLnBrk="0" hangingPunct="1">
        <a:defRPr sz="3360" kern="1200">
          <a:solidFill>
            <a:schemeClr val="tx1"/>
          </a:solidFill>
          <a:latin typeface="+mn-lt"/>
          <a:ea typeface="+mn-ea"/>
          <a:cs typeface="+mn-cs"/>
        </a:defRPr>
      </a:lvl4pPr>
      <a:lvl5pPr marL="3413821" algn="l" defTabSz="1706910" rtl="0" eaLnBrk="1" latinLnBrk="0" hangingPunct="1">
        <a:defRPr sz="3360" kern="1200">
          <a:solidFill>
            <a:schemeClr val="tx1"/>
          </a:solidFill>
          <a:latin typeface="+mn-lt"/>
          <a:ea typeface="+mn-ea"/>
          <a:cs typeface="+mn-cs"/>
        </a:defRPr>
      </a:lvl5pPr>
      <a:lvl6pPr marL="4267276" algn="l" defTabSz="1706910" rtl="0" eaLnBrk="1" latinLnBrk="0" hangingPunct="1">
        <a:defRPr sz="3360" kern="1200">
          <a:solidFill>
            <a:schemeClr val="tx1"/>
          </a:solidFill>
          <a:latin typeface="+mn-lt"/>
          <a:ea typeface="+mn-ea"/>
          <a:cs typeface="+mn-cs"/>
        </a:defRPr>
      </a:lvl6pPr>
      <a:lvl7pPr marL="5120731" algn="l" defTabSz="1706910" rtl="0" eaLnBrk="1" latinLnBrk="0" hangingPunct="1">
        <a:defRPr sz="3360" kern="1200">
          <a:solidFill>
            <a:schemeClr val="tx1"/>
          </a:solidFill>
          <a:latin typeface="+mn-lt"/>
          <a:ea typeface="+mn-ea"/>
          <a:cs typeface="+mn-cs"/>
        </a:defRPr>
      </a:lvl7pPr>
      <a:lvl8pPr marL="5974187" algn="l" defTabSz="1706910" rtl="0" eaLnBrk="1" latinLnBrk="0" hangingPunct="1">
        <a:defRPr sz="3360" kern="1200">
          <a:solidFill>
            <a:schemeClr val="tx1"/>
          </a:solidFill>
          <a:latin typeface="+mn-lt"/>
          <a:ea typeface="+mn-ea"/>
          <a:cs typeface="+mn-cs"/>
        </a:defRPr>
      </a:lvl8pPr>
      <a:lvl9pPr marL="6827642" algn="l" defTabSz="1706910" rtl="0" eaLnBrk="1" latinLnBrk="0" hangingPunct="1">
        <a:defRPr sz="336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3.xml"/><Relationship Id="rId5" Type="http://schemas.openxmlformats.org/officeDocument/2006/relationships/image" Target="../media/image12.jpeg"/><Relationship Id="rId4" Type="http://schemas.openxmlformats.org/officeDocument/2006/relationships/image" Target="../media/image11.png"/></Relationships>
</file>

<file path=ppt/slides/_rels/slide11.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slideLayout" Target="../slideLayouts/slideLayout1.xml"/><Relationship Id="rId1" Type="http://schemas.openxmlformats.org/officeDocument/2006/relationships/tags" Target="../tags/tag9.xml"/><Relationship Id="rId5" Type="http://schemas.microsoft.com/office/2007/relationships/hdphoto" Target="../media/hdphoto1.wdp"/><Relationship Id="rId4" Type="http://schemas.openxmlformats.org/officeDocument/2006/relationships/image" Target="../media/image2.png"/></Relationships>
</file>

<file path=ppt/slides/_rels/slide12.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slideLayout" Target="../slideLayouts/slideLayout3.xml"/><Relationship Id="rId1" Type="http://schemas.openxmlformats.org/officeDocument/2006/relationships/tags" Target="../tags/tag10.xml"/><Relationship Id="rId4" Type="http://schemas.openxmlformats.org/officeDocument/2006/relationships/slide" Target="slide2.xml"/></Relationships>
</file>

<file path=ppt/slides/_rels/slide13.xml.rels><?xml version="1.0" encoding="UTF-8" standalone="yes"?>
<Relationships xmlns="http://schemas.openxmlformats.org/package/2006/relationships"><Relationship Id="rId3" Type="http://schemas.openxmlformats.org/officeDocument/2006/relationships/tags" Target="../tags/tag13.xml"/><Relationship Id="rId7" Type="http://schemas.openxmlformats.org/officeDocument/2006/relationships/image" Target="../media/image15.jpeg"/><Relationship Id="rId2" Type="http://schemas.openxmlformats.org/officeDocument/2006/relationships/tags" Target="../tags/tag12.xml"/><Relationship Id="rId1" Type="http://schemas.openxmlformats.org/officeDocument/2006/relationships/tags" Target="../tags/tag11.xml"/><Relationship Id="rId6" Type="http://schemas.openxmlformats.org/officeDocument/2006/relationships/slide" Target="slide2.xml"/><Relationship Id="rId5" Type="http://schemas.openxmlformats.org/officeDocument/2006/relationships/image" Target="../media/image14.png"/><Relationship Id="rId4"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chart" Target="../charts/chart3.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tags" Target="../tags/tag16.xml"/><Relationship Id="rId2" Type="http://schemas.openxmlformats.org/officeDocument/2006/relationships/tags" Target="../tags/tag15.xml"/><Relationship Id="rId1" Type="http://schemas.openxmlformats.org/officeDocument/2006/relationships/tags" Target="../tags/tag14.xml"/><Relationship Id="rId6" Type="http://schemas.openxmlformats.org/officeDocument/2006/relationships/slide" Target="slide2.xml"/><Relationship Id="rId5" Type="http://schemas.openxmlformats.org/officeDocument/2006/relationships/slideLayout" Target="../slideLayouts/slideLayout3.xml"/><Relationship Id="rId4" Type="http://schemas.openxmlformats.org/officeDocument/2006/relationships/tags" Target="../tags/tag17.xml"/></Relationships>
</file>

<file path=ppt/slides/_rels/slide16.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slideLayout" Target="../slideLayouts/slideLayout1.xml"/><Relationship Id="rId1" Type="http://schemas.openxmlformats.org/officeDocument/2006/relationships/tags" Target="../tags/tag18.xml"/><Relationship Id="rId5" Type="http://schemas.microsoft.com/office/2007/relationships/hdphoto" Target="../media/hdphoto1.wdp"/><Relationship Id="rId4" Type="http://schemas.openxmlformats.org/officeDocument/2006/relationships/image" Target="../media/image2.png"/></Relationships>
</file>

<file path=ppt/slides/_rels/slide17.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image" Target="../media/image7.jpg"/><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tags" Target="../tags/tag21.xml"/><Relationship Id="rId2" Type="http://schemas.openxmlformats.org/officeDocument/2006/relationships/tags" Target="../tags/tag20.xml"/><Relationship Id="rId1" Type="http://schemas.openxmlformats.org/officeDocument/2006/relationships/tags" Target="../tags/tag19.xml"/><Relationship Id="rId6" Type="http://schemas.openxmlformats.org/officeDocument/2006/relationships/slide" Target="slide2.xml"/><Relationship Id="rId5" Type="http://schemas.openxmlformats.org/officeDocument/2006/relationships/slideLayout" Target="../slideLayouts/slideLayout3.xml"/><Relationship Id="rId4" Type="http://schemas.openxmlformats.org/officeDocument/2006/relationships/tags" Target="../tags/tag22.xml"/></Relationships>
</file>

<file path=ppt/slides/_rels/slide2.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slideLayout" Target="../slideLayouts/slideLayout1.xml"/><Relationship Id="rId1" Type="http://schemas.openxmlformats.org/officeDocument/2006/relationships/tags" Target="../tags/tag2.xml"/><Relationship Id="rId5" Type="http://schemas.microsoft.com/office/2007/relationships/hdphoto" Target="../media/hdphoto1.wdp"/><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3.xml"/><Relationship Id="rId5" Type="http://schemas.openxmlformats.org/officeDocument/2006/relationships/image" Target="../media/image6.jpeg"/><Relationship Id="rId4" Type="http://schemas.openxmlformats.org/officeDocument/2006/relationships/image" Target="../media/image5.jpeg"/></Relationships>
</file>

<file path=ppt/slides/_rels/slide6.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slideLayout" Target="../slideLayouts/slideLayout3.xml"/><Relationship Id="rId1" Type="http://schemas.openxmlformats.org/officeDocument/2006/relationships/tags" Target="../tags/tag3.xml"/><Relationship Id="rId5" Type="http://schemas.openxmlformats.org/officeDocument/2006/relationships/chart" Target="../charts/chart1.xml"/><Relationship Id="rId4" Type="http://schemas.openxmlformats.org/officeDocument/2006/relationships/slide" Target="slide2.xml"/></Relationships>
</file>

<file path=ppt/slides/_rels/slide7.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slideLayout" Target="../slideLayouts/slideLayout1.xml"/><Relationship Id="rId1" Type="http://schemas.openxmlformats.org/officeDocument/2006/relationships/tags" Target="../tags/tag4.xml"/><Relationship Id="rId5" Type="http://schemas.microsoft.com/office/2007/relationships/hdphoto" Target="../media/hdphoto1.wdp"/><Relationship Id="rId4" Type="http://schemas.openxmlformats.org/officeDocument/2006/relationships/image" Target="../media/image2.png"/></Relationships>
</file>

<file path=ppt/slides/_rels/slide8.xml.rels><?xml version="1.0" encoding="UTF-8" standalone="yes"?>
<Relationships xmlns="http://schemas.openxmlformats.org/package/2006/relationships"><Relationship Id="rId3" Type="http://schemas.openxmlformats.org/officeDocument/2006/relationships/tags" Target="../tags/tag7.xml"/><Relationship Id="rId7" Type="http://schemas.openxmlformats.org/officeDocument/2006/relationships/slide" Target="slide2.xml"/><Relationship Id="rId2" Type="http://schemas.openxmlformats.org/officeDocument/2006/relationships/tags" Target="../tags/tag6.xml"/><Relationship Id="rId1" Type="http://schemas.openxmlformats.org/officeDocument/2006/relationships/tags" Target="../tags/tag5.xml"/><Relationship Id="rId6" Type="http://schemas.openxmlformats.org/officeDocument/2006/relationships/image" Target="../media/image8.jpeg"/><Relationship Id="rId5" Type="http://schemas.openxmlformats.org/officeDocument/2006/relationships/slideLayout" Target="../slideLayouts/slideLayout3.xml"/><Relationship Id="rId4" Type="http://schemas.openxmlformats.org/officeDocument/2006/relationships/tags" Target="../tags/tag8.xml"/></Relationships>
</file>

<file path=ppt/slides/_rels/slide9.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rot="2299722">
            <a:off x="13601519" y="7659640"/>
            <a:ext cx="2277726" cy="227772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22"/>
          </a:p>
        </p:txBody>
      </p:sp>
      <p:sp>
        <p:nvSpPr>
          <p:cNvPr id="9" name="矩形 8"/>
          <p:cNvSpPr/>
          <p:nvPr/>
        </p:nvSpPr>
        <p:spPr>
          <a:xfrm rot="2299722">
            <a:off x="-4366770" y="1645042"/>
            <a:ext cx="18130457" cy="13384849"/>
          </a:xfrm>
          <a:prstGeom prst="rect">
            <a:avLst/>
          </a:prstGeom>
          <a:gradFill>
            <a:gsLst>
              <a:gs pos="0">
                <a:schemeClr val="tx1">
                  <a:alpha val="50000"/>
                </a:schemeClr>
              </a:gs>
              <a:gs pos="100000">
                <a:schemeClr val="tx1">
                  <a:alpha val="7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22"/>
          </a:p>
        </p:txBody>
      </p:sp>
      <p:sp>
        <p:nvSpPr>
          <p:cNvPr id="2" name="矩形 1"/>
          <p:cNvSpPr/>
          <p:nvPr/>
        </p:nvSpPr>
        <p:spPr>
          <a:xfrm>
            <a:off x="1356085" y="6767398"/>
            <a:ext cx="12466874" cy="2419124"/>
          </a:xfrm>
          <a:prstGeom prst="rect">
            <a:avLst/>
          </a:prstGeom>
          <a:effectLst>
            <a:outerShdw blurRad="63500" sx="102000" sy="102000" algn="ctr" rotWithShape="0">
              <a:prstClr val="black">
                <a:alpha val="40000"/>
              </a:prstClr>
            </a:outerShdw>
          </a:effectLst>
        </p:spPr>
        <p:txBody>
          <a:bodyPr wrap="none">
            <a:spAutoFit/>
          </a:bodyPr>
          <a:lstStyle/>
          <a:p>
            <a:pPr algn="ctr">
              <a:lnSpc>
                <a:spcPct val="150000"/>
              </a:lnSpc>
            </a:pPr>
            <a:r>
              <a:rPr lang="en-US" altLang="zh-CN" sz="10080" dirty="0">
                <a:solidFill>
                  <a:srgbClr val="0F85F1"/>
                </a:solidFill>
                <a:effectLst>
                  <a:outerShdw blurRad="38100" dist="38100" dir="2700000" algn="tl">
                    <a:srgbClr val="000000">
                      <a:alpha val="43137"/>
                    </a:srgbClr>
                  </a:outerShdw>
                </a:effectLst>
                <a:latin typeface="Helvetica" panose="020B0604020202030204" pitchFamily="34" charset="0"/>
                <a:ea typeface="微软雅黑" panose="020B0503020204020204" pitchFamily="34" charset="-122"/>
              </a:rPr>
              <a:t>BUSINESS</a:t>
            </a:r>
            <a:r>
              <a:rPr lang="en-US" altLang="zh-CN" sz="10080" dirty="0">
                <a:solidFill>
                  <a:schemeClr val="bg1"/>
                </a:solidFill>
                <a:effectLst>
                  <a:outerShdw blurRad="38100" dist="38100" dir="2700000" algn="tl">
                    <a:srgbClr val="000000">
                      <a:alpha val="43137"/>
                    </a:srgbClr>
                  </a:outerShdw>
                </a:effectLst>
                <a:latin typeface="Helvetica" panose="020B0604020202030204" pitchFamily="34" charset="0"/>
                <a:ea typeface="微软雅黑" panose="020B0503020204020204" pitchFamily="34" charset="-122"/>
              </a:rPr>
              <a:t> REPORT</a:t>
            </a:r>
          </a:p>
        </p:txBody>
      </p:sp>
      <p:cxnSp>
        <p:nvCxnSpPr>
          <p:cNvPr id="4" name="直接连接符 3"/>
          <p:cNvCxnSpPr/>
          <p:nvPr/>
        </p:nvCxnSpPr>
        <p:spPr>
          <a:xfrm>
            <a:off x="1271695" y="8986828"/>
            <a:ext cx="12635653" cy="0"/>
          </a:xfrm>
          <a:prstGeom prst="line">
            <a:avLst/>
          </a:prstGeom>
          <a:ln w="19050">
            <a:solidFill>
              <a:schemeClr val="bg1"/>
            </a:solidFill>
          </a:ln>
          <a:effectLst>
            <a:outerShdw blurRad="63500" sx="102000" sy="102000" algn="ctr"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6" name="文本框 5"/>
          <p:cNvSpPr txBox="1"/>
          <p:nvPr/>
        </p:nvSpPr>
        <p:spPr>
          <a:xfrm>
            <a:off x="1271698" y="9133664"/>
            <a:ext cx="12630324" cy="580608"/>
          </a:xfrm>
          <a:prstGeom prst="rect">
            <a:avLst/>
          </a:prstGeom>
          <a:noFill/>
        </p:spPr>
        <p:txBody>
          <a:bodyPr wrap="square" lIns="0" rIns="0" rtlCol="0">
            <a:spAutoFit/>
          </a:bodyPr>
          <a:lstStyle/>
          <a:p>
            <a:pPr algn="ctr"/>
            <a:r>
              <a:rPr lang="en-US" altLang="zh-CN" sz="3173" dirty="0">
                <a:solidFill>
                  <a:schemeClr val="bg1"/>
                </a:solidFill>
                <a:latin typeface="微软雅黑 Light" panose="020B0502040204020203" pitchFamily="34" charset="-122"/>
                <a:ea typeface="微软雅黑 Light" panose="020B0502040204020203" pitchFamily="34" charset="-122"/>
              </a:rPr>
              <a:t>PowerPoint Template </a:t>
            </a:r>
            <a:r>
              <a:rPr lang="en-US" altLang="zh-CN" sz="3173" dirty="0" smtClean="0">
                <a:solidFill>
                  <a:schemeClr val="bg1"/>
                </a:solidFill>
                <a:latin typeface="微软雅黑 Light" panose="020B0502040204020203" pitchFamily="34" charset="-122"/>
                <a:ea typeface="微软雅黑 Light" panose="020B0502040204020203" pitchFamily="34" charset="-122"/>
              </a:rPr>
              <a:t>Designed By Mr. </a:t>
            </a:r>
            <a:r>
              <a:rPr lang="en-US" altLang="zh-CN" sz="3173" dirty="0" err="1" smtClean="0">
                <a:solidFill>
                  <a:schemeClr val="bg1"/>
                </a:solidFill>
                <a:latin typeface="微软雅黑 Light" panose="020B0502040204020203" pitchFamily="34" charset="-122"/>
                <a:ea typeface="微软雅黑 Light" panose="020B0502040204020203" pitchFamily="34" charset="-122"/>
              </a:rPr>
              <a:t>Xwith</a:t>
            </a:r>
            <a:r>
              <a:rPr lang="en-US" altLang="zh-CN" sz="3173" dirty="0" smtClean="0">
                <a:solidFill>
                  <a:schemeClr val="bg1"/>
                </a:solidFill>
                <a:latin typeface="微软雅黑 Light" panose="020B0502040204020203" pitchFamily="34" charset="-122"/>
                <a:ea typeface="微软雅黑 Light" panose="020B0502040204020203" pitchFamily="34" charset="-122"/>
              </a:rPr>
              <a:t> </a:t>
            </a:r>
            <a:r>
              <a:rPr lang="en-US" altLang="zh-CN" sz="3173" dirty="0">
                <a:solidFill>
                  <a:schemeClr val="bg1"/>
                </a:solidFill>
                <a:latin typeface="微软雅黑 Light" panose="020B0502040204020203" pitchFamily="34" charset="-122"/>
                <a:ea typeface="微软雅黑 Light" panose="020B0502040204020203" pitchFamily="34" charset="-122"/>
              </a:rPr>
              <a:t>Microsoft office 2016</a:t>
            </a:r>
            <a:endParaRPr lang="zh-CN" altLang="en-US" sz="3173" dirty="0">
              <a:solidFill>
                <a:schemeClr val="bg1"/>
              </a:solidFill>
              <a:latin typeface="微软雅黑 Light" panose="020B0502040204020203" pitchFamily="34" charset="-122"/>
              <a:ea typeface="微软雅黑 Light" panose="020B0502040204020203" pitchFamily="34" charset="-122"/>
            </a:endParaRPr>
          </a:p>
        </p:txBody>
      </p:sp>
      <p:sp>
        <p:nvSpPr>
          <p:cNvPr id="3" name="文本框 2"/>
          <p:cNvSpPr txBox="1"/>
          <p:nvPr/>
        </p:nvSpPr>
        <p:spPr>
          <a:xfrm>
            <a:off x="1271695" y="4420753"/>
            <a:ext cx="5614416" cy="3154710"/>
          </a:xfrm>
          <a:prstGeom prst="rect">
            <a:avLst/>
          </a:prstGeom>
          <a:noFill/>
        </p:spPr>
        <p:txBody>
          <a:bodyPr wrap="square" rtlCol="0">
            <a:spAutoFit/>
          </a:bodyPr>
          <a:lstStyle/>
          <a:p>
            <a:r>
              <a:rPr lang="en-US" altLang="zh-CN" sz="19900" dirty="0" smtClean="0">
                <a:solidFill>
                  <a:srgbClr val="0F85F1"/>
                </a:solidFill>
                <a:latin typeface="Impact" panose="020B0806030902050204" pitchFamily="34" charset="0"/>
              </a:rPr>
              <a:t>201X</a:t>
            </a:r>
            <a:endParaRPr lang="zh-CN" altLang="en-US" sz="19900" dirty="0">
              <a:solidFill>
                <a:srgbClr val="0F85F1"/>
              </a:solidFill>
              <a:latin typeface="Impact" panose="020B0806030902050204" pitchFamily="34" charset="0"/>
            </a:endParaRPr>
          </a:p>
        </p:txBody>
      </p:sp>
    </p:spTree>
    <p:extLst>
      <p:ext uri="{BB962C8B-B14F-4D97-AF65-F5344CB8AC3E}">
        <p14:creationId xmlns:p14="http://schemas.microsoft.com/office/powerpoint/2010/main" val="428913901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1697709" y="3847465"/>
            <a:ext cx="4648200" cy="6979920"/>
          </a:xfrm>
          <a:prstGeom prst="rect">
            <a:avLst/>
          </a:prstGeom>
        </p:spPr>
      </p:pic>
      <p:pic>
        <p:nvPicPr>
          <p:cNvPr id="3" name="图片 2"/>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485919" y="3843655"/>
            <a:ext cx="4671060" cy="6987540"/>
          </a:xfrm>
          <a:prstGeom prst="rect">
            <a:avLst/>
          </a:prstGeom>
        </p:spPr>
      </p:pic>
      <p:pic>
        <p:nvPicPr>
          <p:cNvPr id="1034" name="Picture 10"/>
          <p:cNvPicPr>
            <a:picLocks noChangeAspect="1" noChangeArrowheads="1"/>
          </p:cNvPicPr>
          <p:nvPr/>
        </p:nvPicPr>
        <p:blipFill>
          <a:blip r:embed="rId4">
            <a:extLst>
              <a:ext uri="{28A0092B-C50C-407E-A947-70E740481C1C}">
                <a14:useLocalDpi xmlns:a14="http://schemas.microsoft.com/office/drawing/2010/main"/>
              </a:ext>
            </a:extLst>
          </a:blip>
          <a:stretch>
            <a:fillRect/>
          </a:stretch>
        </p:blipFill>
        <p:spPr bwMode="auto">
          <a:xfrm>
            <a:off x="5720086" y="2536660"/>
            <a:ext cx="6403088" cy="9601531"/>
          </a:xfrm>
          <a:prstGeom prst="rect">
            <a:avLst/>
          </a:prstGeom>
          <a:noFill/>
          <a:ln>
            <a:solidFill>
              <a:srgbClr val="0F85F1"/>
            </a:solidFill>
          </a:ln>
          <a:effectLst>
            <a:outerShdw blurRad="508000" dist="38100" dir="5400000" sx="105000" sy="105000" algn="t"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20" name="TextBox 13"/>
          <p:cNvSpPr txBox="1"/>
          <p:nvPr/>
        </p:nvSpPr>
        <p:spPr>
          <a:xfrm>
            <a:off x="1276752" y="525776"/>
            <a:ext cx="8667795" cy="988347"/>
          </a:xfrm>
          <a:prstGeom prst="rect">
            <a:avLst/>
          </a:prstGeom>
          <a:noFill/>
        </p:spPr>
        <p:txBody>
          <a:bodyPr wrap="square" rtlCol="0">
            <a:spAutoFit/>
          </a:bodyPr>
          <a:lstStyle/>
          <a:p>
            <a:pPr defTabSz="1765901">
              <a:lnSpc>
                <a:spcPct val="150000"/>
              </a:lnSpc>
            </a:pPr>
            <a:r>
              <a:rPr lang="en-US" sz="4400" b="1" dirty="0">
                <a:solidFill>
                  <a:prstClr val="black">
                    <a:lumMod val="65000"/>
                    <a:lumOff val="35000"/>
                  </a:prstClr>
                </a:solidFill>
                <a:latin typeface="+mj-ea"/>
                <a:ea typeface="+mj-ea"/>
              </a:rPr>
              <a:t>ADD YOUR TITLE HERE</a:t>
            </a:r>
            <a:endParaRPr lang="en-US" sz="4400" b="1" dirty="0">
              <a:solidFill>
                <a:srgbClr val="00A8A7"/>
              </a:solidFill>
              <a:latin typeface="+mj-ea"/>
              <a:ea typeface="+mj-ea"/>
            </a:endParaRPr>
          </a:p>
        </p:txBody>
      </p:sp>
      <p:sp>
        <p:nvSpPr>
          <p:cNvPr id="21" name="Rectangle 14"/>
          <p:cNvSpPr/>
          <p:nvPr/>
        </p:nvSpPr>
        <p:spPr>
          <a:xfrm>
            <a:off x="1276753" y="1480087"/>
            <a:ext cx="9878927" cy="507831"/>
          </a:xfrm>
          <a:prstGeom prst="rect">
            <a:avLst/>
          </a:prstGeom>
        </p:spPr>
        <p:txBody>
          <a:bodyPr wrap="square">
            <a:spAutoFit/>
          </a:bodyPr>
          <a:lstStyle/>
          <a:p>
            <a:pPr defTabSz="1765901">
              <a:lnSpc>
                <a:spcPct val="150000"/>
              </a:lnSpc>
            </a:pPr>
            <a:r>
              <a:rPr lang="en-US" altLang="zh-CN" dirty="0">
                <a:solidFill>
                  <a:prstClr val="black">
                    <a:lumMod val="65000"/>
                    <a:lumOff val="35000"/>
                  </a:prstClr>
                </a:solidFill>
                <a:latin typeface="+mj-ea"/>
                <a:ea typeface="+mj-ea"/>
                <a:cs typeface="Open Sans Light" panose="020B0306030504020204" pitchFamily="34" charset="0"/>
              </a:rPr>
              <a:t>Business is the human activity related to material things. It is necessary for civilization. </a:t>
            </a:r>
          </a:p>
        </p:txBody>
      </p:sp>
      <p:sp>
        <p:nvSpPr>
          <p:cNvPr id="4" name="矩形 3"/>
          <p:cNvSpPr/>
          <p:nvPr/>
        </p:nvSpPr>
        <p:spPr>
          <a:xfrm>
            <a:off x="5720086" y="8495071"/>
            <a:ext cx="6403088" cy="1002890"/>
          </a:xfrm>
          <a:prstGeom prst="rect">
            <a:avLst/>
          </a:prstGeom>
          <a:solidFill>
            <a:srgbClr val="0F85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4000" dirty="0"/>
              <a:t>Somewhere </a:t>
            </a:r>
            <a:endParaRPr lang="zh-CN" altLang="en-US" sz="4000" dirty="0"/>
          </a:p>
        </p:txBody>
      </p:sp>
      <p:sp>
        <p:nvSpPr>
          <p:cNvPr id="5" name="矩形 4"/>
          <p:cNvSpPr/>
          <p:nvPr/>
        </p:nvSpPr>
        <p:spPr>
          <a:xfrm>
            <a:off x="5720086" y="9497961"/>
            <a:ext cx="6403088" cy="2641780"/>
          </a:xfrm>
          <a:prstGeom prst="rect">
            <a:avLst/>
          </a:prstGeom>
          <a:solidFill>
            <a:srgbClr val="323B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20000"/>
              </a:lnSpc>
            </a:pPr>
            <a:r>
              <a:rPr lang="en-US" altLang="zh-CN" sz="2400" dirty="0">
                <a:solidFill>
                  <a:schemeClr val="bg1">
                    <a:lumMod val="50000"/>
                  </a:schemeClr>
                </a:solidFill>
                <a:latin typeface="微软雅黑" panose="020B0503020204020204" pitchFamily="34" charset="-122"/>
                <a:ea typeface="微软雅黑" panose="020B0503020204020204" pitchFamily="34" charset="-122"/>
              </a:rPr>
              <a:t>To compete in the challenging global environment, companies are changing their business processes by extending them to include other companies in the supply chain.</a:t>
            </a:r>
            <a:endParaRPr lang="zh-CN" altLang="en-US" sz="2400" dirty="0">
              <a:solidFill>
                <a:schemeClr val="bg1">
                  <a:lumMod val="50000"/>
                </a:schemeClr>
              </a:solidFill>
              <a:latin typeface="微软雅黑" panose="020B0503020204020204" pitchFamily="34" charset="-122"/>
              <a:ea typeface="微软雅黑" panose="020B0503020204020204" pitchFamily="34" charset="-122"/>
            </a:endParaRPr>
          </a:p>
        </p:txBody>
      </p:sp>
      <p:pic>
        <p:nvPicPr>
          <p:cNvPr id="7" name="图片 6"/>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16801698" y="3847465"/>
            <a:ext cx="4640580" cy="6979920"/>
          </a:xfrm>
          <a:prstGeom prst="rect">
            <a:avLst/>
          </a:prstGeom>
        </p:spPr>
      </p:pic>
    </p:spTree>
    <p:extLst>
      <p:ext uri="{BB962C8B-B14F-4D97-AF65-F5344CB8AC3E}">
        <p14:creationId xmlns:p14="http://schemas.microsoft.com/office/powerpoint/2010/main" val="3275766955"/>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MH_Entry_1">
            <a:hlinkClick r:id="rId3" action="ppaction://hlinksldjump"/>
          </p:cNvPr>
          <p:cNvSpPr>
            <a:spLocks noChangeArrowheads="1"/>
          </p:cNvSpPr>
          <p:nvPr>
            <p:custDataLst>
              <p:tags r:id="rId1"/>
            </p:custDataLst>
          </p:nvPr>
        </p:nvSpPr>
        <p:spPr bwMode="auto">
          <a:xfrm>
            <a:off x="11868386" y="3334161"/>
            <a:ext cx="9572761" cy="11409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7200" tIns="0" rIns="0" bIns="0" anchor="ctr" anchorCtr="0">
            <a:no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r">
              <a:lnSpc>
                <a:spcPct val="130000"/>
              </a:lnSpc>
              <a:spcBef>
                <a:spcPct val="0"/>
              </a:spcBef>
              <a:buNone/>
            </a:pPr>
            <a:r>
              <a:rPr lang="en-US" altLang="zh-CN" sz="4800" dirty="0">
                <a:solidFill>
                  <a:srgbClr val="0F85F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ADD YOUR TITLE HERE</a:t>
            </a:r>
            <a:endParaRPr lang="zh-CN" altLang="en-US" sz="4800" dirty="0">
              <a:solidFill>
                <a:srgbClr val="0F85F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4" name="矩形 3"/>
          <p:cNvSpPr/>
          <p:nvPr/>
        </p:nvSpPr>
        <p:spPr>
          <a:xfrm>
            <a:off x="10766323" y="10183101"/>
            <a:ext cx="10943303" cy="1421928"/>
          </a:xfrm>
          <a:prstGeom prst="rect">
            <a:avLst/>
          </a:prstGeom>
        </p:spPr>
        <p:txBody>
          <a:bodyPr wrap="square">
            <a:spAutoFit/>
          </a:bodyPr>
          <a:lstStyle/>
          <a:p>
            <a:pPr algn="r">
              <a:lnSpc>
                <a:spcPct val="120000"/>
              </a:lnSpc>
            </a:pPr>
            <a:r>
              <a:rPr lang="en-US" altLang="zh-CN" sz="2400" dirty="0">
                <a:solidFill>
                  <a:schemeClr val="bg1">
                    <a:lumMod val="50000"/>
                  </a:schemeClr>
                </a:solidFill>
                <a:latin typeface="微软雅黑" panose="020B0503020204020204" pitchFamily="34" charset="-122"/>
                <a:ea typeface="微软雅黑" panose="020B0503020204020204" pitchFamily="34" charset="-122"/>
              </a:rPr>
              <a:t>To compete in the challenging global environment, companies are changing their business processes by extending them to include other companies in the supply chain.</a:t>
            </a:r>
            <a:endParaRPr lang="zh-CN" altLang="en-US" sz="24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8" name="矩形 7"/>
          <p:cNvSpPr/>
          <p:nvPr/>
        </p:nvSpPr>
        <p:spPr>
          <a:xfrm>
            <a:off x="11868386" y="4475106"/>
            <a:ext cx="9572761" cy="2585323"/>
          </a:xfrm>
          <a:prstGeom prst="rect">
            <a:avLst/>
          </a:prstGeom>
        </p:spPr>
        <p:txBody>
          <a:bodyPr wrap="square">
            <a:spAutoFit/>
          </a:bodyPr>
          <a:lstStyle/>
          <a:p>
            <a:pPr algn="r">
              <a:lnSpc>
                <a:spcPct val="150000"/>
              </a:lnSpc>
            </a:pPr>
            <a:r>
              <a:rPr lang="en-US" altLang="zh-CN" sz="3600" dirty="0">
                <a:solidFill>
                  <a:schemeClr val="tx1">
                    <a:lumMod val="65000"/>
                    <a:lumOff val="35000"/>
                  </a:schemeClr>
                </a:solidFill>
                <a:latin typeface="微软雅黑" panose="020B0503020204020204" pitchFamily="34" charset="-122"/>
                <a:ea typeface="微软雅黑" panose="020B0503020204020204" pitchFamily="34" charset="-122"/>
              </a:rPr>
              <a:t>Business is the human activity related to material things. It is necessary for civilization. </a:t>
            </a:r>
            <a:endParaRPr lang="zh-CN" altLang="en-US" sz="36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cxnSp>
        <p:nvCxnSpPr>
          <p:cNvPr id="10" name="直接连接符 9"/>
          <p:cNvCxnSpPr/>
          <p:nvPr/>
        </p:nvCxnSpPr>
        <p:spPr>
          <a:xfrm>
            <a:off x="17908779" y="9961641"/>
            <a:ext cx="3800847" cy="0"/>
          </a:xfrm>
          <a:prstGeom prst="line">
            <a:avLst/>
          </a:prstGeom>
          <a:noFill/>
          <a:ln>
            <a:solidFill>
              <a:srgbClr val="0F85F1"/>
            </a:solidFill>
          </a:ln>
        </p:spPr>
        <p:style>
          <a:lnRef idx="2">
            <a:schemeClr val="accent1">
              <a:shade val="50000"/>
            </a:schemeClr>
          </a:lnRef>
          <a:fillRef idx="1">
            <a:schemeClr val="accent1"/>
          </a:fillRef>
          <a:effectRef idx="0">
            <a:schemeClr val="accent1"/>
          </a:effectRef>
          <a:fontRef idx="minor">
            <a:schemeClr val="lt1"/>
          </a:fontRef>
        </p:style>
      </p:cxnSp>
      <p:grpSp>
        <p:nvGrpSpPr>
          <p:cNvPr id="2" name="组合 1"/>
          <p:cNvGrpSpPr/>
          <p:nvPr/>
        </p:nvGrpSpPr>
        <p:grpSpPr>
          <a:xfrm>
            <a:off x="-2534987" y="-1"/>
            <a:ext cx="12869842" cy="12801601"/>
            <a:chOff x="-2534987" y="-1"/>
            <a:chExt cx="12869842" cy="12801601"/>
          </a:xfrm>
        </p:grpSpPr>
        <p:pic>
          <p:nvPicPr>
            <p:cNvPr id="26" name="图片 25"/>
            <p:cNvPicPr>
              <a:picLocks noChangeAspect="1"/>
            </p:cNvPicPr>
            <p:nvPr/>
          </p:nvPicPr>
          <p:blipFill rotWithShape="1">
            <a:blip r:embed="rId4" cstate="email">
              <a:duotone>
                <a:prstClr val="black"/>
                <a:schemeClr val="accent3">
                  <a:tint val="45000"/>
                  <a:satMod val="400000"/>
                </a:schemeClr>
              </a:duotone>
              <a:extLst>
                <a:ext uri="{BEBA8EAE-BF5A-486C-A8C5-ECC9F3942E4B}">
                  <a14:imgProps xmlns:a14="http://schemas.microsoft.com/office/drawing/2010/main">
                    <a14:imgLayer r:embed="rId5">
                      <a14:imgEffect>
                        <a14:colorTemperature colorTemp="11200"/>
                      </a14:imgEffect>
                    </a14:imgLayer>
                  </a14:imgProps>
                </a:ext>
                <a:ext uri="{28A0092B-C50C-407E-A947-70E740481C1C}">
                  <a14:useLocalDpi xmlns:a14="http://schemas.microsoft.com/office/drawing/2010/main"/>
                </a:ext>
              </a:extLst>
            </a:blip>
            <a:srcRect/>
            <a:stretch/>
          </p:blipFill>
          <p:spPr>
            <a:xfrm>
              <a:off x="-2534987" y="-1"/>
              <a:ext cx="12869842" cy="12801601"/>
            </a:xfrm>
            <a:custGeom>
              <a:avLst/>
              <a:gdLst>
                <a:gd name="connsiteX0" fmla="*/ 4831323 w 10942542"/>
                <a:gd name="connsiteY0" fmla="*/ 0 h 10884521"/>
                <a:gd name="connsiteX1" fmla="*/ 10942542 w 10942542"/>
                <a:gd name="connsiteY1" fmla="*/ 4831323 h 10884521"/>
                <a:gd name="connsiteX2" fmla="*/ 6157090 w 10942542"/>
                <a:gd name="connsiteY2" fmla="*/ 10884521 h 10884521"/>
                <a:gd name="connsiteX3" fmla="*/ 6037828 w 10942542"/>
                <a:gd name="connsiteY3" fmla="*/ 10884521 h 10884521"/>
                <a:gd name="connsiteX4" fmla="*/ 0 w 10942542"/>
                <a:gd name="connsiteY4" fmla="*/ 6111220 h 108845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942542" h="10884521">
                  <a:moveTo>
                    <a:pt x="4831323" y="0"/>
                  </a:moveTo>
                  <a:lnTo>
                    <a:pt x="10942542" y="4831323"/>
                  </a:lnTo>
                  <a:lnTo>
                    <a:pt x="6157090" y="10884521"/>
                  </a:lnTo>
                  <a:lnTo>
                    <a:pt x="6037828" y="10884521"/>
                  </a:lnTo>
                  <a:lnTo>
                    <a:pt x="0" y="6111220"/>
                  </a:lnTo>
                  <a:close/>
                </a:path>
              </a:pathLst>
            </a:custGeom>
          </p:spPr>
        </p:pic>
        <p:sp>
          <p:nvSpPr>
            <p:cNvPr id="28" name="矩形 27"/>
            <p:cNvSpPr/>
            <p:nvPr/>
          </p:nvSpPr>
          <p:spPr>
            <a:xfrm rot="2299722">
              <a:off x="2398017" y="2249463"/>
              <a:ext cx="7594747" cy="7594746"/>
            </a:xfrm>
            <a:prstGeom prst="rect">
              <a:avLst/>
            </a:prstGeom>
            <a:noFill/>
            <a:ln>
              <a:solidFill>
                <a:srgbClr val="0F85F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22"/>
            </a:p>
          </p:txBody>
        </p:sp>
        <p:sp>
          <p:nvSpPr>
            <p:cNvPr id="11" name="文本框 10"/>
            <p:cNvSpPr txBox="1"/>
            <p:nvPr/>
          </p:nvSpPr>
          <p:spPr>
            <a:xfrm>
              <a:off x="3276600" y="3904633"/>
              <a:ext cx="4724400" cy="4508927"/>
            </a:xfrm>
            <a:prstGeom prst="rect">
              <a:avLst/>
            </a:prstGeom>
            <a:noFill/>
          </p:spPr>
          <p:txBody>
            <a:bodyPr wrap="square" rtlCol="0">
              <a:spAutoFit/>
            </a:bodyPr>
            <a:lstStyle/>
            <a:p>
              <a:pPr algn="ctr"/>
              <a:r>
                <a:rPr lang="en-US" altLang="zh-CN" sz="28700" dirty="0">
                  <a:solidFill>
                    <a:schemeClr val="bg1"/>
                  </a:solidFill>
                  <a:effectLst>
                    <a:outerShdw blurRad="38100" dist="38100" dir="2700000" algn="tl">
                      <a:srgbClr val="000000">
                        <a:alpha val="43137"/>
                      </a:srgbClr>
                    </a:outerShdw>
                  </a:effectLst>
                  <a:latin typeface="Impact" panose="020B0806030902050204" pitchFamily="34" charset="0"/>
                </a:rPr>
                <a:t>03</a:t>
              </a:r>
              <a:endParaRPr lang="zh-CN" altLang="en-US" sz="28700" dirty="0">
                <a:solidFill>
                  <a:schemeClr val="bg1"/>
                </a:solidFill>
                <a:effectLst>
                  <a:outerShdw blurRad="38100" dist="38100" dir="2700000" algn="tl">
                    <a:srgbClr val="000000">
                      <a:alpha val="43137"/>
                    </a:srgbClr>
                  </a:outerShdw>
                </a:effectLst>
                <a:latin typeface="Impact" panose="020B0806030902050204" pitchFamily="34" charset="0"/>
              </a:endParaRPr>
            </a:p>
          </p:txBody>
        </p:sp>
      </p:grpSp>
    </p:spTree>
    <p:extLst>
      <p:ext uri="{BB962C8B-B14F-4D97-AF65-F5344CB8AC3E}">
        <p14:creationId xmlns:p14="http://schemas.microsoft.com/office/powerpoint/2010/main" val="1726255660"/>
      </p:ext>
    </p:extLst>
  </p:cSld>
  <p:clrMapOvr>
    <a:masterClrMapping/>
  </p:clrMapOvr>
  <mc:AlternateContent xmlns:mc="http://schemas.openxmlformats.org/markup-compatibility/2006" xmlns:p14="http://schemas.microsoft.com/office/powerpoint/2010/main">
    <mc:Choice Requires="p14">
      <p:transition spd="slow" p14:dur="1250">
        <p14:flip dir="r"/>
      </p:transition>
    </mc:Choice>
    <mc:Fallback xmlns="">
      <p:transition spd="slow">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7947660" y="0"/>
            <a:ext cx="14912340" cy="12801600"/>
          </a:xfrm>
          <a:prstGeom prst="rect">
            <a:avLst/>
          </a:prstGeom>
        </p:spPr>
      </p:pic>
      <p:sp>
        <p:nvSpPr>
          <p:cNvPr id="2" name="MH_Entry_1">
            <a:hlinkClick r:id="rId4" action="ppaction://hlinksldjump"/>
          </p:cNvPr>
          <p:cNvSpPr>
            <a:spLocks noChangeArrowheads="1"/>
          </p:cNvSpPr>
          <p:nvPr>
            <p:custDataLst>
              <p:tags r:id="rId1"/>
            </p:custDataLst>
          </p:nvPr>
        </p:nvSpPr>
        <p:spPr bwMode="auto">
          <a:xfrm>
            <a:off x="486697" y="1863725"/>
            <a:ext cx="9572761" cy="11409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7200" tIns="0" rIns="0" bIns="0" anchor="ctr" anchorCtr="0">
            <a:no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nSpc>
                <a:spcPct val="130000"/>
              </a:lnSpc>
              <a:spcBef>
                <a:spcPct val="0"/>
              </a:spcBef>
              <a:buNone/>
            </a:pPr>
            <a:r>
              <a:rPr lang="en-US" altLang="zh-CN" sz="4400" dirty="0">
                <a:solidFill>
                  <a:schemeClr val="tx1">
                    <a:lumMod val="65000"/>
                    <a:lumOff val="35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ADD YOUR TITLE HERE</a:t>
            </a:r>
            <a:endParaRPr lang="zh-CN" altLang="en-US" sz="4400" dirty="0">
              <a:solidFill>
                <a:schemeClr val="tx1">
                  <a:lumMod val="65000"/>
                  <a:lumOff val="35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4" name="矩形 3"/>
          <p:cNvSpPr/>
          <p:nvPr/>
        </p:nvSpPr>
        <p:spPr>
          <a:xfrm>
            <a:off x="486698" y="4703401"/>
            <a:ext cx="6807168" cy="4054443"/>
          </a:xfrm>
          <a:prstGeom prst="rect">
            <a:avLst/>
          </a:prstGeom>
        </p:spPr>
        <p:txBody>
          <a:bodyPr wrap="square">
            <a:spAutoFit/>
          </a:bodyPr>
          <a:lstStyle/>
          <a:p>
            <a:pPr>
              <a:lnSpc>
                <a:spcPct val="130000"/>
              </a:lnSpc>
            </a:pPr>
            <a:r>
              <a:rPr lang="en-US" altLang="zh-CN" sz="2000" dirty="0">
                <a:solidFill>
                  <a:srgbClr val="959595"/>
                </a:solidFill>
                <a:latin typeface="微软雅黑" panose="020B0503020204020204" pitchFamily="34" charset="-122"/>
                <a:ea typeface="微软雅黑" panose="020B0503020204020204" pitchFamily="34" charset="-122"/>
              </a:rPr>
              <a:t>To compete in the challenging global environment, companies are changing their business processes by extending them to include other companies in the supply chain.</a:t>
            </a:r>
          </a:p>
          <a:p>
            <a:pPr>
              <a:lnSpc>
                <a:spcPct val="130000"/>
              </a:lnSpc>
            </a:pPr>
            <a:r>
              <a:rPr lang="en-US" altLang="zh-CN" sz="2000" dirty="0">
                <a:solidFill>
                  <a:srgbClr val="959595"/>
                </a:solidFill>
                <a:latin typeface="微软雅黑" panose="020B0503020204020204" pitchFamily="34" charset="-122"/>
                <a:ea typeface="微软雅黑" panose="020B0503020204020204" pitchFamily="34" charset="-122"/>
              </a:rPr>
              <a:t>To compete in the challenging global environment, companies are changing their business processes by extending them to include other companies in the supply chain. Companies are changing their business processes by extending them to include other companies in the supply chain.</a:t>
            </a:r>
          </a:p>
        </p:txBody>
      </p:sp>
      <p:cxnSp>
        <p:nvCxnSpPr>
          <p:cNvPr id="7" name="直接连接符 6"/>
          <p:cNvCxnSpPr/>
          <p:nvPr/>
        </p:nvCxnSpPr>
        <p:spPr>
          <a:xfrm>
            <a:off x="486697" y="4450603"/>
            <a:ext cx="1323053" cy="0"/>
          </a:xfrm>
          <a:prstGeom prst="line">
            <a:avLst/>
          </a:prstGeom>
          <a:noFill/>
          <a:ln>
            <a:solidFill>
              <a:srgbClr val="0F85F1"/>
            </a:solidFill>
          </a:ln>
        </p:spPr>
        <p:style>
          <a:lnRef idx="2">
            <a:schemeClr val="accent1">
              <a:shade val="50000"/>
            </a:schemeClr>
          </a:lnRef>
          <a:fillRef idx="1">
            <a:schemeClr val="accent1"/>
          </a:fillRef>
          <a:effectRef idx="0">
            <a:schemeClr val="accent1"/>
          </a:effectRef>
          <a:fontRef idx="minor">
            <a:schemeClr val="lt1"/>
          </a:fontRef>
        </p:style>
      </p:cxnSp>
      <p:grpSp>
        <p:nvGrpSpPr>
          <p:cNvPr id="3" name="组合 2"/>
          <p:cNvGrpSpPr/>
          <p:nvPr/>
        </p:nvGrpSpPr>
        <p:grpSpPr>
          <a:xfrm>
            <a:off x="7943850" y="0"/>
            <a:ext cx="1465623" cy="12801600"/>
            <a:chOff x="7943850" y="0"/>
            <a:chExt cx="1465623" cy="12801600"/>
          </a:xfrm>
        </p:grpSpPr>
        <p:sp>
          <p:nvSpPr>
            <p:cNvPr id="21" name="矩形 20"/>
            <p:cNvSpPr/>
            <p:nvPr/>
          </p:nvSpPr>
          <p:spPr>
            <a:xfrm>
              <a:off x="7943850" y="0"/>
              <a:ext cx="1465623" cy="12801600"/>
            </a:xfrm>
            <a:prstGeom prst="rect">
              <a:avLst/>
            </a:prstGeom>
            <a:solidFill>
              <a:srgbClr val="323B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765901"/>
              <a:endParaRPr lang="zh-CN" altLang="en-US" sz="3476"/>
            </a:p>
          </p:txBody>
        </p:sp>
        <p:sp>
          <p:nvSpPr>
            <p:cNvPr id="25" name="文本框 24"/>
            <p:cNvSpPr txBox="1"/>
            <p:nvPr/>
          </p:nvSpPr>
          <p:spPr>
            <a:xfrm rot="10800000">
              <a:off x="8445828" y="2130425"/>
              <a:ext cx="461665" cy="6185371"/>
            </a:xfrm>
            <a:prstGeom prst="rect">
              <a:avLst/>
            </a:prstGeom>
            <a:noFill/>
          </p:spPr>
          <p:txBody>
            <a:bodyPr vert="eaVert" wrap="square" rtlCol="0">
              <a:spAutoFit/>
            </a:bodyPr>
            <a:lstStyle/>
            <a:p>
              <a:pPr algn="r"/>
              <a:r>
                <a:rPr lang="en-US" altLang="zh-CN" spc="600" dirty="0">
                  <a:solidFill>
                    <a:schemeClr val="bg1"/>
                  </a:solidFill>
                </a:rPr>
                <a:t>PHOTO FROM PIXABAY</a:t>
              </a:r>
              <a:endParaRPr lang="zh-CN" altLang="en-US" spc="600" dirty="0">
                <a:solidFill>
                  <a:schemeClr val="bg1"/>
                </a:solidFill>
              </a:endParaRPr>
            </a:p>
          </p:txBody>
        </p:sp>
      </p:grpSp>
      <p:sp>
        <p:nvSpPr>
          <p:cNvPr id="27" name="Shape 2702"/>
          <p:cNvSpPr/>
          <p:nvPr/>
        </p:nvSpPr>
        <p:spPr>
          <a:xfrm>
            <a:off x="486697" y="9010641"/>
            <a:ext cx="536392" cy="536350"/>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moveTo>
                  <a:pt x="15929" y="7018"/>
                </a:moveTo>
                <a:cubicBezTo>
                  <a:pt x="15539" y="7246"/>
                  <a:pt x="15108" y="7411"/>
                  <a:pt x="14650" y="7500"/>
                </a:cubicBezTo>
                <a:cubicBezTo>
                  <a:pt x="14282" y="7114"/>
                  <a:pt x="13759" y="6874"/>
                  <a:pt x="13179" y="6874"/>
                </a:cubicBezTo>
                <a:cubicBezTo>
                  <a:pt x="12067" y="6874"/>
                  <a:pt x="11165" y="7762"/>
                  <a:pt x="11165" y="8856"/>
                </a:cubicBezTo>
                <a:cubicBezTo>
                  <a:pt x="11165" y="9011"/>
                  <a:pt x="11183" y="9162"/>
                  <a:pt x="11217" y="9308"/>
                </a:cubicBezTo>
                <a:cubicBezTo>
                  <a:pt x="9543" y="9225"/>
                  <a:pt x="8059" y="8436"/>
                  <a:pt x="7065" y="7236"/>
                </a:cubicBezTo>
                <a:cubicBezTo>
                  <a:pt x="6892" y="7530"/>
                  <a:pt x="6793" y="7869"/>
                  <a:pt x="6793" y="8233"/>
                </a:cubicBezTo>
                <a:cubicBezTo>
                  <a:pt x="6793" y="8921"/>
                  <a:pt x="7148" y="9528"/>
                  <a:pt x="7689" y="9883"/>
                </a:cubicBezTo>
                <a:cubicBezTo>
                  <a:pt x="7359" y="9873"/>
                  <a:pt x="7048" y="9784"/>
                  <a:pt x="6776" y="9635"/>
                </a:cubicBezTo>
                <a:cubicBezTo>
                  <a:pt x="6776" y="9644"/>
                  <a:pt x="6776" y="9651"/>
                  <a:pt x="6776" y="9660"/>
                </a:cubicBezTo>
                <a:cubicBezTo>
                  <a:pt x="6776" y="10621"/>
                  <a:pt x="7471" y="11422"/>
                  <a:pt x="8392" y="11604"/>
                </a:cubicBezTo>
                <a:cubicBezTo>
                  <a:pt x="8223" y="11650"/>
                  <a:pt x="8045" y="11673"/>
                  <a:pt x="7861" y="11673"/>
                </a:cubicBezTo>
                <a:cubicBezTo>
                  <a:pt x="7732" y="11673"/>
                  <a:pt x="7605" y="11661"/>
                  <a:pt x="7483" y="11638"/>
                </a:cubicBezTo>
                <a:cubicBezTo>
                  <a:pt x="7739" y="12426"/>
                  <a:pt x="8483" y="12999"/>
                  <a:pt x="9364" y="13015"/>
                </a:cubicBezTo>
                <a:cubicBezTo>
                  <a:pt x="8674" y="13547"/>
                  <a:pt x="7806" y="13863"/>
                  <a:pt x="6862" y="13863"/>
                </a:cubicBezTo>
                <a:cubicBezTo>
                  <a:pt x="6699" y="13863"/>
                  <a:pt x="6540" y="13855"/>
                  <a:pt x="6382" y="13837"/>
                </a:cubicBezTo>
                <a:cubicBezTo>
                  <a:pt x="7274" y="14398"/>
                  <a:pt x="8332" y="14727"/>
                  <a:pt x="9470" y="14727"/>
                </a:cubicBezTo>
                <a:cubicBezTo>
                  <a:pt x="13175" y="14727"/>
                  <a:pt x="15201" y="11706"/>
                  <a:pt x="15201" y="9086"/>
                </a:cubicBezTo>
                <a:cubicBezTo>
                  <a:pt x="15201" y="9000"/>
                  <a:pt x="15199" y="8915"/>
                  <a:pt x="15195" y="8830"/>
                </a:cubicBezTo>
                <a:cubicBezTo>
                  <a:pt x="15588" y="8550"/>
                  <a:pt x="15930" y="8201"/>
                  <a:pt x="16200" y="7804"/>
                </a:cubicBezTo>
                <a:cubicBezTo>
                  <a:pt x="15839" y="7961"/>
                  <a:pt x="15451" y="8067"/>
                  <a:pt x="15043" y="8115"/>
                </a:cubicBezTo>
                <a:cubicBezTo>
                  <a:pt x="15459" y="7870"/>
                  <a:pt x="15778" y="7482"/>
                  <a:pt x="15929" y="7018"/>
                </a:cubicBezTo>
              </a:path>
            </a:pathLst>
          </a:custGeom>
          <a:solidFill>
            <a:schemeClr val="tx1">
              <a:lumMod val="75000"/>
              <a:lumOff val="25000"/>
            </a:schemeClr>
          </a:solidFill>
          <a:ln w="12700">
            <a:miter lim="400000"/>
          </a:ln>
        </p:spPr>
        <p:txBody>
          <a:bodyPr lIns="36576" tIns="36576" rIns="36576" bIns="36576" anchor="ctr"/>
          <a:lstStyle/>
          <a:p>
            <a:pPr algn="ctr" defTabSz="438901">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latin typeface="Arial"/>
              <a:ea typeface="Arial"/>
              <a:cs typeface="Arial"/>
            </a:endParaRPr>
          </a:p>
        </p:txBody>
      </p:sp>
      <p:sp>
        <p:nvSpPr>
          <p:cNvPr id="28" name="Shape 2703"/>
          <p:cNvSpPr/>
          <p:nvPr/>
        </p:nvSpPr>
        <p:spPr>
          <a:xfrm>
            <a:off x="1470577" y="9010641"/>
            <a:ext cx="536392" cy="536350"/>
          </a:xfrm>
          <a:custGeom>
            <a:avLst/>
            <a:gdLst/>
            <a:ahLst/>
            <a:cxnLst>
              <a:cxn ang="0">
                <a:pos x="wd2" y="hd2"/>
              </a:cxn>
              <a:cxn ang="5400000">
                <a:pos x="wd2" y="hd2"/>
              </a:cxn>
              <a:cxn ang="10800000">
                <a:pos x="wd2" y="hd2"/>
              </a:cxn>
              <a:cxn ang="16200000">
                <a:pos x="wd2" y="hd2"/>
              </a:cxn>
            </a:cxnLst>
            <a:rect l="0" t="0" r="r" b="b"/>
            <a:pathLst>
              <a:path w="21600" h="21600" extrusionOk="0">
                <a:moveTo>
                  <a:pt x="11776" y="8468"/>
                </a:moveTo>
                <a:cubicBezTo>
                  <a:pt x="11776" y="8071"/>
                  <a:pt x="11817" y="7858"/>
                  <a:pt x="12428" y="7858"/>
                </a:cubicBezTo>
                <a:lnTo>
                  <a:pt x="13244" y="7858"/>
                </a:lnTo>
                <a:lnTo>
                  <a:pt x="13244" y="6381"/>
                </a:lnTo>
                <a:lnTo>
                  <a:pt x="11938" y="6381"/>
                </a:lnTo>
                <a:cubicBezTo>
                  <a:pt x="10369" y="6381"/>
                  <a:pt x="9816" y="7120"/>
                  <a:pt x="9816" y="8363"/>
                </a:cubicBezTo>
                <a:lnTo>
                  <a:pt x="9816" y="9322"/>
                </a:lnTo>
                <a:lnTo>
                  <a:pt x="8837" y="9322"/>
                </a:lnTo>
                <a:lnTo>
                  <a:pt x="8837" y="10800"/>
                </a:lnTo>
                <a:lnTo>
                  <a:pt x="9816" y="10800"/>
                </a:lnTo>
                <a:lnTo>
                  <a:pt x="9816" y="15219"/>
                </a:lnTo>
                <a:lnTo>
                  <a:pt x="11774" y="15219"/>
                </a:lnTo>
                <a:lnTo>
                  <a:pt x="11774" y="10800"/>
                </a:lnTo>
                <a:lnTo>
                  <a:pt x="13081" y="10800"/>
                </a:lnTo>
                <a:lnTo>
                  <a:pt x="13254" y="9322"/>
                </a:lnTo>
                <a:lnTo>
                  <a:pt x="11774" y="9322"/>
                </a:lnTo>
                <a:cubicBezTo>
                  <a:pt x="11774" y="9322"/>
                  <a:pt x="11776" y="8468"/>
                  <a:pt x="11776" y="8468"/>
                </a:cubicBezTo>
                <a:close/>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path>
            </a:pathLst>
          </a:custGeom>
          <a:solidFill>
            <a:schemeClr val="tx1">
              <a:lumMod val="75000"/>
              <a:lumOff val="25000"/>
            </a:schemeClr>
          </a:solidFill>
          <a:ln w="12700">
            <a:miter lim="400000"/>
          </a:ln>
        </p:spPr>
        <p:txBody>
          <a:bodyPr lIns="36576" tIns="36576" rIns="36576" bIns="36576" anchor="ctr"/>
          <a:lstStyle/>
          <a:p>
            <a:pPr algn="ctr" defTabSz="438901">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latin typeface="Arial"/>
              <a:ea typeface="Arial"/>
              <a:cs typeface="Arial"/>
            </a:endParaRPr>
          </a:p>
        </p:txBody>
      </p:sp>
      <p:sp>
        <p:nvSpPr>
          <p:cNvPr id="30" name="Shape 2708"/>
          <p:cNvSpPr/>
          <p:nvPr/>
        </p:nvSpPr>
        <p:spPr>
          <a:xfrm>
            <a:off x="2454458" y="9010641"/>
            <a:ext cx="536392" cy="536350"/>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6" y="0"/>
                  <a:pt x="0" y="4835"/>
                  <a:pt x="0" y="10800"/>
                </a:cubicBezTo>
                <a:cubicBezTo>
                  <a:pt x="0" y="16765"/>
                  <a:pt x="4836" y="21600"/>
                  <a:pt x="10800" y="21600"/>
                </a:cubicBezTo>
                <a:cubicBezTo>
                  <a:pt x="16764" y="21600"/>
                  <a:pt x="21600" y="16765"/>
                  <a:pt x="21600" y="10800"/>
                </a:cubicBezTo>
                <a:cubicBezTo>
                  <a:pt x="21600" y="4835"/>
                  <a:pt x="16764" y="0"/>
                  <a:pt x="10800" y="0"/>
                </a:cubicBezTo>
                <a:moveTo>
                  <a:pt x="13430" y="9320"/>
                </a:moveTo>
                <a:cubicBezTo>
                  <a:pt x="11975" y="9320"/>
                  <a:pt x="11780" y="10196"/>
                  <a:pt x="11780" y="10196"/>
                </a:cubicBezTo>
                <a:lnTo>
                  <a:pt x="11782" y="9327"/>
                </a:lnTo>
                <a:lnTo>
                  <a:pt x="9818" y="9327"/>
                </a:lnTo>
                <a:lnTo>
                  <a:pt x="9818" y="14727"/>
                </a:lnTo>
                <a:lnTo>
                  <a:pt x="11782" y="14727"/>
                </a:lnTo>
                <a:lnTo>
                  <a:pt x="11782" y="11782"/>
                </a:lnTo>
                <a:cubicBezTo>
                  <a:pt x="11782" y="11782"/>
                  <a:pt x="11782" y="10793"/>
                  <a:pt x="12616" y="10793"/>
                </a:cubicBezTo>
                <a:cubicBezTo>
                  <a:pt x="13086" y="10793"/>
                  <a:pt x="13255" y="11232"/>
                  <a:pt x="13255" y="11782"/>
                </a:cubicBezTo>
                <a:lnTo>
                  <a:pt x="13255" y="14727"/>
                </a:lnTo>
                <a:lnTo>
                  <a:pt x="15218" y="14727"/>
                </a:lnTo>
                <a:lnTo>
                  <a:pt x="15218" y="11782"/>
                </a:lnTo>
                <a:cubicBezTo>
                  <a:pt x="15218" y="10245"/>
                  <a:pt x="14550" y="9320"/>
                  <a:pt x="13430" y="9320"/>
                </a:cubicBezTo>
                <a:moveTo>
                  <a:pt x="6873" y="14727"/>
                </a:moveTo>
                <a:lnTo>
                  <a:pt x="8829" y="14727"/>
                </a:lnTo>
                <a:lnTo>
                  <a:pt x="8829" y="9320"/>
                </a:lnTo>
                <a:lnTo>
                  <a:pt x="6873" y="9320"/>
                </a:lnTo>
                <a:cubicBezTo>
                  <a:pt x="6873" y="9320"/>
                  <a:pt x="6873" y="14727"/>
                  <a:pt x="6873" y="14727"/>
                </a:cubicBezTo>
                <a:close/>
                <a:moveTo>
                  <a:pt x="7851" y="6873"/>
                </a:moveTo>
                <a:cubicBezTo>
                  <a:pt x="7311" y="6873"/>
                  <a:pt x="6873" y="7313"/>
                  <a:pt x="6873" y="7856"/>
                </a:cubicBezTo>
                <a:cubicBezTo>
                  <a:pt x="6873" y="8399"/>
                  <a:pt x="7311" y="8839"/>
                  <a:pt x="7851" y="8839"/>
                </a:cubicBezTo>
                <a:cubicBezTo>
                  <a:pt x="8391" y="8839"/>
                  <a:pt x="8829" y="8399"/>
                  <a:pt x="8829" y="7856"/>
                </a:cubicBezTo>
                <a:cubicBezTo>
                  <a:pt x="8829" y="7313"/>
                  <a:pt x="8391" y="6873"/>
                  <a:pt x="7851" y="6873"/>
                </a:cubicBezTo>
              </a:path>
            </a:pathLst>
          </a:custGeom>
          <a:solidFill>
            <a:schemeClr val="tx1">
              <a:lumMod val="75000"/>
              <a:lumOff val="25000"/>
            </a:schemeClr>
          </a:solidFill>
          <a:ln w="12700">
            <a:miter lim="400000"/>
          </a:ln>
        </p:spPr>
        <p:txBody>
          <a:bodyPr lIns="36576" tIns="36576" rIns="36576" bIns="36576" anchor="ctr"/>
          <a:lstStyle/>
          <a:p>
            <a:pPr algn="ctr" defTabSz="438901">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latin typeface="Arial"/>
              <a:ea typeface="Arial"/>
              <a:cs typeface="Arial"/>
            </a:endParaRPr>
          </a:p>
        </p:txBody>
      </p:sp>
    </p:spTree>
    <p:extLst>
      <p:ext uri="{BB962C8B-B14F-4D97-AF65-F5344CB8AC3E}">
        <p14:creationId xmlns:p14="http://schemas.microsoft.com/office/powerpoint/2010/main" val="1576310065"/>
      </p:ext>
    </p:extLst>
  </p:cSld>
  <p:clrMapOvr>
    <a:masterClrMapping/>
  </p:clrMapOvr>
  <p:transition spd="slow">
    <p:push/>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13"/>
          <p:cNvSpPr txBox="1"/>
          <p:nvPr/>
        </p:nvSpPr>
        <p:spPr>
          <a:xfrm>
            <a:off x="1276752" y="525776"/>
            <a:ext cx="8667795" cy="988347"/>
          </a:xfrm>
          <a:prstGeom prst="rect">
            <a:avLst/>
          </a:prstGeom>
          <a:noFill/>
        </p:spPr>
        <p:txBody>
          <a:bodyPr wrap="square" rtlCol="0">
            <a:spAutoFit/>
          </a:bodyPr>
          <a:lstStyle/>
          <a:p>
            <a:pPr defTabSz="1765901">
              <a:lnSpc>
                <a:spcPct val="150000"/>
              </a:lnSpc>
            </a:pPr>
            <a:r>
              <a:rPr lang="en-US" sz="4400" b="1" dirty="0">
                <a:solidFill>
                  <a:prstClr val="black">
                    <a:lumMod val="65000"/>
                    <a:lumOff val="35000"/>
                  </a:prstClr>
                </a:solidFill>
                <a:latin typeface="+mj-ea"/>
                <a:ea typeface="+mj-ea"/>
              </a:rPr>
              <a:t>ADD YOUR TITLE HERE</a:t>
            </a:r>
            <a:endParaRPr lang="en-US" sz="4400" b="1" dirty="0">
              <a:solidFill>
                <a:srgbClr val="00A8A7"/>
              </a:solidFill>
              <a:latin typeface="+mj-ea"/>
              <a:ea typeface="+mj-ea"/>
            </a:endParaRPr>
          </a:p>
        </p:txBody>
      </p:sp>
      <p:sp>
        <p:nvSpPr>
          <p:cNvPr id="5" name="Rectangle 14"/>
          <p:cNvSpPr/>
          <p:nvPr/>
        </p:nvSpPr>
        <p:spPr>
          <a:xfrm>
            <a:off x="1276753" y="1480087"/>
            <a:ext cx="9878927" cy="507831"/>
          </a:xfrm>
          <a:prstGeom prst="rect">
            <a:avLst/>
          </a:prstGeom>
        </p:spPr>
        <p:txBody>
          <a:bodyPr wrap="square">
            <a:spAutoFit/>
          </a:bodyPr>
          <a:lstStyle/>
          <a:p>
            <a:pPr defTabSz="1765901">
              <a:lnSpc>
                <a:spcPct val="150000"/>
              </a:lnSpc>
            </a:pPr>
            <a:r>
              <a:rPr lang="en-US" altLang="zh-CN" dirty="0">
                <a:solidFill>
                  <a:prstClr val="black">
                    <a:lumMod val="65000"/>
                    <a:lumOff val="35000"/>
                  </a:prstClr>
                </a:solidFill>
                <a:latin typeface="+mj-ea"/>
                <a:ea typeface="+mj-ea"/>
                <a:cs typeface="Open Sans Light" panose="020B0306030504020204" pitchFamily="34" charset="0"/>
              </a:rPr>
              <a:t>Business is the human activity related to material things. It is necessary for civilization. </a:t>
            </a:r>
          </a:p>
        </p:txBody>
      </p:sp>
      <p:pic>
        <p:nvPicPr>
          <p:cNvPr id="6" name="Picture 6"/>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541889" y="3754876"/>
            <a:ext cx="11307195" cy="6831492"/>
          </a:xfrm>
          <a:prstGeom prst="rect">
            <a:avLst/>
          </a:prstGeom>
        </p:spPr>
      </p:pic>
      <p:grpSp>
        <p:nvGrpSpPr>
          <p:cNvPr id="27" name="组合 26"/>
          <p:cNvGrpSpPr/>
          <p:nvPr/>
        </p:nvGrpSpPr>
        <p:grpSpPr>
          <a:xfrm>
            <a:off x="11849084" y="2743200"/>
            <a:ext cx="9437788" cy="2023354"/>
            <a:chOff x="11849084" y="2743200"/>
            <a:chExt cx="9437788" cy="2023354"/>
          </a:xfrm>
        </p:grpSpPr>
        <p:grpSp>
          <p:nvGrpSpPr>
            <p:cNvPr id="3" name="组合 2"/>
            <p:cNvGrpSpPr/>
            <p:nvPr/>
          </p:nvGrpSpPr>
          <p:grpSpPr>
            <a:xfrm>
              <a:off x="11849084" y="2743200"/>
              <a:ext cx="2023354" cy="2023354"/>
              <a:chOff x="11849084" y="2743200"/>
              <a:chExt cx="2023354" cy="2023354"/>
            </a:xfrm>
          </p:grpSpPr>
          <p:sp>
            <p:nvSpPr>
              <p:cNvPr id="7" name="Oval 3"/>
              <p:cNvSpPr/>
              <p:nvPr/>
            </p:nvSpPr>
            <p:spPr>
              <a:xfrm>
                <a:off x="11956089" y="2850205"/>
                <a:ext cx="1809345" cy="1809345"/>
              </a:xfrm>
              <a:prstGeom prst="ellipse">
                <a:avLst/>
              </a:prstGeom>
              <a:solidFill>
                <a:schemeClr val="bg2">
                  <a:lumMod val="90000"/>
                  <a:alpha val="30000"/>
                </a:schemeClr>
              </a:solidFill>
              <a:ln w="3175">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4"/>
              <p:cNvSpPr/>
              <p:nvPr/>
            </p:nvSpPr>
            <p:spPr>
              <a:xfrm>
                <a:off x="11849084" y="2743200"/>
                <a:ext cx="2023354" cy="2023354"/>
              </a:xfrm>
              <a:prstGeom prst="ellipse">
                <a:avLst/>
              </a:prstGeom>
              <a:noFill/>
              <a:ln w="3175">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Shape 2412"/>
              <p:cNvSpPr/>
              <p:nvPr/>
            </p:nvSpPr>
            <p:spPr>
              <a:xfrm>
                <a:off x="12612212" y="3506341"/>
                <a:ext cx="497097" cy="497070"/>
              </a:xfrm>
              <a:custGeom>
                <a:avLst/>
                <a:gdLst/>
                <a:ahLst/>
                <a:cxnLst>
                  <a:cxn ang="0">
                    <a:pos x="wd2" y="hd2"/>
                  </a:cxn>
                  <a:cxn ang="5400000">
                    <a:pos x="wd2" y="hd2"/>
                  </a:cxn>
                  <a:cxn ang="10800000">
                    <a:pos x="wd2" y="hd2"/>
                  </a:cxn>
                  <a:cxn ang="16200000">
                    <a:pos x="wd2" y="hd2"/>
                  </a:cxn>
                </a:cxnLst>
                <a:rect l="0" t="0" r="r" b="b"/>
                <a:pathLst>
                  <a:path w="21600" h="21600" extrusionOk="0">
                    <a:moveTo>
                      <a:pt x="20618" y="8836"/>
                    </a:moveTo>
                    <a:lnTo>
                      <a:pt x="982" y="8836"/>
                    </a:lnTo>
                    <a:lnTo>
                      <a:pt x="982" y="6873"/>
                    </a:lnTo>
                    <a:lnTo>
                      <a:pt x="20618" y="6873"/>
                    </a:lnTo>
                    <a:cubicBezTo>
                      <a:pt x="20618" y="6873"/>
                      <a:pt x="20618" y="8836"/>
                      <a:pt x="20618" y="8836"/>
                    </a:cubicBezTo>
                    <a:close/>
                    <a:moveTo>
                      <a:pt x="18655" y="20618"/>
                    </a:moveTo>
                    <a:lnTo>
                      <a:pt x="2945" y="20618"/>
                    </a:lnTo>
                    <a:lnTo>
                      <a:pt x="2945" y="9818"/>
                    </a:lnTo>
                    <a:lnTo>
                      <a:pt x="18655" y="9818"/>
                    </a:lnTo>
                    <a:cubicBezTo>
                      <a:pt x="18655" y="9818"/>
                      <a:pt x="18655" y="20618"/>
                      <a:pt x="18655" y="20618"/>
                    </a:cubicBezTo>
                    <a:close/>
                    <a:moveTo>
                      <a:pt x="3927" y="982"/>
                    </a:moveTo>
                    <a:lnTo>
                      <a:pt x="11782" y="982"/>
                    </a:lnTo>
                    <a:lnTo>
                      <a:pt x="11782" y="3436"/>
                    </a:lnTo>
                    <a:cubicBezTo>
                      <a:pt x="11782" y="3708"/>
                      <a:pt x="12002" y="3927"/>
                      <a:pt x="12273" y="3927"/>
                    </a:cubicBezTo>
                    <a:lnTo>
                      <a:pt x="14727" y="3927"/>
                    </a:lnTo>
                    <a:lnTo>
                      <a:pt x="14727" y="5891"/>
                    </a:lnTo>
                    <a:lnTo>
                      <a:pt x="3927" y="5891"/>
                    </a:lnTo>
                    <a:cubicBezTo>
                      <a:pt x="3927" y="5891"/>
                      <a:pt x="3927" y="982"/>
                      <a:pt x="3927" y="982"/>
                    </a:cubicBezTo>
                    <a:close/>
                    <a:moveTo>
                      <a:pt x="12764" y="1473"/>
                    </a:moveTo>
                    <a:lnTo>
                      <a:pt x="14236" y="2945"/>
                    </a:lnTo>
                    <a:lnTo>
                      <a:pt x="12764" y="2945"/>
                    </a:lnTo>
                    <a:cubicBezTo>
                      <a:pt x="12764" y="2945"/>
                      <a:pt x="12764" y="1473"/>
                      <a:pt x="12764" y="1473"/>
                    </a:cubicBezTo>
                    <a:close/>
                    <a:moveTo>
                      <a:pt x="17673" y="1964"/>
                    </a:moveTo>
                    <a:lnTo>
                      <a:pt x="17673" y="5891"/>
                    </a:lnTo>
                    <a:lnTo>
                      <a:pt x="15709" y="5891"/>
                    </a:lnTo>
                    <a:lnTo>
                      <a:pt x="15709" y="2945"/>
                    </a:lnTo>
                    <a:lnTo>
                      <a:pt x="14727" y="1964"/>
                    </a:lnTo>
                    <a:cubicBezTo>
                      <a:pt x="14727" y="1964"/>
                      <a:pt x="17673" y="1964"/>
                      <a:pt x="17673" y="1964"/>
                    </a:cubicBezTo>
                    <a:close/>
                    <a:moveTo>
                      <a:pt x="20618" y="5891"/>
                    </a:moveTo>
                    <a:lnTo>
                      <a:pt x="18655" y="5891"/>
                    </a:lnTo>
                    <a:lnTo>
                      <a:pt x="18655" y="1964"/>
                    </a:lnTo>
                    <a:cubicBezTo>
                      <a:pt x="18655" y="1422"/>
                      <a:pt x="18215" y="982"/>
                      <a:pt x="17673" y="982"/>
                    </a:cubicBezTo>
                    <a:lnTo>
                      <a:pt x="13745" y="982"/>
                    </a:lnTo>
                    <a:lnTo>
                      <a:pt x="12764" y="0"/>
                    </a:lnTo>
                    <a:lnTo>
                      <a:pt x="3927" y="0"/>
                    </a:lnTo>
                    <a:cubicBezTo>
                      <a:pt x="3385" y="0"/>
                      <a:pt x="2945" y="440"/>
                      <a:pt x="2945" y="982"/>
                    </a:cubicBezTo>
                    <a:lnTo>
                      <a:pt x="2945" y="5891"/>
                    </a:lnTo>
                    <a:lnTo>
                      <a:pt x="982" y="5891"/>
                    </a:lnTo>
                    <a:cubicBezTo>
                      <a:pt x="440" y="5891"/>
                      <a:pt x="0" y="6331"/>
                      <a:pt x="0" y="6873"/>
                    </a:cubicBezTo>
                    <a:lnTo>
                      <a:pt x="0" y="8836"/>
                    </a:lnTo>
                    <a:cubicBezTo>
                      <a:pt x="0" y="9379"/>
                      <a:pt x="440" y="9818"/>
                      <a:pt x="982" y="9818"/>
                    </a:cubicBezTo>
                    <a:lnTo>
                      <a:pt x="1964" y="9818"/>
                    </a:lnTo>
                    <a:lnTo>
                      <a:pt x="1964" y="20618"/>
                    </a:lnTo>
                    <a:cubicBezTo>
                      <a:pt x="1964" y="21160"/>
                      <a:pt x="2403" y="21600"/>
                      <a:pt x="2945" y="21600"/>
                    </a:cubicBezTo>
                    <a:lnTo>
                      <a:pt x="18655" y="21600"/>
                    </a:lnTo>
                    <a:cubicBezTo>
                      <a:pt x="19197" y="21600"/>
                      <a:pt x="19636" y="21160"/>
                      <a:pt x="19636" y="20618"/>
                    </a:cubicBezTo>
                    <a:lnTo>
                      <a:pt x="19636" y="9818"/>
                    </a:lnTo>
                    <a:lnTo>
                      <a:pt x="20618" y="9818"/>
                    </a:lnTo>
                    <a:cubicBezTo>
                      <a:pt x="21160" y="9818"/>
                      <a:pt x="21600" y="9379"/>
                      <a:pt x="21600" y="8836"/>
                    </a:cubicBezTo>
                    <a:lnTo>
                      <a:pt x="21600" y="6873"/>
                    </a:lnTo>
                    <a:cubicBezTo>
                      <a:pt x="21600" y="6331"/>
                      <a:pt x="21160" y="5891"/>
                      <a:pt x="20618" y="5891"/>
                    </a:cubicBezTo>
                    <a:moveTo>
                      <a:pt x="7855" y="12763"/>
                    </a:moveTo>
                    <a:lnTo>
                      <a:pt x="13745" y="12763"/>
                    </a:lnTo>
                    <a:lnTo>
                      <a:pt x="13745" y="13745"/>
                    </a:lnTo>
                    <a:lnTo>
                      <a:pt x="7855" y="13745"/>
                    </a:lnTo>
                    <a:cubicBezTo>
                      <a:pt x="7855" y="13745"/>
                      <a:pt x="7855" y="12763"/>
                      <a:pt x="7855" y="12763"/>
                    </a:cubicBezTo>
                    <a:close/>
                    <a:moveTo>
                      <a:pt x="7855" y="14727"/>
                    </a:moveTo>
                    <a:lnTo>
                      <a:pt x="13745" y="14727"/>
                    </a:lnTo>
                    <a:cubicBezTo>
                      <a:pt x="14287" y="14727"/>
                      <a:pt x="14727" y="14287"/>
                      <a:pt x="14727" y="13745"/>
                    </a:cubicBezTo>
                    <a:lnTo>
                      <a:pt x="14727" y="12763"/>
                    </a:lnTo>
                    <a:cubicBezTo>
                      <a:pt x="14727" y="12221"/>
                      <a:pt x="14287" y="11782"/>
                      <a:pt x="13745" y="11782"/>
                    </a:cubicBezTo>
                    <a:lnTo>
                      <a:pt x="7855" y="11782"/>
                    </a:lnTo>
                    <a:cubicBezTo>
                      <a:pt x="7313" y="11782"/>
                      <a:pt x="6873" y="12221"/>
                      <a:pt x="6873" y="12763"/>
                    </a:cubicBezTo>
                    <a:lnTo>
                      <a:pt x="6873" y="13745"/>
                    </a:lnTo>
                    <a:cubicBezTo>
                      <a:pt x="6873" y="14287"/>
                      <a:pt x="7313" y="14727"/>
                      <a:pt x="7855" y="14727"/>
                    </a:cubicBezTo>
                  </a:path>
                </a:pathLst>
              </a:custGeom>
              <a:solidFill>
                <a:schemeClr val="tx1">
                  <a:lumMod val="65000"/>
                  <a:lumOff val="35000"/>
                </a:schemeClr>
              </a:solidFill>
              <a:ln w="12700">
                <a:miter lim="400000"/>
              </a:ln>
            </p:spPr>
            <p:txBody>
              <a:bodyPr lIns="36576" tIns="36576" rIns="36576" bIns="36576" anchor="ctr"/>
              <a:lstStyle/>
              <a:p>
                <a:pPr algn="ctr" defTabSz="438901">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latin typeface="Arial"/>
                  <a:ea typeface="Arial"/>
                  <a:cs typeface="Arial"/>
                </a:endParaRPr>
              </a:p>
            </p:txBody>
          </p:sp>
        </p:grpSp>
        <p:grpSp>
          <p:nvGrpSpPr>
            <p:cNvPr id="2" name="组合 1"/>
            <p:cNvGrpSpPr/>
            <p:nvPr/>
          </p:nvGrpSpPr>
          <p:grpSpPr>
            <a:xfrm>
              <a:off x="13979443" y="2772995"/>
              <a:ext cx="7307429" cy="1963761"/>
              <a:chOff x="13979443" y="2468170"/>
              <a:chExt cx="7307429" cy="1963761"/>
            </a:xfrm>
          </p:grpSpPr>
          <p:sp>
            <p:nvSpPr>
              <p:cNvPr id="16" name="MH_Entry_1">
                <a:hlinkClick r:id="rId6" action="ppaction://hlinksldjump"/>
              </p:cNvPr>
              <p:cNvSpPr>
                <a:spLocks noChangeArrowheads="1"/>
              </p:cNvSpPr>
              <p:nvPr>
                <p:custDataLst>
                  <p:tags r:id="rId3"/>
                </p:custDataLst>
              </p:nvPr>
            </p:nvSpPr>
            <p:spPr bwMode="auto">
              <a:xfrm>
                <a:off x="13979443" y="2468170"/>
                <a:ext cx="7307429" cy="11409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7200" tIns="0" rIns="0" bIns="0" anchor="ctr" anchorCtr="0">
                <a:no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nSpc>
                    <a:spcPct val="130000"/>
                  </a:lnSpc>
                  <a:spcBef>
                    <a:spcPct val="0"/>
                  </a:spcBef>
                  <a:buNone/>
                </a:pPr>
                <a:r>
                  <a:rPr lang="en-US" altLang="zh-CN" sz="2800" dirty="0">
                    <a:solidFill>
                      <a:schemeClr val="tx1">
                        <a:lumMod val="65000"/>
                        <a:lumOff val="35000"/>
                      </a:schemeClr>
                    </a:solidFill>
                    <a:latin typeface="微软雅黑" panose="020B0503020204020204" pitchFamily="34" charset="-122"/>
                    <a:ea typeface="微软雅黑" panose="020B0503020204020204" pitchFamily="34" charset="-122"/>
                  </a:rPr>
                  <a:t>ADD YOUR TITLE HERE</a:t>
                </a:r>
                <a:endParaRPr lang="zh-CN" altLang="en-US" sz="28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7" name="矩形 16"/>
              <p:cNvSpPr/>
              <p:nvPr/>
            </p:nvSpPr>
            <p:spPr>
              <a:xfrm>
                <a:off x="13979444" y="3259302"/>
                <a:ext cx="7236504" cy="1172629"/>
              </a:xfrm>
              <a:prstGeom prst="rect">
                <a:avLst/>
              </a:prstGeom>
            </p:spPr>
            <p:txBody>
              <a:bodyPr wrap="square">
                <a:spAutoFit/>
              </a:bodyPr>
              <a:lstStyle/>
              <a:p>
                <a:pPr>
                  <a:lnSpc>
                    <a:spcPct val="130000"/>
                  </a:lnSpc>
                </a:pPr>
                <a:r>
                  <a:rPr lang="en-US" altLang="zh-CN" dirty="0">
                    <a:solidFill>
                      <a:srgbClr val="959595"/>
                    </a:solidFill>
                    <a:latin typeface="微软雅黑" panose="020B0503020204020204" pitchFamily="34" charset="-122"/>
                    <a:ea typeface="微软雅黑" panose="020B0503020204020204" pitchFamily="34" charset="-122"/>
                  </a:rPr>
                  <a:t>To compete in the challenging global environment, companies are changing their business processes by extending them to include other companies in the supply chain.</a:t>
                </a:r>
              </a:p>
            </p:txBody>
          </p:sp>
        </p:grpSp>
      </p:grpSp>
      <p:grpSp>
        <p:nvGrpSpPr>
          <p:cNvPr id="28" name="组合 27"/>
          <p:cNvGrpSpPr/>
          <p:nvPr/>
        </p:nvGrpSpPr>
        <p:grpSpPr>
          <a:xfrm>
            <a:off x="11849084" y="5725833"/>
            <a:ext cx="9437788" cy="2023354"/>
            <a:chOff x="11849084" y="5725833"/>
            <a:chExt cx="9437788" cy="2023354"/>
          </a:xfrm>
        </p:grpSpPr>
        <p:grpSp>
          <p:nvGrpSpPr>
            <p:cNvPr id="24" name="组合 23"/>
            <p:cNvGrpSpPr/>
            <p:nvPr/>
          </p:nvGrpSpPr>
          <p:grpSpPr>
            <a:xfrm>
              <a:off x="11849084" y="5725833"/>
              <a:ext cx="2023354" cy="2023354"/>
              <a:chOff x="11849084" y="5725833"/>
              <a:chExt cx="2023354" cy="2023354"/>
            </a:xfrm>
          </p:grpSpPr>
          <p:sp>
            <p:nvSpPr>
              <p:cNvPr id="9" name="Oval 6"/>
              <p:cNvSpPr/>
              <p:nvPr/>
            </p:nvSpPr>
            <p:spPr>
              <a:xfrm>
                <a:off x="11956089" y="5832838"/>
                <a:ext cx="1809345" cy="1809345"/>
              </a:xfrm>
              <a:prstGeom prst="ellipse">
                <a:avLst/>
              </a:prstGeom>
              <a:solidFill>
                <a:schemeClr val="bg2">
                  <a:lumMod val="90000"/>
                  <a:alpha val="30000"/>
                </a:schemeClr>
              </a:solidFill>
              <a:ln w="3175">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7"/>
              <p:cNvSpPr/>
              <p:nvPr/>
            </p:nvSpPr>
            <p:spPr>
              <a:xfrm>
                <a:off x="11849084" y="5725833"/>
                <a:ext cx="2023354" cy="2023354"/>
              </a:xfrm>
              <a:prstGeom prst="ellipse">
                <a:avLst/>
              </a:prstGeom>
              <a:noFill/>
              <a:ln w="3175">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Shape 2423"/>
              <p:cNvSpPr/>
              <p:nvPr/>
            </p:nvSpPr>
            <p:spPr>
              <a:xfrm>
                <a:off x="12612212" y="6488980"/>
                <a:ext cx="497097" cy="497058"/>
              </a:xfrm>
              <a:custGeom>
                <a:avLst/>
                <a:gdLst/>
                <a:ahLst/>
                <a:cxnLst>
                  <a:cxn ang="0">
                    <a:pos x="wd2" y="hd2"/>
                  </a:cxn>
                  <a:cxn ang="5400000">
                    <a:pos x="wd2" y="hd2"/>
                  </a:cxn>
                  <a:cxn ang="10800000">
                    <a:pos x="wd2" y="hd2"/>
                  </a:cxn>
                  <a:cxn ang="16200000">
                    <a:pos x="wd2" y="hd2"/>
                  </a:cxn>
                </a:cxnLst>
                <a:rect l="0" t="0" r="r" b="b"/>
                <a:pathLst>
                  <a:path w="21600" h="21600" extrusionOk="0">
                    <a:moveTo>
                      <a:pt x="9445" y="15886"/>
                    </a:moveTo>
                    <a:lnTo>
                      <a:pt x="10478" y="18984"/>
                    </a:lnTo>
                    <a:lnTo>
                      <a:pt x="7944" y="17126"/>
                    </a:lnTo>
                    <a:lnTo>
                      <a:pt x="7364" y="16700"/>
                    </a:lnTo>
                    <a:lnTo>
                      <a:pt x="6783" y="17126"/>
                    </a:lnTo>
                    <a:lnTo>
                      <a:pt x="4249" y="18984"/>
                    </a:lnTo>
                    <a:lnTo>
                      <a:pt x="5283" y="15886"/>
                    </a:lnTo>
                    <a:lnTo>
                      <a:pt x="5505" y="15220"/>
                    </a:lnTo>
                    <a:lnTo>
                      <a:pt x="4946" y="14794"/>
                    </a:lnTo>
                    <a:lnTo>
                      <a:pt x="2908" y="13240"/>
                    </a:lnTo>
                    <a:lnTo>
                      <a:pt x="6037" y="13240"/>
                    </a:lnTo>
                    <a:lnTo>
                      <a:pt x="6275" y="12602"/>
                    </a:lnTo>
                    <a:lnTo>
                      <a:pt x="7364" y="9683"/>
                    </a:lnTo>
                    <a:lnTo>
                      <a:pt x="8452" y="12602"/>
                    </a:lnTo>
                    <a:lnTo>
                      <a:pt x="8690" y="13240"/>
                    </a:lnTo>
                    <a:lnTo>
                      <a:pt x="11820" y="13240"/>
                    </a:lnTo>
                    <a:lnTo>
                      <a:pt x="9781" y="14794"/>
                    </a:lnTo>
                    <a:lnTo>
                      <a:pt x="9223" y="15220"/>
                    </a:lnTo>
                    <a:cubicBezTo>
                      <a:pt x="9223" y="15220"/>
                      <a:pt x="9445" y="15886"/>
                      <a:pt x="9445" y="15886"/>
                    </a:cubicBezTo>
                    <a:close/>
                    <a:moveTo>
                      <a:pt x="9372" y="12259"/>
                    </a:moveTo>
                    <a:lnTo>
                      <a:pt x="7364" y="6873"/>
                    </a:lnTo>
                    <a:lnTo>
                      <a:pt x="5355" y="12259"/>
                    </a:lnTo>
                    <a:lnTo>
                      <a:pt x="0" y="12259"/>
                    </a:lnTo>
                    <a:lnTo>
                      <a:pt x="4351" y="15575"/>
                    </a:lnTo>
                    <a:lnTo>
                      <a:pt x="2343" y="21600"/>
                    </a:lnTo>
                    <a:lnTo>
                      <a:pt x="7364" y="17918"/>
                    </a:lnTo>
                    <a:lnTo>
                      <a:pt x="12384" y="21600"/>
                    </a:lnTo>
                    <a:lnTo>
                      <a:pt x="10376" y="15575"/>
                    </a:lnTo>
                    <a:lnTo>
                      <a:pt x="14727" y="12259"/>
                    </a:lnTo>
                    <a:cubicBezTo>
                      <a:pt x="14727" y="12259"/>
                      <a:pt x="9372" y="12259"/>
                      <a:pt x="9372" y="12259"/>
                    </a:cubicBezTo>
                    <a:close/>
                    <a:moveTo>
                      <a:pt x="16781" y="7308"/>
                    </a:moveTo>
                    <a:lnTo>
                      <a:pt x="16200" y="6883"/>
                    </a:lnTo>
                    <a:lnTo>
                      <a:pt x="15619" y="7308"/>
                    </a:lnTo>
                    <a:lnTo>
                      <a:pt x="14426" y="8184"/>
                    </a:lnTo>
                    <a:lnTo>
                      <a:pt x="14922" y="6693"/>
                    </a:lnTo>
                    <a:lnTo>
                      <a:pt x="15143" y="6031"/>
                    </a:lnTo>
                    <a:lnTo>
                      <a:pt x="14590" y="5605"/>
                    </a:lnTo>
                    <a:lnTo>
                      <a:pt x="13682" y="4905"/>
                    </a:lnTo>
                    <a:lnTo>
                      <a:pt x="15408" y="4905"/>
                    </a:lnTo>
                    <a:lnTo>
                      <a:pt x="15647" y="4267"/>
                    </a:lnTo>
                    <a:lnTo>
                      <a:pt x="16200" y="2793"/>
                    </a:lnTo>
                    <a:lnTo>
                      <a:pt x="16754" y="4267"/>
                    </a:lnTo>
                    <a:lnTo>
                      <a:pt x="16992" y="4905"/>
                    </a:lnTo>
                    <a:lnTo>
                      <a:pt x="18718" y="4905"/>
                    </a:lnTo>
                    <a:lnTo>
                      <a:pt x="17810" y="5605"/>
                    </a:lnTo>
                    <a:lnTo>
                      <a:pt x="17257" y="6031"/>
                    </a:lnTo>
                    <a:lnTo>
                      <a:pt x="17478" y="6693"/>
                    </a:lnTo>
                    <a:lnTo>
                      <a:pt x="17975" y="8184"/>
                    </a:lnTo>
                    <a:cubicBezTo>
                      <a:pt x="17975" y="8184"/>
                      <a:pt x="16781" y="7308"/>
                      <a:pt x="16781" y="7308"/>
                    </a:cubicBezTo>
                    <a:close/>
                    <a:moveTo>
                      <a:pt x="21600" y="3922"/>
                    </a:moveTo>
                    <a:lnTo>
                      <a:pt x="17673" y="3922"/>
                    </a:lnTo>
                    <a:lnTo>
                      <a:pt x="16200" y="0"/>
                    </a:lnTo>
                    <a:lnTo>
                      <a:pt x="14727" y="3922"/>
                    </a:lnTo>
                    <a:lnTo>
                      <a:pt x="10800" y="3922"/>
                    </a:lnTo>
                    <a:lnTo>
                      <a:pt x="13991" y="6382"/>
                    </a:lnTo>
                    <a:lnTo>
                      <a:pt x="12518" y="10800"/>
                    </a:lnTo>
                    <a:lnTo>
                      <a:pt x="16200" y="8100"/>
                    </a:lnTo>
                    <a:lnTo>
                      <a:pt x="19882" y="10800"/>
                    </a:lnTo>
                    <a:lnTo>
                      <a:pt x="18409" y="6382"/>
                    </a:lnTo>
                    <a:cubicBezTo>
                      <a:pt x="18409" y="6382"/>
                      <a:pt x="21600" y="3922"/>
                      <a:pt x="21600" y="3922"/>
                    </a:cubicBezTo>
                    <a:close/>
                  </a:path>
                </a:pathLst>
              </a:custGeom>
              <a:solidFill>
                <a:schemeClr val="tx1">
                  <a:lumMod val="65000"/>
                  <a:lumOff val="35000"/>
                </a:schemeClr>
              </a:solidFill>
              <a:ln w="12700">
                <a:miter lim="400000"/>
              </a:ln>
            </p:spPr>
            <p:txBody>
              <a:bodyPr lIns="36576" tIns="36576" rIns="36576" bIns="36576" anchor="ctr"/>
              <a:lstStyle/>
              <a:p>
                <a:pPr algn="ctr" defTabSz="438901">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latin typeface="Arial"/>
                  <a:ea typeface="Arial"/>
                  <a:cs typeface="Arial"/>
                </a:endParaRPr>
              </a:p>
            </p:txBody>
          </p:sp>
        </p:grpSp>
        <p:grpSp>
          <p:nvGrpSpPr>
            <p:cNvPr id="23" name="组合 22"/>
            <p:cNvGrpSpPr/>
            <p:nvPr/>
          </p:nvGrpSpPr>
          <p:grpSpPr>
            <a:xfrm>
              <a:off x="13979443" y="5755076"/>
              <a:ext cx="7307429" cy="1963761"/>
              <a:chOff x="13979443" y="5348520"/>
              <a:chExt cx="7307429" cy="1963761"/>
            </a:xfrm>
          </p:grpSpPr>
          <p:sp>
            <p:nvSpPr>
              <p:cNvPr id="18" name="MH_Entry_1">
                <a:hlinkClick r:id="rId6" action="ppaction://hlinksldjump"/>
              </p:cNvPr>
              <p:cNvSpPr>
                <a:spLocks noChangeArrowheads="1"/>
              </p:cNvSpPr>
              <p:nvPr>
                <p:custDataLst>
                  <p:tags r:id="rId2"/>
                </p:custDataLst>
              </p:nvPr>
            </p:nvSpPr>
            <p:spPr bwMode="auto">
              <a:xfrm>
                <a:off x="13979443" y="5348520"/>
                <a:ext cx="7307429" cy="11409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7200" tIns="0" rIns="0" bIns="0" anchor="ctr" anchorCtr="0">
                <a:no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nSpc>
                    <a:spcPct val="130000"/>
                  </a:lnSpc>
                  <a:spcBef>
                    <a:spcPct val="0"/>
                  </a:spcBef>
                  <a:buNone/>
                </a:pPr>
                <a:r>
                  <a:rPr lang="en-US" altLang="zh-CN" sz="2800" dirty="0">
                    <a:solidFill>
                      <a:schemeClr val="tx1">
                        <a:lumMod val="65000"/>
                        <a:lumOff val="35000"/>
                      </a:schemeClr>
                    </a:solidFill>
                    <a:latin typeface="微软雅黑" panose="020B0503020204020204" pitchFamily="34" charset="-122"/>
                    <a:ea typeface="微软雅黑" panose="020B0503020204020204" pitchFamily="34" charset="-122"/>
                  </a:rPr>
                  <a:t>ADD YOUR TITLE HERE</a:t>
                </a:r>
                <a:endParaRPr lang="zh-CN" altLang="en-US" sz="28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9" name="矩形 18"/>
              <p:cNvSpPr/>
              <p:nvPr/>
            </p:nvSpPr>
            <p:spPr>
              <a:xfrm>
                <a:off x="13979444" y="6139652"/>
                <a:ext cx="7236504" cy="1172629"/>
              </a:xfrm>
              <a:prstGeom prst="rect">
                <a:avLst/>
              </a:prstGeom>
            </p:spPr>
            <p:txBody>
              <a:bodyPr wrap="square">
                <a:spAutoFit/>
              </a:bodyPr>
              <a:lstStyle/>
              <a:p>
                <a:pPr>
                  <a:lnSpc>
                    <a:spcPct val="130000"/>
                  </a:lnSpc>
                </a:pPr>
                <a:r>
                  <a:rPr lang="en-US" altLang="zh-CN" dirty="0">
                    <a:solidFill>
                      <a:srgbClr val="959595"/>
                    </a:solidFill>
                    <a:latin typeface="微软雅黑" panose="020B0503020204020204" pitchFamily="34" charset="-122"/>
                    <a:ea typeface="微软雅黑" panose="020B0503020204020204" pitchFamily="34" charset="-122"/>
                  </a:rPr>
                  <a:t>To compete in the challenging global environment, companies are changing their business processes by extending them to include other companies in the supply chain.</a:t>
                </a:r>
              </a:p>
            </p:txBody>
          </p:sp>
        </p:grpSp>
      </p:grpSp>
      <p:grpSp>
        <p:nvGrpSpPr>
          <p:cNvPr id="29" name="组合 28"/>
          <p:cNvGrpSpPr/>
          <p:nvPr/>
        </p:nvGrpSpPr>
        <p:grpSpPr>
          <a:xfrm>
            <a:off x="11849084" y="8707362"/>
            <a:ext cx="9437788" cy="2023354"/>
            <a:chOff x="11849084" y="8707362"/>
            <a:chExt cx="9437788" cy="2023354"/>
          </a:xfrm>
        </p:grpSpPr>
        <p:grpSp>
          <p:nvGrpSpPr>
            <p:cNvPr id="25" name="组合 24"/>
            <p:cNvGrpSpPr/>
            <p:nvPr/>
          </p:nvGrpSpPr>
          <p:grpSpPr>
            <a:xfrm>
              <a:off x="11849084" y="8707362"/>
              <a:ext cx="2023354" cy="2023354"/>
              <a:chOff x="11849084" y="8707362"/>
              <a:chExt cx="2023354" cy="2023354"/>
            </a:xfrm>
          </p:grpSpPr>
          <p:sp>
            <p:nvSpPr>
              <p:cNvPr id="11" name="Oval 8"/>
              <p:cNvSpPr/>
              <p:nvPr/>
            </p:nvSpPr>
            <p:spPr>
              <a:xfrm>
                <a:off x="11956089" y="8814367"/>
                <a:ext cx="1809345" cy="1809345"/>
              </a:xfrm>
              <a:prstGeom prst="ellipse">
                <a:avLst/>
              </a:prstGeom>
              <a:solidFill>
                <a:schemeClr val="bg2">
                  <a:lumMod val="90000"/>
                  <a:alpha val="30000"/>
                </a:schemeClr>
              </a:solidFill>
              <a:ln w="3175">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Oval 9"/>
              <p:cNvSpPr/>
              <p:nvPr/>
            </p:nvSpPr>
            <p:spPr>
              <a:xfrm>
                <a:off x="11849084" y="8707362"/>
                <a:ext cx="2023354" cy="2023354"/>
              </a:xfrm>
              <a:prstGeom prst="ellipse">
                <a:avLst/>
              </a:prstGeom>
              <a:noFill/>
              <a:ln w="3175">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Shape 2405"/>
              <p:cNvSpPr/>
              <p:nvPr/>
            </p:nvSpPr>
            <p:spPr>
              <a:xfrm>
                <a:off x="12612212" y="9470509"/>
                <a:ext cx="497097" cy="497058"/>
              </a:xfrm>
              <a:custGeom>
                <a:avLst/>
                <a:gdLst/>
                <a:ahLst/>
                <a:cxnLst>
                  <a:cxn ang="0">
                    <a:pos x="wd2" y="hd2"/>
                  </a:cxn>
                  <a:cxn ang="5400000">
                    <a:pos x="wd2" y="hd2"/>
                  </a:cxn>
                  <a:cxn ang="10800000">
                    <a:pos x="wd2" y="hd2"/>
                  </a:cxn>
                  <a:cxn ang="16200000">
                    <a:pos x="wd2" y="hd2"/>
                  </a:cxn>
                </a:cxnLst>
                <a:rect l="0" t="0" r="r" b="b"/>
                <a:pathLst>
                  <a:path w="21600" h="21600" extrusionOk="0">
                    <a:moveTo>
                      <a:pt x="20618" y="19636"/>
                    </a:moveTo>
                    <a:cubicBezTo>
                      <a:pt x="20618" y="20179"/>
                      <a:pt x="20178" y="20619"/>
                      <a:pt x="19636" y="20619"/>
                    </a:cubicBezTo>
                    <a:lnTo>
                      <a:pt x="1964" y="20619"/>
                    </a:lnTo>
                    <a:cubicBezTo>
                      <a:pt x="1421" y="20619"/>
                      <a:pt x="982" y="20179"/>
                      <a:pt x="982" y="19636"/>
                    </a:cubicBezTo>
                    <a:lnTo>
                      <a:pt x="982" y="1964"/>
                    </a:lnTo>
                    <a:cubicBezTo>
                      <a:pt x="982" y="1422"/>
                      <a:pt x="1421" y="982"/>
                      <a:pt x="1964" y="982"/>
                    </a:cubicBezTo>
                    <a:lnTo>
                      <a:pt x="19636" y="982"/>
                    </a:lnTo>
                    <a:cubicBezTo>
                      <a:pt x="20178" y="982"/>
                      <a:pt x="20618" y="1422"/>
                      <a:pt x="20618" y="1964"/>
                    </a:cubicBezTo>
                    <a:cubicBezTo>
                      <a:pt x="20618" y="1964"/>
                      <a:pt x="20618" y="19636"/>
                      <a:pt x="20618" y="19636"/>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moveTo>
                      <a:pt x="4294" y="17673"/>
                    </a:moveTo>
                    <a:lnTo>
                      <a:pt x="8376" y="10732"/>
                    </a:lnTo>
                    <a:lnTo>
                      <a:pt x="10838" y="14425"/>
                    </a:lnTo>
                    <a:cubicBezTo>
                      <a:pt x="10862" y="14484"/>
                      <a:pt x="10898" y="14536"/>
                      <a:pt x="10942" y="14581"/>
                    </a:cubicBezTo>
                    <a:lnTo>
                      <a:pt x="10944" y="14583"/>
                    </a:lnTo>
                    <a:cubicBezTo>
                      <a:pt x="11033" y="14673"/>
                      <a:pt x="11155" y="14727"/>
                      <a:pt x="11291" y="14727"/>
                    </a:cubicBezTo>
                    <a:cubicBezTo>
                      <a:pt x="11427" y="14727"/>
                      <a:pt x="11549" y="14673"/>
                      <a:pt x="11638" y="14583"/>
                    </a:cubicBezTo>
                    <a:lnTo>
                      <a:pt x="13686" y="12536"/>
                    </a:lnTo>
                    <a:lnTo>
                      <a:pt x="17242" y="17673"/>
                    </a:lnTo>
                    <a:cubicBezTo>
                      <a:pt x="17242" y="17673"/>
                      <a:pt x="4294" y="17673"/>
                      <a:pt x="4294" y="17673"/>
                    </a:cubicBezTo>
                    <a:close/>
                    <a:moveTo>
                      <a:pt x="18620" y="17982"/>
                    </a:moveTo>
                    <a:lnTo>
                      <a:pt x="18617" y="17978"/>
                    </a:lnTo>
                    <a:cubicBezTo>
                      <a:pt x="18590" y="17913"/>
                      <a:pt x="18551" y="17858"/>
                      <a:pt x="18501" y="17810"/>
                    </a:cubicBezTo>
                    <a:lnTo>
                      <a:pt x="14201" y="11600"/>
                    </a:lnTo>
                    <a:lnTo>
                      <a:pt x="14200" y="11601"/>
                    </a:lnTo>
                    <a:cubicBezTo>
                      <a:pt x="14127" y="11420"/>
                      <a:pt x="13952" y="11291"/>
                      <a:pt x="13745" y="11291"/>
                    </a:cubicBezTo>
                    <a:cubicBezTo>
                      <a:pt x="13610" y="11291"/>
                      <a:pt x="13488" y="11346"/>
                      <a:pt x="13398" y="11435"/>
                    </a:cubicBezTo>
                    <a:lnTo>
                      <a:pt x="11360" y="13473"/>
                    </a:lnTo>
                    <a:lnTo>
                      <a:pt x="8798" y="9630"/>
                    </a:lnTo>
                    <a:cubicBezTo>
                      <a:pt x="8724" y="9453"/>
                      <a:pt x="8550" y="9327"/>
                      <a:pt x="8345" y="9327"/>
                    </a:cubicBezTo>
                    <a:cubicBezTo>
                      <a:pt x="8175" y="9327"/>
                      <a:pt x="8033" y="9420"/>
                      <a:pt x="7945" y="9551"/>
                    </a:cubicBezTo>
                    <a:lnTo>
                      <a:pt x="7937" y="9546"/>
                    </a:lnTo>
                    <a:lnTo>
                      <a:pt x="3028" y="17891"/>
                    </a:lnTo>
                    <a:lnTo>
                      <a:pt x="3036" y="17897"/>
                    </a:lnTo>
                    <a:cubicBezTo>
                      <a:pt x="2983" y="17974"/>
                      <a:pt x="2945" y="18063"/>
                      <a:pt x="2945" y="18164"/>
                    </a:cubicBezTo>
                    <a:cubicBezTo>
                      <a:pt x="2945" y="18435"/>
                      <a:pt x="3165" y="18655"/>
                      <a:pt x="3436" y="18655"/>
                    </a:cubicBezTo>
                    <a:lnTo>
                      <a:pt x="18164" y="18655"/>
                    </a:lnTo>
                    <a:cubicBezTo>
                      <a:pt x="18435" y="18655"/>
                      <a:pt x="18655" y="18435"/>
                      <a:pt x="18655" y="18164"/>
                    </a:cubicBezTo>
                    <a:cubicBezTo>
                      <a:pt x="18655" y="18099"/>
                      <a:pt x="18640" y="18039"/>
                      <a:pt x="18618" y="17983"/>
                    </a:cubicBezTo>
                    <a:cubicBezTo>
                      <a:pt x="18618" y="17983"/>
                      <a:pt x="18620" y="17982"/>
                      <a:pt x="18620" y="17982"/>
                    </a:cubicBezTo>
                    <a:close/>
                    <a:moveTo>
                      <a:pt x="5400" y="3927"/>
                    </a:moveTo>
                    <a:cubicBezTo>
                      <a:pt x="6213" y="3927"/>
                      <a:pt x="6873" y="4587"/>
                      <a:pt x="6873" y="5400"/>
                    </a:cubicBezTo>
                    <a:cubicBezTo>
                      <a:pt x="6873" y="6214"/>
                      <a:pt x="6213" y="6873"/>
                      <a:pt x="5400" y="6873"/>
                    </a:cubicBezTo>
                    <a:cubicBezTo>
                      <a:pt x="4587" y="6873"/>
                      <a:pt x="3927" y="6214"/>
                      <a:pt x="3927" y="5400"/>
                    </a:cubicBezTo>
                    <a:cubicBezTo>
                      <a:pt x="3927" y="4587"/>
                      <a:pt x="4587" y="3927"/>
                      <a:pt x="5400" y="3927"/>
                    </a:cubicBezTo>
                    <a:moveTo>
                      <a:pt x="5400" y="7855"/>
                    </a:moveTo>
                    <a:cubicBezTo>
                      <a:pt x="6756" y="7855"/>
                      <a:pt x="7855" y="6756"/>
                      <a:pt x="7855" y="5400"/>
                    </a:cubicBezTo>
                    <a:cubicBezTo>
                      <a:pt x="7855" y="4045"/>
                      <a:pt x="6756" y="2945"/>
                      <a:pt x="5400" y="2945"/>
                    </a:cubicBezTo>
                    <a:cubicBezTo>
                      <a:pt x="4044" y="2945"/>
                      <a:pt x="2945" y="4045"/>
                      <a:pt x="2945" y="5400"/>
                    </a:cubicBezTo>
                    <a:cubicBezTo>
                      <a:pt x="2945" y="6756"/>
                      <a:pt x="4044" y="7855"/>
                      <a:pt x="5400" y="7855"/>
                    </a:cubicBezTo>
                  </a:path>
                </a:pathLst>
              </a:custGeom>
              <a:solidFill>
                <a:schemeClr val="tx1">
                  <a:lumMod val="65000"/>
                  <a:lumOff val="35000"/>
                </a:schemeClr>
              </a:solidFill>
              <a:ln w="12700">
                <a:miter lim="400000"/>
              </a:ln>
            </p:spPr>
            <p:txBody>
              <a:bodyPr lIns="36576" tIns="36576" rIns="36576" bIns="36576" anchor="ctr"/>
              <a:lstStyle/>
              <a:p>
                <a:pPr algn="ctr" defTabSz="438901">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latin typeface="Arial"/>
                  <a:ea typeface="Arial"/>
                  <a:cs typeface="Arial"/>
                </a:endParaRPr>
              </a:p>
            </p:txBody>
          </p:sp>
        </p:grpSp>
        <p:grpSp>
          <p:nvGrpSpPr>
            <p:cNvPr id="26" name="组合 25"/>
            <p:cNvGrpSpPr/>
            <p:nvPr/>
          </p:nvGrpSpPr>
          <p:grpSpPr>
            <a:xfrm>
              <a:off x="13979443" y="8737157"/>
              <a:ext cx="7307429" cy="1963761"/>
              <a:chOff x="13979443" y="8628714"/>
              <a:chExt cx="7307429" cy="1963761"/>
            </a:xfrm>
          </p:grpSpPr>
          <p:sp>
            <p:nvSpPr>
              <p:cNvPr id="20" name="MH_Entry_1">
                <a:hlinkClick r:id="rId6" action="ppaction://hlinksldjump"/>
              </p:cNvPr>
              <p:cNvSpPr>
                <a:spLocks noChangeArrowheads="1"/>
              </p:cNvSpPr>
              <p:nvPr>
                <p:custDataLst>
                  <p:tags r:id="rId1"/>
                </p:custDataLst>
              </p:nvPr>
            </p:nvSpPr>
            <p:spPr bwMode="auto">
              <a:xfrm>
                <a:off x="13979443" y="8628714"/>
                <a:ext cx="7307429" cy="11409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7200" tIns="0" rIns="0" bIns="0" anchor="ctr" anchorCtr="0">
                <a:no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nSpc>
                    <a:spcPct val="130000"/>
                  </a:lnSpc>
                  <a:spcBef>
                    <a:spcPct val="0"/>
                  </a:spcBef>
                  <a:buNone/>
                </a:pPr>
                <a:r>
                  <a:rPr lang="en-US" altLang="zh-CN" sz="2800" dirty="0">
                    <a:solidFill>
                      <a:schemeClr val="tx1">
                        <a:lumMod val="65000"/>
                        <a:lumOff val="35000"/>
                      </a:schemeClr>
                    </a:solidFill>
                    <a:latin typeface="微软雅黑" panose="020B0503020204020204" pitchFamily="34" charset="-122"/>
                    <a:ea typeface="微软雅黑" panose="020B0503020204020204" pitchFamily="34" charset="-122"/>
                  </a:rPr>
                  <a:t>ADD YOUR TITLE HERE</a:t>
                </a:r>
                <a:endParaRPr lang="zh-CN" altLang="en-US" sz="28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1" name="矩形 20"/>
              <p:cNvSpPr/>
              <p:nvPr/>
            </p:nvSpPr>
            <p:spPr>
              <a:xfrm>
                <a:off x="13979444" y="9419846"/>
                <a:ext cx="7236504" cy="1172629"/>
              </a:xfrm>
              <a:prstGeom prst="rect">
                <a:avLst/>
              </a:prstGeom>
            </p:spPr>
            <p:txBody>
              <a:bodyPr wrap="square">
                <a:spAutoFit/>
              </a:bodyPr>
              <a:lstStyle/>
              <a:p>
                <a:pPr>
                  <a:lnSpc>
                    <a:spcPct val="130000"/>
                  </a:lnSpc>
                </a:pPr>
                <a:r>
                  <a:rPr lang="en-US" altLang="zh-CN" dirty="0">
                    <a:solidFill>
                      <a:srgbClr val="959595"/>
                    </a:solidFill>
                    <a:latin typeface="微软雅黑" panose="020B0503020204020204" pitchFamily="34" charset="-122"/>
                    <a:ea typeface="微软雅黑" panose="020B0503020204020204" pitchFamily="34" charset="-122"/>
                  </a:rPr>
                  <a:t>To compete in the challenging global environment, companies are changing their business processes by extending them to include other companies in the supply chain.</a:t>
                </a:r>
              </a:p>
            </p:txBody>
          </p:sp>
        </p:grpSp>
      </p:grpSp>
      <p:pic>
        <p:nvPicPr>
          <p:cNvPr id="30" name="图片 29"/>
          <p:cNvPicPr>
            <a:picLocks noChangeAspect="1"/>
          </p:cNvPicPr>
          <p:nvPr/>
        </p:nvPicPr>
        <p:blipFill rotWithShape="1">
          <a:blip r:embed="rId7" cstate="email">
            <a:extLst>
              <a:ext uri="{28A0092B-C50C-407E-A947-70E740481C1C}">
                <a14:useLocalDpi xmlns:a14="http://schemas.microsoft.com/office/drawing/2010/main"/>
              </a:ext>
            </a:extLst>
          </a:blip>
          <a:srcRect/>
          <a:stretch/>
        </p:blipFill>
        <p:spPr>
          <a:xfrm>
            <a:off x="2366592" y="4086224"/>
            <a:ext cx="7772400" cy="4783673"/>
          </a:xfrm>
          <a:prstGeom prst="rect">
            <a:avLst/>
          </a:prstGeom>
        </p:spPr>
      </p:pic>
    </p:spTree>
    <p:extLst>
      <p:ext uri="{BB962C8B-B14F-4D97-AF65-F5344CB8AC3E}">
        <p14:creationId xmlns:p14="http://schemas.microsoft.com/office/powerpoint/2010/main" val="903147574"/>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图表 3"/>
          <p:cNvGraphicFramePr/>
          <p:nvPr>
            <p:extLst>
              <p:ext uri="{D42A27DB-BD31-4B8C-83A1-F6EECF244321}">
                <p14:modId xmlns:p14="http://schemas.microsoft.com/office/powerpoint/2010/main" val="675768371"/>
              </p:ext>
            </p:extLst>
          </p:nvPr>
        </p:nvGraphicFramePr>
        <p:xfrm>
          <a:off x="1276752" y="3460376"/>
          <a:ext cx="9878928" cy="7833988"/>
        </p:xfrm>
        <a:graphic>
          <a:graphicData uri="http://schemas.openxmlformats.org/drawingml/2006/chart">
            <c:chart xmlns:c="http://schemas.openxmlformats.org/drawingml/2006/chart" xmlns:r="http://schemas.openxmlformats.org/officeDocument/2006/relationships" r:id="rId2"/>
          </a:graphicData>
        </a:graphic>
      </p:graphicFrame>
      <p:sp>
        <p:nvSpPr>
          <p:cNvPr id="9" name="TextBox 13"/>
          <p:cNvSpPr txBox="1"/>
          <p:nvPr/>
        </p:nvSpPr>
        <p:spPr>
          <a:xfrm>
            <a:off x="1276752" y="525776"/>
            <a:ext cx="8667795" cy="988347"/>
          </a:xfrm>
          <a:prstGeom prst="rect">
            <a:avLst/>
          </a:prstGeom>
          <a:noFill/>
        </p:spPr>
        <p:txBody>
          <a:bodyPr wrap="square" rtlCol="0">
            <a:spAutoFit/>
          </a:bodyPr>
          <a:lstStyle/>
          <a:p>
            <a:pPr defTabSz="1765901">
              <a:lnSpc>
                <a:spcPct val="150000"/>
              </a:lnSpc>
            </a:pPr>
            <a:r>
              <a:rPr lang="en-US" sz="4400" b="1" dirty="0">
                <a:solidFill>
                  <a:prstClr val="black">
                    <a:lumMod val="65000"/>
                    <a:lumOff val="35000"/>
                  </a:prstClr>
                </a:solidFill>
                <a:latin typeface="+mj-ea"/>
                <a:ea typeface="+mj-ea"/>
              </a:rPr>
              <a:t>ADD YOUR TITLE HERE</a:t>
            </a:r>
            <a:endParaRPr lang="en-US" sz="4400" b="1" dirty="0">
              <a:solidFill>
                <a:srgbClr val="00A8A7"/>
              </a:solidFill>
              <a:latin typeface="+mj-ea"/>
              <a:ea typeface="+mj-ea"/>
            </a:endParaRPr>
          </a:p>
        </p:txBody>
      </p:sp>
      <p:sp>
        <p:nvSpPr>
          <p:cNvPr id="10" name="Rectangle 14"/>
          <p:cNvSpPr/>
          <p:nvPr/>
        </p:nvSpPr>
        <p:spPr>
          <a:xfrm>
            <a:off x="1276753" y="1480087"/>
            <a:ext cx="9878927" cy="507831"/>
          </a:xfrm>
          <a:prstGeom prst="rect">
            <a:avLst/>
          </a:prstGeom>
        </p:spPr>
        <p:txBody>
          <a:bodyPr wrap="square">
            <a:spAutoFit/>
          </a:bodyPr>
          <a:lstStyle/>
          <a:p>
            <a:pPr defTabSz="1765901">
              <a:lnSpc>
                <a:spcPct val="150000"/>
              </a:lnSpc>
            </a:pPr>
            <a:r>
              <a:rPr lang="en-US" altLang="zh-CN" dirty="0">
                <a:solidFill>
                  <a:prstClr val="black">
                    <a:lumMod val="65000"/>
                    <a:lumOff val="35000"/>
                  </a:prstClr>
                </a:solidFill>
                <a:latin typeface="+mj-ea"/>
                <a:ea typeface="+mj-ea"/>
                <a:cs typeface="Open Sans Light" panose="020B0306030504020204" pitchFamily="34" charset="0"/>
              </a:rPr>
              <a:t>Business is the human activity related to material things. It is necessary for civilization. </a:t>
            </a:r>
          </a:p>
        </p:txBody>
      </p:sp>
      <p:sp>
        <p:nvSpPr>
          <p:cNvPr id="11" name="矩形 10"/>
          <p:cNvSpPr/>
          <p:nvPr/>
        </p:nvSpPr>
        <p:spPr>
          <a:xfrm>
            <a:off x="11849101" y="4122883"/>
            <a:ext cx="10078508" cy="2492990"/>
          </a:xfrm>
          <a:prstGeom prst="rect">
            <a:avLst/>
          </a:prstGeom>
        </p:spPr>
        <p:txBody>
          <a:bodyPr wrap="square">
            <a:spAutoFit/>
          </a:bodyPr>
          <a:lstStyle/>
          <a:p>
            <a:pPr>
              <a:lnSpc>
                <a:spcPct val="130000"/>
              </a:lnSpc>
            </a:pPr>
            <a:r>
              <a:rPr lang="en-US" altLang="zh-CN" sz="2400" dirty="0">
                <a:solidFill>
                  <a:srgbClr val="959595"/>
                </a:solidFill>
                <a:latin typeface="微软雅黑" panose="020B0503020204020204" pitchFamily="34" charset="-122"/>
                <a:ea typeface="微软雅黑" panose="020B0503020204020204" pitchFamily="34" charset="-122"/>
              </a:rPr>
              <a:t>To compete in the challenging global environment, companies are changing their business processes by extending them to include other companies in the supply chain. Companies are changing their business processes by extending them to include other companies in the supply chain.</a:t>
            </a:r>
          </a:p>
        </p:txBody>
      </p:sp>
      <p:graphicFrame>
        <p:nvGraphicFramePr>
          <p:cNvPr id="15" name="图表 14"/>
          <p:cNvGraphicFramePr/>
          <p:nvPr>
            <p:extLst>
              <p:ext uri="{D42A27DB-BD31-4B8C-83A1-F6EECF244321}">
                <p14:modId xmlns:p14="http://schemas.microsoft.com/office/powerpoint/2010/main" val="2039399977"/>
              </p:ext>
            </p:extLst>
          </p:nvPr>
        </p:nvGraphicFramePr>
        <p:xfrm>
          <a:off x="11849101" y="7128764"/>
          <a:ext cx="10078508" cy="4165600"/>
        </p:xfrm>
        <a:graphic>
          <a:graphicData uri="http://schemas.openxmlformats.org/drawingml/2006/chart">
            <c:chart xmlns:c="http://schemas.openxmlformats.org/drawingml/2006/chart" xmlns:r="http://schemas.openxmlformats.org/officeDocument/2006/relationships" r:id="rId3"/>
          </a:graphicData>
        </a:graphic>
      </p:graphicFrame>
      <p:sp>
        <p:nvSpPr>
          <p:cNvPr id="8" name="Shape 2413"/>
          <p:cNvSpPr/>
          <p:nvPr/>
        </p:nvSpPr>
        <p:spPr>
          <a:xfrm>
            <a:off x="11849101" y="2974776"/>
            <a:ext cx="650033" cy="635216"/>
          </a:xfrm>
          <a:custGeom>
            <a:avLst/>
            <a:gdLst/>
            <a:ahLst/>
            <a:cxnLst>
              <a:cxn ang="0">
                <a:pos x="wd2" y="hd2"/>
              </a:cxn>
              <a:cxn ang="5400000">
                <a:pos x="wd2" y="hd2"/>
              </a:cxn>
              <a:cxn ang="10800000">
                <a:pos x="wd2" y="hd2"/>
              </a:cxn>
              <a:cxn ang="16200000">
                <a:pos x="wd2" y="hd2"/>
              </a:cxn>
            </a:cxnLst>
            <a:rect l="0" t="0" r="r" b="b"/>
            <a:pathLst>
              <a:path w="21600" h="21319" extrusionOk="0">
                <a:moveTo>
                  <a:pt x="7530" y="4197"/>
                </a:moveTo>
                <a:lnTo>
                  <a:pt x="6680" y="3701"/>
                </a:lnTo>
                <a:lnTo>
                  <a:pt x="6189" y="4560"/>
                </a:lnTo>
                <a:lnTo>
                  <a:pt x="7040" y="5056"/>
                </a:lnTo>
                <a:cubicBezTo>
                  <a:pt x="7040" y="5056"/>
                  <a:pt x="7530" y="4197"/>
                  <a:pt x="7530" y="4197"/>
                </a:cubicBezTo>
                <a:close/>
                <a:moveTo>
                  <a:pt x="8512" y="2479"/>
                </a:moveTo>
                <a:lnTo>
                  <a:pt x="7662" y="1984"/>
                </a:lnTo>
                <a:lnTo>
                  <a:pt x="7171" y="2843"/>
                </a:lnTo>
                <a:lnTo>
                  <a:pt x="8021" y="3339"/>
                </a:lnTo>
                <a:cubicBezTo>
                  <a:pt x="8021" y="3339"/>
                  <a:pt x="8512" y="2479"/>
                  <a:pt x="8512" y="2479"/>
                </a:cubicBezTo>
                <a:close/>
                <a:moveTo>
                  <a:pt x="20618" y="8428"/>
                </a:moveTo>
                <a:lnTo>
                  <a:pt x="982" y="8428"/>
                </a:lnTo>
                <a:lnTo>
                  <a:pt x="982" y="6445"/>
                </a:lnTo>
                <a:lnTo>
                  <a:pt x="20618" y="6445"/>
                </a:lnTo>
                <a:cubicBezTo>
                  <a:pt x="20618" y="6445"/>
                  <a:pt x="20618" y="8428"/>
                  <a:pt x="20618" y="8428"/>
                </a:cubicBezTo>
                <a:close/>
                <a:moveTo>
                  <a:pt x="18655" y="20327"/>
                </a:moveTo>
                <a:lnTo>
                  <a:pt x="2945" y="20327"/>
                </a:lnTo>
                <a:lnTo>
                  <a:pt x="2945" y="9420"/>
                </a:lnTo>
                <a:lnTo>
                  <a:pt x="18655" y="9420"/>
                </a:lnTo>
                <a:cubicBezTo>
                  <a:pt x="18655" y="9420"/>
                  <a:pt x="18655" y="20327"/>
                  <a:pt x="18655" y="20327"/>
                </a:cubicBezTo>
                <a:close/>
                <a:moveTo>
                  <a:pt x="6811" y="1488"/>
                </a:moveTo>
                <a:cubicBezTo>
                  <a:pt x="7083" y="1014"/>
                  <a:pt x="7683" y="851"/>
                  <a:pt x="8153" y="1125"/>
                </a:cubicBezTo>
                <a:lnTo>
                  <a:pt x="9854" y="2117"/>
                </a:lnTo>
                <a:lnTo>
                  <a:pt x="7946" y="5454"/>
                </a:lnTo>
                <a:lnTo>
                  <a:pt x="5759" y="5454"/>
                </a:lnTo>
                <a:lnTo>
                  <a:pt x="5698" y="5419"/>
                </a:lnTo>
                <a:lnTo>
                  <a:pt x="5678" y="5454"/>
                </a:lnTo>
                <a:lnTo>
                  <a:pt x="4545" y="5454"/>
                </a:lnTo>
                <a:cubicBezTo>
                  <a:pt x="4545" y="5454"/>
                  <a:pt x="6811" y="1488"/>
                  <a:pt x="6811" y="1488"/>
                </a:cubicBezTo>
                <a:close/>
                <a:moveTo>
                  <a:pt x="15577" y="5454"/>
                </a:moveTo>
                <a:lnTo>
                  <a:pt x="9079" y="5454"/>
                </a:lnTo>
                <a:lnTo>
                  <a:pt x="10704" y="2612"/>
                </a:lnTo>
                <a:cubicBezTo>
                  <a:pt x="10704" y="2612"/>
                  <a:pt x="15577" y="5454"/>
                  <a:pt x="15577" y="5454"/>
                </a:cubicBezTo>
                <a:close/>
                <a:moveTo>
                  <a:pt x="15930" y="2759"/>
                </a:moveTo>
                <a:cubicBezTo>
                  <a:pt x="16454" y="2617"/>
                  <a:pt x="16991" y="2931"/>
                  <a:pt x="17132" y="3460"/>
                </a:cubicBezTo>
                <a:lnTo>
                  <a:pt x="17661" y="5454"/>
                </a:lnTo>
                <a:lnTo>
                  <a:pt x="17540" y="5454"/>
                </a:lnTo>
                <a:lnTo>
                  <a:pt x="16279" y="4718"/>
                </a:lnTo>
                <a:lnTo>
                  <a:pt x="16438" y="4674"/>
                </a:lnTo>
                <a:lnTo>
                  <a:pt x="16184" y="3716"/>
                </a:lnTo>
                <a:lnTo>
                  <a:pt x="15236" y="3973"/>
                </a:lnTo>
                <a:lnTo>
                  <a:pt x="15279" y="4135"/>
                </a:lnTo>
                <a:lnTo>
                  <a:pt x="14076" y="3434"/>
                </a:lnTo>
                <a:lnTo>
                  <a:pt x="14033" y="3272"/>
                </a:lnTo>
                <a:cubicBezTo>
                  <a:pt x="14033" y="3272"/>
                  <a:pt x="15930" y="2759"/>
                  <a:pt x="15930" y="2759"/>
                </a:cubicBezTo>
                <a:close/>
                <a:moveTo>
                  <a:pt x="20618" y="5454"/>
                </a:moveTo>
                <a:lnTo>
                  <a:pt x="18678" y="5454"/>
                </a:lnTo>
                <a:lnTo>
                  <a:pt x="18081" y="3203"/>
                </a:lnTo>
                <a:cubicBezTo>
                  <a:pt x="17800" y="2145"/>
                  <a:pt x="16724" y="1518"/>
                  <a:pt x="15676" y="1801"/>
                </a:cubicBezTo>
                <a:lnTo>
                  <a:pt x="12671" y="2615"/>
                </a:lnTo>
                <a:lnTo>
                  <a:pt x="8644" y="266"/>
                </a:lnTo>
                <a:cubicBezTo>
                  <a:pt x="7704" y="-281"/>
                  <a:pt x="6504" y="44"/>
                  <a:pt x="5961" y="992"/>
                </a:cubicBezTo>
                <a:lnTo>
                  <a:pt x="3410" y="5454"/>
                </a:lnTo>
                <a:lnTo>
                  <a:pt x="982" y="5454"/>
                </a:lnTo>
                <a:cubicBezTo>
                  <a:pt x="440" y="5454"/>
                  <a:pt x="0" y="5898"/>
                  <a:pt x="0" y="6445"/>
                </a:cubicBezTo>
                <a:lnTo>
                  <a:pt x="0" y="8428"/>
                </a:lnTo>
                <a:cubicBezTo>
                  <a:pt x="0" y="8977"/>
                  <a:pt x="440" y="9420"/>
                  <a:pt x="982" y="9420"/>
                </a:cubicBezTo>
                <a:lnTo>
                  <a:pt x="1964" y="9420"/>
                </a:lnTo>
                <a:lnTo>
                  <a:pt x="1964" y="20327"/>
                </a:lnTo>
                <a:cubicBezTo>
                  <a:pt x="1964" y="20875"/>
                  <a:pt x="2403" y="21319"/>
                  <a:pt x="2945" y="21319"/>
                </a:cubicBezTo>
                <a:lnTo>
                  <a:pt x="18655" y="21319"/>
                </a:lnTo>
                <a:cubicBezTo>
                  <a:pt x="19197" y="21319"/>
                  <a:pt x="19636" y="20875"/>
                  <a:pt x="19636" y="20327"/>
                </a:cubicBezTo>
                <a:lnTo>
                  <a:pt x="19636" y="9420"/>
                </a:lnTo>
                <a:lnTo>
                  <a:pt x="20618" y="9420"/>
                </a:lnTo>
                <a:cubicBezTo>
                  <a:pt x="21160" y="9420"/>
                  <a:pt x="21600" y="8977"/>
                  <a:pt x="21600" y="8428"/>
                </a:cubicBezTo>
                <a:lnTo>
                  <a:pt x="21600" y="6445"/>
                </a:lnTo>
                <a:cubicBezTo>
                  <a:pt x="21600" y="5898"/>
                  <a:pt x="21160" y="5454"/>
                  <a:pt x="20618" y="5454"/>
                </a:cubicBezTo>
                <a:moveTo>
                  <a:pt x="7855" y="12395"/>
                </a:moveTo>
                <a:lnTo>
                  <a:pt x="13745" y="12395"/>
                </a:lnTo>
                <a:lnTo>
                  <a:pt x="13745" y="13386"/>
                </a:lnTo>
                <a:lnTo>
                  <a:pt x="7855" y="13386"/>
                </a:lnTo>
                <a:cubicBezTo>
                  <a:pt x="7855" y="13386"/>
                  <a:pt x="7855" y="12395"/>
                  <a:pt x="7855" y="12395"/>
                </a:cubicBezTo>
                <a:close/>
                <a:moveTo>
                  <a:pt x="7855" y="14378"/>
                </a:moveTo>
                <a:lnTo>
                  <a:pt x="13745" y="14378"/>
                </a:lnTo>
                <a:cubicBezTo>
                  <a:pt x="14288" y="14378"/>
                  <a:pt x="14727" y="13934"/>
                  <a:pt x="14727" y="13386"/>
                </a:cubicBezTo>
                <a:lnTo>
                  <a:pt x="14727" y="12395"/>
                </a:lnTo>
                <a:cubicBezTo>
                  <a:pt x="14727" y="11847"/>
                  <a:pt x="14288" y="11403"/>
                  <a:pt x="13745" y="11403"/>
                </a:cubicBezTo>
                <a:lnTo>
                  <a:pt x="7855" y="11403"/>
                </a:lnTo>
                <a:cubicBezTo>
                  <a:pt x="7312" y="11403"/>
                  <a:pt x="6873" y="11847"/>
                  <a:pt x="6873" y="12395"/>
                </a:cubicBezTo>
                <a:lnTo>
                  <a:pt x="6873" y="13386"/>
                </a:lnTo>
                <a:cubicBezTo>
                  <a:pt x="6873" y="13934"/>
                  <a:pt x="7312" y="14378"/>
                  <a:pt x="7855" y="14378"/>
                </a:cubicBezTo>
              </a:path>
            </a:pathLst>
          </a:custGeom>
          <a:solidFill>
            <a:srgbClr val="53585F"/>
          </a:solidFill>
          <a:ln w="12700">
            <a:miter lim="400000"/>
          </a:ln>
        </p:spPr>
        <p:txBody>
          <a:bodyPr lIns="36576" tIns="36576" rIns="36576" bIns="36576" anchor="ctr"/>
          <a:lstStyle/>
          <a:p>
            <a:pPr algn="ctr" defTabSz="438901">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latin typeface="Arial"/>
              <a:ea typeface="Arial"/>
              <a:cs typeface="Arial"/>
            </a:endParaRPr>
          </a:p>
        </p:txBody>
      </p:sp>
      <p:sp>
        <p:nvSpPr>
          <p:cNvPr id="12" name="Shape 2430"/>
          <p:cNvSpPr/>
          <p:nvPr/>
        </p:nvSpPr>
        <p:spPr>
          <a:xfrm>
            <a:off x="14430936" y="2992682"/>
            <a:ext cx="650034" cy="649984"/>
          </a:xfrm>
          <a:custGeom>
            <a:avLst/>
            <a:gdLst/>
            <a:ahLst/>
            <a:cxnLst>
              <a:cxn ang="0">
                <a:pos x="wd2" y="hd2"/>
              </a:cxn>
              <a:cxn ang="5400000">
                <a:pos x="wd2" y="hd2"/>
              </a:cxn>
              <a:cxn ang="10800000">
                <a:pos x="wd2" y="hd2"/>
              </a:cxn>
              <a:cxn ang="16200000">
                <a:pos x="wd2" y="hd2"/>
              </a:cxn>
            </a:cxnLst>
            <a:rect l="0" t="0" r="r" b="b"/>
            <a:pathLst>
              <a:path w="21600" h="21600" extrusionOk="0">
                <a:moveTo>
                  <a:pt x="12281" y="19846"/>
                </a:moveTo>
                <a:lnTo>
                  <a:pt x="9413" y="12882"/>
                </a:lnTo>
                <a:lnTo>
                  <a:pt x="19655" y="2640"/>
                </a:lnTo>
                <a:cubicBezTo>
                  <a:pt x="19655" y="2640"/>
                  <a:pt x="12281" y="19846"/>
                  <a:pt x="12281" y="19846"/>
                </a:cubicBezTo>
                <a:close/>
                <a:moveTo>
                  <a:pt x="1755" y="9320"/>
                </a:moveTo>
                <a:lnTo>
                  <a:pt x="18960" y="1945"/>
                </a:lnTo>
                <a:lnTo>
                  <a:pt x="8719" y="12187"/>
                </a:lnTo>
                <a:cubicBezTo>
                  <a:pt x="8719" y="12187"/>
                  <a:pt x="1755" y="9320"/>
                  <a:pt x="1755" y="9320"/>
                </a:cubicBezTo>
                <a:close/>
                <a:moveTo>
                  <a:pt x="21600" y="491"/>
                </a:moveTo>
                <a:cubicBezTo>
                  <a:pt x="21600" y="220"/>
                  <a:pt x="21380" y="0"/>
                  <a:pt x="21109" y="0"/>
                </a:cubicBezTo>
                <a:cubicBezTo>
                  <a:pt x="21034" y="0"/>
                  <a:pt x="20964" y="20"/>
                  <a:pt x="20900" y="52"/>
                </a:cubicBezTo>
                <a:lnTo>
                  <a:pt x="20898" y="48"/>
                </a:lnTo>
                <a:lnTo>
                  <a:pt x="302" y="8875"/>
                </a:lnTo>
                <a:cubicBezTo>
                  <a:pt x="301" y="8875"/>
                  <a:pt x="299" y="8876"/>
                  <a:pt x="297" y="8877"/>
                </a:cubicBezTo>
                <a:lnTo>
                  <a:pt x="280" y="8885"/>
                </a:lnTo>
                <a:lnTo>
                  <a:pt x="281" y="8887"/>
                </a:lnTo>
                <a:cubicBezTo>
                  <a:pt x="116" y="8967"/>
                  <a:pt x="0" y="9132"/>
                  <a:pt x="0" y="9327"/>
                </a:cubicBezTo>
                <a:cubicBezTo>
                  <a:pt x="0" y="9550"/>
                  <a:pt x="151" y="9731"/>
                  <a:pt x="355" y="9791"/>
                </a:cubicBezTo>
                <a:lnTo>
                  <a:pt x="353" y="9799"/>
                </a:lnTo>
                <a:lnTo>
                  <a:pt x="8462" y="13138"/>
                </a:lnTo>
                <a:lnTo>
                  <a:pt x="11801" y="21248"/>
                </a:lnTo>
                <a:lnTo>
                  <a:pt x="11809" y="21245"/>
                </a:lnTo>
                <a:cubicBezTo>
                  <a:pt x="11869" y="21449"/>
                  <a:pt x="12050" y="21600"/>
                  <a:pt x="12273" y="21600"/>
                </a:cubicBezTo>
                <a:cubicBezTo>
                  <a:pt x="12468" y="21600"/>
                  <a:pt x="12634" y="21484"/>
                  <a:pt x="12713" y="21319"/>
                </a:cubicBezTo>
                <a:lnTo>
                  <a:pt x="12716" y="21320"/>
                </a:lnTo>
                <a:lnTo>
                  <a:pt x="12723" y="21303"/>
                </a:lnTo>
                <a:cubicBezTo>
                  <a:pt x="12724" y="21301"/>
                  <a:pt x="12725" y="21300"/>
                  <a:pt x="12725" y="21298"/>
                </a:cubicBezTo>
                <a:lnTo>
                  <a:pt x="21553" y="702"/>
                </a:lnTo>
                <a:lnTo>
                  <a:pt x="21547" y="699"/>
                </a:lnTo>
                <a:cubicBezTo>
                  <a:pt x="21578" y="636"/>
                  <a:pt x="21600" y="567"/>
                  <a:pt x="21600" y="491"/>
                </a:cubicBezTo>
                <a:moveTo>
                  <a:pt x="7855" y="16200"/>
                </a:moveTo>
                <a:cubicBezTo>
                  <a:pt x="7719" y="16200"/>
                  <a:pt x="7596" y="16255"/>
                  <a:pt x="7507" y="16344"/>
                </a:cubicBezTo>
                <a:lnTo>
                  <a:pt x="6035" y="17817"/>
                </a:lnTo>
                <a:cubicBezTo>
                  <a:pt x="5946" y="17905"/>
                  <a:pt x="5891" y="18029"/>
                  <a:pt x="5891" y="18164"/>
                </a:cubicBezTo>
                <a:cubicBezTo>
                  <a:pt x="5891" y="18435"/>
                  <a:pt x="6111" y="18655"/>
                  <a:pt x="6382" y="18655"/>
                </a:cubicBezTo>
                <a:cubicBezTo>
                  <a:pt x="6517" y="18655"/>
                  <a:pt x="6640" y="18600"/>
                  <a:pt x="6729" y="18511"/>
                </a:cubicBezTo>
                <a:lnTo>
                  <a:pt x="8202" y="17038"/>
                </a:lnTo>
                <a:cubicBezTo>
                  <a:pt x="8291" y="16950"/>
                  <a:pt x="8345" y="16827"/>
                  <a:pt x="8345" y="16691"/>
                </a:cubicBezTo>
                <a:cubicBezTo>
                  <a:pt x="8345" y="16420"/>
                  <a:pt x="8126" y="16200"/>
                  <a:pt x="7855" y="16200"/>
                </a:cubicBezTo>
                <a:moveTo>
                  <a:pt x="7855" y="14237"/>
                </a:moveTo>
                <a:cubicBezTo>
                  <a:pt x="7855" y="13966"/>
                  <a:pt x="7635" y="13745"/>
                  <a:pt x="7364" y="13745"/>
                </a:cubicBezTo>
                <a:cubicBezTo>
                  <a:pt x="7228" y="13745"/>
                  <a:pt x="7105" y="13801"/>
                  <a:pt x="7017" y="13889"/>
                </a:cubicBezTo>
                <a:lnTo>
                  <a:pt x="2107" y="18798"/>
                </a:lnTo>
                <a:cubicBezTo>
                  <a:pt x="2019" y="18888"/>
                  <a:pt x="1964" y="19011"/>
                  <a:pt x="1964" y="19145"/>
                </a:cubicBezTo>
                <a:cubicBezTo>
                  <a:pt x="1964" y="19417"/>
                  <a:pt x="2184" y="19636"/>
                  <a:pt x="2455" y="19636"/>
                </a:cubicBezTo>
                <a:cubicBezTo>
                  <a:pt x="2590" y="19636"/>
                  <a:pt x="2713" y="19582"/>
                  <a:pt x="2802" y="19493"/>
                </a:cubicBezTo>
                <a:lnTo>
                  <a:pt x="7711" y="14583"/>
                </a:lnTo>
                <a:cubicBezTo>
                  <a:pt x="7800" y="14495"/>
                  <a:pt x="7855" y="14372"/>
                  <a:pt x="7855" y="14237"/>
                </a:cubicBezTo>
                <a:moveTo>
                  <a:pt x="4765" y="14583"/>
                </a:moveTo>
                <a:lnTo>
                  <a:pt x="5256" y="14093"/>
                </a:lnTo>
                <a:cubicBezTo>
                  <a:pt x="5345" y="14004"/>
                  <a:pt x="5400" y="13881"/>
                  <a:pt x="5400" y="13745"/>
                </a:cubicBezTo>
                <a:cubicBezTo>
                  <a:pt x="5400" y="13475"/>
                  <a:pt x="5180" y="13255"/>
                  <a:pt x="4909" y="13255"/>
                </a:cubicBezTo>
                <a:cubicBezTo>
                  <a:pt x="4774" y="13255"/>
                  <a:pt x="4651" y="13310"/>
                  <a:pt x="4562" y="13398"/>
                </a:cubicBezTo>
                <a:lnTo>
                  <a:pt x="4071" y="13889"/>
                </a:lnTo>
                <a:cubicBezTo>
                  <a:pt x="3982" y="13979"/>
                  <a:pt x="3927" y="14101"/>
                  <a:pt x="3927" y="14237"/>
                </a:cubicBezTo>
                <a:cubicBezTo>
                  <a:pt x="3927" y="14507"/>
                  <a:pt x="4147" y="14727"/>
                  <a:pt x="4418" y="14727"/>
                </a:cubicBezTo>
                <a:cubicBezTo>
                  <a:pt x="4554" y="14727"/>
                  <a:pt x="4676" y="14673"/>
                  <a:pt x="4765" y="14583"/>
                </a:cubicBezTo>
              </a:path>
            </a:pathLst>
          </a:custGeom>
          <a:solidFill>
            <a:srgbClr val="53585F"/>
          </a:solidFill>
          <a:ln w="12700">
            <a:miter lim="400000"/>
          </a:ln>
        </p:spPr>
        <p:txBody>
          <a:bodyPr lIns="36576" tIns="36576" rIns="36576" bIns="36576" anchor="ctr"/>
          <a:lstStyle/>
          <a:p>
            <a:pPr algn="ctr" defTabSz="438901">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latin typeface="Arial"/>
              <a:ea typeface="Arial"/>
              <a:cs typeface="Arial"/>
            </a:endParaRPr>
          </a:p>
        </p:txBody>
      </p:sp>
      <p:sp>
        <p:nvSpPr>
          <p:cNvPr id="13" name="Shape 2465"/>
          <p:cNvSpPr/>
          <p:nvPr/>
        </p:nvSpPr>
        <p:spPr>
          <a:xfrm>
            <a:off x="13140018" y="2974776"/>
            <a:ext cx="650034" cy="649984"/>
          </a:xfrm>
          <a:custGeom>
            <a:avLst/>
            <a:gdLst/>
            <a:ahLst/>
            <a:cxnLst>
              <a:cxn ang="0">
                <a:pos x="wd2" y="hd2"/>
              </a:cxn>
              <a:cxn ang="5400000">
                <a:pos x="wd2" y="hd2"/>
              </a:cxn>
              <a:cxn ang="10800000">
                <a:pos x="wd2" y="hd2"/>
              </a:cxn>
              <a:cxn ang="16200000">
                <a:pos x="wd2" y="hd2"/>
              </a:cxn>
            </a:cxnLst>
            <a:rect l="0" t="0" r="r" b="b"/>
            <a:pathLst>
              <a:path w="21600" h="21600" extrusionOk="0">
                <a:moveTo>
                  <a:pt x="9579" y="17044"/>
                </a:moveTo>
                <a:cubicBezTo>
                  <a:pt x="9428" y="17174"/>
                  <a:pt x="9252" y="17274"/>
                  <a:pt x="9050" y="17344"/>
                </a:cubicBezTo>
                <a:cubicBezTo>
                  <a:pt x="8849" y="17415"/>
                  <a:pt x="8636" y="17450"/>
                  <a:pt x="8413" y="17450"/>
                </a:cubicBezTo>
                <a:cubicBezTo>
                  <a:pt x="7887" y="17450"/>
                  <a:pt x="7488" y="17288"/>
                  <a:pt x="7214" y="16966"/>
                </a:cubicBezTo>
                <a:cubicBezTo>
                  <a:pt x="6941" y="16644"/>
                  <a:pt x="6797" y="16226"/>
                  <a:pt x="6782" y="15715"/>
                </a:cubicBezTo>
                <a:lnTo>
                  <a:pt x="5864" y="15715"/>
                </a:lnTo>
                <a:cubicBezTo>
                  <a:pt x="5857" y="16122"/>
                  <a:pt x="5913" y="16486"/>
                  <a:pt x="6032" y="16805"/>
                </a:cubicBezTo>
                <a:cubicBezTo>
                  <a:pt x="6151" y="17123"/>
                  <a:pt x="6321" y="17393"/>
                  <a:pt x="6545" y="17611"/>
                </a:cubicBezTo>
                <a:cubicBezTo>
                  <a:pt x="6767" y="17830"/>
                  <a:pt x="7038" y="17995"/>
                  <a:pt x="7355" y="18106"/>
                </a:cubicBezTo>
                <a:cubicBezTo>
                  <a:pt x="7671" y="18218"/>
                  <a:pt x="8024" y="18273"/>
                  <a:pt x="8413" y="18273"/>
                </a:cubicBezTo>
                <a:cubicBezTo>
                  <a:pt x="8773" y="18273"/>
                  <a:pt x="9113" y="18223"/>
                  <a:pt x="9434" y="18123"/>
                </a:cubicBezTo>
                <a:cubicBezTo>
                  <a:pt x="9754" y="18023"/>
                  <a:pt x="10033" y="17873"/>
                  <a:pt x="10271" y="17672"/>
                </a:cubicBezTo>
                <a:cubicBezTo>
                  <a:pt x="10509" y="17472"/>
                  <a:pt x="10697" y="17222"/>
                  <a:pt x="10837" y="16922"/>
                </a:cubicBezTo>
                <a:cubicBezTo>
                  <a:pt x="10978" y="16621"/>
                  <a:pt x="11048" y="16275"/>
                  <a:pt x="11048" y="15881"/>
                </a:cubicBezTo>
                <a:cubicBezTo>
                  <a:pt x="11048" y="15407"/>
                  <a:pt x="10935" y="14995"/>
                  <a:pt x="10708" y="14646"/>
                </a:cubicBezTo>
                <a:cubicBezTo>
                  <a:pt x="10481" y="14298"/>
                  <a:pt x="10134" y="14072"/>
                  <a:pt x="9666" y="13968"/>
                </a:cubicBezTo>
                <a:lnTo>
                  <a:pt x="9666" y="13946"/>
                </a:lnTo>
                <a:cubicBezTo>
                  <a:pt x="9968" y="13805"/>
                  <a:pt x="10220" y="13597"/>
                  <a:pt x="10422" y="13323"/>
                </a:cubicBezTo>
                <a:cubicBezTo>
                  <a:pt x="10624" y="13048"/>
                  <a:pt x="10724" y="12734"/>
                  <a:pt x="10724" y="12377"/>
                </a:cubicBezTo>
                <a:cubicBezTo>
                  <a:pt x="10724" y="12014"/>
                  <a:pt x="10665" y="11698"/>
                  <a:pt x="10546" y="11432"/>
                </a:cubicBezTo>
                <a:cubicBezTo>
                  <a:pt x="10427" y="11165"/>
                  <a:pt x="10263" y="10946"/>
                  <a:pt x="10055" y="10776"/>
                </a:cubicBezTo>
                <a:cubicBezTo>
                  <a:pt x="9846" y="10605"/>
                  <a:pt x="9599" y="10477"/>
                  <a:pt x="9315" y="10392"/>
                </a:cubicBezTo>
                <a:cubicBezTo>
                  <a:pt x="9030" y="10306"/>
                  <a:pt x="8722" y="10264"/>
                  <a:pt x="8391" y="10264"/>
                </a:cubicBezTo>
                <a:cubicBezTo>
                  <a:pt x="8010" y="10264"/>
                  <a:pt x="7673" y="10326"/>
                  <a:pt x="7382" y="10453"/>
                </a:cubicBezTo>
                <a:cubicBezTo>
                  <a:pt x="7090" y="10579"/>
                  <a:pt x="6847" y="10753"/>
                  <a:pt x="6653" y="10976"/>
                </a:cubicBezTo>
                <a:cubicBezTo>
                  <a:pt x="6459" y="11198"/>
                  <a:pt x="6309" y="11466"/>
                  <a:pt x="6204" y="11777"/>
                </a:cubicBezTo>
                <a:cubicBezTo>
                  <a:pt x="6100" y="12088"/>
                  <a:pt x="6040" y="12433"/>
                  <a:pt x="6026" y="12811"/>
                </a:cubicBezTo>
                <a:lnTo>
                  <a:pt x="6944" y="12811"/>
                </a:lnTo>
                <a:cubicBezTo>
                  <a:pt x="6944" y="12581"/>
                  <a:pt x="6972" y="12363"/>
                  <a:pt x="7031" y="12155"/>
                </a:cubicBezTo>
                <a:cubicBezTo>
                  <a:pt x="7088" y="11947"/>
                  <a:pt x="7177" y="11766"/>
                  <a:pt x="7296" y="11610"/>
                </a:cubicBezTo>
                <a:cubicBezTo>
                  <a:pt x="7414" y="11454"/>
                  <a:pt x="7565" y="11330"/>
                  <a:pt x="7749" y="11237"/>
                </a:cubicBezTo>
                <a:cubicBezTo>
                  <a:pt x="7932" y="11144"/>
                  <a:pt x="8147" y="11098"/>
                  <a:pt x="8391" y="11098"/>
                </a:cubicBezTo>
                <a:cubicBezTo>
                  <a:pt x="8780" y="11098"/>
                  <a:pt x="9104" y="11204"/>
                  <a:pt x="9364" y="11415"/>
                </a:cubicBezTo>
                <a:cubicBezTo>
                  <a:pt x="9623" y="11627"/>
                  <a:pt x="9752" y="11943"/>
                  <a:pt x="9752" y="12366"/>
                </a:cubicBezTo>
                <a:cubicBezTo>
                  <a:pt x="9752" y="12574"/>
                  <a:pt x="9713" y="12759"/>
                  <a:pt x="9634" y="12922"/>
                </a:cubicBezTo>
                <a:cubicBezTo>
                  <a:pt x="9554" y="13086"/>
                  <a:pt x="9448" y="13221"/>
                  <a:pt x="9315" y="13329"/>
                </a:cubicBezTo>
                <a:cubicBezTo>
                  <a:pt x="9182" y="13436"/>
                  <a:pt x="9027" y="13517"/>
                  <a:pt x="8851" y="13574"/>
                </a:cubicBezTo>
                <a:cubicBezTo>
                  <a:pt x="8674" y="13629"/>
                  <a:pt x="8488" y="13657"/>
                  <a:pt x="8294" y="13657"/>
                </a:cubicBezTo>
                <a:lnTo>
                  <a:pt x="7992" y="13657"/>
                </a:lnTo>
                <a:cubicBezTo>
                  <a:pt x="7963" y="13657"/>
                  <a:pt x="7930" y="13653"/>
                  <a:pt x="7895" y="13645"/>
                </a:cubicBezTo>
                <a:lnTo>
                  <a:pt x="7895" y="14447"/>
                </a:lnTo>
                <a:cubicBezTo>
                  <a:pt x="8067" y="14424"/>
                  <a:pt x="8251" y="14413"/>
                  <a:pt x="8445" y="14413"/>
                </a:cubicBezTo>
                <a:cubicBezTo>
                  <a:pt x="8676" y="14413"/>
                  <a:pt x="8890" y="14444"/>
                  <a:pt x="9088" y="14507"/>
                </a:cubicBezTo>
                <a:cubicBezTo>
                  <a:pt x="9286" y="14571"/>
                  <a:pt x="9457" y="14667"/>
                  <a:pt x="9601" y="14797"/>
                </a:cubicBezTo>
                <a:cubicBezTo>
                  <a:pt x="9745" y="14927"/>
                  <a:pt x="9860" y="15086"/>
                  <a:pt x="9947" y="15275"/>
                </a:cubicBezTo>
                <a:cubicBezTo>
                  <a:pt x="10033" y="15464"/>
                  <a:pt x="10076" y="15682"/>
                  <a:pt x="10076" y="15926"/>
                </a:cubicBezTo>
                <a:cubicBezTo>
                  <a:pt x="10076" y="16163"/>
                  <a:pt x="10031" y="16377"/>
                  <a:pt x="9941" y="16565"/>
                </a:cubicBezTo>
                <a:cubicBezTo>
                  <a:pt x="9851" y="16754"/>
                  <a:pt x="9731" y="16914"/>
                  <a:pt x="9579" y="17044"/>
                </a:cubicBezTo>
                <a:moveTo>
                  <a:pt x="14257" y="18151"/>
                </a:moveTo>
                <a:lnTo>
                  <a:pt x="15175" y="18151"/>
                </a:lnTo>
                <a:lnTo>
                  <a:pt x="15175" y="10264"/>
                </a:lnTo>
                <a:lnTo>
                  <a:pt x="14473" y="10264"/>
                </a:lnTo>
                <a:cubicBezTo>
                  <a:pt x="14422" y="10561"/>
                  <a:pt x="14329" y="10805"/>
                  <a:pt x="14192" y="10998"/>
                </a:cubicBezTo>
                <a:cubicBezTo>
                  <a:pt x="14055" y="11191"/>
                  <a:pt x="13888" y="11343"/>
                  <a:pt x="13690" y="11454"/>
                </a:cubicBezTo>
                <a:cubicBezTo>
                  <a:pt x="13492" y="11565"/>
                  <a:pt x="13271" y="11641"/>
                  <a:pt x="13026" y="11682"/>
                </a:cubicBezTo>
                <a:cubicBezTo>
                  <a:pt x="12781" y="11723"/>
                  <a:pt x="12529" y="11743"/>
                  <a:pt x="12270" y="11743"/>
                </a:cubicBezTo>
                <a:lnTo>
                  <a:pt x="12270" y="12499"/>
                </a:lnTo>
                <a:lnTo>
                  <a:pt x="14257" y="12499"/>
                </a:lnTo>
                <a:cubicBezTo>
                  <a:pt x="14257" y="12499"/>
                  <a:pt x="14257" y="18151"/>
                  <a:pt x="14257" y="18151"/>
                </a:cubicBezTo>
                <a:close/>
                <a:moveTo>
                  <a:pt x="20618" y="6873"/>
                </a:moveTo>
                <a:lnTo>
                  <a:pt x="982" y="6873"/>
                </a:lnTo>
                <a:lnTo>
                  <a:pt x="982" y="3928"/>
                </a:lnTo>
                <a:cubicBezTo>
                  <a:pt x="982" y="3385"/>
                  <a:pt x="1421" y="2945"/>
                  <a:pt x="1964" y="2945"/>
                </a:cubicBezTo>
                <a:lnTo>
                  <a:pt x="3927" y="2945"/>
                </a:lnTo>
                <a:lnTo>
                  <a:pt x="3927" y="4418"/>
                </a:lnTo>
                <a:cubicBezTo>
                  <a:pt x="3927" y="4690"/>
                  <a:pt x="4147" y="4909"/>
                  <a:pt x="4418" y="4909"/>
                </a:cubicBezTo>
                <a:cubicBezTo>
                  <a:pt x="4690" y="4909"/>
                  <a:pt x="4909" y="4690"/>
                  <a:pt x="4909" y="4418"/>
                </a:cubicBezTo>
                <a:lnTo>
                  <a:pt x="4909" y="2945"/>
                </a:lnTo>
                <a:lnTo>
                  <a:pt x="16691" y="2945"/>
                </a:lnTo>
                <a:lnTo>
                  <a:pt x="16691" y="4418"/>
                </a:lnTo>
                <a:cubicBezTo>
                  <a:pt x="16691" y="4690"/>
                  <a:pt x="16910" y="4909"/>
                  <a:pt x="17182" y="4909"/>
                </a:cubicBezTo>
                <a:cubicBezTo>
                  <a:pt x="17453" y="4909"/>
                  <a:pt x="17673" y="4690"/>
                  <a:pt x="17673" y="4418"/>
                </a:cubicBezTo>
                <a:lnTo>
                  <a:pt x="17673" y="2945"/>
                </a:lnTo>
                <a:lnTo>
                  <a:pt x="19636" y="2945"/>
                </a:lnTo>
                <a:cubicBezTo>
                  <a:pt x="20179" y="2945"/>
                  <a:pt x="20618" y="3385"/>
                  <a:pt x="20618" y="3928"/>
                </a:cubicBezTo>
                <a:cubicBezTo>
                  <a:pt x="20618" y="3928"/>
                  <a:pt x="20618" y="6873"/>
                  <a:pt x="20618" y="6873"/>
                </a:cubicBezTo>
                <a:close/>
                <a:moveTo>
                  <a:pt x="20618" y="19636"/>
                </a:moveTo>
                <a:cubicBezTo>
                  <a:pt x="20618" y="20179"/>
                  <a:pt x="20179" y="20618"/>
                  <a:pt x="19636" y="20618"/>
                </a:cubicBezTo>
                <a:lnTo>
                  <a:pt x="1964" y="20618"/>
                </a:lnTo>
                <a:cubicBezTo>
                  <a:pt x="1421" y="20618"/>
                  <a:pt x="982" y="20179"/>
                  <a:pt x="982" y="19636"/>
                </a:cubicBezTo>
                <a:lnTo>
                  <a:pt x="982" y="7855"/>
                </a:lnTo>
                <a:lnTo>
                  <a:pt x="20618" y="7855"/>
                </a:lnTo>
                <a:cubicBezTo>
                  <a:pt x="20618" y="7855"/>
                  <a:pt x="20618" y="19636"/>
                  <a:pt x="20618" y="19636"/>
                </a:cubicBezTo>
                <a:close/>
                <a:moveTo>
                  <a:pt x="19636" y="1964"/>
                </a:moveTo>
                <a:lnTo>
                  <a:pt x="17673" y="1964"/>
                </a:lnTo>
                <a:lnTo>
                  <a:pt x="17673" y="491"/>
                </a:lnTo>
                <a:cubicBezTo>
                  <a:pt x="17673" y="220"/>
                  <a:pt x="17453" y="0"/>
                  <a:pt x="17182" y="0"/>
                </a:cubicBezTo>
                <a:cubicBezTo>
                  <a:pt x="16910" y="0"/>
                  <a:pt x="16691" y="220"/>
                  <a:pt x="16691" y="491"/>
                </a:cubicBezTo>
                <a:lnTo>
                  <a:pt x="16691" y="1964"/>
                </a:lnTo>
                <a:lnTo>
                  <a:pt x="4909" y="1964"/>
                </a:lnTo>
                <a:lnTo>
                  <a:pt x="4909" y="491"/>
                </a:lnTo>
                <a:cubicBezTo>
                  <a:pt x="4909" y="220"/>
                  <a:pt x="4690" y="0"/>
                  <a:pt x="4418" y="0"/>
                </a:cubicBezTo>
                <a:cubicBezTo>
                  <a:pt x="4147" y="0"/>
                  <a:pt x="3927" y="220"/>
                  <a:pt x="3927" y="491"/>
                </a:cubicBezTo>
                <a:lnTo>
                  <a:pt x="3927" y="1964"/>
                </a:lnTo>
                <a:lnTo>
                  <a:pt x="1964" y="1964"/>
                </a:lnTo>
                <a:cubicBezTo>
                  <a:pt x="879" y="1964"/>
                  <a:pt x="0" y="2843"/>
                  <a:pt x="0" y="3928"/>
                </a:cubicBezTo>
                <a:lnTo>
                  <a:pt x="0" y="19636"/>
                </a:lnTo>
                <a:cubicBezTo>
                  <a:pt x="0" y="20721"/>
                  <a:pt x="879" y="21600"/>
                  <a:pt x="1964" y="21600"/>
                </a:cubicBezTo>
                <a:lnTo>
                  <a:pt x="19636" y="21600"/>
                </a:lnTo>
                <a:cubicBezTo>
                  <a:pt x="20721" y="21600"/>
                  <a:pt x="21600" y="20721"/>
                  <a:pt x="21600" y="19636"/>
                </a:cubicBezTo>
                <a:lnTo>
                  <a:pt x="21600" y="3928"/>
                </a:lnTo>
                <a:cubicBezTo>
                  <a:pt x="21600" y="2843"/>
                  <a:pt x="20721" y="1964"/>
                  <a:pt x="19636" y="1964"/>
                </a:cubicBezTo>
              </a:path>
            </a:pathLst>
          </a:custGeom>
          <a:solidFill>
            <a:srgbClr val="53585F"/>
          </a:solidFill>
          <a:ln w="12700">
            <a:miter lim="400000"/>
          </a:ln>
        </p:spPr>
        <p:txBody>
          <a:bodyPr lIns="36576" tIns="36576" rIns="36576" bIns="36576" anchor="ctr"/>
          <a:lstStyle/>
          <a:p>
            <a:pPr algn="ctr" defTabSz="438901">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latin typeface="Arial"/>
              <a:ea typeface="Arial"/>
              <a:cs typeface="Arial"/>
            </a:endParaRPr>
          </a:p>
        </p:txBody>
      </p:sp>
    </p:spTree>
    <p:extLst>
      <p:ext uri="{BB962C8B-B14F-4D97-AF65-F5344CB8AC3E}">
        <p14:creationId xmlns:p14="http://schemas.microsoft.com/office/powerpoint/2010/main" val="416242977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Oval 7"/>
          <p:cNvSpPr/>
          <p:nvPr/>
        </p:nvSpPr>
        <p:spPr>
          <a:xfrm>
            <a:off x="1276752" y="3457665"/>
            <a:ext cx="2861084" cy="2861084"/>
          </a:xfrm>
          <a:prstGeom prst="ellipse">
            <a:avLst/>
          </a:prstGeom>
          <a:noFill/>
          <a:ln w="57150" cap="flat" cmpd="sng" algn="ctr">
            <a:solidFill>
              <a:srgbClr val="434F5A">
                <a:alpha val="16000"/>
              </a:srgbClr>
            </a:solidFill>
            <a:prstDash val="solid"/>
            <a:miter lim="800000"/>
          </a:ln>
          <a:effectLst/>
        </p:spPr>
        <p:txBody>
          <a:bodyPr rtlCol="0" anchor="ctr"/>
          <a:lstStyle/>
          <a:p>
            <a:pPr marL="0" marR="0" lvl="0" indent="0" algn="ctr" defTabSz="1765901" eaLnBrk="1" fontAlgn="auto" latinLnBrk="0" hangingPunct="1">
              <a:lnSpc>
                <a:spcPct val="100000"/>
              </a:lnSpc>
              <a:spcBef>
                <a:spcPts val="0"/>
              </a:spcBef>
              <a:spcAft>
                <a:spcPts val="0"/>
              </a:spcAft>
              <a:buClrTx/>
              <a:buSzTx/>
              <a:buFontTx/>
              <a:buNone/>
              <a:tabLst/>
              <a:defRPr/>
            </a:pPr>
            <a:r>
              <a:rPr kumimoji="0" lang="en-US" sz="7200" b="1" i="0" u="none" strike="noStrike" kern="0" cap="none" spc="0" normalizeH="0" baseline="0" noProof="0" dirty="0">
                <a:ln>
                  <a:noFill/>
                </a:ln>
                <a:solidFill>
                  <a:prstClr val="black">
                    <a:lumMod val="65000"/>
                    <a:lumOff val="35000"/>
                  </a:prstClr>
                </a:solidFill>
                <a:effectLst/>
                <a:uLnTx/>
                <a:uFillTx/>
                <a:latin typeface="+mn-ea"/>
                <a:cs typeface="+mn-cs"/>
              </a:rPr>
              <a:t>75</a:t>
            </a:r>
            <a:r>
              <a:rPr kumimoji="0" lang="en-US" sz="1800" b="1" i="0" u="none" strike="noStrike" kern="0" cap="none" spc="0" normalizeH="0" baseline="0" noProof="0" dirty="0">
                <a:ln>
                  <a:noFill/>
                </a:ln>
                <a:solidFill>
                  <a:prstClr val="black">
                    <a:lumMod val="65000"/>
                    <a:lumOff val="35000"/>
                  </a:prstClr>
                </a:solidFill>
                <a:effectLst/>
                <a:uLnTx/>
                <a:uFillTx/>
                <a:latin typeface="+mn-ea"/>
                <a:cs typeface="+mn-cs"/>
              </a:rPr>
              <a:t>%</a:t>
            </a:r>
          </a:p>
          <a:p>
            <a:pPr marL="0" marR="0" lvl="0" indent="0" algn="ctr" defTabSz="1765901"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prstClr val="black">
                    <a:lumMod val="65000"/>
                    <a:lumOff val="35000"/>
                  </a:prstClr>
                </a:solidFill>
                <a:effectLst/>
                <a:uLnTx/>
                <a:uFillTx/>
                <a:latin typeface="+mn-ea"/>
                <a:cs typeface="+mn-cs"/>
              </a:rPr>
              <a:t>Object 1</a:t>
            </a:r>
          </a:p>
        </p:txBody>
      </p:sp>
      <p:sp>
        <p:nvSpPr>
          <p:cNvPr id="11" name="Arc 8"/>
          <p:cNvSpPr/>
          <p:nvPr/>
        </p:nvSpPr>
        <p:spPr>
          <a:xfrm>
            <a:off x="1276752" y="3457665"/>
            <a:ext cx="2861084" cy="2861084"/>
          </a:xfrm>
          <a:prstGeom prst="arc">
            <a:avLst>
              <a:gd name="adj1" fmla="val 16200000"/>
              <a:gd name="adj2" fmla="val 9217759"/>
            </a:avLst>
          </a:prstGeom>
          <a:noFill/>
          <a:ln w="123825" cap="rnd" cmpd="sng" algn="ctr">
            <a:solidFill>
              <a:srgbClr val="0F85F1"/>
            </a:solidFill>
            <a:prstDash val="solid"/>
            <a:miter lim="800000"/>
          </a:ln>
          <a:effectLst/>
        </p:spPr>
        <p:txBody>
          <a:bodyPr rtlCol="0" anchor="ctr"/>
          <a:lstStyle/>
          <a:p>
            <a:pPr marL="0" marR="0" lvl="0" indent="0" algn="ctr" defTabSz="1765901" eaLnBrk="1" fontAlgn="auto" latinLnBrk="0" hangingPunct="1">
              <a:lnSpc>
                <a:spcPct val="100000"/>
              </a:lnSpc>
              <a:spcBef>
                <a:spcPts val="0"/>
              </a:spcBef>
              <a:spcAft>
                <a:spcPts val="0"/>
              </a:spcAft>
              <a:buClrTx/>
              <a:buSzTx/>
              <a:buFontTx/>
              <a:buNone/>
              <a:tabLst/>
              <a:defRPr/>
            </a:pPr>
            <a:endParaRPr kumimoji="0" lang="en-US" sz="3476" b="0" i="0" u="none" strike="noStrike" kern="0" cap="none" spc="0" normalizeH="0" baseline="0" noProof="0">
              <a:ln>
                <a:noFill/>
              </a:ln>
              <a:solidFill>
                <a:prstClr val="white"/>
              </a:solidFill>
              <a:effectLst/>
              <a:uLnTx/>
              <a:uFillTx/>
              <a:latin typeface="Arial" panose="020B0604020202020204"/>
              <a:ea typeface="+mn-ea"/>
              <a:cs typeface="+mn-cs"/>
            </a:endParaRPr>
          </a:p>
        </p:txBody>
      </p:sp>
      <p:sp>
        <p:nvSpPr>
          <p:cNvPr id="12" name="Oval 11"/>
          <p:cNvSpPr/>
          <p:nvPr/>
        </p:nvSpPr>
        <p:spPr>
          <a:xfrm>
            <a:off x="1276752" y="7791229"/>
            <a:ext cx="2861084" cy="2861084"/>
          </a:xfrm>
          <a:prstGeom prst="ellipse">
            <a:avLst/>
          </a:prstGeom>
          <a:noFill/>
          <a:ln w="57150" cap="flat" cmpd="sng" algn="ctr">
            <a:solidFill>
              <a:srgbClr val="434F5A">
                <a:alpha val="16000"/>
              </a:srgbClr>
            </a:solidFill>
            <a:prstDash val="solid"/>
            <a:miter lim="800000"/>
          </a:ln>
          <a:effectLst/>
        </p:spPr>
        <p:txBody>
          <a:bodyPr rtlCol="0" anchor="ctr"/>
          <a:lstStyle/>
          <a:p>
            <a:pPr marL="0" marR="0" lvl="0" indent="0" algn="ctr" defTabSz="1765901" eaLnBrk="1" fontAlgn="auto" latinLnBrk="0" hangingPunct="1">
              <a:lnSpc>
                <a:spcPct val="100000"/>
              </a:lnSpc>
              <a:spcBef>
                <a:spcPts val="0"/>
              </a:spcBef>
              <a:spcAft>
                <a:spcPts val="0"/>
              </a:spcAft>
              <a:buClrTx/>
              <a:buSzTx/>
              <a:buFontTx/>
              <a:buNone/>
              <a:tabLst/>
              <a:defRPr/>
            </a:pPr>
            <a:r>
              <a:rPr kumimoji="0" lang="en-US" sz="7200" b="1" i="0" u="none" strike="noStrike" kern="0" cap="none" spc="0" normalizeH="0" baseline="0" noProof="0" dirty="0">
                <a:ln>
                  <a:noFill/>
                </a:ln>
                <a:solidFill>
                  <a:prstClr val="black">
                    <a:lumMod val="65000"/>
                    <a:lumOff val="35000"/>
                  </a:prstClr>
                </a:solidFill>
                <a:effectLst/>
                <a:uLnTx/>
                <a:uFillTx/>
                <a:latin typeface="+mn-ea"/>
                <a:cs typeface="+mn-cs"/>
              </a:rPr>
              <a:t>90</a:t>
            </a:r>
            <a:r>
              <a:rPr kumimoji="0" lang="en-US" sz="1800" b="1" i="0" u="none" strike="noStrike" kern="0" cap="none" spc="0" normalizeH="0" baseline="0" noProof="0" dirty="0">
                <a:ln>
                  <a:noFill/>
                </a:ln>
                <a:solidFill>
                  <a:prstClr val="black">
                    <a:lumMod val="65000"/>
                    <a:lumOff val="35000"/>
                  </a:prstClr>
                </a:solidFill>
                <a:effectLst/>
                <a:uLnTx/>
                <a:uFillTx/>
                <a:latin typeface="+mn-ea"/>
                <a:cs typeface="+mn-cs"/>
              </a:rPr>
              <a:t>%</a:t>
            </a:r>
          </a:p>
          <a:p>
            <a:pPr lvl="0" algn="ctr" defTabSz="1765901">
              <a:defRPr/>
            </a:pPr>
            <a:r>
              <a:rPr lang="en-US" altLang="zh-CN" kern="0" dirty="0">
                <a:solidFill>
                  <a:prstClr val="black">
                    <a:lumMod val="65000"/>
                    <a:lumOff val="35000"/>
                  </a:prstClr>
                </a:solidFill>
                <a:latin typeface="+mn-ea"/>
              </a:rPr>
              <a:t>Object 3</a:t>
            </a:r>
          </a:p>
        </p:txBody>
      </p:sp>
      <p:sp>
        <p:nvSpPr>
          <p:cNvPr id="13" name="Arc 12"/>
          <p:cNvSpPr/>
          <p:nvPr/>
        </p:nvSpPr>
        <p:spPr>
          <a:xfrm>
            <a:off x="1276752" y="7791229"/>
            <a:ext cx="2861084" cy="2861084"/>
          </a:xfrm>
          <a:prstGeom prst="arc">
            <a:avLst>
              <a:gd name="adj1" fmla="val 16200000"/>
              <a:gd name="adj2" fmla="val 14025117"/>
            </a:avLst>
          </a:prstGeom>
          <a:noFill/>
          <a:ln w="123825" cap="rnd" cmpd="sng" algn="ctr">
            <a:solidFill>
              <a:srgbClr val="0F85F1"/>
            </a:solidFill>
            <a:prstDash val="solid"/>
            <a:miter lim="800000"/>
          </a:ln>
          <a:effectLst/>
        </p:spPr>
        <p:txBody>
          <a:bodyPr rtlCol="0" anchor="ctr"/>
          <a:lstStyle/>
          <a:p>
            <a:pPr marL="0" marR="0" lvl="0" indent="0" algn="ctr" defTabSz="1765901" eaLnBrk="1" fontAlgn="auto" latinLnBrk="0" hangingPunct="1">
              <a:lnSpc>
                <a:spcPct val="100000"/>
              </a:lnSpc>
              <a:spcBef>
                <a:spcPts val="0"/>
              </a:spcBef>
              <a:spcAft>
                <a:spcPts val="0"/>
              </a:spcAft>
              <a:buClrTx/>
              <a:buSzTx/>
              <a:buFontTx/>
              <a:buNone/>
              <a:tabLst/>
              <a:defRPr/>
            </a:pPr>
            <a:endParaRPr kumimoji="0" lang="en-US" sz="3476" b="0" i="0" u="none" strike="noStrike" kern="0" cap="none" spc="0" normalizeH="0" baseline="0" noProof="0">
              <a:ln>
                <a:noFill/>
              </a:ln>
              <a:solidFill>
                <a:prstClr val="white"/>
              </a:solidFill>
              <a:effectLst/>
              <a:uLnTx/>
              <a:uFillTx/>
              <a:latin typeface="Arial" panose="020B0604020202020204"/>
              <a:ea typeface="+mn-ea"/>
              <a:cs typeface="+mn-cs"/>
            </a:endParaRPr>
          </a:p>
        </p:txBody>
      </p:sp>
      <p:sp>
        <p:nvSpPr>
          <p:cNvPr id="14" name="Oval 14"/>
          <p:cNvSpPr/>
          <p:nvPr/>
        </p:nvSpPr>
        <p:spPr>
          <a:xfrm>
            <a:off x="12279552" y="3457665"/>
            <a:ext cx="2861084" cy="2861084"/>
          </a:xfrm>
          <a:prstGeom prst="ellipse">
            <a:avLst/>
          </a:prstGeom>
          <a:noFill/>
          <a:ln w="57150" cap="flat" cmpd="sng" algn="ctr">
            <a:solidFill>
              <a:srgbClr val="434F5A">
                <a:alpha val="16000"/>
              </a:srgbClr>
            </a:solidFill>
            <a:prstDash val="solid"/>
            <a:miter lim="800000"/>
          </a:ln>
          <a:effectLst/>
        </p:spPr>
        <p:txBody>
          <a:bodyPr rtlCol="0" anchor="ctr"/>
          <a:lstStyle/>
          <a:p>
            <a:pPr marL="0" marR="0" lvl="0" indent="0" algn="ctr" defTabSz="1765901" eaLnBrk="1" fontAlgn="auto" latinLnBrk="0" hangingPunct="1">
              <a:lnSpc>
                <a:spcPct val="100000"/>
              </a:lnSpc>
              <a:spcBef>
                <a:spcPts val="0"/>
              </a:spcBef>
              <a:spcAft>
                <a:spcPts val="0"/>
              </a:spcAft>
              <a:buClrTx/>
              <a:buSzTx/>
              <a:buFontTx/>
              <a:buNone/>
              <a:tabLst/>
              <a:defRPr/>
            </a:pPr>
            <a:r>
              <a:rPr kumimoji="0" lang="en-US" sz="7200" b="1" i="0" u="none" strike="noStrike" kern="0" cap="none" spc="0" normalizeH="0" baseline="0" noProof="0" dirty="0">
                <a:ln>
                  <a:noFill/>
                </a:ln>
                <a:solidFill>
                  <a:prstClr val="black">
                    <a:lumMod val="65000"/>
                    <a:lumOff val="35000"/>
                  </a:prstClr>
                </a:solidFill>
                <a:effectLst/>
                <a:uLnTx/>
                <a:uFillTx/>
                <a:latin typeface="+mn-ea"/>
                <a:cs typeface="+mn-cs"/>
              </a:rPr>
              <a:t>48</a:t>
            </a:r>
            <a:r>
              <a:rPr kumimoji="0" lang="en-US" sz="1800" b="1" i="0" u="none" strike="noStrike" kern="0" cap="none" spc="0" normalizeH="0" baseline="0" noProof="0" dirty="0">
                <a:ln>
                  <a:noFill/>
                </a:ln>
                <a:solidFill>
                  <a:prstClr val="black">
                    <a:lumMod val="65000"/>
                    <a:lumOff val="35000"/>
                  </a:prstClr>
                </a:solidFill>
                <a:effectLst/>
                <a:uLnTx/>
                <a:uFillTx/>
                <a:latin typeface="+mn-ea"/>
                <a:cs typeface="+mn-cs"/>
              </a:rPr>
              <a:t>%</a:t>
            </a:r>
          </a:p>
          <a:p>
            <a:pPr marL="0" marR="0" lvl="0" indent="0" algn="ctr" defTabSz="1765901"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prstClr val="black">
                    <a:lumMod val="65000"/>
                    <a:lumOff val="35000"/>
                  </a:prstClr>
                </a:solidFill>
                <a:effectLst/>
                <a:uLnTx/>
                <a:uFillTx/>
                <a:latin typeface="+mn-ea"/>
                <a:cs typeface="+mn-cs"/>
              </a:rPr>
              <a:t>Object 2</a:t>
            </a:r>
          </a:p>
        </p:txBody>
      </p:sp>
      <p:sp>
        <p:nvSpPr>
          <p:cNvPr id="15" name="Arc 15"/>
          <p:cNvSpPr/>
          <p:nvPr/>
        </p:nvSpPr>
        <p:spPr>
          <a:xfrm>
            <a:off x="12279552" y="3457665"/>
            <a:ext cx="2861084" cy="2861084"/>
          </a:xfrm>
          <a:prstGeom prst="arc">
            <a:avLst>
              <a:gd name="adj1" fmla="val 16200000"/>
              <a:gd name="adj2" fmla="val 3146677"/>
            </a:avLst>
          </a:prstGeom>
          <a:noFill/>
          <a:ln w="123825" cap="rnd" cmpd="sng" algn="ctr">
            <a:solidFill>
              <a:srgbClr val="0F85F1"/>
            </a:solidFill>
            <a:prstDash val="solid"/>
            <a:miter lim="800000"/>
          </a:ln>
          <a:effectLst/>
        </p:spPr>
        <p:txBody>
          <a:bodyPr rtlCol="0" anchor="ctr"/>
          <a:lstStyle/>
          <a:p>
            <a:pPr marL="0" marR="0" lvl="0" indent="0" algn="ctr" defTabSz="1765901" eaLnBrk="1" fontAlgn="auto" latinLnBrk="0" hangingPunct="1">
              <a:lnSpc>
                <a:spcPct val="100000"/>
              </a:lnSpc>
              <a:spcBef>
                <a:spcPts val="0"/>
              </a:spcBef>
              <a:spcAft>
                <a:spcPts val="0"/>
              </a:spcAft>
              <a:buClrTx/>
              <a:buSzTx/>
              <a:buFontTx/>
              <a:buNone/>
              <a:tabLst/>
              <a:defRPr/>
            </a:pPr>
            <a:endParaRPr kumimoji="0" lang="en-US" sz="3476" b="0" i="0" u="none" strike="noStrike" kern="0" cap="none" spc="0" normalizeH="0" baseline="0" noProof="0">
              <a:ln>
                <a:noFill/>
              </a:ln>
              <a:solidFill>
                <a:prstClr val="white"/>
              </a:solidFill>
              <a:effectLst/>
              <a:uLnTx/>
              <a:uFillTx/>
              <a:latin typeface="Arial" panose="020B0604020202020204"/>
              <a:ea typeface="+mn-ea"/>
              <a:cs typeface="+mn-cs"/>
            </a:endParaRPr>
          </a:p>
        </p:txBody>
      </p:sp>
      <p:sp>
        <p:nvSpPr>
          <p:cNvPr id="16" name="Oval 17"/>
          <p:cNvSpPr/>
          <p:nvPr/>
        </p:nvSpPr>
        <p:spPr>
          <a:xfrm>
            <a:off x="12279552" y="7791229"/>
            <a:ext cx="2861084" cy="2861084"/>
          </a:xfrm>
          <a:prstGeom prst="ellipse">
            <a:avLst/>
          </a:prstGeom>
          <a:noFill/>
          <a:ln w="57150" cap="flat" cmpd="sng" algn="ctr">
            <a:solidFill>
              <a:srgbClr val="434F5A">
                <a:alpha val="16000"/>
              </a:srgbClr>
            </a:solidFill>
            <a:prstDash val="solid"/>
            <a:miter lim="800000"/>
          </a:ln>
          <a:effectLst/>
        </p:spPr>
        <p:txBody>
          <a:bodyPr rtlCol="0" anchor="ctr"/>
          <a:lstStyle/>
          <a:p>
            <a:pPr marL="0" marR="0" lvl="0" indent="0" algn="ctr" defTabSz="1765901" eaLnBrk="1" fontAlgn="auto" latinLnBrk="0" hangingPunct="1">
              <a:lnSpc>
                <a:spcPct val="100000"/>
              </a:lnSpc>
              <a:spcBef>
                <a:spcPts val="0"/>
              </a:spcBef>
              <a:spcAft>
                <a:spcPts val="0"/>
              </a:spcAft>
              <a:buClrTx/>
              <a:buSzTx/>
              <a:buFontTx/>
              <a:buNone/>
              <a:tabLst/>
              <a:defRPr/>
            </a:pPr>
            <a:r>
              <a:rPr kumimoji="0" lang="en-US" sz="7200" b="1" i="0" u="none" strike="noStrike" kern="0" cap="none" spc="0" normalizeH="0" baseline="0" noProof="0" dirty="0">
                <a:ln>
                  <a:noFill/>
                </a:ln>
                <a:solidFill>
                  <a:prstClr val="black">
                    <a:lumMod val="65000"/>
                    <a:lumOff val="35000"/>
                  </a:prstClr>
                </a:solidFill>
                <a:effectLst/>
                <a:uLnTx/>
                <a:uFillTx/>
                <a:latin typeface="+mn-ea"/>
                <a:cs typeface="+mn-cs"/>
              </a:rPr>
              <a:t>85</a:t>
            </a:r>
            <a:r>
              <a:rPr kumimoji="0" lang="en-US" sz="1800" b="1" i="0" u="none" strike="noStrike" kern="0" cap="none" spc="0" normalizeH="0" baseline="0" noProof="0" dirty="0">
                <a:ln>
                  <a:noFill/>
                </a:ln>
                <a:solidFill>
                  <a:prstClr val="black">
                    <a:lumMod val="65000"/>
                    <a:lumOff val="35000"/>
                  </a:prstClr>
                </a:solidFill>
                <a:effectLst/>
                <a:uLnTx/>
                <a:uFillTx/>
                <a:latin typeface="+mn-ea"/>
                <a:cs typeface="+mn-cs"/>
              </a:rPr>
              <a:t>%</a:t>
            </a:r>
          </a:p>
          <a:p>
            <a:pPr lvl="0" algn="ctr" defTabSz="1765901">
              <a:defRPr/>
            </a:pPr>
            <a:r>
              <a:rPr lang="en-US" altLang="zh-CN" kern="0" dirty="0">
                <a:solidFill>
                  <a:prstClr val="black">
                    <a:lumMod val="65000"/>
                    <a:lumOff val="35000"/>
                  </a:prstClr>
                </a:solidFill>
                <a:latin typeface="+mn-ea"/>
              </a:rPr>
              <a:t>Object 4</a:t>
            </a:r>
          </a:p>
        </p:txBody>
      </p:sp>
      <p:sp>
        <p:nvSpPr>
          <p:cNvPr id="17" name="Arc 18"/>
          <p:cNvSpPr/>
          <p:nvPr/>
        </p:nvSpPr>
        <p:spPr>
          <a:xfrm>
            <a:off x="12279552" y="7791229"/>
            <a:ext cx="2861084" cy="2861084"/>
          </a:xfrm>
          <a:prstGeom prst="arc">
            <a:avLst>
              <a:gd name="adj1" fmla="val 16200000"/>
              <a:gd name="adj2" fmla="val 12542703"/>
            </a:avLst>
          </a:prstGeom>
          <a:noFill/>
          <a:ln w="123825" cap="rnd" cmpd="sng" algn="ctr">
            <a:solidFill>
              <a:srgbClr val="0F85F1"/>
            </a:solidFill>
            <a:prstDash val="solid"/>
            <a:miter lim="800000"/>
          </a:ln>
          <a:effectLst/>
        </p:spPr>
        <p:txBody>
          <a:bodyPr rtlCol="0" anchor="ctr"/>
          <a:lstStyle/>
          <a:p>
            <a:pPr marL="0" marR="0" lvl="0" indent="0" algn="ctr" defTabSz="1765901" eaLnBrk="1" fontAlgn="auto" latinLnBrk="0" hangingPunct="1">
              <a:lnSpc>
                <a:spcPct val="100000"/>
              </a:lnSpc>
              <a:spcBef>
                <a:spcPts val="0"/>
              </a:spcBef>
              <a:spcAft>
                <a:spcPts val="0"/>
              </a:spcAft>
              <a:buClrTx/>
              <a:buSzTx/>
              <a:buFontTx/>
              <a:buNone/>
              <a:tabLst/>
              <a:defRPr/>
            </a:pPr>
            <a:endParaRPr kumimoji="0" lang="en-US" sz="3476" b="0" i="0" u="none" strike="noStrike" kern="0" cap="none" spc="0" normalizeH="0" baseline="0" noProof="0">
              <a:ln>
                <a:noFill/>
              </a:ln>
              <a:solidFill>
                <a:prstClr val="white"/>
              </a:solidFill>
              <a:effectLst/>
              <a:uLnTx/>
              <a:uFillTx/>
              <a:latin typeface="Arial" panose="020B0604020202020204"/>
              <a:ea typeface="+mn-ea"/>
              <a:cs typeface="+mn-cs"/>
            </a:endParaRPr>
          </a:p>
        </p:txBody>
      </p:sp>
      <p:sp>
        <p:nvSpPr>
          <p:cNvPr id="18" name="TextBox 13"/>
          <p:cNvSpPr txBox="1"/>
          <p:nvPr/>
        </p:nvSpPr>
        <p:spPr>
          <a:xfrm>
            <a:off x="1276752" y="525776"/>
            <a:ext cx="8667795" cy="988347"/>
          </a:xfrm>
          <a:prstGeom prst="rect">
            <a:avLst/>
          </a:prstGeom>
          <a:noFill/>
        </p:spPr>
        <p:txBody>
          <a:bodyPr wrap="square" rtlCol="0">
            <a:spAutoFit/>
          </a:bodyPr>
          <a:lstStyle/>
          <a:p>
            <a:pPr defTabSz="1765901">
              <a:lnSpc>
                <a:spcPct val="150000"/>
              </a:lnSpc>
            </a:pPr>
            <a:r>
              <a:rPr lang="en-US" sz="4400" b="1" dirty="0">
                <a:solidFill>
                  <a:prstClr val="black">
                    <a:lumMod val="65000"/>
                    <a:lumOff val="35000"/>
                  </a:prstClr>
                </a:solidFill>
                <a:latin typeface="+mj-ea"/>
                <a:ea typeface="+mj-ea"/>
              </a:rPr>
              <a:t>ADD YOUR TITLE HERE</a:t>
            </a:r>
            <a:endParaRPr lang="en-US" sz="4400" b="1" dirty="0">
              <a:solidFill>
                <a:srgbClr val="00A8A7"/>
              </a:solidFill>
              <a:latin typeface="+mj-ea"/>
              <a:ea typeface="+mj-ea"/>
            </a:endParaRPr>
          </a:p>
        </p:txBody>
      </p:sp>
      <p:sp>
        <p:nvSpPr>
          <p:cNvPr id="19" name="Rectangle 14"/>
          <p:cNvSpPr/>
          <p:nvPr/>
        </p:nvSpPr>
        <p:spPr>
          <a:xfrm>
            <a:off x="1276753" y="1480087"/>
            <a:ext cx="9878927" cy="507831"/>
          </a:xfrm>
          <a:prstGeom prst="rect">
            <a:avLst/>
          </a:prstGeom>
        </p:spPr>
        <p:txBody>
          <a:bodyPr wrap="square">
            <a:spAutoFit/>
          </a:bodyPr>
          <a:lstStyle/>
          <a:p>
            <a:pPr defTabSz="1765901">
              <a:lnSpc>
                <a:spcPct val="150000"/>
              </a:lnSpc>
            </a:pPr>
            <a:r>
              <a:rPr lang="en-US" altLang="zh-CN" dirty="0">
                <a:solidFill>
                  <a:prstClr val="black">
                    <a:lumMod val="65000"/>
                    <a:lumOff val="35000"/>
                  </a:prstClr>
                </a:solidFill>
                <a:latin typeface="+mj-ea"/>
                <a:ea typeface="+mj-ea"/>
                <a:cs typeface="Open Sans Light" panose="020B0306030504020204" pitchFamily="34" charset="0"/>
              </a:rPr>
              <a:t>Business is the human activity related to material things. It is necessary for civilization. </a:t>
            </a:r>
          </a:p>
        </p:txBody>
      </p:sp>
      <p:sp>
        <p:nvSpPr>
          <p:cNvPr id="20" name="MH_Entry_1">
            <a:hlinkClick r:id="rId6" action="ppaction://hlinksldjump"/>
          </p:cNvPr>
          <p:cNvSpPr>
            <a:spLocks noChangeArrowheads="1"/>
          </p:cNvSpPr>
          <p:nvPr>
            <p:custDataLst>
              <p:tags r:id="rId1"/>
            </p:custDataLst>
          </p:nvPr>
        </p:nvSpPr>
        <p:spPr bwMode="auto">
          <a:xfrm>
            <a:off x="4390457" y="3457665"/>
            <a:ext cx="7039544" cy="8236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7200" tIns="0" rIns="0" bIns="0" anchor="ctr" anchorCtr="0">
            <a:no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nSpc>
                <a:spcPct val="130000"/>
              </a:lnSpc>
              <a:spcBef>
                <a:spcPct val="0"/>
              </a:spcBef>
              <a:buNone/>
            </a:pPr>
            <a:r>
              <a:rPr lang="en-US" altLang="zh-CN" sz="3200" dirty="0">
                <a:solidFill>
                  <a:schemeClr val="tx1">
                    <a:lumMod val="65000"/>
                    <a:lumOff val="35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ADD YOUR TITLE HERE</a:t>
            </a:r>
            <a:endParaRPr lang="zh-CN" altLang="en-US" sz="3200" dirty="0">
              <a:solidFill>
                <a:schemeClr val="tx1">
                  <a:lumMod val="65000"/>
                  <a:lumOff val="35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21" name="矩形 20"/>
          <p:cNvSpPr/>
          <p:nvPr/>
        </p:nvSpPr>
        <p:spPr>
          <a:xfrm>
            <a:off x="4390457" y="4281273"/>
            <a:ext cx="7039543" cy="1692771"/>
          </a:xfrm>
          <a:prstGeom prst="rect">
            <a:avLst/>
          </a:prstGeom>
        </p:spPr>
        <p:txBody>
          <a:bodyPr wrap="square">
            <a:spAutoFit/>
          </a:bodyPr>
          <a:lstStyle/>
          <a:p>
            <a:pPr>
              <a:lnSpc>
                <a:spcPct val="130000"/>
              </a:lnSpc>
            </a:pPr>
            <a:r>
              <a:rPr lang="en-US" altLang="zh-CN" sz="2000" dirty="0">
                <a:solidFill>
                  <a:srgbClr val="959595"/>
                </a:solidFill>
                <a:latin typeface="微软雅黑" panose="020B0503020204020204" pitchFamily="34" charset="-122"/>
                <a:ea typeface="微软雅黑" panose="020B0503020204020204" pitchFamily="34" charset="-122"/>
              </a:rPr>
              <a:t>To compete in the challenging global environment, companies are changing their business processes by extending them to include other companies in the supply chain.</a:t>
            </a:r>
          </a:p>
        </p:txBody>
      </p:sp>
      <p:sp>
        <p:nvSpPr>
          <p:cNvPr id="22" name="MH_Entry_1">
            <a:hlinkClick r:id="rId6" action="ppaction://hlinksldjump"/>
          </p:cNvPr>
          <p:cNvSpPr>
            <a:spLocks noChangeArrowheads="1"/>
          </p:cNvSpPr>
          <p:nvPr>
            <p:custDataLst>
              <p:tags r:id="rId2"/>
            </p:custDataLst>
          </p:nvPr>
        </p:nvSpPr>
        <p:spPr bwMode="auto">
          <a:xfrm>
            <a:off x="15417045" y="3457665"/>
            <a:ext cx="7039544" cy="8236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7200" tIns="0" rIns="0" bIns="0" anchor="ctr" anchorCtr="0">
            <a:no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nSpc>
                <a:spcPct val="130000"/>
              </a:lnSpc>
              <a:spcBef>
                <a:spcPct val="0"/>
              </a:spcBef>
              <a:buNone/>
            </a:pPr>
            <a:r>
              <a:rPr lang="en-US" altLang="zh-CN" sz="3200" dirty="0">
                <a:solidFill>
                  <a:schemeClr val="tx1">
                    <a:lumMod val="65000"/>
                    <a:lumOff val="35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ADD YOUR TITLE HERE</a:t>
            </a:r>
            <a:endParaRPr lang="zh-CN" altLang="en-US" sz="3200" dirty="0">
              <a:solidFill>
                <a:schemeClr val="tx1">
                  <a:lumMod val="65000"/>
                  <a:lumOff val="35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23" name="矩形 22"/>
          <p:cNvSpPr/>
          <p:nvPr/>
        </p:nvSpPr>
        <p:spPr>
          <a:xfrm>
            <a:off x="15417045" y="4281273"/>
            <a:ext cx="7039543" cy="1692771"/>
          </a:xfrm>
          <a:prstGeom prst="rect">
            <a:avLst/>
          </a:prstGeom>
        </p:spPr>
        <p:txBody>
          <a:bodyPr wrap="square">
            <a:spAutoFit/>
          </a:bodyPr>
          <a:lstStyle/>
          <a:p>
            <a:pPr>
              <a:lnSpc>
                <a:spcPct val="130000"/>
              </a:lnSpc>
            </a:pPr>
            <a:r>
              <a:rPr lang="en-US" altLang="zh-CN" sz="2000" dirty="0">
                <a:solidFill>
                  <a:srgbClr val="959595"/>
                </a:solidFill>
                <a:latin typeface="微软雅黑" panose="020B0503020204020204" pitchFamily="34" charset="-122"/>
                <a:ea typeface="微软雅黑" panose="020B0503020204020204" pitchFamily="34" charset="-122"/>
              </a:rPr>
              <a:t>To compete in the challenging global environment, companies are changing their business processes by extending them to include other companies in the supply chain.</a:t>
            </a:r>
          </a:p>
        </p:txBody>
      </p:sp>
      <p:sp>
        <p:nvSpPr>
          <p:cNvPr id="24" name="MH_Entry_1">
            <a:hlinkClick r:id="rId6" action="ppaction://hlinksldjump"/>
          </p:cNvPr>
          <p:cNvSpPr>
            <a:spLocks noChangeArrowheads="1"/>
          </p:cNvSpPr>
          <p:nvPr>
            <p:custDataLst>
              <p:tags r:id="rId3"/>
            </p:custDataLst>
          </p:nvPr>
        </p:nvSpPr>
        <p:spPr bwMode="auto">
          <a:xfrm>
            <a:off x="15417045" y="7789862"/>
            <a:ext cx="7039544" cy="8236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7200" tIns="0" rIns="0" bIns="0" anchor="ctr" anchorCtr="0">
            <a:no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nSpc>
                <a:spcPct val="130000"/>
              </a:lnSpc>
              <a:spcBef>
                <a:spcPct val="0"/>
              </a:spcBef>
              <a:buNone/>
            </a:pPr>
            <a:r>
              <a:rPr lang="en-US" altLang="zh-CN" sz="3200" dirty="0">
                <a:solidFill>
                  <a:schemeClr val="tx1">
                    <a:lumMod val="65000"/>
                    <a:lumOff val="35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ADD YOUR TITLE HERE</a:t>
            </a:r>
            <a:endParaRPr lang="zh-CN" altLang="en-US" sz="3200" dirty="0">
              <a:solidFill>
                <a:schemeClr val="tx1">
                  <a:lumMod val="65000"/>
                  <a:lumOff val="35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25" name="矩形 24"/>
          <p:cNvSpPr/>
          <p:nvPr/>
        </p:nvSpPr>
        <p:spPr>
          <a:xfrm>
            <a:off x="15417045" y="8613470"/>
            <a:ext cx="7039543" cy="1692771"/>
          </a:xfrm>
          <a:prstGeom prst="rect">
            <a:avLst/>
          </a:prstGeom>
        </p:spPr>
        <p:txBody>
          <a:bodyPr wrap="square">
            <a:spAutoFit/>
          </a:bodyPr>
          <a:lstStyle/>
          <a:p>
            <a:pPr>
              <a:lnSpc>
                <a:spcPct val="130000"/>
              </a:lnSpc>
            </a:pPr>
            <a:r>
              <a:rPr lang="en-US" altLang="zh-CN" sz="2000" dirty="0">
                <a:solidFill>
                  <a:srgbClr val="959595"/>
                </a:solidFill>
                <a:latin typeface="微软雅黑" panose="020B0503020204020204" pitchFamily="34" charset="-122"/>
                <a:ea typeface="微软雅黑" panose="020B0503020204020204" pitchFamily="34" charset="-122"/>
              </a:rPr>
              <a:t>To compete in the challenging global environment, companies are changing their business processes by extending them to include other companies in the supply chain.</a:t>
            </a:r>
          </a:p>
        </p:txBody>
      </p:sp>
      <p:sp>
        <p:nvSpPr>
          <p:cNvPr id="26" name="MH_Entry_1">
            <a:hlinkClick r:id="rId6" action="ppaction://hlinksldjump"/>
          </p:cNvPr>
          <p:cNvSpPr>
            <a:spLocks noChangeArrowheads="1"/>
          </p:cNvSpPr>
          <p:nvPr>
            <p:custDataLst>
              <p:tags r:id="rId4"/>
            </p:custDataLst>
          </p:nvPr>
        </p:nvSpPr>
        <p:spPr bwMode="auto">
          <a:xfrm>
            <a:off x="4414245" y="7789862"/>
            <a:ext cx="7039544" cy="8236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7200" tIns="0" rIns="0" bIns="0" anchor="ctr" anchorCtr="0">
            <a:no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nSpc>
                <a:spcPct val="130000"/>
              </a:lnSpc>
              <a:spcBef>
                <a:spcPct val="0"/>
              </a:spcBef>
              <a:buNone/>
            </a:pPr>
            <a:r>
              <a:rPr lang="en-US" altLang="zh-CN" sz="3200" dirty="0">
                <a:solidFill>
                  <a:schemeClr val="tx1">
                    <a:lumMod val="65000"/>
                    <a:lumOff val="35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ADD YOUR TITLE HERE</a:t>
            </a:r>
            <a:endParaRPr lang="zh-CN" altLang="en-US" sz="3200" dirty="0">
              <a:solidFill>
                <a:schemeClr val="tx1">
                  <a:lumMod val="65000"/>
                  <a:lumOff val="35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27" name="矩形 26"/>
          <p:cNvSpPr/>
          <p:nvPr/>
        </p:nvSpPr>
        <p:spPr>
          <a:xfrm>
            <a:off x="4414245" y="8613470"/>
            <a:ext cx="7039543" cy="1692771"/>
          </a:xfrm>
          <a:prstGeom prst="rect">
            <a:avLst/>
          </a:prstGeom>
        </p:spPr>
        <p:txBody>
          <a:bodyPr wrap="square">
            <a:spAutoFit/>
          </a:bodyPr>
          <a:lstStyle/>
          <a:p>
            <a:pPr>
              <a:lnSpc>
                <a:spcPct val="130000"/>
              </a:lnSpc>
            </a:pPr>
            <a:r>
              <a:rPr lang="en-US" altLang="zh-CN" sz="2000" dirty="0">
                <a:solidFill>
                  <a:srgbClr val="959595"/>
                </a:solidFill>
                <a:latin typeface="微软雅黑" panose="020B0503020204020204" pitchFamily="34" charset="-122"/>
                <a:ea typeface="微软雅黑" panose="020B0503020204020204" pitchFamily="34" charset="-122"/>
              </a:rPr>
              <a:t>To compete in the challenging global environment, companies are changing their business processes by extending them to include other companies in the supply chain.</a:t>
            </a:r>
          </a:p>
        </p:txBody>
      </p:sp>
    </p:spTree>
    <p:extLst>
      <p:ext uri="{BB962C8B-B14F-4D97-AF65-F5344CB8AC3E}">
        <p14:creationId xmlns:p14="http://schemas.microsoft.com/office/powerpoint/2010/main" val="238059603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MH_Entry_1">
            <a:hlinkClick r:id="rId3" action="ppaction://hlinksldjump"/>
          </p:cNvPr>
          <p:cNvSpPr>
            <a:spLocks noChangeArrowheads="1"/>
          </p:cNvSpPr>
          <p:nvPr>
            <p:custDataLst>
              <p:tags r:id="rId1"/>
            </p:custDataLst>
          </p:nvPr>
        </p:nvSpPr>
        <p:spPr bwMode="auto">
          <a:xfrm>
            <a:off x="11868386" y="3334161"/>
            <a:ext cx="9572761" cy="11409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7200" tIns="0" rIns="0" bIns="0" anchor="ctr" anchorCtr="0">
            <a:no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r">
              <a:lnSpc>
                <a:spcPct val="130000"/>
              </a:lnSpc>
              <a:spcBef>
                <a:spcPct val="0"/>
              </a:spcBef>
              <a:buNone/>
            </a:pPr>
            <a:r>
              <a:rPr lang="en-US" altLang="zh-CN" sz="4800" dirty="0">
                <a:solidFill>
                  <a:srgbClr val="0F85F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ADD YOUR TITLE HERE</a:t>
            </a:r>
            <a:endParaRPr lang="zh-CN" altLang="en-US" sz="4800" dirty="0">
              <a:solidFill>
                <a:srgbClr val="0F85F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4" name="矩形 3"/>
          <p:cNvSpPr/>
          <p:nvPr/>
        </p:nvSpPr>
        <p:spPr>
          <a:xfrm>
            <a:off x="10766323" y="10183101"/>
            <a:ext cx="10943303" cy="1421928"/>
          </a:xfrm>
          <a:prstGeom prst="rect">
            <a:avLst/>
          </a:prstGeom>
        </p:spPr>
        <p:txBody>
          <a:bodyPr wrap="square">
            <a:spAutoFit/>
          </a:bodyPr>
          <a:lstStyle/>
          <a:p>
            <a:pPr algn="r">
              <a:lnSpc>
                <a:spcPct val="120000"/>
              </a:lnSpc>
            </a:pPr>
            <a:r>
              <a:rPr lang="en-US" altLang="zh-CN" sz="2400" dirty="0">
                <a:solidFill>
                  <a:schemeClr val="bg1">
                    <a:lumMod val="50000"/>
                  </a:schemeClr>
                </a:solidFill>
                <a:latin typeface="微软雅黑" panose="020B0503020204020204" pitchFamily="34" charset="-122"/>
                <a:ea typeface="微软雅黑" panose="020B0503020204020204" pitchFamily="34" charset="-122"/>
              </a:rPr>
              <a:t>To compete in the challenging global environment, companies are changing their business processes by extending them to include other companies in the supply chain.</a:t>
            </a:r>
            <a:endParaRPr lang="zh-CN" altLang="en-US" sz="24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8" name="矩形 7"/>
          <p:cNvSpPr/>
          <p:nvPr/>
        </p:nvSpPr>
        <p:spPr>
          <a:xfrm>
            <a:off x="11868386" y="4475106"/>
            <a:ext cx="9572761" cy="2585323"/>
          </a:xfrm>
          <a:prstGeom prst="rect">
            <a:avLst/>
          </a:prstGeom>
        </p:spPr>
        <p:txBody>
          <a:bodyPr wrap="square">
            <a:spAutoFit/>
          </a:bodyPr>
          <a:lstStyle/>
          <a:p>
            <a:pPr algn="r">
              <a:lnSpc>
                <a:spcPct val="150000"/>
              </a:lnSpc>
            </a:pPr>
            <a:r>
              <a:rPr lang="en-US" altLang="zh-CN" sz="3600" dirty="0">
                <a:solidFill>
                  <a:schemeClr val="tx1">
                    <a:lumMod val="65000"/>
                    <a:lumOff val="35000"/>
                  </a:schemeClr>
                </a:solidFill>
                <a:latin typeface="微软雅黑" panose="020B0503020204020204" pitchFamily="34" charset="-122"/>
                <a:ea typeface="微软雅黑" panose="020B0503020204020204" pitchFamily="34" charset="-122"/>
              </a:rPr>
              <a:t>Business is the human activity related to material things. It is necessary for civilization. </a:t>
            </a:r>
            <a:endParaRPr lang="zh-CN" altLang="en-US" sz="36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cxnSp>
        <p:nvCxnSpPr>
          <p:cNvPr id="10" name="直接连接符 9"/>
          <p:cNvCxnSpPr/>
          <p:nvPr/>
        </p:nvCxnSpPr>
        <p:spPr>
          <a:xfrm>
            <a:off x="17908779" y="9961641"/>
            <a:ext cx="3800847" cy="0"/>
          </a:xfrm>
          <a:prstGeom prst="line">
            <a:avLst/>
          </a:prstGeom>
          <a:noFill/>
          <a:ln>
            <a:solidFill>
              <a:srgbClr val="0F85F1"/>
            </a:solidFill>
          </a:ln>
        </p:spPr>
        <p:style>
          <a:lnRef idx="2">
            <a:schemeClr val="accent1">
              <a:shade val="50000"/>
            </a:schemeClr>
          </a:lnRef>
          <a:fillRef idx="1">
            <a:schemeClr val="accent1"/>
          </a:fillRef>
          <a:effectRef idx="0">
            <a:schemeClr val="accent1"/>
          </a:effectRef>
          <a:fontRef idx="minor">
            <a:schemeClr val="lt1"/>
          </a:fontRef>
        </p:style>
      </p:cxnSp>
      <p:grpSp>
        <p:nvGrpSpPr>
          <p:cNvPr id="2" name="组合 1"/>
          <p:cNvGrpSpPr/>
          <p:nvPr/>
        </p:nvGrpSpPr>
        <p:grpSpPr>
          <a:xfrm>
            <a:off x="-2534987" y="-1"/>
            <a:ext cx="12869842" cy="12801601"/>
            <a:chOff x="-2534987" y="-1"/>
            <a:chExt cx="12869842" cy="12801601"/>
          </a:xfrm>
        </p:grpSpPr>
        <p:pic>
          <p:nvPicPr>
            <p:cNvPr id="26" name="图片 25"/>
            <p:cNvPicPr>
              <a:picLocks noChangeAspect="1"/>
            </p:cNvPicPr>
            <p:nvPr/>
          </p:nvPicPr>
          <p:blipFill rotWithShape="1">
            <a:blip r:embed="rId4" cstate="email">
              <a:duotone>
                <a:prstClr val="black"/>
                <a:schemeClr val="accent3">
                  <a:tint val="45000"/>
                  <a:satMod val="400000"/>
                </a:schemeClr>
              </a:duotone>
              <a:extLst>
                <a:ext uri="{BEBA8EAE-BF5A-486C-A8C5-ECC9F3942E4B}">
                  <a14:imgProps xmlns:a14="http://schemas.microsoft.com/office/drawing/2010/main">
                    <a14:imgLayer r:embed="rId5">
                      <a14:imgEffect>
                        <a14:colorTemperature colorTemp="11200"/>
                      </a14:imgEffect>
                    </a14:imgLayer>
                  </a14:imgProps>
                </a:ext>
                <a:ext uri="{28A0092B-C50C-407E-A947-70E740481C1C}">
                  <a14:useLocalDpi xmlns:a14="http://schemas.microsoft.com/office/drawing/2010/main"/>
                </a:ext>
              </a:extLst>
            </a:blip>
            <a:srcRect/>
            <a:stretch/>
          </p:blipFill>
          <p:spPr>
            <a:xfrm>
              <a:off x="-2534987" y="-1"/>
              <a:ext cx="12869842" cy="12801601"/>
            </a:xfrm>
            <a:custGeom>
              <a:avLst/>
              <a:gdLst>
                <a:gd name="connsiteX0" fmla="*/ 4831323 w 10942542"/>
                <a:gd name="connsiteY0" fmla="*/ 0 h 10884521"/>
                <a:gd name="connsiteX1" fmla="*/ 10942542 w 10942542"/>
                <a:gd name="connsiteY1" fmla="*/ 4831323 h 10884521"/>
                <a:gd name="connsiteX2" fmla="*/ 6157090 w 10942542"/>
                <a:gd name="connsiteY2" fmla="*/ 10884521 h 10884521"/>
                <a:gd name="connsiteX3" fmla="*/ 6037828 w 10942542"/>
                <a:gd name="connsiteY3" fmla="*/ 10884521 h 10884521"/>
                <a:gd name="connsiteX4" fmla="*/ 0 w 10942542"/>
                <a:gd name="connsiteY4" fmla="*/ 6111220 h 108845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942542" h="10884521">
                  <a:moveTo>
                    <a:pt x="4831323" y="0"/>
                  </a:moveTo>
                  <a:lnTo>
                    <a:pt x="10942542" y="4831323"/>
                  </a:lnTo>
                  <a:lnTo>
                    <a:pt x="6157090" y="10884521"/>
                  </a:lnTo>
                  <a:lnTo>
                    <a:pt x="6037828" y="10884521"/>
                  </a:lnTo>
                  <a:lnTo>
                    <a:pt x="0" y="6111220"/>
                  </a:lnTo>
                  <a:close/>
                </a:path>
              </a:pathLst>
            </a:custGeom>
          </p:spPr>
        </p:pic>
        <p:sp>
          <p:nvSpPr>
            <p:cNvPr id="28" name="矩形 27"/>
            <p:cNvSpPr/>
            <p:nvPr/>
          </p:nvSpPr>
          <p:spPr>
            <a:xfrm rot="2299722">
              <a:off x="2398017" y="2249463"/>
              <a:ext cx="7594747" cy="7594746"/>
            </a:xfrm>
            <a:prstGeom prst="rect">
              <a:avLst/>
            </a:prstGeom>
            <a:noFill/>
            <a:ln>
              <a:solidFill>
                <a:srgbClr val="0F85F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22"/>
            </a:p>
          </p:txBody>
        </p:sp>
        <p:sp>
          <p:nvSpPr>
            <p:cNvPr id="11" name="文本框 10"/>
            <p:cNvSpPr txBox="1"/>
            <p:nvPr/>
          </p:nvSpPr>
          <p:spPr>
            <a:xfrm>
              <a:off x="3276600" y="3904633"/>
              <a:ext cx="4724400" cy="4508927"/>
            </a:xfrm>
            <a:prstGeom prst="rect">
              <a:avLst/>
            </a:prstGeom>
            <a:noFill/>
          </p:spPr>
          <p:txBody>
            <a:bodyPr wrap="square" rtlCol="0">
              <a:spAutoFit/>
            </a:bodyPr>
            <a:lstStyle/>
            <a:p>
              <a:pPr algn="ctr"/>
              <a:r>
                <a:rPr lang="en-US" altLang="zh-CN" sz="28700" dirty="0">
                  <a:solidFill>
                    <a:schemeClr val="bg1"/>
                  </a:solidFill>
                  <a:effectLst>
                    <a:outerShdw blurRad="38100" dist="38100" dir="2700000" algn="tl">
                      <a:srgbClr val="000000">
                        <a:alpha val="43137"/>
                      </a:srgbClr>
                    </a:outerShdw>
                  </a:effectLst>
                  <a:latin typeface="Impact" panose="020B0806030902050204" pitchFamily="34" charset="0"/>
                </a:rPr>
                <a:t>04</a:t>
              </a:r>
              <a:endParaRPr lang="zh-CN" altLang="en-US" sz="28700" dirty="0">
                <a:solidFill>
                  <a:schemeClr val="bg1"/>
                </a:solidFill>
                <a:effectLst>
                  <a:outerShdw blurRad="38100" dist="38100" dir="2700000" algn="tl">
                    <a:srgbClr val="000000">
                      <a:alpha val="43137"/>
                    </a:srgbClr>
                  </a:outerShdw>
                </a:effectLst>
                <a:latin typeface="Impact" panose="020B0806030902050204" pitchFamily="34" charset="0"/>
              </a:endParaRPr>
            </a:p>
          </p:txBody>
        </p:sp>
      </p:grpSp>
    </p:spTree>
    <p:extLst>
      <p:ext uri="{BB962C8B-B14F-4D97-AF65-F5344CB8AC3E}">
        <p14:creationId xmlns:p14="http://schemas.microsoft.com/office/powerpoint/2010/main" val="3021773379"/>
      </p:ext>
    </p:extLst>
  </p:cSld>
  <p:clrMapOvr>
    <a:masterClrMapping/>
  </p:clrMapOvr>
  <mc:AlternateContent xmlns:mc="http://schemas.openxmlformats.org/markup-compatibility/2006" xmlns:p14="http://schemas.microsoft.com/office/powerpoint/2010/main">
    <mc:Choice Requires="p14">
      <p:transition spd="slow" p14:dur="1250">
        <p14:flip dir="r"/>
      </p:transition>
    </mc:Choice>
    <mc:Fallback xmlns="">
      <p:transition spd="slow">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nvPicPr>
        <p:blipFill rotWithShape="1">
          <a:blip r:embed="rId2">
            <a:extLst>
              <a:ext uri="{28A0092B-C50C-407E-A947-70E740481C1C}">
                <a14:useLocalDpi xmlns:a14="http://schemas.microsoft.com/office/drawing/2010/main" val="0"/>
              </a:ext>
            </a:extLst>
          </a:blip>
          <a:srcRect l="7665" r="48746"/>
          <a:stretch/>
        </p:blipFill>
        <p:spPr>
          <a:xfrm>
            <a:off x="-1361" y="0"/>
            <a:ext cx="9965736" cy="12801600"/>
          </a:xfrm>
          <a:prstGeom prst="rect">
            <a:avLst/>
          </a:prstGeom>
        </p:spPr>
      </p:pic>
      <p:sp>
        <p:nvSpPr>
          <p:cNvPr id="4" name="矩形 3"/>
          <p:cNvSpPr/>
          <p:nvPr/>
        </p:nvSpPr>
        <p:spPr>
          <a:xfrm>
            <a:off x="11849101" y="3907810"/>
            <a:ext cx="10078508" cy="2492990"/>
          </a:xfrm>
          <a:prstGeom prst="rect">
            <a:avLst/>
          </a:prstGeom>
        </p:spPr>
        <p:txBody>
          <a:bodyPr wrap="square">
            <a:spAutoFit/>
          </a:bodyPr>
          <a:lstStyle/>
          <a:p>
            <a:pPr algn="r">
              <a:lnSpc>
                <a:spcPct val="130000"/>
              </a:lnSpc>
            </a:pPr>
            <a:r>
              <a:rPr lang="en-US" altLang="zh-CN" sz="2400" dirty="0">
                <a:solidFill>
                  <a:srgbClr val="959595"/>
                </a:solidFill>
                <a:latin typeface="微软雅黑" panose="020B0503020204020204" pitchFamily="34" charset="-122"/>
                <a:ea typeface="微软雅黑" panose="020B0503020204020204" pitchFamily="34" charset="-122"/>
              </a:rPr>
              <a:t>To compete in the challenging global environment, companies are changing their business processes by extending them to include other companies in the supply chain. Companies are changing their business processes by extending them to include other companies in the supply chain.</a:t>
            </a:r>
          </a:p>
        </p:txBody>
      </p:sp>
      <p:cxnSp>
        <p:nvCxnSpPr>
          <p:cNvPr id="5" name="直接连接符 4"/>
          <p:cNvCxnSpPr/>
          <p:nvPr/>
        </p:nvCxnSpPr>
        <p:spPr>
          <a:xfrm>
            <a:off x="20604555" y="3655012"/>
            <a:ext cx="1323053" cy="0"/>
          </a:xfrm>
          <a:prstGeom prst="line">
            <a:avLst/>
          </a:prstGeom>
          <a:noFill/>
          <a:ln>
            <a:solidFill>
              <a:srgbClr val="0F85F1"/>
            </a:solidFill>
          </a:ln>
        </p:spPr>
        <p:style>
          <a:lnRef idx="2">
            <a:schemeClr val="accent1">
              <a:shade val="50000"/>
            </a:schemeClr>
          </a:lnRef>
          <a:fillRef idx="1">
            <a:schemeClr val="accent1"/>
          </a:fillRef>
          <a:effectRef idx="0">
            <a:schemeClr val="accent1"/>
          </a:effectRef>
          <a:fontRef idx="minor">
            <a:schemeClr val="lt1"/>
          </a:fontRef>
        </p:style>
      </p:cxnSp>
      <p:grpSp>
        <p:nvGrpSpPr>
          <p:cNvPr id="8" name="组合 7"/>
          <p:cNvGrpSpPr/>
          <p:nvPr/>
        </p:nvGrpSpPr>
        <p:grpSpPr>
          <a:xfrm>
            <a:off x="12048681" y="525776"/>
            <a:ext cx="9878927" cy="1413219"/>
            <a:chOff x="12048681" y="525776"/>
            <a:chExt cx="9878927" cy="1413219"/>
          </a:xfrm>
        </p:grpSpPr>
        <p:sp>
          <p:nvSpPr>
            <p:cNvPr id="6" name="TextBox 13"/>
            <p:cNvSpPr txBox="1"/>
            <p:nvPr/>
          </p:nvSpPr>
          <p:spPr>
            <a:xfrm>
              <a:off x="13259813" y="525776"/>
              <a:ext cx="8667795" cy="988347"/>
            </a:xfrm>
            <a:prstGeom prst="rect">
              <a:avLst/>
            </a:prstGeom>
            <a:noFill/>
          </p:spPr>
          <p:txBody>
            <a:bodyPr wrap="square" rtlCol="0">
              <a:spAutoFit/>
            </a:bodyPr>
            <a:lstStyle/>
            <a:p>
              <a:pPr algn="r" defTabSz="1765901">
                <a:lnSpc>
                  <a:spcPct val="150000"/>
                </a:lnSpc>
              </a:pPr>
              <a:r>
                <a:rPr lang="en-US" sz="4400" b="1" dirty="0">
                  <a:solidFill>
                    <a:prstClr val="black">
                      <a:lumMod val="65000"/>
                      <a:lumOff val="35000"/>
                    </a:prstClr>
                  </a:solidFill>
                  <a:latin typeface="+mj-ea"/>
                  <a:ea typeface="+mj-ea"/>
                </a:rPr>
                <a:t>ADD YOUR TITLE HERE</a:t>
              </a:r>
              <a:endParaRPr lang="en-US" sz="4400" b="1" dirty="0">
                <a:solidFill>
                  <a:srgbClr val="00A8A7"/>
                </a:solidFill>
                <a:latin typeface="+mj-ea"/>
                <a:ea typeface="+mj-ea"/>
              </a:endParaRPr>
            </a:p>
          </p:txBody>
        </p:sp>
        <p:sp>
          <p:nvSpPr>
            <p:cNvPr id="7" name="Rectangle 14"/>
            <p:cNvSpPr/>
            <p:nvPr/>
          </p:nvSpPr>
          <p:spPr>
            <a:xfrm>
              <a:off x="12048681" y="1480087"/>
              <a:ext cx="9878927" cy="458908"/>
            </a:xfrm>
            <a:prstGeom prst="rect">
              <a:avLst/>
            </a:prstGeom>
          </p:spPr>
          <p:txBody>
            <a:bodyPr wrap="square">
              <a:spAutoFit/>
            </a:bodyPr>
            <a:lstStyle/>
            <a:p>
              <a:pPr algn="r" defTabSz="1765901">
                <a:lnSpc>
                  <a:spcPct val="150000"/>
                </a:lnSpc>
              </a:pPr>
              <a:r>
                <a:rPr lang="en-US" altLang="zh-CN" dirty="0">
                  <a:solidFill>
                    <a:prstClr val="black">
                      <a:lumMod val="65000"/>
                      <a:lumOff val="35000"/>
                    </a:prstClr>
                  </a:solidFill>
                  <a:latin typeface="+mj-ea"/>
                  <a:ea typeface="+mj-ea"/>
                  <a:cs typeface="Open Sans Light" panose="020B0306030504020204" pitchFamily="34" charset="0"/>
                </a:rPr>
                <a:t>Business is the human activity related to material things. It is necessary for civilization. </a:t>
              </a:r>
            </a:p>
          </p:txBody>
        </p:sp>
      </p:grpSp>
      <p:graphicFrame>
        <p:nvGraphicFramePr>
          <p:cNvPr id="10" name="图表 9"/>
          <p:cNvGraphicFramePr/>
          <p:nvPr>
            <p:extLst>
              <p:ext uri="{D42A27DB-BD31-4B8C-83A1-F6EECF244321}">
                <p14:modId xmlns:p14="http://schemas.microsoft.com/office/powerpoint/2010/main" val="63472898"/>
              </p:ext>
            </p:extLst>
          </p:nvPr>
        </p:nvGraphicFramePr>
        <p:xfrm>
          <a:off x="12048681" y="7391400"/>
          <a:ext cx="9878928" cy="4165600"/>
        </p:xfrm>
        <a:graphic>
          <a:graphicData uri="http://schemas.openxmlformats.org/drawingml/2006/chart">
            <c:chart xmlns:c="http://schemas.openxmlformats.org/drawingml/2006/chart" xmlns:r="http://schemas.openxmlformats.org/officeDocument/2006/relationships" r:id="rId3"/>
          </a:graphicData>
        </a:graphic>
      </p:graphicFrame>
      <p:grpSp>
        <p:nvGrpSpPr>
          <p:cNvPr id="3" name="组合 2"/>
          <p:cNvGrpSpPr/>
          <p:nvPr/>
        </p:nvGrpSpPr>
        <p:grpSpPr>
          <a:xfrm>
            <a:off x="9964377" y="0"/>
            <a:ext cx="1465623" cy="12801600"/>
            <a:chOff x="9964377" y="0"/>
            <a:chExt cx="1465623" cy="12801600"/>
          </a:xfrm>
        </p:grpSpPr>
        <p:sp>
          <p:nvSpPr>
            <p:cNvPr id="12" name="矩形 11"/>
            <p:cNvSpPr/>
            <p:nvPr/>
          </p:nvSpPr>
          <p:spPr>
            <a:xfrm>
              <a:off x="9964377" y="0"/>
              <a:ext cx="1465623" cy="12801600"/>
            </a:xfrm>
            <a:prstGeom prst="rect">
              <a:avLst/>
            </a:prstGeom>
            <a:solidFill>
              <a:srgbClr val="323B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765901"/>
              <a:endParaRPr lang="zh-CN" altLang="en-US" sz="3476"/>
            </a:p>
          </p:txBody>
        </p:sp>
        <p:sp>
          <p:nvSpPr>
            <p:cNvPr id="13" name="文本框 12"/>
            <p:cNvSpPr txBox="1"/>
            <p:nvPr/>
          </p:nvSpPr>
          <p:spPr>
            <a:xfrm>
              <a:off x="10466355" y="1586693"/>
              <a:ext cx="461665" cy="6185371"/>
            </a:xfrm>
            <a:prstGeom prst="rect">
              <a:avLst/>
            </a:prstGeom>
            <a:noFill/>
          </p:spPr>
          <p:txBody>
            <a:bodyPr vert="eaVert" wrap="square" rtlCol="0">
              <a:spAutoFit/>
            </a:bodyPr>
            <a:lstStyle/>
            <a:p>
              <a:r>
                <a:rPr lang="en-US" altLang="zh-CN" spc="600" dirty="0">
                  <a:solidFill>
                    <a:schemeClr val="bg1"/>
                  </a:solidFill>
                </a:rPr>
                <a:t>PHOTO FROM PIXABAY</a:t>
              </a:r>
              <a:endParaRPr lang="zh-CN" altLang="en-US" spc="600" dirty="0">
                <a:solidFill>
                  <a:schemeClr val="bg1"/>
                </a:solidFill>
              </a:endParaRPr>
            </a:p>
          </p:txBody>
        </p:sp>
      </p:grpSp>
    </p:spTree>
    <p:extLst>
      <p:ext uri="{BB962C8B-B14F-4D97-AF65-F5344CB8AC3E}">
        <p14:creationId xmlns:p14="http://schemas.microsoft.com/office/powerpoint/2010/main" val="1118251518"/>
      </p:ext>
    </p:extLst>
  </p:cSld>
  <p:clrMapOvr>
    <a:masterClrMapping/>
  </p:clrMapOvr>
  <p:transition spd="slow">
    <p:push/>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3"/>
          <p:cNvSpPr txBox="1"/>
          <p:nvPr/>
        </p:nvSpPr>
        <p:spPr>
          <a:xfrm>
            <a:off x="1276752" y="525776"/>
            <a:ext cx="8667795" cy="988347"/>
          </a:xfrm>
          <a:prstGeom prst="rect">
            <a:avLst/>
          </a:prstGeom>
          <a:noFill/>
        </p:spPr>
        <p:txBody>
          <a:bodyPr wrap="square" rtlCol="0">
            <a:spAutoFit/>
          </a:bodyPr>
          <a:lstStyle/>
          <a:p>
            <a:pPr defTabSz="1765901">
              <a:lnSpc>
                <a:spcPct val="150000"/>
              </a:lnSpc>
            </a:pPr>
            <a:r>
              <a:rPr lang="en-US" sz="4400" b="1" dirty="0">
                <a:solidFill>
                  <a:prstClr val="black">
                    <a:lumMod val="65000"/>
                    <a:lumOff val="35000"/>
                  </a:prstClr>
                </a:solidFill>
                <a:latin typeface="+mj-ea"/>
                <a:ea typeface="+mj-ea"/>
              </a:rPr>
              <a:t>ADD YOUR TITLE HERE</a:t>
            </a:r>
            <a:endParaRPr lang="en-US" sz="4400" b="1" dirty="0">
              <a:solidFill>
                <a:srgbClr val="00A8A7"/>
              </a:solidFill>
              <a:latin typeface="+mj-ea"/>
              <a:ea typeface="+mj-ea"/>
            </a:endParaRPr>
          </a:p>
        </p:txBody>
      </p:sp>
      <p:sp>
        <p:nvSpPr>
          <p:cNvPr id="3" name="Rectangle 14"/>
          <p:cNvSpPr/>
          <p:nvPr/>
        </p:nvSpPr>
        <p:spPr>
          <a:xfrm>
            <a:off x="1276753" y="1480087"/>
            <a:ext cx="9878927" cy="507831"/>
          </a:xfrm>
          <a:prstGeom prst="rect">
            <a:avLst/>
          </a:prstGeom>
        </p:spPr>
        <p:txBody>
          <a:bodyPr wrap="square">
            <a:spAutoFit/>
          </a:bodyPr>
          <a:lstStyle/>
          <a:p>
            <a:pPr defTabSz="1765901">
              <a:lnSpc>
                <a:spcPct val="150000"/>
              </a:lnSpc>
            </a:pPr>
            <a:r>
              <a:rPr lang="en-US" altLang="zh-CN" dirty="0">
                <a:solidFill>
                  <a:prstClr val="black">
                    <a:lumMod val="65000"/>
                    <a:lumOff val="35000"/>
                  </a:prstClr>
                </a:solidFill>
                <a:latin typeface="+mj-ea"/>
                <a:ea typeface="+mj-ea"/>
                <a:cs typeface="Open Sans Light" panose="020B0306030504020204" pitchFamily="34" charset="0"/>
              </a:rPr>
              <a:t>Business is the human activity related to material things. It is necessary for civilization. </a:t>
            </a:r>
          </a:p>
        </p:txBody>
      </p:sp>
      <p:graphicFrame>
        <p:nvGraphicFramePr>
          <p:cNvPr id="4" name="表格 3"/>
          <p:cNvGraphicFramePr>
            <a:graphicFrameLocks noGrp="1"/>
          </p:cNvGraphicFramePr>
          <p:nvPr>
            <p:extLst>
              <p:ext uri="{D42A27DB-BD31-4B8C-83A1-F6EECF244321}">
                <p14:modId xmlns:p14="http://schemas.microsoft.com/office/powerpoint/2010/main" val="2441923145"/>
              </p:ext>
            </p:extLst>
          </p:nvPr>
        </p:nvGraphicFramePr>
        <p:xfrm>
          <a:off x="1276752" y="2828239"/>
          <a:ext cx="20306496" cy="8409114"/>
        </p:xfrm>
        <a:graphic>
          <a:graphicData uri="http://schemas.openxmlformats.org/drawingml/2006/table">
            <a:tbl>
              <a:tblPr firstRow="1" bandRow="1">
                <a:tableStyleId>{5C22544A-7EE6-4342-B048-85BDC9FD1C3A}</a:tableStyleId>
              </a:tblPr>
              <a:tblGrid>
                <a:gridCol w="3384416">
                  <a:extLst>
                    <a:ext uri="{9D8B030D-6E8A-4147-A177-3AD203B41FA5}">
                      <a16:colId xmlns="" xmlns:a16="http://schemas.microsoft.com/office/drawing/2014/main" val="3371630398"/>
                    </a:ext>
                  </a:extLst>
                </a:gridCol>
                <a:gridCol w="3384416">
                  <a:extLst>
                    <a:ext uri="{9D8B030D-6E8A-4147-A177-3AD203B41FA5}">
                      <a16:colId xmlns="" xmlns:a16="http://schemas.microsoft.com/office/drawing/2014/main" val="4233605628"/>
                    </a:ext>
                  </a:extLst>
                </a:gridCol>
                <a:gridCol w="3384416">
                  <a:extLst>
                    <a:ext uri="{9D8B030D-6E8A-4147-A177-3AD203B41FA5}">
                      <a16:colId xmlns="" xmlns:a16="http://schemas.microsoft.com/office/drawing/2014/main" val="2381406538"/>
                    </a:ext>
                  </a:extLst>
                </a:gridCol>
                <a:gridCol w="3384416">
                  <a:extLst>
                    <a:ext uri="{9D8B030D-6E8A-4147-A177-3AD203B41FA5}">
                      <a16:colId xmlns="" xmlns:a16="http://schemas.microsoft.com/office/drawing/2014/main" val="3222699275"/>
                    </a:ext>
                  </a:extLst>
                </a:gridCol>
                <a:gridCol w="3384416">
                  <a:extLst>
                    <a:ext uri="{9D8B030D-6E8A-4147-A177-3AD203B41FA5}">
                      <a16:colId xmlns="" xmlns:a16="http://schemas.microsoft.com/office/drawing/2014/main" val="2368638991"/>
                    </a:ext>
                  </a:extLst>
                </a:gridCol>
                <a:gridCol w="3384416">
                  <a:extLst>
                    <a:ext uri="{9D8B030D-6E8A-4147-A177-3AD203B41FA5}">
                      <a16:colId xmlns="" xmlns:a16="http://schemas.microsoft.com/office/drawing/2014/main" val="2015604103"/>
                    </a:ext>
                  </a:extLst>
                </a:gridCol>
              </a:tblGrid>
              <a:tr h="1201302">
                <a:tc>
                  <a:txBody>
                    <a:bodyPr/>
                    <a:lstStyle/>
                    <a:p>
                      <a:pPr algn="ctr"/>
                      <a:r>
                        <a:rPr lang="en-US" altLang="zh-CN" dirty="0"/>
                        <a:t>TIME</a:t>
                      </a:r>
                      <a:endParaRPr lang="zh-CN" alt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solidFill>
                      <a:srgbClr val="323B43"/>
                    </a:solidFill>
                  </a:tcPr>
                </a:tc>
                <a:tc>
                  <a:txBody>
                    <a:bodyPr/>
                    <a:lstStyle/>
                    <a:p>
                      <a:pPr algn="ctr"/>
                      <a:r>
                        <a:rPr lang="en-US" altLang="zh-CN" dirty="0"/>
                        <a:t>Mon.</a:t>
                      </a:r>
                      <a:endParaRPr lang="zh-CN" alt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solidFill>
                      <a:srgbClr val="323B43"/>
                    </a:solidFill>
                  </a:tcPr>
                </a:tc>
                <a:tc>
                  <a:txBody>
                    <a:bodyPr/>
                    <a:lstStyle/>
                    <a:p>
                      <a:pPr algn="ctr"/>
                      <a:r>
                        <a:rPr lang="en-US" altLang="zh-CN" dirty="0"/>
                        <a:t>Tue.</a:t>
                      </a:r>
                      <a:endParaRPr lang="zh-CN" alt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solidFill>
                      <a:srgbClr val="323B43"/>
                    </a:solidFill>
                  </a:tcPr>
                </a:tc>
                <a:tc>
                  <a:txBody>
                    <a:bodyPr/>
                    <a:lstStyle/>
                    <a:p>
                      <a:pPr algn="ctr"/>
                      <a:r>
                        <a:rPr lang="en-US" altLang="zh-CN" dirty="0"/>
                        <a:t>Wed.</a:t>
                      </a:r>
                      <a:endParaRPr lang="zh-CN" alt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solidFill>
                      <a:srgbClr val="323B43"/>
                    </a:solidFill>
                  </a:tcPr>
                </a:tc>
                <a:tc>
                  <a:txBody>
                    <a:bodyPr/>
                    <a:lstStyle/>
                    <a:p>
                      <a:pPr algn="ctr"/>
                      <a:r>
                        <a:rPr lang="en-US" altLang="zh-CN" dirty="0"/>
                        <a:t>Thu.</a:t>
                      </a:r>
                      <a:endParaRPr lang="zh-CN" alt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solidFill>
                      <a:srgbClr val="323B43"/>
                    </a:solidFill>
                  </a:tcPr>
                </a:tc>
                <a:tc>
                  <a:txBody>
                    <a:bodyPr/>
                    <a:lstStyle/>
                    <a:p>
                      <a:pPr algn="ctr"/>
                      <a:r>
                        <a:rPr lang="en-US" altLang="zh-CN" dirty="0"/>
                        <a:t>Fri.</a:t>
                      </a:r>
                      <a:endParaRPr lang="zh-CN" alt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solidFill>
                      <a:srgbClr val="323B43"/>
                    </a:solidFill>
                  </a:tcPr>
                </a:tc>
                <a:extLst>
                  <a:ext uri="{0D108BD9-81ED-4DB2-BD59-A6C34878D82A}">
                    <a16:rowId xmlns="" xmlns:a16="http://schemas.microsoft.com/office/drawing/2014/main" val="1741146245"/>
                  </a:ext>
                </a:extLst>
              </a:tr>
              <a:tr h="1201302">
                <a:tc>
                  <a:txBody>
                    <a:bodyPr/>
                    <a:lstStyle/>
                    <a:p>
                      <a:pPr algn="ctr"/>
                      <a:r>
                        <a:rPr lang="en-US" altLang="zh-CN" sz="2400" dirty="0">
                          <a:solidFill>
                            <a:schemeClr val="bg1"/>
                          </a:solidFill>
                        </a:rPr>
                        <a:t> 8:00-10:00</a:t>
                      </a:r>
                      <a:endParaRPr lang="zh-CN" altLang="en-US" sz="2400" dirty="0">
                        <a:solidFill>
                          <a:schemeClr val="bg1"/>
                        </a:solidFill>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blipFill dpi="0" rotWithShape="0">
                      <a:blip r:embed="rId2"/>
                      <a:srcRect/>
                      <a:tile tx="0" ty="0" sx="100000" sy="100000" flip="none" algn="tl"/>
                    </a:blipFill>
                  </a:tcPr>
                </a:tc>
                <a:tc>
                  <a:txBody>
                    <a:bodyPr/>
                    <a:lstStyle/>
                    <a:p>
                      <a:pPr algn="ctr"/>
                      <a:endParaRPr lang="zh-CN" altLang="en-US" sz="2400" dirty="0"/>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blipFill dpi="0" rotWithShape="0">
                      <a:blip r:embed="rId2"/>
                      <a:srcRect/>
                      <a:tile tx="0" ty="0" sx="100000" sy="100000" flip="none" algn="tl"/>
                    </a:blipFill>
                  </a:tcPr>
                </a:tc>
                <a:tc>
                  <a:txBody>
                    <a:bodyPr/>
                    <a:lstStyle/>
                    <a:p>
                      <a:pPr algn="ctr"/>
                      <a:endParaRPr lang="zh-CN" altLang="en-US" sz="2400" dirty="0"/>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blipFill dpi="0" rotWithShape="0">
                      <a:blip r:embed="rId2"/>
                      <a:srcRect/>
                      <a:tile tx="0" ty="0" sx="100000" sy="100000" flip="none" algn="tl"/>
                    </a:blipFill>
                  </a:tcPr>
                </a:tc>
                <a:tc>
                  <a:txBody>
                    <a:bodyPr/>
                    <a:lstStyle/>
                    <a:p>
                      <a:pPr algn="ctr"/>
                      <a:endParaRPr lang="zh-CN" altLang="en-US" sz="2400"/>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blipFill dpi="0" rotWithShape="0">
                      <a:blip r:embed="rId2"/>
                      <a:srcRect/>
                      <a:tile tx="0" ty="0" sx="100000" sy="100000" flip="none" algn="tl"/>
                    </a:blipFill>
                  </a:tcPr>
                </a:tc>
                <a:tc>
                  <a:txBody>
                    <a:bodyPr/>
                    <a:lstStyle/>
                    <a:p>
                      <a:pPr algn="ctr"/>
                      <a:endParaRPr lang="zh-CN" altLang="en-US" sz="2400" dirty="0"/>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blipFill dpi="0" rotWithShape="0">
                      <a:blip r:embed="rId2"/>
                      <a:srcRect/>
                      <a:tile tx="0" ty="0" sx="100000" sy="100000" flip="none" algn="tl"/>
                    </a:blipFill>
                  </a:tcPr>
                </a:tc>
                <a:tc>
                  <a:txBody>
                    <a:bodyPr/>
                    <a:lstStyle/>
                    <a:p>
                      <a:pPr algn="ctr"/>
                      <a:endParaRPr lang="zh-CN" altLang="en-US" sz="2400" dirty="0"/>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blipFill dpi="0" rotWithShape="0">
                      <a:blip r:embed="rId2"/>
                      <a:srcRect/>
                      <a:tile tx="0" ty="0" sx="100000" sy="100000" flip="none" algn="tl"/>
                    </a:blipFill>
                  </a:tcPr>
                </a:tc>
                <a:extLst>
                  <a:ext uri="{0D108BD9-81ED-4DB2-BD59-A6C34878D82A}">
                    <a16:rowId xmlns="" xmlns:a16="http://schemas.microsoft.com/office/drawing/2014/main" val="3393441639"/>
                  </a:ext>
                </a:extLst>
              </a:tr>
              <a:tr h="1201302">
                <a:tc>
                  <a:txBody>
                    <a:bodyPr/>
                    <a:lstStyle/>
                    <a:p>
                      <a:pPr algn="ctr"/>
                      <a:r>
                        <a:rPr lang="en-US" altLang="zh-CN" sz="2400" dirty="0">
                          <a:solidFill>
                            <a:schemeClr val="bg1"/>
                          </a:solidFill>
                        </a:rPr>
                        <a:t>10:00-12:00</a:t>
                      </a: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blipFill dpi="0" rotWithShape="0">
                      <a:blip r:embed="rId2"/>
                      <a:srcRect/>
                      <a:tile tx="0" ty="0" sx="100000" sy="100000" flip="none" algn="tl"/>
                    </a:blipFill>
                  </a:tcPr>
                </a:tc>
                <a:tc>
                  <a:txBody>
                    <a:bodyPr/>
                    <a:lstStyle/>
                    <a:p>
                      <a:pPr algn="ctr"/>
                      <a:endParaRPr lang="zh-CN" altLang="en-US" sz="2400" dirty="0"/>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blipFill dpi="0" rotWithShape="0">
                      <a:blip r:embed="rId2"/>
                      <a:srcRect/>
                      <a:tile tx="0" ty="0" sx="100000" sy="100000" flip="none" algn="tl"/>
                    </a:blipFill>
                  </a:tcPr>
                </a:tc>
                <a:tc>
                  <a:txBody>
                    <a:bodyPr/>
                    <a:lstStyle/>
                    <a:p>
                      <a:pPr algn="ctr"/>
                      <a:endParaRPr lang="zh-CN" altLang="en-US" sz="2400" dirty="0"/>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blipFill dpi="0" rotWithShape="0">
                      <a:blip r:embed="rId2"/>
                      <a:srcRect/>
                      <a:tile tx="0" ty="0" sx="100000" sy="100000" flip="none" algn="tl"/>
                    </a:blipFill>
                  </a:tcPr>
                </a:tc>
                <a:tc>
                  <a:txBody>
                    <a:bodyPr/>
                    <a:lstStyle/>
                    <a:p>
                      <a:pPr algn="ctr"/>
                      <a:endParaRPr lang="zh-CN" altLang="en-US" sz="2400" dirty="0"/>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blipFill dpi="0" rotWithShape="0">
                      <a:blip r:embed="rId2"/>
                      <a:srcRect/>
                      <a:tile tx="0" ty="0" sx="100000" sy="100000" flip="none" algn="tl"/>
                    </a:blipFill>
                  </a:tcPr>
                </a:tc>
                <a:tc>
                  <a:txBody>
                    <a:bodyPr/>
                    <a:lstStyle/>
                    <a:p>
                      <a:pPr algn="ctr"/>
                      <a:endParaRPr lang="zh-CN" altLang="en-US" sz="2400" dirty="0"/>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blipFill dpi="0" rotWithShape="0">
                      <a:blip r:embed="rId2"/>
                      <a:srcRect/>
                      <a:tile tx="0" ty="0" sx="100000" sy="100000" flip="none" algn="tl"/>
                    </a:blipFill>
                  </a:tcPr>
                </a:tc>
                <a:tc>
                  <a:txBody>
                    <a:bodyPr/>
                    <a:lstStyle/>
                    <a:p>
                      <a:pPr algn="ctr"/>
                      <a:endParaRPr lang="zh-CN" altLang="en-US" sz="2400" dirty="0"/>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blipFill dpi="0" rotWithShape="0">
                      <a:blip r:embed="rId2"/>
                      <a:srcRect/>
                      <a:tile tx="0" ty="0" sx="100000" sy="100000" flip="none" algn="tl"/>
                    </a:blipFill>
                  </a:tcPr>
                </a:tc>
                <a:extLst>
                  <a:ext uri="{0D108BD9-81ED-4DB2-BD59-A6C34878D82A}">
                    <a16:rowId xmlns="" xmlns:a16="http://schemas.microsoft.com/office/drawing/2014/main" val="1596935968"/>
                  </a:ext>
                </a:extLst>
              </a:tr>
              <a:tr h="1201302">
                <a:tc>
                  <a:txBody>
                    <a:bodyPr/>
                    <a:lstStyle/>
                    <a:p>
                      <a:pPr algn="ctr"/>
                      <a:r>
                        <a:rPr lang="en-US" altLang="zh-CN" sz="2400" dirty="0">
                          <a:solidFill>
                            <a:schemeClr val="bg1"/>
                          </a:solidFill>
                        </a:rPr>
                        <a:t>13:30-15:30</a:t>
                      </a:r>
                      <a:endParaRPr lang="zh-CN" altLang="en-US" sz="2400" dirty="0">
                        <a:solidFill>
                          <a:schemeClr val="bg1"/>
                        </a:solidFill>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blipFill dpi="0" rotWithShape="0">
                      <a:blip r:embed="rId2"/>
                      <a:srcRect/>
                      <a:tile tx="0" ty="0" sx="100000" sy="100000" flip="none" algn="tl"/>
                    </a:blipFill>
                  </a:tcPr>
                </a:tc>
                <a:tc>
                  <a:txBody>
                    <a:bodyPr/>
                    <a:lstStyle/>
                    <a:p>
                      <a:pPr algn="ctr"/>
                      <a:endParaRPr lang="zh-CN" altLang="en-US" sz="2400" dirty="0"/>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blipFill dpi="0" rotWithShape="0">
                      <a:blip r:embed="rId2"/>
                      <a:srcRect/>
                      <a:tile tx="0" ty="0" sx="100000" sy="100000" flip="none" algn="tl"/>
                    </a:blipFill>
                  </a:tcPr>
                </a:tc>
                <a:tc>
                  <a:txBody>
                    <a:bodyPr/>
                    <a:lstStyle/>
                    <a:p>
                      <a:pPr algn="ctr"/>
                      <a:endParaRPr lang="zh-CN" altLang="en-US" sz="2400" dirty="0"/>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blipFill dpi="0" rotWithShape="0">
                      <a:blip r:embed="rId2"/>
                      <a:srcRect/>
                      <a:tile tx="0" ty="0" sx="100000" sy="100000" flip="none" algn="tl"/>
                    </a:blipFill>
                  </a:tcPr>
                </a:tc>
                <a:tc>
                  <a:txBody>
                    <a:bodyPr/>
                    <a:lstStyle/>
                    <a:p>
                      <a:pPr algn="ctr"/>
                      <a:endParaRPr lang="zh-CN" altLang="en-US" sz="2400" dirty="0"/>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blipFill dpi="0" rotWithShape="0">
                      <a:blip r:embed="rId2"/>
                      <a:srcRect/>
                      <a:tile tx="0" ty="0" sx="100000" sy="100000" flip="none" algn="tl"/>
                    </a:blipFill>
                  </a:tcPr>
                </a:tc>
                <a:tc>
                  <a:txBody>
                    <a:bodyPr/>
                    <a:lstStyle/>
                    <a:p>
                      <a:pPr algn="ctr"/>
                      <a:endParaRPr lang="zh-CN" altLang="en-US" sz="2400"/>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blipFill dpi="0" rotWithShape="0">
                      <a:blip r:embed="rId2"/>
                      <a:srcRect/>
                      <a:tile tx="0" ty="0" sx="100000" sy="100000" flip="none" algn="tl"/>
                    </a:blipFill>
                  </a:tcPr>
                </a:tc>
                <a:tc>
                  <a:txBody>
                    <a:bodyPr/>
                    <a:lstStyle/>
                    <a:p>
                      <a:pPr algn="ctr"/>
                      <a:endParaRPr lang="zh-CN" altLang="en-US" sz="2400"/>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blipFill dpi="0" rotWithShape="0">
                      <a:blip r:embed="rId2"/>
                      <a:srcRect/>
                      <a:tile tx="0" ty="0" sx="100000" sy="100000" flip="none" algn="tl"/>
                    </a:blipFill>
                  </a:tcPr>
                </a:tc>
                <a:extLst>
                  <a:ext uri="{0D108BD9-81ED-4DB2-BD59-A6C34878D82A}">
                    <a16:rowId xmlns="" xmlns:a16="http://schemas.microsoft.com/office/drawing/2014/main" val="1176865355"/>
                  </a:ext>
                </a:extLst>
              </a:tr>
              <a:tr h="1201302">
                <a:tc>
                  <a:txBody>
                    <a:bodyPr/>
                    <a:lstStyle/>
                    <a:p>
                      <a:pPr algn="ctr"/>
                      <a:r>
                        <a:rPr lang="en-US" altLang="zh-CN" sz="2400" dirty="0">
                          <a:solidFill>
                            <a:schemeClr val="bg1"/>
                          </a:solidFill>
                        </a:rPr>
                        <a:t>15:30-17:30</a:t>
                      </a:r>
                      <a:endParaRPr lang="zh-CN" altLang="en-US" sz="2400" dirty="0">
                        <a:solidFill>
                          <a:schemeClr val="bg1"/>
                        </a:solidFill>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blipFill dpi="0" rotWithShape="0">
                      <a:blip r:embed="rId2"/>
                      <a:srcRect/>
                      <a:tile tx="0" ty="0" sx="100000" sy="100000" flip="none" algn="tl"/>
                    </a:blipFill>
                  </a:tcPr>
                </a:tc>
                <a:tc>
                  <a:txBody>
                    <a:bodyPr/>
                    <a:lstStyle/>
                    <a:p>
                      <a:pPr algn="ctr"/>
                      <a:endParaRPr lang="zh-CN" altLang="en-US" sz="2400"/>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blipFill dpi="0" rotWithShape="0">
                      <a:blip r:embed="rId2"/>
                      <a:srcRect/>
                      <a:tile tx="0" ty="0" sx="100000" sy="100000" flip="none" algn="tl"/>
                    </a:blipFill>
                  </a:tcPr>
                </a:tc>
                <a:tc>
                  <a:txBody>
                    <a:bodyPr/>
                    <a:lstStyle/>
                    <a:p>
                      <a:pPr algn="ctr"/>
                      <a:endParaRPr lang="zh-CN" altLang="en-US" sz="2400" dirty="0"/>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blipFill dpi="0" rotWithShape="0">
                      <a:blip r:embed="rId2"/>
                      <a:srcRect/>
                      <a:tile tx="0" ty="0" sx="100000" sy="100000" flip="none" algn="tl"/>
                    </a:blipFill>
                  </a:tcPr>
                </a:tc>
                <a:tc>
                  <a:txBody>
                    <a:bodyPr/>
                    <a:lstStyle/>
                    <a:p>
                      <a:pPr algn="ctr"/>
                      <a:endParaRPr lang="zh-CN" altLang="en-US" sz="2400" dirty="0"/>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blipFill dpi="0" rotWithShape="0">
                      <a:blip r:embed="rId2"/>
                      <a:srcRect/>
                      <a:tile tx="0" ty="0" sx="100000" sy="100000" flip="none" algn="tl"/>
                    </a:blipFill>
                  </a:tcPr>
                </a:tc>
                <a:tc>
                  <a:txBody>
                    <a:bodyPr/>
                    <a:lstStyle/>
                    <a:p>
                      <a:pPr algn="ctr"/>
                      <a:endParaRPr lang="zh-CN" altLang="en-US" sz="2400" dirty="0"/>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blipFill dpi="0" rotWithShape="0">
                      <a:blip r:embed="rId2"/>
                      <a:srcRect/>
                      <a:tile tx="0" ty="0" sx="100000" sy="100000" flip="none" algn="tl"/>
                    </a:blipFill>
                  </a:tcPr>
                </a:tc>
                <a:tc>
                  <a:txBody>
                    <a:bodyPr/>
                    <a:lstStyle/>
                    <a:p>
                      <a:pPr algn="ctr"/>
                      <a:endParaRPr lang="zh-CN" altLang="en-US" sz="2400" dirty="0"/>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blipFill dpi="0" rotWithShape="0">
                      <a:blip r:embed="rId2"/>
                      <a:srcRect/>
                      <a:tile tx="0" ty="0" sx="100000" sy="100000" flip="none" algn="tl"/>
                    </a:blipFill>
                  </a:tcPr>
                </a:tc>
                <a:extLst>
                  <a:ext uri="{0D108BD9-81ED-4DB2-BD59-A6C34878D82A}">
                    <a16:rowId xmlns="" xmlns:a16="http://schemas.microsoft.com/office/drawing/2014/main" val="814692360"/>
                  </a:ext>
                </a:extLst>
              </a:tr>
              <a:tr h="1201302">
                <a:tc>
                  <a:txBody>
                    <a:bodyPr/>
                    <a:lstStyle/>
                    <a:p>
                      <a:pPr algn="ctr"/>
                      <a:r>
                        <a:rPr lang="en-US" altLang="zh-CN" sz="2400" dirty="0">
                          <a:solidFill>
                            <a:schemeClr val="bg1"/>
                          </a:solidFill>
                        </a:rPr>
                        <a:t>18:30-20:30</a:t>
                      </a:r>
                      <a:endParaRPr lang="zh-CN" altLang="en-US" sz="2400" dirty="0">
                        <a:solidFill>
                          <a:schemeClr val="bg1"/>
                        </a:solidFill>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blipFill dpi="0" rotWithShape="0">
                      <a:blip r:embed="rId2"/>
                      <a:srcRect/>
                      <a:tile tx="0" ty="0" sx="100000" sy="100000" flip="none" algn="tl"/>
                    </a:blipFill>
                  </a:tcPr>
                </a:tc>
                <a:tc>
                  <a:txBody>
                    <a:bodyPr/>
                    <a:lstStyle/>
                    <a:p>
                      <a:pPr algn="ctr"/>
                      <a:endParaRPr lang="zh-CN" altLang="en-US" sz="2400" dirty="0"/>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blipFill dpi="0" rotWithShape="0">
                      <a:blip r:embed="rId2"/>
                      <a:srcRect/>
                      <a:tile tx="0" ty="0" sx="100000" sy="100000" flip="none" algn="tl"/>
                    </a:blipFill>
                  </a:tcPr>
                </a:tc>
                <a:tc>
                  <a:txBody>
                    <a:bodyPr/>
                    <a:lstStyle/>
                    <a:p>
                      <a:pPr algn="ctr"/>
                      <a:endParaRPr lang="zh-CN" altLang="en-US" sz="2400"/>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blipFill dpi="0" rotWithShape="0">
                      <a:blip r:embed="rId2"/>
                      <a:srcRect/>
                      <a:tile tx="0" ty="0" sx="100000" sy="100000" flip="none" algn="tl"/>
                    </a:blipFill>
                  </a:tcPr>
                </a:tc>
                <a:tc>
                  <a:txBody>
                    <a:bodyPr/>
                    <a:lstStyle/>
                    <a:p>
                      <a:pPr algn="ctr"/>
                      <a:endParaRPr lang="zh-CN" altLang="en-US" sz="2400" dirty="0"/>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blipFill dpi="0" rotWithShape="0">
                      <a:blip r:embed="rId2"/>
                      <a:srcRect/>
                      <a:tile tx="0" ty="0" sx="100000" sy="100000" flip="none" algn="tl"/>
                    </a:blipFill>
                  </a:tcPr>
                </a:tc>
                <a:tc>
                  <a:txBody>
                    <a:bodyPr/>
                    <a:lstStyle/>
                    <a:p>
                      <a:pPr algn="ctr"/>
                      <a:endParaRPr lang="zh-CN" altLang="en-US" sz="2400" dirty="0"/>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blipFill dpi="0" rotWithShape="0">
                      <a:blip r:embed="rId2"/>
                      <a:srcRect/>
                      <a:tile tx="0" ty="0" sx="100000" sy="100000" flip="none" algn="tl"/>
                    </a:blipFill>
                  </a:tcPr>
                </a:tc>
                <a:tc>
                  <a:txBody>
                    <a:bodyPr/>
                    <a:lstStyle/>
                    <a:p>
                      <a:pPr algn="ctr"/>
                      <a:endParaRPr lang="zh-CN" altLang="en-US" sz="2400" dirty="0"/>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blipFill dpi="0" rotWithShape="0">
                      <a:blip r:embed="rId2"/>
                      <a:srcRect/>
                      <a:tile tx="0" ty="0" sx="100000" sy="100000" flip="none" algn="tl"/>
                    </a:blipFill>
                  </a:tcPr>
                </a:tc>
                <a:extLst>
                  <a:ext uri="{0D108BD9-81ED-4DB2-BD59-A6C34878D82A}">
                    <a16:rowId xmlns="" xmlns:a16="http://schemas.microsoft.com/office/drawing/2014/main" val="3088828566"/>
                  </a:ext>
                </a:extLst>
              </a:tr>
              <a:tr h="1201302">
                <a:tc>
                  <a:txBody>
                    <a:bodyPr/>
                    <a:lstStyle/>
                    <a:p>
                      <a:pPr algn="ctr"/>
                      <a:r>
                        <a:rPr lang="en-US" altLang="zh-CN" sz="2400" dirty="0">
                          <a:solidFill>
                            <a:schemeClr val="bg1"/>
                          </a:solidFill>
                        </a:rPr>
                        <a:t>20:30-22:30</a:t>
                      </a:r>
                      <a:endParaRPr lang="zh-CN" altLang="en-US" sz="2400" dirty="0">
                        <a:solidFill>
                          <a:schemeClr val="bg1"/>
                        </a:solidFill>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blipFill dpi="0" rotWithShape="0">
                      <a:blip r:embed="rId2"/>
                      <a:srcRect/>
                      <a:tile tx="0" ty="0" sx="100000" sy="100000" flip="none" algn="tl"/>
                    </a:blipFill>
                  </a:tcPr>
                </a:tc>
                <a:tc>
                  <a:txBody>
                    <a:bodyPr/>
                    <a:lstStyle/>
                    <a:p>
                      <a:pPr algn="ctr"/>
                      <a:endParaRPr lang="zh-CN" altLang="en-US" sz="2400" dirty="0"/>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blipFill dpi="0" rotWithShape="0">
                      <a:blip r:embed="rId2"/>
                      <a:srcRect/>
                      <a:tile tx="0" ty="0" sx="100000" sy="100000" flip="none" algn="tl"/>
                    </a:blipFill>
                  </a:tcPr>
                </a:tc>
                <a:tc>
                  <a:txBody>
                    <a:bodyPr/>
                    <a:lstStyle/>
                    <a:p>
                      <a:pPr algn="ctr"/>
                      <a:endParaRPr lang="zh-CN" altLang="en-US" sz="2400"/>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blipFill dpi="0" rotWithShape="0">
                      <a:blip r:embed="rId2"/>
                      <a:srcRect/>
                      <a:tile tx="0" ty="0" sx="100000" sy="100000" flip="none" algn="tl"/>
                    </a:blipFill>
                  </a:tcPr>
                </a:tc>
                <a:tc>
                  <a:txBody>
                    <a:bodyPr/>
                    <a:lstStyle/>
                    <a:p>
                      <a:pPr algn="ctr"/>
                      <a:endParaRPr lang="zh-CN" altLang="en-US" sz="2400"/>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blipFill dpi="0" rotWithShape="0">
                      <a:blip r:embed="rId2"/>
                      <a:srcRect/>
                      <a:tile tx="0" ty="0" sx="100000" sy="100000" flip="none" algn="tl"/>
                    </a:blipFill>
                  </a:tcPr>
                </a:tc>
                <a:tc>
                  <a:txBody>
                    <a:bodyPr/>
                    <a:lstStyle/>
                    <a:p>
                      <a:pPr algn="ctr"/>
                      <a:endParaRPr lang="zh-CN" altLang="en-US" sz="2400" dirty="0"/>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blipFill dpi="0" rotWithShape="0">
                      <a:blip r:embed="rId2"/>
                      <a:srcRect/>
                      <a:tile tx="0" ty="0" sx="100000" sy="100000" flip="none" algn="tl"/>
                    </a:blipFill>
                  </a:tcPr>
                </a:tc>
                <a:tc>
                  <a:txBody>
                    <a:bodyPr/>
                    <a:lstStyle/>
                    <a:p>
                      <a:pPr algn="ctr"/>
                      <a:endParaRPr lang="zh-CN" altLang="en-US" sz="2400" dirty="0"/>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blipFill dpi="0" rotWithShape="0">
                      <a:blip r:embed="rId2"/>
                      <a:srcRect/>
                      <a:tile tx="0" ty="0" sx="100000" sy="100000" flip="none" algn="tl"/>
                    </a:blipFill>
                  </a:tcPr>
                </a:tc>
                <a:extLst>
                  <a:ext uri="{0D108BD9-81ED-4DB2-BD59-A6C34878D82A}">
                    <a16:rowId xmlns="" xmlns:a16="http://schemas.microsoft.com/office/drawing/2014/main" val="268103101"/>
                  </a:ext>
                </a:extLst>
              </a:tr>
            </a:tbl>
          </a:graphicData>
        </a:graphic>
      </p:graphicFrame>
      <p:sp>
        <p:nvSpPr>
          <p:cNvPr id="7" name="矩形 6"/>
          <p:cNvSpPr/>
          <p:nvPr/>
        </p:nvSpPr>
        <p:spPr>
          <a:xfrm>
            <a:off x="8051886" y="6788517"/>
            <a:ext cx="3378113" cy="400110"/>
          </a:xfrm>
          <a:prstGeom prst="rect">
            <a:avLst/>
          </a:prstGeom>
          <a:solidFill>
            <a:srgbClr val="0F85F1"/>
          </a:solidFill>
        </p:spPr>
        <p:txBody>
          <a:bodyPr wrap="square">
            <a:spAutoFit/>
          </a:bodyPr>
          <a:lstStyle/>
          <a:p>
            <a:pPr algn="ctr"/>
            <a:r>
              <a:rPr lang="en-US" altLang="zh-CN" sz="2000" dirty="0">
                <a:solidFill>
                  <a:schemeClr val="bg1"/>
                </a:solidFill>
              </a:rPr>
              <a:t>Something important.</a:t>
            </a:r>
            <a:endParaRPr lang="zh-CN" altLang="en-US" sz="2000" dirty="0">
              <a:solidFill>
                <a:schemeClr val="bg1"/>
              </a:solidFill>
            </a:endParaRPr>
          </a:p>
        </p:txBody>
      </p:sp>
      <p:sp>
        <p:nvSpPr>
          <p:cNvPr id="8" name="矩形 7"/>
          <p:cNvSpPr/>
          <p:nvPr/>
        </p:nvSpPr>
        <p:spPr>
          <a:xfrm>
            <a:off x="11429999" y="6788517"/>
            <a:ext cx="3378113" cy="400110"/>
          </a:xfrm>
          <a:prstGeom prst="rect">
            <a:avLst/>
          </a:prstGeom>
          <a:solidFill>
            <a:srgbClr val="0F85F1"/>
          </a:solidFill>
        </p:spPr>
        <p:txBody>
          <a:bodyPr wrap="square">
            <a:spAutoFit/>
          </a:bodyPr>
          <a:lstStyle/>
          <a:p>
            <a:pPr algn="ctr"/>
            <a:r>
              <a:rPr lang="en-US" altLang="zh-CN" sz="2000" dirty="0">
                <a:solidFill>
                  <a:schemeClr val="bg1"/>
                </a:solidFill>
              </a:rPr>
              <a:t>Something important.</a:t>
            </a:r>
            <a:endParaRPr lang="zh-CN" altLang="en-US" sz="2000" dirty="0">
              <a:solidFill>
                <a:schemeClr val="bg1"/>
              </a:solidFill>
            </a:endParaRPr>
          </a:p>
        </p:txBody>
      </p:sp>
      <p:sp>
        <p:nvSpPr>
          <p:cNvPr id="9" name="矩形 8"/>
          <p:cNvSpPr/>
          <p:nvPr/>
        </p:nvSpPr>
        <p:spPr>
          <a:xfrm>
            <a:off x="4673774" y="9203702"/>
            <a:ext cx="3378113" cy="400110"/>
          </a:xfrm>
          <a:prstGeom prst="rect">
            <a:avLst/>
          </a:prstGeom>
          <a:solidFill>
            <a:srgbClr val="0F85F1"/>
          </a:solidFill>
        </p:spPr>
        <p:txBody>
          <a:bodyPr wrap="square">
            <a:spAutoFit/>
          </a:bodyPr>
          <a:lstStyle/>
          <a:p>
            <a:pPr algn="ctr"/>
            <a:r>
              <a:rPr lang="en-US" altLang="zh-CN" sz="2000" dirty="0">
                <a:solidFill>
                  <a:schemeClr val="bg1"/>
                </a:solidFill>
              </a:rPr>
              <a:t>Something important.</a:t>
            </a:r>
            <a:endParaRPr lang="zh-CN" altLang="en-US" sz="2000" dirty="0">
              <a:solidFill>
                <a:schemeClr val="bg1"/>
              </a:solidFill>
            </a:endParaRPr>
          </a:p>
        </p:txBody>
      </p:sp>
      <p:sp>
        <p:nvSpPr>
          <p:cNvPr id="12" name="矩形 11"/>
          <p:cNvSpPr/>
          <p:nvPr/>
        </p:nvSpPr>
        <p:spPr>
          <a:xfrm>
            <a:off x="8051886" y="9203702"/>
            <a:ext cx="3378113" cy="400110"/>
          </a:xfrm>
          <a:prstGeom prst="rect">
            <a:avLst/>
          </a:prstGeom>
          <a:solidFill>
            <a:srgbClr val="0F85F1"/>
          </a:solidFill>
        </p:spPr>
        <p:txBody>
          <a:bodyPr wrap="square">
            <a:spAutoFit/>
          </a:bodyPr>
          <a:lstStyle/>
          <a:p>
            <a:pPr algn="ctr"/>
            <a:r>
              <a:rPr lang="en-US" altLang="zh-CN" sz="2000" dirty="0">
                <a:solidFill>
                  <a:schemeClr val="bg1"/>
                </a:solidFill>
              </a:rPr>
              <a:t>Something important.</a:t>
            </a:r>
            <a:endParaRPr lang="zh-CN" altLang="en-US" sz="2000" dirty="0">
              <a:solidFill>
                <a:schemeClr val="bg1"/>
              </a:solidFill>
            </a:endParaRPr>
          </a:p>
        </p:txBody>
      </p:sp>
      <p:sp>
        <p:nvSpPr>
          <p:cNvPr id="13" name="矩形 12"/>
          <p:cNvSpPr/>
          <p:nvPr/>
        </p:nvSpPr>
        <p:spPr>
          <a:xfrm>
            <a:off x="18205135" y="4441202"/>
            <a:ext cx="3378113" cy="400110"/>
          </a:xfrm>
          <a:prstGeom prst="rect">
            <a:avLst/>
          </a:prstGeom>
          <a:solidFill>
            <a:srgbClr val="0F85F1"/>
          </a:solidFill>
        </p:spPr>
        <p:txBody>
          <a:bodyPr wrap="square">
            <a:spAutoFit/>
          </a:bodyPr>
          <a:lstStyle/>
          <a:p>
            <a:pPr algn="ctr"/>
            <a:r>
              <a:rPr lang="en-US" altLang="zh-CN" sz="2000" dirty="0">
                <a:solidFill>
                  <a:schemeClr val="bg1"/>
                </a:solidFill>
              </a:rPr>
              <a:t>Something important.</a:t>
            </a:r>
            <a:endParaRPr lang="zh-CN" altLang="en-US" sz="2000" dirty="0">
              <a:solidFill>
                <a:schemeClr val="bg1"/>
              </a:solidFill>
            </a:endParaRPr>
          </a:p>
        </p:txBody>
      </p:sp>
      <p:sp>
        <p:nvSpPr>
          <p:cNvPr id="14" name="矩形 13"/>
          <p:cNvSpPr/>
          <p:nvPr/>
        </p:nvSpPr>
        <p:spPr>
          <a:xfrm>
            <a:off x="14808112" y="8005634"/>
            <a:ext cx="3378113" cy="400110"/>
          </a:xfrm>
          <a:prstGeom prst="rect">
            <a:avLst/>
          </a:prstGeom>
          <a:solidFill>
            <a:srgbClr val="0F85F1"/>
          </a:solidFill>
        </p:spPr>
        <p:txBody>
          <a:bodyPr wrap="square">
            <a:spAutoFit/>
          </a:bodyPr>
          <a:lstStyle/>
          <a:p>
            <a:pPr algn="ctr"/>
            <a:r>
              <a:rPr lang="en-US" altLang="zh-CN" sz="2000" dirty="0">
                <a:solidFill>
                  <a:schemeClr val="bg1"/>
                </a:solidFill>
              </a:rPr>
              <a:t>Something important.</a:t>
            </a:r>
            <a:endParaRPr lang="zh-CN" altLang="en-US" sz="2000" dirty="0">
              <a:solidFill>
                <a:schemeClr val="bg1"/>
              </a:solidFill>
            </a:endParaRPr>
          </a:p>
        </p:txBody>
      </p:sp>
      <p:sp>
        <p:nvSpPr>
          <p:cNvPr id="18" name="矩形 17"/>
          <p:cNvSpPr/>
          <p:nvPr/>
        </p:nvSpPr>
        <p:spPr>
          <a:xfrm>
            <a:off x="11411089" y="8005634"/>
            <a:ext cx="3378113" cy="400110"/>
          </a:xfrm>
          <a:prstGeom prst="rect">
            <a:avLst/>
          </a:prstGeom>
          <a:solidFill>
            <a:srgbClr val="323B43"/>
          </a:solidFill>
        </p:spPr>
        <p:txBody>
          <a:bodyPr wrap="square">
            <a:spAutoFit/>
          </a:bodyPr>
          <a:lstStyle/>
          <a:p>
            <a:pPr algn="ctr"/>
            <a:r>
              <a:rPr lang="en-US" altLang="zh-CN" sz="2000" dirty="0">
                <a:solidFill>
                  <a:schemeClr val="bg1"/>
                </a:solidFill>
              </a:rPr>
              <a:t>Other plans.</a:t>
            </a:r>
            <a:endParaRPr lang="zh-CN" altLang="en-US" sz="2000" dirty="0">
              <a:solidFill>
                <a:schemeClr val="bg1"/>
              </a:solidFill>
            </a:endParaRPr>
          </a:p>
        </p:txBody>
      </p:sp>
      <p:sp>
        <p:nvSpPr>
          <p:cNvPr id="19" name="矩形 18"/>
          <p:cNvSpPr/>
          <p:nvPr/>
        </p:nvSpPr>
        <p:spPr>
          <a:xfrm>
            <a:off x="8032976" y="8005634"/>
            <a:ext cx="3378113" cy="400110"/>
          </a:xfrm>
          <a:prstGeom prst="rect">
            <a:avLst/>
          </a:prstGeom>
          <a:solidFill>
            <a:srgbClr val="323B43"/>
          </a:solidFill>
        </p:spPr>
        <p:txBody>
          <a:bodyPr wrap="square">
            <a:spAutoFit/>
          </a:bodyPr>
          <a:lstStyle/>
          <a:p>
            <a:pPr algn="ctr"/>
            <a:r>
              <a:rPr lang="en-US" altLang="zh-CN" sz="2000" dirty="0">
                <a:solidFill>
                  <a:schemeClr val="bg1"/>
                </a:solidFill>
              </a:rPr>
              <a:t>Other plans.</a:t>
            </a:r>
            <a:endParaRPr lang="zh-CN" altLang="en-US" sz="2000" dirty="0">
              <a:solidFill>
                <a:schemeClr val="bg1"/>
              </a:solidFill>
            </a:endParaRPr>
          </a:p>
        </p:txBody>
      </p:sp>
      <p:sp>
        <p:nvSpPr>
          <p:cNvPr id="20" name="矩形 19"/>
          <p:cNvSpPr/>
          <p:nvPr/>
        </p:nvSpPr>
        <p:spPr>
          <a:xfrm>
            <a:off x="4673774" y="4441202"/>
            <a:ext cx="3378113" cy="400110"/>
          </a:xfrm>
          <a:prstGeom prst="rect">
            <a:avLst/>
          </a:prstGeom>
          <a:solidFill>
            <a:srgbClr val="323B43"/>
          </a:solidFill>
        </p:spPr>
        <p:txBody>
          <a:bodyPr wrap="square">
            <a:spAutoFit/>
          </a:bodyPr>
          <a:lstStyle/>
          <a:p>
            <a:pPr algn="ctr"/>
            <a:r>
              <a:rPr lang="en-US" altLang="zh-CN" sz="2000" dirty="0">
                <a:solidFill>
                  <a:schemeClr val="bg1"/>
                </a:solidFill>
              </a:rPr>
              <a:t>Other plans.</a:t>
            </a:r>
            <a:endParaRPr lang="zh-CN" altLang="en-US" sz="2000" dirty="0">
              <a:solidFill>
                <a:schemeClr val="bg1"/>
              </a:solidFill>
            </a:endParaRPr>
          </a:p>
        </p:txBody>
      </p:sp>
      <p:sp>
        <p:nvSpPr>
          <p:cNvPr id="21" name="矩形 20"/>
          <p:cNvSpPr/>
          <p:nvPr/>
        </p:nvSpPr>
        <p:spPr>
          <a:xfrm>
            <a:off x="18205135" y="9203702"/>
            <a:ext cx="3378113" cy="400110"/>
          </a:xfrm>
          <a:prstGeom prst="rect">
            <a:avLst/>
          </a:prstGeom>
          <a:solidFill>
            <a:srgbClr val="323B43"/>
          </a:solidFill>
        </p:spPr>
        <p:txBody>
          <a:bodyPr wrap="square">
            <a:spAutoFit/>
          </a:bodyPr>
          <a:lstStyle/>
          <a:p>
            <a:pPr algn="ctr"/>
            <a:r>
              <a:rPr lang="en-US" altLang="zh-CN" sz="2000" dirty="0">
                <a:solidFill>
                  <a:schemeClr val="bg1"/>
                </a:solidFill>
              </a:rPr>
              <a:t>Other plans.</a:t>
            </a:r>
            <a:endParaRPr lang="zh-CN" altLang="en-US" sz="2000" dirty="0">
              <a:solidFill>
                <a:schemeClr val="bg1"/>
              </a:solidFill>
            </a:endParaRPr>
          </a:p>
        </p:txBody>
      </p:sp>
    </p:spTree>
    <p:extLst>
      <p:ext uri="{BB962C8B-B14F-4D97-AF65-F5344CB8AC3E}">
        <p14:creationId xmlns:p14="http://schemas.microsoft.com/office/powerpoint/2010/main" val="4072936408"/>
      </p:ext>
    </p:extLst>
  </p:cSld>
  <p:clrMapOvr>
    <a:masterClrMapping/>
  </p:clrMapOvr>
  <mc:AlternateContent xmlns:mc="http://schemas.openxmlformats.org/markup-compatibility/2006" xmlns:p14="http://schemas.microsoft.com/office/powerpoint/2010/main">
    <mc:Choice Requires="p14">
      <p:transition spd="slow" p14:dur="1250">
        <p14:flip dir="r"/>
      </p:transition>
    </mc:Choice>
    <mc:Fallback xmlns="">
      <p:transition spd="slow">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TextBox 13"/>
          <p:cNvSpPr txBox="1"/>
          <p:nvPr/>
        </p:nvSpPr>
        <p:spPr>
          <a:xfrm>
            <a:off x="1276752" y="525776"/>
            <a:ext cx="8667795" cy="988347"/>
          </a:xfrm>
          <a:prstGeom prst="rect">
            <a:avLst/>
          </a:prstGeom>
          <a:noFill/>
        </p:spPr>
        <p:txBody>
          <a:bodyPr wrap="square" rtlCol="0">
            <a:spAutoFit/>
          </a:bodyPr>
          <a:lstStyle/>
          <a:p>
            <a:pPr defTabSz="1765901">
              <a:lnSpc>
                <a:spcPct val="150000"/>
              </a:lnSpc>
            </a:pPr>
            <a:r>
              <a:rPr lang="en-US" sz="4400" b="1" dirty="0">
                <a:solidFill>
                  <a:prstClr val="black">
                    <a:lumMod val="65000"/>
                    <a:lumOff val="35000"/>
                  </a:prstClr>
                </a:solidFill>
                <a:latin typeface="+mj-ea"/>
                <a:ea typeface="+mj-ea"/>
              </a:rPr>
              <a:t>ADD YOUR TITLE HERE</a:t>
            </a:r>
            <a:endParaRPr lang="en-US" sz="4400" b="1" dirty="0">
              <a:solidFill>
                <a:srgbClr val="00A8A7"/>
              </a:solidFill>
              <a:latin typeface="+mj-ea"/>
              <a:ea typeface="+mj-ea"/>
            </a:endParaRPr>
          </a:p>
        </p:txBody>
      </p:sp>
      <p:sp>
        <p:nvSpPr>
          <p:cNvPr id="35" name="Rectangle 14"/>
          <p:cNvSpPr/>
          <p:nvPr/>
        </p:nvSpPr>
        <p:spPr>
          <a:xfrm>
            <a:off x="1276753" y="1480087"/>
            <a:ext cx="9878927" cy="507831"/>
          </a:xfrm>
          <a:prstGeom prst="rect">
            <a:avLst/>
          </a:prstGeom>
        </p:spPr>
        <p:txBody>
          <a:bodyPr wrap="square">
            <a:spAutoFit/>
          </a:bodyPr>
          <a:lstStyle/>
          <a:p>
            <a:pPr defTabSz="1765901">
              <a:lnSpc>
                <a:spcPct val="150000"/>
              </a:lnSpc>
            </a:pPr>
            <a:r>
              <a:rPr lang="en-US" altLang="zh-CN" dirty="0">
                <a:solidFill>
                  <a:prstClr val="black">
                    <a:lumMod val="65000"/>
                    <a:lumOff val="35000"/>
                  </a:prstClr>
                </a:solidFill>
                <a:latin typeface="+mj-ea"/>
                <a:ea typeface="+mj-ea"/>
                <a:cs typeface="Open Sans Light" panose="020B0306030504020204" pitchFamily="34" charset="0"/>
              </a:rPr>
              <a:t>Business is the human activity related to material things. It is necessary for civilization. </a:t>
            </a:r>
          </a:p>
        </p:txBody>
      </p:sp>
      <p:grpSp>
        <p:nvGrpSpPr>
          <p:cNvPr id="2" name="组合 1"/>
          <p:cNvGrpSpPr/>
          <p:nvPr/>
        </p:nvGrpSpPr>
        <p:grpSpPr>
          <a:xfrm>
            <a:off x="1371600" y="3070245"/>
            <a:ext cx="4572001" cy="8229600"/>
            <a:chOff x="1371600" y="3070245"/>
            <a:chExt cx="4572001" cy="8229600"/>
          </a:xfrm>
        </p:grpSpPr>
        <p:sp>
          <p:nvSpPr>
            <p:cNvPr id="22" name="Rounded Rectangle 3"/>
            <p:cNvSpPr/>
            <p:nvPr/>
          </p:nvSpPr>
          <p:spPr>
            <a:xfrm>
              <a:off x="1371600" y="3070245"/>
              <a:ext cx="4572000" cy="8229600"/>
            </a:xfrm>
            <a:prstGeom prst="roundRect">
              <a:avLst>
                <a:gd name="adj" fmla="val 0"/>
              </a:avLst>
            </a:prstGeom>
            <a:solidFill>
              <a:srgbClr val="323B43"/>
            </a:solidFill>
            <a:ln w="12700" cap="flat" cmpd="sng" algn="ctr">
              <a:solidFill>
                <a:srgbClr val="F8FAFB">
                  <a:lumMod val="90000"/>
                </a:srgbClr>
              </a:solidFill>
              <a:prstDash val="solid"/>
              <a:miter lim="800000"/>
            </a:ln>
            <a:effectLst/>
          </p:spPr>
          <p:txBody>
            <a:bodyPr rtlCol="0" anchor="ctr"/>
            <a:lstStyle/>
            <a:p>
              <a:pPr marL="0" marR="0" lvl="0" indent="0" algn="ctr" defTabSz="1765901" eaLnBrk="1" fontAlgn="auto" latinLnBrk="0" hangingPunct="1">
                <a:lnSpc>
                  <a:spcPct val="100000"/>
                </a:lnSpc>
                <a:spcBef>
                  <a:spcPts val="0"/>
                </a:spcBef>
                <a:spcAft>
                  <a:spcPts val="0"/>
                </a:spcAft>
                <a:buClrTx/>
                <a:buSzTx/>
                <a:buFontTx/>
                <a:buNone/>
                <a:tabLst/>
                <a:defRPr/>
              </a:pPr>
              <a:endParaRPr kumimoji="0" lang="en-US" sz="3476" b="0" i="0" u="none" strike="noStrike" kern="0" cap="none" spc="0" normalizeH="0" baseline="0" noProof="0">
                <a:ln>
                  <a:noFill/>
                </a:ln>
                <a:solidFill>
                  <a:schemeClr val="bg1"/>
                </a:solidFill>
                <a:effectLst/>
                <a:uLnTx/>
                <a:uFillTx/>
                <a:latin typeface="Arial" panose="020B0604020202020204"/>
                <a:ea typeface="+mn-ea"/>
                <a:cs typeface="+mn-cs"/>
              </a:endParaRPr>
            </a:p>
          </p:txBody>
        </p:sp>
        <p:sp>
          <p:nvSpPr>
            <p:cNvPr id="25" name="Shape 2498"/>
            <p:cNvSpPr/>
            <p:nvPr/>
          </p:nvSpPr>
          <p:spPr>
            <a:xfrm>
              <a:off x="3293011" y="4983962"/>
              <a:ext cx="729178" cy="596556"/>
            </a:xfrm>
            <a:custGeom>
              <a:avLst/>
              <a:gdLst/>
              <a:ahLst/>
              <a:cxnLst>
                <a:cxn ang="0">
                  <a:pos x="wd2" y="hd2"/>
                </a:cxn>
                <a:cxn ang="5400000">
                  <a:pos x="wd2" y="hd2"/>
                </a:cxn>
                <a:cxn ang="10800000">
                  <a:pos x="wd2" y="hd2"/>
                </a:cxn>
                <a:cxn ang="16200000">
                  <a:pos x="wd2" y="hd2"/>
                </a:cxn>
              </a:cxnLst>
              <a:rect l="0" t="0" r="r" b="b"/>
              <a:pathLst>
                <a:path w="21600" h="21600" extrusionOk="0">
                  <a:moveTo>
                    <a:pt x="20618" y="14400"/>
                  </a:moveTo>
                  <a:lnTo>
                    <a:pt x="16349" y="14400"/>
                  </a:lnTo>
                  <a:cubicBezTo>
                    <a:pt x="16227" y="14820"/>
                    <a:pt x="16076" y="15221"/>
                    <a:pt x="15897" y="15600"/>
                  </a:cubicBezTo>
                  <a:lnTo>
                    <a:pt x="20618" y="15600"/>
                  </a:lnTo>
                  <a:lnTo>
                    <a:pt x="20618" y="19200"/>
                  </a:lnTo>
                  <a:cubicBezTo>
                    <a:pt x="20618" y="19862"/>
                    <a:pt x="20178" y="20400"/>
                    <a:pt x="19636" y="20400"/>
                  </a:cubicBezTo>
                  <a:lnTo>
                    <a:pt x="1964" y="20400"/>
                  </a:lnTo>
                  <a:cubicBezTo>
                    <a:pt x="1422" y="20400"/>
                    <a:pt x="982" y="19862"/>
                    <a:pt x="982" y="19200"/>
                  </a:cubicBezTo>
                  <a:lnTo>
                    <a:pt x="982" y="15600"/>
                  </a:lnTo>
                  <a:lnTo>
                    <a:pt x="5704" y="15600"/>
                  </a:lnTo>
                  <a:cubicBezTo>
                    <a:pt x="5524" y="15221"/>
                    <a:pt x="5373" y="14820"/>
                    <a:pt x="5251" y="14400"/>
                  </a:cubicBezTo>
                  <a:lnTo>
                    <a:pt x="982" y="14400"/>
                  </a:lnTo>
                  <a:lnTo>
                    <a:pt x="982" y="4800"/>
                  </a:lnTo>
                  <a:cubicBezTo>
                    <a:pt x="982" y="4138"/>
                    <a:pt x="1422" y="3600"/>
                    <a:pt x="1964" y="3600"/>
                  </a:cubicBezTo>
                  <a:lnTo>
                    <a:pt x="3927" y="3600"/>
                  </a:lnTo>
                  <a:cubicBezTo>
                    <a:pt x="5891" y="3600"/>
                    <a:pt x="5891" y="1200"/>
                    <a:pt x="7364" y="1200"/>
                  </a:cubicBezTo>
                  <a:lnTo>
                    <a:pt x="10800" y="1200"/>
                  </a:lnTo>
                  <a:lnTo>
                    <a:pt x="14236" y="1200"/>
                  </a:lnTo>
                  <a:cubicBezTo>
                    <a:pt x="15709" y="1200"/>
                    <a:pt x="15709" y="3600"/>
                    <a:pt x="17673" y="3600"/>
                  </a:cubicBezTo>
                  <a:lnTo>
                    <a:pt x="19636" y="3600"/>
                  </a:lnTo>
                  <a:cubicBezTo>
                    <a:pt x="20178" y="3600"/>
                    <a:pt x="20618" y="4138"/>
                    <a:pt x="20618" y="4800"/>
                  </a:cubicBezTo>
                  <a:cubicBezTo>
                    <a:pt x="20618" y="4800"/>
                    <a:pt x="20618" y="14400"/>
                    <a:pt x="20618" y="14400"/>
                  </a:cubicBezTo>
                  <a:close/>
                  <a:moveTo>
                    <a:pt x="19636" y="2400"/>
                  </a:moveTo>
                  <a:lnTo>
                    <a:pt x="17673" y="2400"/>
                  </a:lnTo>
                  <a:cubicBezTo>
                    <a:pt x="16200" y="2400"/>
                    <a:pt x="16200" y="0"/>
                    <a:pt x="14236" y="0"/>
                  </a:cubicBezTo>
                  <a:lnTo>
                    <a:pt x="10800" y="0"/>
                  </a:lnTo>
                  <a:lnTo>
                    <a:pt x="7364" y="0"/>
                  </a:lnTo>
                  <a:cubicBezTo>
                    <a:pt x="5400" y="0"/>
                    <a:pt x="5400" y="2400"/>
                    <a:pt x="3927" y="2400"/>
                  </a:cubicBezTo>
                  <a:lnTo>
                    <a:pt x="1964" y="2400"/>
                  </a:lnTo>
                  <a:cubicBezTo>
                    <a:pt x="879" y="2400"/>
                    <a:pt x="0" y="3475"/>
                    <a:pt x="0" y="4800"/>
                  </a:cubicBezTo>
                  <a:lnTo>
                    <a:pt x="0" y="19200"/>
                  </a:lnTo>
                  <a:cubicBezTo>
                    <a:pt x="0" y="20525"/>
                    <a:pt x="879" y="21600"/>
                    <a:pt x="1964" y="21600"/>
                  </a:cubicBezTo>
                  <a:lnTo>
                    <a:pt x="19636" y="21600"/>
                  </a:lnTo>
                  <a:cubicBezTo>
                    <a:pt x="20721" y="21600"/>
                    <a:pt x="21600" y="20525"/>
                    <a:pt x="21600" y="19200"/>
                  </a:cubicBezTo>
                  <a:lnTo>
                    <a:pt x="21600" y="4800"/>
                  </a:lnTo>
                  <a:cubicBezTo>
                    <a:pt x="21600" y="3475"/>
                    <a:pt x="20721" y="2400"/>
                    <a:pt x="19636" y="2400"/>
                  </a:cubicBezTo>
                  <a:moveTo>
                    <a:pt x="18164" y="7200"/>
                  </a:moveTo>
                  <a:cubicBezTo>
                    <a:pt x="17892" y="7200"/>
                    <a:pt x="17673" y="6932"/>
                    <a:pt x="17673" y="6600"/>
                  </a:cubicBezTo>
                  <a:cubicBezTo>
                    <a:pt x="17673" y="6269"/>
                    <a:pt x="17892" y="6000"/>
                    <a:pt x="18164" y="6000"/>
                  </a:cubicBezTo>
                  <a:cubicBezTo>
                    <a:pt x="18435" y="6000"/>
                    <a:pt x="18655" y="6269"/>
                    <a:pt x="18655" y="6600"/>
                  </a:cubicBezTo>
                  <a:cubicBezTo>
                    <a:pt x="18655" y="6932"/>
                    <a:pt x="18435" y="7200"/>
                    <a:pt x="18164" y="7200"/>
                  </a:cubicBezTo>
                  <a:moveTo>
                    <a:pt x="18164" y="4800"/>
                  </a:moveTo>
                  <a:cubicBezTo>
                    <a:pt x="17351" y="4800"/>
                    <a:pt x="16691" y="5607"/>
                    <a:pt x="16691" y="6600"/>
                  </a:cubicBezTo>
                  <a:cubicBezTo>
                    <a:pt x="16691" y="7594"/>
                    <a:pt x="17351" y="8400"/>
                    <a:pt x="18164" y="8400"/>
                  </a:cubicBezTo>
                  <a:cubicBezTo>
                    <a:pt x="18977" y="8400"/>
                    <a:pt x="19636" y="7594"/>
                    <a:pt x="19636" y="6600"/>
                  </a:cubicBezTo>
                  <a:cubicBezTo>
                    <a:pt x="19636" y="5607"/>
                    <a:pt x="18977" y="4800"/>
                    <a:pt x="18164" y="4800"/>
                  </a:cubicBezTo>
                  <a:moveTo>
                    <a:pt x="18164" y="9600"/>
                  </a:moveTo>
                  <a:cubicBezTo>
                    <a:pt x="17892" y="9600"/>
                    <a:pt x="17673" y="9869"/>
                    <a:pt x="17673" y="10200"/>
                  </a:cubicBezTo>
                  <a:cubicBezTo>
                    <a:pt x="17673" y="10532"/>
                    <a:pt x="17892" y="10800"/>
                    <a:pt x="18164" y="10800"/>
                  </a:cubicBezTo>
                  <a:cubicBezTo>
                    <a:pt x="18435" y="10800"/>
                    <a:pt x="18655" y="10532"/>
                    <a:pt x="18655" y="10200"/>
                  </a:cubicBezTo>
                  <a:cubicBezTo>
                    <a:pt x="18655" y="9869"/>
                    <a:pt x="18435" y="9600"/>
                    <a:pt x="18164" y="9600"/>
                  </a:cubicBezTo>
                  <a:moveTo>
                    <a:pt x="10800" y="16800"/>
                  </a:moveTo>
                  <a:cubicBezTo>
                    <a:pt x="8631" y="16800"/>
                    <a:pt x="6873" y="14651"/>
                    <a:pt x="6873" y="12000"/>
                  </a:cubicBezTo>
                  <a:cubicBezTo>
                    <a:pt x="6873" y="9349"/>
                    <a:pt x="8631" y="7200"/>
                    <a:pt x="10800" y="7200"/>
                  </a:cubicBezTo>
                  <a:cubicBezTo>
                    <a:pt x="12969" y="7200"/>
                    <a:pt x="14727" y="9349"/>
                    <a:pt x="14727" y="12000"/>
                  </a:cubicBezTo>
                  <a:cubicBezTo>
                    <a:pt x="14727" y="14651"/>
                    <a:pt x="12969" y="16800"/>
                    <a:pt x="10800" y="16800"/>
                  </a:cubicBezTo>
                  <a:moveTo>
                    <a:pt x="10800" y="6000"/>
                  </a:moveTo>
                  <a:cubicBezTo>
                    <a:pt x="8088" y="6000"/>
                    <a:pt x="5891" y="8687"/>
                    <a:pt x="5891" y="12000"/>
                  </a:cubicBezTo>
                  <a:cubicBezTo>
                    <a:pt x="5891" y="15314"/>
                    <a:pt x="8088" y="18000"/>
                    <a:pt x="10800" y="18000"/>
                  </a:cubicBezTo>
                  <a:cubicBezTo>
                    <a:pt x="13512" y="18000"/>
                    <a:pt x="15709" y="15314"/>
                    <a:pt x="15709" y="12000"/>
                  </a:cubicBezTo>
                  <a:cubicBezTo>
                    <a:pt x="15709" y="8687"/>
                    <a:pt x="13512" y="6000"/>
                    <a:pt x="10800" y="6000"/>
                  </a:cubicBezTo>
                  <a:moveTo>
                    <a:pt x="10800" y="14400"/>
                  </a:moveTo>
                  <a:cubicBezTo>
                    <a:pt x="9716" y="14400"/>
                    <a:pt x="8836" y="13325"/>
                    <a:pt x="8836" y="12000"/>
                  </a:cubicBezTo>
                  <a:cubicBezTo>
                    <a:pt x="8836" y="10675"/>
                    <a:pt x="9716" y="9600"/>
                    <a:pt x="10800" y="9600"/>
                  </a:cubicBezTo>
                  <a:cubicBezTo>
                    <a:pt x="11884" y="9600"/>
                    <a:pt x="12764" y="10675"/>
                    <a:pt x="12764" y="12000"/>
                  </a:cubicBezTo>
                  <a:cubicBezTo>
                    <a:pt x="12764" y="13325"/>
                    <a:pt x="11884" y="14400"/>
                    <a:pt x="10800" y="14400"/>
                  </a:cubicBezTo>
                  <a:moveTo>
                    <a:pt x="10800" y="8400"/>
                  </a:moveTo>
                  <a:cubicBezTo>
                    <a:pt x="9173" y="8400"/>
                    <a:pt x="7855" y="10012"/>
                    <a:pt x="7855" y="12000"/>
                  </a:cubicBezTo>
                  <a:cubicBezTo>
                    <a:pt x="7855" y="13988"/>
                    <a:pt x="9173" y="15600"/>
                    <a:pt x="10800" y="15600"/>
                  </a:cubicBezTo>
                  <a:cubicBezTo>
                    <a:pt x="12426" y="15600"/>
                    <a:pt x="13745" y="13988"/>
                    <a:pt x="13745" y="12000"/>
                  </a:cubicBezTo>
                  <a:cubicBezTo>
                    <a:pt x="13745" y="10012"/>
                    <a:pt x="12426" y="8400"/>
                    <a:pt x="10800" y="8400"/>
                  </a:cubicBezTo>
                  <a:moveTo>
                    <a:pt x="8345" y="3600"/>
                  </a:moveTo>
                  <a:lnTo>
                    <a:pt x="13255" y="3600"/>
                  </a:lnTo>
                  <a:cubicBezTo>
                    <a:pt x="13526" y="3600"/>
                    <a:pt x="13745" y="3332"/>
                    <a:pt x="13745" y="3000"/>
                  </a:cubicBezTo>
                  <a:cubicBezTo>
                    <a:pt x="13745" y="2669"/>
                    <a:pt x="13526" y="2400"/>
                    <a:pt x="13255" y="2400"/>
                  </a:cubicBezTo>
                  <a:lnTo>
                    <a:pt x="8345" y="2400"/>
                  </a:lnTo>
                  <a:cubicBezTo>
                    <a:pt x="8074" y="2400"/>
                    <a:pt x="7855" y="2669"/>
                    <a:pt x="7855" y="3000"/>
                  </a:cubicBezTo>
                  <a:cubicBezTo>
                    <a:pt x="7855" y="3332"/>
                    <a:pt x="8074" y="3600"/>
                    <a:pt x="8345" y="3600"/>
                  </a:cubicBezTo>
                </a:path>
              </a:pathLst>
            </a:custGeom>
            <a:solidFill>
              <a:schemeClr val="bg1"/>
            </a:solidFill>
            <a:ln w="12700">
              <a:miter lim="400000"/>
            </a:ln>
          </p:spPr>
          <p:txBody>
            <a:bodyPr lIns="36576" tIns="36576" rIns="36576" bIns="36576" anchor="ctr"/>
            <a:lstStyle/>
            <a:p>
              <a:pPr marL="0" marR="0" lvl="0" indent="0" algn="ctr" defTabSz="438901" eaLnBrk="1" fontAlgn="auto" latinLnBrk="0" hangingPunct="1">
                <a:lnSpc>
                  <a:spcPct val="10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kumimoji="0" sz="3000" b="0" i="0" u="none" strike="noStrike" kern="0" cap="none" spc="0" normalizeH="0" baseline="0" noProof="0">
                <a:ln>
                  <a:noFill/>
                </a:ln>
                <a:solidFill>
                  <a:schemeClr val="bg1"/>
                </a:solidFill>
                <a:effectLst>
                  <a:outerShdw blurRad="38100" dist="12700" dir="5400000" rotWithShape="0">
                    <a:srgbClr val="000000">
                      <a:alpha val="50000"/>
                    </a:srgbClr>
                  </a:outerShdw>
                </a:effectLst>
                <a:uLnTx/>
                <a:uFillTx/>
                <a:latin typeface="Arial"/>
                <a:ea typeface="Arial"/>
                <a:cs typeface="Arial"/>
                <a:sym typeface="Gill Sans"/>
              </a:endParaRPr>
            </a:p>
          </p:txBody>
        </p:sp>
        <p:cxnSp>
          <p:nvCxnSpPr>
            <p:cNvPr id="37" name="直接连接符 36"/>
            <p:cNvCxnSpPr/>
            <p:nvPr/>
          </p:nvCxnSpPr>
          <p:spPr>
            <a:xfrm>
              <a:off x="2075688" y="6733532"/>
              <a:ext cx="3163824" cy="0"/>
            </a:xfrm>
            <a:prstGeom prst="line">
              <a:avLst/>
            </a:prstGeom>
            <a:ln>
              <a:solidFill>
                <a:srgbClr val="0F85F1"/>
              </a:solidFill>
            </a:ln>
          </p:spPr>
          <p:style>
            <a:lnRef idx="1">
              <a:schemeClr val="accent1"/>
            </a:lnRef>
            <a:fillRef idx="0">
              <a:schemeClr val="accent1"/>
            </a:fillRef>
            <a:effectRef idx="0">
              <a:schemeClr val="accent1"/>
            </a:effectRef>
            <a:fontRef idx="minor">
              <a:schemeClr val="tx1"/>
            </a:fontRef>
          </p:style>
        </p:cxnSp>
        <p:sp>
          <p:nvSpPr>
            <p:cNvPr id="47" name="MH_Entry_1">
              <a:hlinkClick r:id="rId6" action="ppaction://hlinksldjump"/>
            </p:cNvPr>
            <p:cNvSpPr>
              <a:spLocks noChangeArrowheads="1"/>
            </p:cNvSpPr>
            <p:nvPr>
              <p:custDataLst>
                <p:tags r:id="rId4"/>
              </p:custDataLst>
            </p:nvPr>
          </p:nvSpPr>
          <p:spPr bwMode="auto">
            <a:xfrm>
              <a:off x="1371602" y="3070245"/>
              <a:ext cx="4571999" cy="11409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7200" tIns="0" rIns="0" bIns="0" anchor="ctr" anchorCtr="0">
              <a:no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a:lnSpc>
                  <a:spcPct val="130000"/>
                </a:lnSpc>
                <a:spcBef>
                  <a:spcPct val="0"/>
                </a:spcBef>
                <a:buNone/>
              </a:pPr>
              <a:r>
                <a:rPr lang="en-US" altLang="zh-CN" sz="240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ADD YOUR TITLE HERE</a:t>
              </a:r>
              <a:endParaRPr lang="zh-CN" altLang="en-US" sz="240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49" name="椭圆 48"/>
            <p:cNvSpPr/>
            <p:nvPr/>
          </p:nvSpPr>
          <p:spPr>
            <a:xfrm>
              <a:off x="2871216" y="4491152"/>
              <a:ext cx="1572768" cy="1572768"/>
            </a:xfrm>
            <a:prstGeom prst="ellipse">
              <a:avLst/>
            </a:prstGeom>
            <a:noFill/>
            <a:ln>
              <a:solidFill>
                <a:srgbClr val="0F85F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矩形 54"/>
            <p:cNvSpPr/>
            <p:nvPr/>
          </p:nvSpPr>
          <p:spPr>
            <a:xfrm>
              <a:off x="1558010" y="7259231"/>
              <a:ext cx="4199180" cy="2862322"/>
            </a:xfrm>
            <a:prstGeom prst="rect">
              <a:avLst/>
            </a:prstGeom>
          </p:spPr>
          <p:txBody>
            <a:bodyPr wrap="square">
              <a:spAutoFit/>
            </a:bodyPr>
            <a:lstStyle/>
            <a:p>
              <a:pPr algn="ctr">
                <a:lnSpc>
                  <a:spcPct val="150000"/>
                </a:lnSpc>
              </a:pPr>
              <a:r>
                <a:rPr lang="en-US" altLang="zh-CN" sz="2000" dirty="0">
                  <a:solidFill>
                    <a:schemeClr val="bg1"/>
                  </a:solidFill>
                  <a:latin typeface="微软雅黑" panose="020B0503020204020204" pitchFamily="34" charset="-122"/>
                  <a:ea typeface="微软雅黑" panose="020B0503020204020204" pitchFamily="34" charset="-122"/>
                </a:rPr>
                <a:t>To compete in the challenging global environment, companies are changing their business processes by extending them to include other companies in the supply chain.</a:t>
              </a:r>
            </a:p>
          </p:txBody>
        </p:sp>
        <p:sp>
          <p:nvSpPr>
            <p:cNvPr id="56" name="Rounded Rectangle 3"/>
            <p:cNvSpPr/>
            <p:nvPr/>
          </p:nvSpPr>
          <p:spPr>
            <a:xfrm>
              <a:off x="1540097" y="3209429"/>
              <a:ext cx="4275112" cy="7951232"/>
            </a:xfrm>
            <a:prstGeom prst="roundRect">
              <a:avLst>
                <a:gd name="adj" fmla="val 0"/>
              </a:avLst>
            </a:prstGeom>
            <a:noFill/>
            <a:ln w="12700" cap="flat" cmpd="sng" algn="ctr">
              <a:solidFill>
                <a:srgbClr val="0F85F1"/>
              </a:solidFill>
              <a:prstDash val="solid"/>
              <a:miter lim="800000"/>
            </a:ln>
            <a:effectLst/>
          </p:spPr>
          <p:txBody>
            <a:bodyPr rtlCol="0" anchor="ctr"/>
            <a:lstStyle/>
            <a:p>
              <a:pPr marL="0" marR="0" lvl="0" indent="0" algn="ctr" defTabSz="1765901" eaLnBrk="1" fontAlgn="auto" latinLnBrk="0" hangingPunct="1">
                <a:lnSpc>
                  <a:spcPct val="100000"/>
                </a:lnSpc>
                <a:spcBef>
                  <a:spcPts val="0"/>
                </a:spcBef>
                <a:spcAft>
                  <a:spcPts val="0"/>
                </a:spcAft>
                <a:buClrTx/>
                <a:buSzTx/>
                <a:buFontTx/>
                <a:buNone/>
                <a:tabLst/>
                <a:defRPr/>
              </a:pPr>
              <a:endParaRPr kumimoji="0" lang="en-US" sz="3476" b="0" i="0" u="none" strike="noStrike" kern="0" cap="none" spc="0" normalizeH="0" baseline="0" noProof="0">
                <a:ln>
                  <a:noFill/>
                </a:ln>
                <a:solidFill>
                  <a:schemeClr val="bg1"/>
                </a:solidFill>
                <a:effectLst/>
                <a:uLnTx/>
                <a:uFillTx/>
                <a:latin typeface="Arial" panose="020B0604020202020204"/>
                <a:ea typeface="+mn-ea"/>
                <a:cs typeface="+mn-cs"/>
              </a:endParaRPr>
            </a:p>
          </p:txBody>
        </p:sp>
      </p:grpSp>
      <p:grpSp>
        <p:nvGrpSpPr>
          <p:cNvPr id="3" name="组合 2"/>
          <p:cNvGrpSpPr/>
          <p:nvPr/>
        </p:nvGrpSpPr>
        <p:grpSpPr>
          <a:xfrm>
            <a:off x="6543575" y="3070245"/>
            <a:ext cx="4572000" cy="8229600"/>
            <a:chOff x="6543575" y="3070245"/>
            <a:chExt cx="4572000" cy="8229600"/>
          </a:xfrm>
        </p:grpSpPr>
        <p:sp>
          <p:nvSpPr>
            <p:cNvPr id="26" name="Rounded Rectangle 12"/>
            <p:cNvSpPr/>
            <p:nvPr/>
          </p:nvSpPr>
          <p:spPr>
            <a:xfrm>
              <a:off x="6543575" y="3070245"/>
              <a:ext cx="4572000" cy="8229600"/>
            </a:xfrm>
            <a:prstGeom prst="roundRect">
              <a:avLst>
                <a:gd name="adj" fmla="val 0"/>
              </a:avLst>
            </a:prstGeom>
            <a:solidFill>
              <a:srgbClr val="0F85F1"/>
            </a:solidFill>
            <a:ln w="12700" cap="flat" cmpd="sng" algn="ctr">
              <a:solidFill>
                <a:srgbClr val="F8FAFB">
                  <a:lumMod val="90000"/>
                </a:srgbClr>
              </a:solidFill>
              <a:prstDash val="solid"/>
              <a:miter lim="800000"/>
            </a:ln>
            <a:effectLst/>
          </p:spPr>
          <p:txBody>
            <a:bodyPr rtlCol="0" anchor="ctr"/>
            <a:lstStyle/>
            <a:p>
              <a:pPr marL="0" marR="0" lvl="0" indent="0" algn="ctr" defTabSz="1765901" eaLnBrk="1" fontAlgn="auto" latinLnBrk="0" hangingPunct="1">
                <a:lnSpc>
                  <a:spcPct val="100000"/>
                </a:lnSpc>
                <a:spcBef>
                  <a:spcPts val="0"/>
                </a:spcBef>
                <a:spcAft>
                  <a:spcPts val="0"/>
                </a:spcAft>
                <a:buClrTx/>
                <a:buSzTx/>
                <a:buFontTx/>
                <a:buNone/>
                <a:tabLst/>
                <a:defRPr/>
              </a:pPr>
              <a:endParaRPr kumimoji="0" lang="en-US" sz="3476" b="0" i="0" u="none" strike="noStrike" kern="0" cap="none" spc="0" normalizeH="0" baseline="0" noProof="0">
                <a:ln>
                  <a:noFill/>
                </a:ln>
                <a:solidFill>
                  <a:schemeClr val="bg1"/>
                </a:solidFill>
                <a:effectLst/>
                <a:uLnTx/>
                <a:uFillTx/>
                <a:latin typeface="Arial" panose="020B0604020202020204"/>
                <a:ea typeface="+mn-ea"/>
                <a:cs typeface="+mn-cs"/>
              </a:endParaRPr>
            </a:p>
          </p:txBody>
        </p:sp>
        <p:sp>
          <p:nvSpPr>
            <p:cNvPr id="29" name="Shape 2532"/>
            <p:cNvSpPr/>
            <p:nvPr/>
          </p:nvSpPr>
          <p:spPr>
            <a:xfrm>
              <a:off x="8464986" y="4851394"/>
              <a:ext cx="729178" cy="729124"/>
            </a:xfrm>
            <a:custGeom>
              <a:avLst/>
              <a:gdLst/>
              <a:ahLst/>
              <a:cxnLst>
                <a:cxn ang="0">
                  <a:pos x="wd2" y="hd2"/>
                </a:cxn>
                <a:cxn ang="5400000">
                  <a:pos x="wd2" y="hd2"/>
                </a:cxn>
                <a:cxn ang="10800000">
                  <a:pos x="wd2" y="hd2"/>
                </a:cxn>
                <a:cxn ang="16200000">
                  <a:pos x="wd2" y="hd2"/>
                </a:cxn>
              </a:cxnLst>
              <a:rect l="0" t="0" r="r" b="b"/>
              <a:pathLst>
                <a:path w="21600" h="21600" extrusionOk="0">
                  <a:moveTo>
                    <a:pt x="18655" y="11291"/>
                  </a:moveTo>
                  <a:lnTo>
                    <a:pt x="18655" y="7364"/>
                  </a:lnTo>
                  <a:cubicBezTo>
                    <a:pt x="19739" y="7364"/>
                    <a:pt x="20618" y="8243"/>
                    <a:pt x="20618" y="9327"/>
                  </a:cubicBezTo>
                  <a:cubicBezTo>
                    <a:pt x="20618" y="10412"/>
                    <a:pt x="19739" y="11291"/>
                    <a:pt x="18655" y="11291"/>
                  </a:cubicBezTo>
                  <a:moveTo>
                    <a:pt x="17673" y="17182"/>
                  </a:moveTo>
                  <a:cubicBezTo>
                    <a:pt x="17673" y="17453"/>
                    <a:pt x="17453" y="17673"/>
                    <a:pt x="17182" y="17673"/>
                  </a:cubicBezTo>
                  <a:cubicBezTo>
                    <a:pt x="16911" y="17673"/>
                    <a:pt x="16691" y="17453"/>
                    <a:pt x="16691" y="17182"/>
                  </a:cubicBezTo>
                  <a:lnTo>
                    <a:pt x="16691" y="1473"/>
                  </a:lnTo>
                  <a:cubicBezTo>
                    <a:pt x="16691" y="1202"/>
                    <a:pt x="16911" y="982"/>
                    <a:pt x="17182" y="982"/>
                  </a:cubicBezTo>
                  <a:cubicBezTo>
                    <a:pt x="17453" y="982"/>
                    <a:pt x="17673" y="1202"/>
                    <a:pt x="17673" y="1473"/>
                  </a:cubicBezTo>
                  <a:cubicBezTo>
                    <a:pt x="17673" y="1473"/>
                    <a:pt x="17673" y="17182"/>
                    <a:pt x="17673" y="17182"/>
                  </a:cubicBezTo>
                  <a:close/>
                  <a:moveTo>
                    <a:pt x="15709" y="15780"/>
                  </a:moveTo>
                  <a:lnTo>
                    <a:pt x="8836" y="13718"/>
                  </a:lnTo>
                  <a:lnTo>
                    <a:pt x="8836" y="4937"/>
                  </a:lnTo>
                  <a:lnTo>
                    <a:pt x="15709" y="2875"/>
                  </a:lnTo>
                  <a:cubicBezTo>
                    <a:pt x="15709" y="2875"/>
                    <a:pt x="15709" y="15780"/>
                    <a:pt x="15709" y="15780"/>
                  </a:cubicBezTo>
                  <a:close/>
                  <a:moveTo>
                    <a:pt x="9479" y="19636"/>
                  </a:moveTo>
                  <a:lnTo>
                    <a:pt x="9697" y="20618"/>
                  </a:lnTo>
                  <a:lnTo>
                    <a:pt x="6775" y="20618"/>
                  </a:lnTo>
                  <a:lnTo>
                    <a:pt x="6558" y="19636"/>
                  </a:lnTo>
                  <a:cubicBezTo>
                    <a:pt x="6558" y="19636"/>
                    <a:pt x="9479" y="19636"/>
                    <a:pt x="9479" y="19636"/>
                  </a:cubicBezTo>
                  <a:close/>
                  <a:moveTo>
                    <a:pt x="6339" y="18655"/>
                  </a:moveTo>
                  <a:lnTo>
                    <a:pt x="5356" y="14232"/>
                  </a:lnTo>
                  <a:lnTo>
                    <a:pt x="8176" y="14545"/>
                  </a:lnTo>
                  <a:lnTo>
                    <a:pt x="8360" y="14600"/>
                  </a:lnTo>
                  <a:lnTo>
                    <a:pt x="9260" y="18655"/>
                  </a:lnTo>
                  <a:cubicBezTo>
                    <a:pt x="9260" y="18655"/>
                    <a:pt x="6339" y="18655"/>
                    <a:pt x="6339" y="18655"/>
                  </a:cubicBezTo>
                  <a:close/>
                  <a:moveTo>
                    <a:pt x="982" y="12764"/>
                  </a:moveTo>
                  <a:lnTo>
                    <a:pt x="982" y="10800"/>
                  </a:lnTo>
                  <a:lnTo>
                    <a:pt x="3436" y="10800"/>
                  </a:lnTo>
                  <a:cubicBezTo>
                    <a:pt x="3707" y="10800"/>
                    <a:pt x="3927" y="10581"/>
                    <a:pt x="3927" y="10309"/>
                  </a:cubicBezTo>
                  <a:cubicBezTo>
                    <a:pt x="3927" y="10038"/>
                    <a:pt x="3707" y="9818"/>
                    <a:pt x="3436" y="9818"/>
                  </a:cubicBezTo>
                  <a:lnTo>
                    <a:pt x="982" y="9818"/>
                  </a:lnTo>
                  <a:lnTo>
                    <a:pt x="982" y="8836"/>
                  </a:lnTo>
                  <a:lnTo>
                    <a:pt x="2455" y="8836"/>
                  </a:lnTo>
                  <a:cubicBezTo>
                    <a:pt x="2725" y="8836"/>
                    <a:pt x="2945" y="8617"/>
                    <a:pt x="2945" y="8345"/>
                  </a:cubicBezTo>
                  <a:cubicBezTo>
                    <a:pt x="2945" y="8075"/>
                    <a:pt x="2725" y="7855"/>
                    <a:pt x="2455" y="7855"/>
                  </a:cubicBezTo>
                  <a:lnTo>
                    <a:pt x="982" y="7855"/>
                  </a:lnTo>
                  <a:lnTo>
                    <a:pt x="982" y="5891"/>
                  </a:lnTo>
                  <a:lnTo>
                    <a:pt x="7855" y="5128"/>
                  </a:lnTo>
                  <a:lnTo>
                    <a:pt x="7855" y="13528"/>
                  </a:lnTo>
                  <a:cubicBezTo>
                    <a:pt x="7855" y="13528"/>
                    <a:pt x="982" y="12764"/>
                    <a:pt x="982" y="12764"/>
                  </a:cubicBezTo>
                  <a:close/>
                  <a:moveTo>
                    <a:pt x="18655" y="6382"/>
                  </a:moveTo>
                  <a:lnTo>
                    <a:pt x="18655" y="1473"/>
                  </a:lnTo>
                  <a:cubicBezTo>
                    <a:pt x="18655" y="659"/>
                    <a:pt x="17995" y="0"/>
                    <a:pt x="17182" y="0"/>
                  </a:cubicBezTo>
                  <a:cubicBezTo>
                    <a:pt x="16368" y="0"/>
                    <a:pt x="15709" y="659"/>
                    <a:pt x="15709" y="1473"/>
                  </a:cubicBezTo>
                  <a:lnTo>
                    <a:pt x="15709" y="1850"/>
                  </a:lnTo>
                  <a:lnTo>
                    <a:pt x="8175" y="4110"/>
                  </a:lnTo>
                  <a:lnTo>
                    <a:pt x="982" y="4909"/>
                  </a:lnTo>
                  <a:cubicBezTo>
                    <a:pt x="440" y="4909"/>
                    <a:pt x="0" y="5349"/>
                    <a:pt x="0" y="5891"/>
                  </a:cubicBezTo>
                  <a:lnTo>
                    <a:pt x="0" y="12764"/>
                  </a:lnTo>
                  <a:cubicBezTo>
                    <a:pt x="0" y="13306"/>
                    <a:pt x="440" y="13745"/>
                    <a:pt x="982" y="13745"/>
                  </a:cubicBezTo>
                  <a:lnTo>
                    <a:pt x="4325" y="14117"/>
                  </a:lnTo>
                  <a:lnTo>
                    <a:pt x="5903" y="21216"/>
                  </a:lnTo>
                  <a:lnTo>
                    <a:pt x="5912" y="21214"/>
                  </a:lnTo>
                  <a:cubicBezTo>
                    <a:pt x="5961" y="21433"/>
                    <a:pt x="6148" y="21600"/>
                    <a:pt x="6382" y="21600"/>
                  </a:cubicBezTo>
                  <a:lnTo>
                    <a:pt x="10309" y="21600"/>
                  </a:lnTo>
                  <a:cubicBezTo>
                    <a:pt x="10580" y="21600"/>
                    <a:pt x="10800" y="21381"/>
                    <a:pt x="10800" y="21109"/>
                  </a:cubicBezTo>
                  <a:cubicBezTo>
                    <a:pt x="10800" y="21072"/>
                    <a:pt x="10787" y="21039"/>
                    <a:pt x="10779" y="21005"/>
                  </a:cubicBezTo>
                  <a:lnTo>
                    <a:pt x="10788" y="21003"/>
                  </a:lnTo>
                  <a:lnTo>
                    <a:pt x="9437" y="14923"/>
                  </a:lnTo>
                  <a:lnTo>
                    <a:pt x="15709" y="16805"/>
                  </a:lnTo>
                  <a:lnTo>
                    <a:pt x="15709" y="17182"/>
                  </a:lnTo>
                  <a:cubicBezTo>
                    <a:pt x="15709" y="17995"/>
                    <a:pt x="16368" y="18655"/>
                    <a:pt x="17182" y="18655"/>
                  </a:cubicBezTo>
                  <a:cubicBezTo>
                    <a:pt x="17995" y="18655"/>
                    <a:pt x="18655" y="17995"/>
                    <a:pt x="18655" y="17182"/>
                  </a:cubicBezTo>
                  <a:lnTo>
                    <a:pt x="18655" y="12273"/>
                  </a:lnTo>
                  <a:cubicBezTo>
                    <a:pt x="20281" y="12273"/>
                    <a:pt x="21600" y="10954"/>
                    <a:pt x="21600" y="9327"/>
                  </a:cubicBezTo>
                  <a:cubicBezTo>
                    <a:pt x="21600" y="7701"/>
                    <a:pt x="20281" y="6382"/>
                    <a:pt x="18655" y="6382"/>
                  </a:cubicBezTo>
                </a:path>
              </a:pathLst>
            </a:custGeom>
            <a:solidFill>
              <a:schemeClr val="bg1"/>
            </a:solidFill>
            <a:ln w="12700">
              <a:miter lim="400000"/>
            </a:ln>
          </p:spPr>
          <p:txBody>
            <a:bodyPr lIns="36576" tIns="36576" rIns="36576" bIns="36576" anchor="ctr"/>
            <a:lstStyle/>
            <a:p>
              <a:pPr marL="0" marR="0" lvl="0" indent="0" algn="ctr" defTabSz="438901" eaLnBrk="1" fontAlgn="auto" latinLnBrk="0" hangingPunct="1">
                <a:lnSpc>
                  <a:spcPct val="10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kumimoji="0" sz="3000" b="0" i="0" u="none" strike="noStrike" kern="0" cap="none" spc="0" normalizeH="0" baseline="0" noProof="0">
                <a:ln>
                  <a:noFill/>
                </a:ln>
                <a:solidFill>
                  <a:schemeClr val="bg1"/>
                </a:solidFill>
                <a:effectLst>
                  <a:outerShdw blurRad="38100" dist="12700" dir="5400000" rotWithShape="0">
                    <a:srgbClr val="000000">
                      <a:alpha val="50000"/>
                    </a:srgbClr>
                  </a:outerShdw>
                </a:effectLst>
                <a:uLnTx/>
                <a:uFillTx/>
                <a:latin typeface="Arial"/>
                <a:ea typeface="Arial"/>
                <a:cs typeface="Arial"/>
                <a:sym typeface="Gill Sans"/>
              </a:endParaRPr>
            </a:p>
          </p:txBody>
        </p:sp>
        <p:cxnSp>
          <p:nvCxnSpPr>
            <p:cNvPr id="40" name="直接连接符 39"/>
            <p:cNvCxnSpPr/>
            <p:nvPr/>
          </p:nvCxnSpPr>
          <p:spPr>
            <a:xfrm>
              <a:off x="7383381" y="6733532"/>
              <a:ext cx="3163824" cy="0"/>
            </a:xfrm>
            <a:prstGeom prst="line">
              <a:avLst/>
            </a:prstGeom>
            <a:ln>
              <a:solidFill>
                <a:srgbClr val="323B43"/>
              </a:solidFill>
            </a:ln>
          </p:spPr>
          <p:style>
            <a:lnRef idx="1">
              <a:schemeClr val="accent1"/>
            </a:lnRef>
            <a:fillRef idx="0">
              <a:schemeClr val="accent1"/>
            </a:fillRef>
            <a:effectRef idx="0">
              <a:schemeClr val="accent1"/>
            </a:effectRef>
            <a:fontRef idx="minor">
              <a:schemeClr val="tx1"/>
            </a:fontRef>
          </p:style>
        </p:cxnSp>
        <p:sp>
          <p:nvSpPr>
            <p:cNvPr id="41" name="MH_Entry_1">
              <a:hlinkClick r:id="rId6" action="ppaction://hlinksldjump"/>
            </p:cNvPr>
            <p:cNvSpPr>
              <a:spLocks noChangeArrowheads="1"/>
            </p:cNvSpPr>
            <p:nvPr>
              <p:custDataLst>
                <p:tags r:id="rId3"/>
              </p:custDataLst>
            </p:nvPr>
          </p:nvSpPr>
          <p:spPr bwMode="auto">
            <a:xfrm>
              <a:off x="6543575" y="3070245"/>
              <a:ext cx="4571999" cy="11409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7200" tIns="0" rIns="0" bIns="0" anchor="ctr" anchorCtr="0">
              <a:no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a:lnSpc>
                  <a:spcPct val="130000"/>
                </a:lnSpc>
                <a:spcBef>
                  <a:spcPct val="0"/>
                </a:spcBef>
                <a:buNone/>
              </a:pPr>
              <a:r>
                <a:rPr lang="en-US" altLang="zh-CN" sz="240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ADD YOUR TITLE HERE</a:t>
              </a:r>
              <a:endParaRPr lang="zh-CN" altLang="en-US" sz="240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42" name="矩形 41"/>
            <p:cNvSpPr/>
            <p:nvPr/>
          </p:nvSpPr>
          <p:spPr>
            <a:xfrm>
              <a:off x="6729984" y="7259231"/>
              <a:ext cx="4199180" cy="2862322"/>
            </a:xfrm>
            <a:prstGeom prst="rect">
              <a:avLst/>
            </a:prstGeom>
          </p:spPr>
          <p:txBody>
            <a:bodyPr wrap="square">
              <a:spAutoFit/>
            </a:bodyPr>
            <a:lstStyle/>
            <a:p>
              <a:pPr algn="ctr">
                <a:lnSpc>
                  <a:spcPct val="150000"/>
                </a:lnSpc>
              </a:pPr>
              <a:r>
                <a:rPr lang="en-US" altLang="zh-CN" sz="2000" dirty="0">
                  <a:solidFill>
                    <a:schemeClr val="bg1"/>
                  </a:solidFill>
                  <a:latin typeface="微软雅黑" panose="020B0503020204020204" pitchFamily="34" charset="-122"/>
                  <a:ea typeface="微软雅黑" panose="020B0503020204020204" pitchFamily="34" charset="-122"/>
                </a:rPr>
                <a:t>To compete in the challenging global environment, companies are changing their business processes by extending them to include other companies in the supply chain.</a:t>
              </a:r>
            </a:p>
          </p:txBody>
        </p:sp>
        <p:sp>
          <p:nvSpPr>
            <p:cNvPr id="54" name="椭圆 53"/>
            <p:cNvSpPr/>
            <p:nvPr/>
          </p:nvSpPr>
          <p:spPr>
            <a:xfrm>
              <a:off x="8043190" y="4491152"/>
              <a:ext cx="1572768" cy="1572768"/>
            </a:xfrm>
            <a:prstGeom prst="ellipse">
              <a:avLst/>
            </a:prstGeom>
            <a:noFill/>
            <a:ln>
              <a:solidFill>
                <a:srgbClr val="323B4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Rounded Rectangle 3"/>
            <p:cNvSpPr/>
            <p:nvPr/>
          </p:nvSpPr>
          <p:spPr>
            <a:xfrm>
              <a:off x="6690630" y="3209429"/>
              <a:ext cx="4275112" cy="7951232"/>
            </a:xfrm>
            <a:prstGeom prst="roundRect">
              <a:avLst>
                <a:gd name="adj" fmla="val 0"/>
              </a:avLst>
            </a:prstGeom>
            <a:noFill/>
            <a:ln w="12700" cap="flat" cmpd="sng" algn="ctr">
              <a:solidFill>
                <a:srgbClr val="323B43"/>
              </a:solidFill>
              <a:prstDash val="solid"/>
              <a:miter lim="800000"/>
            </a:ln>
            <a:effectLst/>
          </p:spPr>
          <p:txBody>
            <a:bodyPr rtlCol="0" anchor="ctr"/>
            <a:lstStyle/>
            <a:p>
              <a:pPr marL="0" marR="0" lvl="0" indent="0" algn="ctr" defTabSz="1765901" eaLnBrk="1" fontAlgn="auto" latinLnBrk="0" hangingPunct="1">
                <a:lnSpc>
                  <a:spcPct val="100000"/>
                </a:lnSpc>
                <a:spcBef>
                  <a:spcPts val="0"/>
                </a:spcBef>
                <a:spcAft>
                  <a:spcPts val="0"/>
                </a:spcAft>
                <a:buClrTx/>
                <a:buSzTx/>
                <a:buFontTx/>
                <a:buNone/>
                <a:tabLst/>
                <a:defRPr/>
              </a:pPr>
              <a:endParaRPr kumimoji="0" lang="en-US" sz="3476" b="0" i="0" u="none" strike="noStrike" kern="0" cap="none" spc="0" normalizeH="0" baseline="0" noProof="0">
                <a:ln>
                  <a:noFill/>
                </a:ln>
                <a:solidFill>
                  <a:schemeClr val="bg1"/>
                </a:solidFill>
                <a:effectLst/>
                <a:uLnTx/>
                <a:uFillTx/>
                <a:latin typeface="Arial" panose="020B0604020202020204"/>
                <a:ea typeface="+mn-ea"/>
                <a:cs typeface="+mn-cs"/>
              </a:endParaRPr>
            </a:p>
          </p:txBody>
        </p:sp>
      </p:grpSp>
      <p:grpSp>
        <p:nvGrpSpPr>
          <p:cNvPr id="4" name="组合 3"/>
          <p:cNvGrpSpPr/>
          <p:nvPr/>
        </p:nvGrpSpPr>
        <p:grpSpPr>
          <a:xfrm>
            <a:off x="11715550" y="3070245"/>
            <a:ext cx="4572000" cy="8229600"/>
            <a:chOff x="11715550" y="3070245"/>
            <a:chExt cx="4572000" cy="8229600"/>
          </a:xfrm>
        </p:grpSpPr>
        <p:sp>
          <p:nvSpPr>
            <p:cNvPr id="30" name="Rounded Rectangle 16"/>
            <p:cNvSpPr/>
            <p:nvPr/>
          </p:nvSpPr>
          <p:spPr>
            <a:xfrm>
              <a:off x="11715550" y="3070245"/>
              <a:ext cx="4572000" cy="8229600"/>
            </a:xfrm>
            <a:prstGeom prst="roundRect">
              <a:avLst>
                <a:gd name="adj" fmla="val 0"/>
              </a:avLst>
            </a:prstGeom>
            <a:solidFill>
              <a:srgbClr val="323B43"/>
            </a:solidFill>
            <a:ln w="12700" cap="flat" cmpd="sng" algn="ctr">
              <a:solidFill>
                <a:srgbClr val="F8FAFB">
                  <a:lumMod val="90000"/>
                </a:srgbClr>
              </a:solidFill>
              <a:prstDash val="solid"/>
              <a:miter lim="800000"/>
            </a:ln>
            <a:effectLst/>
          </p:spPr>
          <p:txBody>
            <a:bodyPr rtlCol="0" anchor="ctr"/>
            <a:lstStyle/>
            <a:p>
              <a:pPr marL="0" marR="0" lvl="0" indent="0" algn="ctr" defTabSz="1765901" eaLnBrk="1" fontAlgn="auto" latinLnBrk="0" hangingPunct="1">
                <a:lnSpc>
                  <a:spcPct val="100000"/>
                </a:lnSpc>
                <a:spcBef>
                  <a:spcPts val="0"/>
                </a:spcBef>
                <a:spcAft>
                  <a:spcPts val="0"/>
                </a:spcAft>
                <a:buClrTx/>
                <a:buSzTx/>
                <a:buFontTx/>
                <a:buNone/>
                <a:tabLst/>
                <a:defRPr/>
              </a:pPr>
              <a:endParaRPr kumimoji="0" lang="en-US" sz="3476" b="0" i="0" u="none" strike="noStrike" kern="0" cap="none" spc="0" normalizeH="0" baseline="0" noProof="0">
                <a:ln>
                  <a:noFill/>
                </a:ln>
                <a:solidFill>
                  <a:schemeClr val="bg1"/>
                </a:solidFill>
                <a:effectLst/>
                <a:uLnTx/>
                <a:uFillTx/>
                <a:latin typeface="Arial" panose="020B0604020202020204"/>
                <a:ea typeface="+mn-ea"/>
                <a:cs typeface="+mn-cs"/>
              </a:endParaRPr>
            </a:p>
          </p:txBody>
        </p:sp>
        <p:sp>
          <p:nvSpPr>
            <p:cNvPr id="33" name="Shape 2539"/>
            <p:cNvSpPr/>
            <p:nvPr/>
          </p:nvSpPr>
          <p:spPr>
            <a:xfrm>
              <a:off x="13636961" y="4851394"/>
              <a:ext cx="729178" cy="729124"/>
            </a:xfrm>
            <a:custGeom>
              <a:avLst/>
              <a:gdLst/>
              <a:ahLst/>
              <a:cxnLst>
                <a:cxn ang="0">
                  <a:pos x="wd2" y="hd2"/>
                </a:cxn>
                <a:cxn ang="5400000">
                  <a:pos x="wd2" y="hd2"/>
                </a:cxn>
                <a:cxn ang="10800000">
                  <a:pos x="wd2" y="hd2"/>
                </a:cxn>
                <a:cxn ang="16200000">
                  <a:pos x="wd2" y="hd2"/>
                </a:cxn>
              </a:cxnLst>
              <a:rect l="0" t="0" r="r" b="b"/>
              <a:pathLst>
                <a:path w="21600" h="21600" extrusionOk="0">
                  <a:moveTo>
                    <a:pt x="12764" y="19636"/>
                  </a:moveTo>
                  <a:cubicBezTo>
                    <a:pt x="12764" y="20178"/>
                    <a:pt x="12324" y="20618"/>
                    <a:pt x="11782" y="20618"/>
                  </a:cubicBezTo>
                  <a:lnTo>
                    <a:pt x="9818" y="20618"/>
                  </a:lnTo>
                  <a:cubicBezTo>
                    <a:pt x="9276" y="20618"/>
                    <a:pt x="8836" y="20178"/>
                    <a:pt x="8836" y="19636"/>
                  </a:cubicBezTo>
                  <a:lnTo>
                    <a:pt x="8836" y="17673"/>
                  </a:lnTo>
                  <a:cubicBezTo>
                    <a:pt x="8836" y="17131"/>
                    <a:pt x="9276" y="16691"/>
                    <a:pt x="9818" y="16691"/>
                  </a:cubicBezTo>
                  <a:lnTo>
                    <a:pt x="11782" y="16691"/>
                  </a:lnTo>
                  <a:cubicBezTo>
                    <a:pt x="12324" y="16691"/>
                    <a:pt x="12764" y="17131"/>
                    <a:pt x="12764" y="17673"/>
                  </a:cubicBezTo>
                  <a:cubicBezTo>
                    <a:pt x="12764" y="17673"/>
                    <a:pt x="12764" y="19636"/>
                    <a:pt x="12764" y="19636"/>
                  </a:cubicBezTo>
                  <a:close/>
                  <a:moveTo>
                    <a:pt x="11782" y="15709"/>
                  </a:moveTo>
                  <a:lnTo>
                    <a:pt x="9818" y="15709"/>
                  </a:lnTo>
                  <a:cubicBezTo>
                    <a:pt x="8734" y="15709"/>
                    <a:pt x="7855" y="16588"/>
                    <a:pt x="7855" y="17673"/>
                  </a:cubicBezTo>
                  <a:lnTo>
                    <a:pt x="7855" y="19636"/>
                  </a:lnTo>
                  <a:cubicBezTo>
                    <a:pt x="7855" y="20721"/>
                    <a:pt x="8734" y="21600"/>
                    <a:pt x="9818" y="21600"/>
                  </a:cubicBezTo>
                  <a:lnTo>
                    <a:pt x="11782" y="21600"/>
                  </a:lnTo>
                  <a:cubicBezTo>
                    <a:pt x="12866" y="21600"/>
                    <a:pt x="13745" y="20721"/>
                    <a:pt x="13745" y="19636"/>
                  </a:cubicBezTo>
                  <a:lnTo>
                    <a:pt x="13745" y="17673"/>
                  </a:lnTo>
                  <a:cubicBezTo>
                    <a:pt x="13745" y="16588"/>
                    <a:pt x="12866" y="15709"/>
                    <a:pt x="11782" y="15709"/>
                  </a:cubicBezTo>
                  <a:moveTo>
                    <a:pt x="20618" y="19636"/>
                  </a:moveTo>
                  <a:cubicBezTo>
                    <a:pt x="20618" y="20178"/>
                    <a:pt x="20178" y="20618"/>
                    <a:pt x="19636" y="20618"/>
                  </a:cubicBezTo>
                  <a:lnTo>
                    <a:pt x="17673" y="20618"/>
                  </a:lnTo>
                  <a:cubicBezTo>
                    <a:pt x="17131" y="20618"/>
                    <a:pt x="16691" y="20178"/>
                    <a:pt x="16691" y="19636"/>
                  </a:cubicBezTo>
                  <a:lnTo>
                    <a:pt x="16691" y="17673"/>
                  </a:lnTo>
                  <a:cubicBezTo>
                    <a:pt x="16691" y="17131"/>
                    <a:pt x="17131" y="16691"/>
                    <a:pt x="17673" y="16691"/>
                  </a:cubicBezTo>
                  <a:lnTo>
                    <a:pt x="19636" y="16691"/>
                  </a:lnTo>
                  <a:cubicBezTo>
                    <a:pt x="20178" y="16691"/>
                    <a:pt x="20618" y="17131"/>
                    <a:pt x="20618" y="17673"/>
                  </a:cubicBezTo>
                  <a:cubicBezTo>
                    <a:pt x="20618" y="17673"/>
                    <a:pt x="20618" y="19636"/>
                    <a:pt x="20618" y="19636"/>
                  </a:cubicBezTo>
                  <a:close/>
                  <a:moveTo>
                    <a:pt x="19636" y="15709"/>
                  </a:moveTo>
                  <a:lnTo>
                    <a:pt x="17673" y="15709"/>
                  </a:lnTo>
                  <a:cubicBezTo>
                    <a:pt x="16588" y="15709"/>
                    <a:pt x="15709" y="16588"/>
                    <a:pt x="15709" y="17673"/>
                  </a:cubicBezTo>
                  <a:lnTo>
                    <a:pt x="15709" y="19636"/>
                  </a:lnTo>
                  <a:cubicBezTo>
                    <a:pt x="15709" y="20721"/>
                    <a:pt x="16588" y="21600"/>
                    <a:pt x="17673" y="21600"/>
                  </a:cubicBezTo>
                  <a:lnTo>
                    <a:pt x="19636" y="21600"/>
                  </a:lnTo>
                  <a:cubicBezTo>
                    <a:pt x="20721" y="21600"/>
                    <a:pt x="21600" y="20721"/>
                    <a:pt x="21600" y="19636"/>
                  </a:cubicBezTo>
                  <a:lnTo>
                    <a:pt x="21600" y="17673"/>
                  </a:lnTo>
                  <a:cubicBezTo>
                    <a:pt x="21600" y="16588"/>
                    <a:pt x="20721" y="15709"/>
                    <a:pt x="19636" y="15709"/>
                  </a:cubicBezTo>
                  <a:moveTo>
                    <a:pt x="4909" y="19636"/>
                  </a:moveTo>
                  <a:cubicBezTo>
                    <a:pt x="4909" y="20178"/>
                    <a:pt x="4469" y="20618"/>
                    <a:pt x="3927" y="20618"/>
                  </a:cubicBezTo>
                  <a:lnTo>
                    <a:pt x="1964" y="20618"/>
                  </a:lnTo>
                  <a:cubicBezTo>
                    <a:pt x="1422" y="20618"/>
                    <a:pt x="982" y="20178"/>
                    <a:pt x="982" y="19636"/>
                  </a:cubicBezTo>
                  <a:lnTo>
                    <a:pt x="982" y="17673"/>
                  </a:lnTo>
                  <a:cubicBezTo>
                    <a:pt x="982" y="17131"/>
                    <a:pt x="1422" y="16691"/>
                    <a:pt x="1964" y="16691"/>
                  </a:cubicBezTo>
                  <a:lnTo>
                    <a:pt x="3927" y="16691"/>
                  </a:lnTo>
                  <a:cubicBezTo>
                    <a:pt x="4469" y="16691"/>
                    <a:pt x="4909" y="17131"/>
                    <a:pt x="4909" y="17673"/>
                  </a:cubicBezTo>
                  <a:cubicBezTo>
                    <a:pt x="4909" y="17673"/>
                    <a:pt x="4909" y="19636"/>
                    <a:pt x="4909" y="19636"/>
                  </a:cubicBezTo>
                  <a:close/>
                  <a:moveTo>
                    <a:pt x="3927" y="15709"/>
                  </a:moveTo>
                  <a:lnTo>
                    <a:pt x="1964" y="15709"/>
                  </a:lnTo>
                  <a:cubicBezTo>
                    <a:pt x="879" y="15709"/>
                    <a:pt x="0" y="16588"/>
                    <a:pt x="0" y="17673"/>
                  </a:cubicBezTo>
                  <a:lnTo>
                    <a:pt x="0" y="19636"/>
                  </a:lnTo>
                  <a:cubicBezTo>
                    <a:pt x="0" y="20721"/>
                    <a:pt x="879" y="21600"/>
                    <a:pt x="1964" y="21600"/>
                  </a:cubicBezTo>
                  <a:lnTo>
                    <a:pt x="3927" y="21600"/>
                  </a:lnTo>
                  <a:cubicBezTo>
                    <a:pt x="5012" y="21600"/>
                    <a:pt x="5891" y="20721"/>
                    <a:pt x="5891" y="19636"/>
                  </a:cubicBezTo>
                  <a:lnTo>
                    <a:pt x="5891" y="17673"/>
                  </a:lnTo>
                  <a:cubicBezTo>
                    <a:pt x="5891" y="16588"/>
                    <a:pt x="5012" y="15709"/>
                    <a:pt x="3927" y="15709"/>
                  </a:cubicBezTo>
                  <a:moveTo>
                    <a:pt x="2945" y="14727"/>
                  </a:moveTo>
                  <a:cubicBezTo>
                    <a:pt x="3217" y="14727"/>
                    <a:pt x="3436" y="14507"/>
                    <a:pt x="3436" y="14236"/>
                  </a:cubicBezTo>
                  <a:lnTo>
                    <a:pt x="3436" y="10800"/>
                  </a:lnTo>
                  <a:lnTo>
                    <a:pt x="10309" y="10800"/>
                  </a:lnTo>
                  <a:lnTo>
                    <a:pt x="10309" y="14236"/>
                  </a:lnTo>
                  <a:cubicBezTo>
                    <a:pt x="10309" y="14507"/>
                    <a:pt x="10529" y="14727"/>
                    <a:pt x="10800" y="14727"/>
                  </a:cubicBezTo>
                  <a:cubicBezTo>
                    <a:pt x="11071" y="14727"/>
                    <a:pt x="11291" y="14507"/>
                    <a:pt x="11291" y="14236"/>
                  </a:cubicBezTo>
                  <a:lnTo>
                    <a:pt x="11291" y="10800"/>
                  </a:lnTo>
                  <a:lnTo>
                    <a:pt x="18164" y="10800"/>
                  </a:lnTo>
                  <a:lnTo>
                    <a:pt x="18164" y="14236"/>
                  </a:lnTo>
                  <a:cubicBezTo>
                    <a:pt x="18164" y="14507"/>
                    <a:pt x="18384" y="14727"/>
                    <a:pt x="18655" y="14727"/>
                  </a:cubicBezTo>
                  <a:cubicBezTo>
                    <a:pt x="18926" y="14727"/>
                    <a:pt x="19145" y="14507"/>
                    <a:pt x="19145" y="14236"/>
                  </a:cubicBezTo>
                  <a:lnTo>
                    <a:pt x="19145" y="10309"/>
                  </a:lnTo>
                  <a:cubicBezTo>
                    <a:pt x="19145" y="10038"/>
                    <a:pt x="18926" y="9818"/>
                    <a:pt x="18655" y="9818"/>
                  </a:cubicBezTo>
                  <a:lnTo>
                    <a:pt x="11291" y="9818"/>
                  </a:lnTo>
                  <a:lnTo>
                    <a:pt x="11291" y="7364"/>
                  </a:lnTo>
                  <a:cubicBezTo>
                    <a:pt x="11291" y="7093"/>
                    <a:pt x="11071" y="6873"/>
                    <a:pt x="10800" y="6873"/>
                  </a:cubicBezTo>
                  <a:cubicBezTo>
                    <a:pt x="10529" y="6873"/>
                    <a:pt x="10309" y="7093"/>
                    <a:pt x="10309" y="7364"/>
                  </a:cubicBezTo>
                  <a:lnTo>
                    <a:pt x="10309" y="9818"/>
                  </a:lnTo>
                  <a:lnTo>
                    <a:pt x="2945" y="9818"/>
                  </a:lnTo>
                  <a:cubicBezTo>
                    <a:pt x="2674" y="9818"/>
                    <a:pt x="2455" y="10038"/>
                    <a:pt x="2455" y="10309"/>
                  </a:cubicBezTo>
                  <a:lnTo>
                    <a:pt x="2455" y="14236"/>
                  </a:lnTo>
                  <a:cubicBezTo>
                    <a:pt x="2455" y="14507"/>
                    <a:pt x="2674" y="14727"/>
                    <a:pt x="2945" y="14727"/>
                  </a:cubicBezTo>
                  <a:moveTo>
                    <a:pt x="8836" y="1964"/>
                  </a:moveTo>
                  <a:cubicBezTo>
                    <a:pt x="8836" y="1422"/>
                    <a:pt x="9276" y="982"/>
                    <a:pt x="9818" y="982"/>
                  </a:cubicBezTo>
                  <a:lnTo>
                    <a:pt x="11782" y="982"/>
                  </a:lnTo>
                  <a:cubicBezTo>
                    <a:pt x="12324" y="982"/>
                    <a:pt x="12764" y="1422"/>
                    <a:pt x="12764" y="1964"/>
                  </a:cubicBezTo>
                  <a:lnTo>
                    <a:pt x="12764" y="3927"/>
                  </a:lnTo>
                  <a:cubicBezTo>
                    <a:pt x="12764" y="4469"/>
                    <a:pt x="12324" y="4909"/>
                    <a:pt x="11782" y="4909"/>
                  </a:cubicBezTo>
                  <a:lnTo>
                    <a:pt x="9818" y="4909"/>
                  </a:lnTo>
                  <a:cubicBezTo>
                    <a:pt x="9276" y="4909"/>
                    <a:pt x="8836" y="4469"/>
                    <a:pt x="8836" y="3927"/>
                  </a:cubicBezTo>
                  <a:cubicBezTo>
                    <a:pt x="8836" y="3927"/>
                    <a:pt x="8836" y="1964"/>
                    <a:pt x="8836" y="1964"/>
                  </a:cubicBezTo>
                  <a:close/>
                  <a:moveTo>
                    <a:pt x="9818" y="5891"/>
                  </a:moveTo>
                  <a:lnTo>
                    <a:pt x="11782" y="5891"/>
                  </a:lnTo>
                  <a:cubicBezTo>
                    <a:pt x="12866" y="5891"/>
                    <a:pt x="13745" y="5012"/>
                    <a:pt x="13745" y="3927"/>
                  </a:cubicBezTo>
                  <a:lnTo>
                    <a:pt x="13745" y="1964"/>
                  </a:lnTo>
                  <a:cubicBezTo>
                    <a:pt x="13745" y="879"/>
                    <a:pt x="12866" y="0"/>
                    <a:pt x="11782" y="0"/>
                  </a:cubicBezTo>
                  <a:lnTo>
                    <a:pt x="9818" y="0"/>
                  </a:lnTo>
                  <a:cubicBezTo>
                    <a:pt x="8734" y="0"/>
                    <a:pt x="7855" y="879"/>
                    <a:pt x="7855" y="1964"/>
                  </a:cubicBezTo>
                  <a:lnTo>
                    <a:pt x="7855" y="3927"/>
                  </a:lnTo>
                  <a:cubicBezTo>
                    <a:pt x="7855" y="5012"/>
                    <a:pt x="8734" y="5891"/>
                    <a:pt x="9818" y="5891"/>
                  </a:cubicBezTo>
                </a:path>
              </a:pathLst>
            </a:custGeom>
            <a:solidFill>
              <a:schemeClr val="bg1"/>
            </a:solidFill>
            <a:ln w="12700">
              <a:miter lim="400000"/>
            </a:ln>
          </p:spPr>
          <p:txBody>
            <a:bodyPr lIns="36576" tIns="36576" rIns="36576" bIns="36576" anchor="ctr"/>
            <a:lstStyle/>
            <a:p>
              <a:pPr marL="0" marR="0" lvl="0" indent="0" algn="ctr" defTabSz="438901" eaLnBrk="1" fontAlgn="auto" latinLnBrk="0" hangingPunct="1">
                <a:lnSpc>
                  <a:spcPct val="10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kumimoji="0" sz="3000" b="0" i="0" u="none" strike="noStrike" kern="0" cap="none" spc="0" normalizeH="0" baseline="0" noProof="0">
                <a:ln>
                  <a:noFill/>
                </a:ln>
                <a:solidFill>
                  <a:schemeClr val="bg1"/>
                </a:solidFill>
                <a:effectLst>
                  <a:outerShdw blurRad="38100" dist="12700" dir="5400000" rotWithShape="0">
                    <a:srgbClr val="000000">
                      <a:alpha val="50000"/>
                    </a:srgbClr>
                  </a:outerShdw>
                </a:effectLst>
                <a:uLnTx/>
                <a:uFillTx/>
                <a:latin typeface="Arial"/>
                <a:ea typeface="Arial"/>
                <a:cs typeface="Arial"/>
                <a:sym typeface="Gill Sans"/>
              </a:endParaRPr>
            </a:p>
          </p:txBody>
        </p:sp>
        <p:cxnSp>
          <p:nvCxnSpPr>
            <p:cNvPr id="38" name="直接连接符 37"/>
            <p:cNvCxnSpPr/>
            <p:nvPr/>
          </p:nvCxnSpPr>
          <p:spPr>
            <a:xfrm>
              <a:off x="12555356" y="6733532"/>
              <a:ext cx="3163824" cy="0"/>
            </a:xfrm>
            <a:prstGeom prst="line">
              <a:avLst/>
            </a:prstGeom>
            <a:ln>
              <a:solidFill>
                <a:srgbClr val="0F85F1"/>
              </a:solidFill>
            </a:ln>
          </p:spPr>
          <p:style>
            <a:lnRef idx="1">
              <a:schemeClr val="accent1"/>
            </a:lnRef>
            <a:fillRef idx="0">
              <a:schemeClr val="accent1"/>
            </a:fillRef>
            <a:effectRef idx="0">
              <a:schemeClr val="accent1"/>
            </a:effectRef>
            <a:fontRef idx="minor">
              <a:schemeClr val="tx1"/>
            </a:fontRef>
          </p:style>
        </p:cxnSp>
        <p:sp>
          <p:nvSpPr>
            <p:cNvPr id="43" name="MH_Entry_1">
              <a:hlinkClick r:id="rId6" action="ppaction://hlinksldjump"/>
            </p:cNvPr>
            <p:cNvSpPr>
              <a:spLocks noChangeArrowheads="1"/>
            </p:cNvSpPr>
            <p:nvPr>
              <p:custDataLst>
                <p:tags r:id="rId2"/>
              </p:custDataLst>
            </p:nvPr>
          </p:nvSpPr>
          <p:spPr bwMode="auto">
            <a:xfrm>
              <a:off x="11715551" y="3070245"/>
              <a:ext cx="4571999" cy="11409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7200" tIns="0" rIns="0" bIns="0" anchor="ctr" anchorCtr="0">
              <a:no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a:lnSpc>
                  <a:spcPct val="130000"/>
                </a:lnSpc>
                <a:spcBef>
                  <a:spcPct val="0"/>
                </a:spcBef>
                <a:buNone/>
              </a:pPr>
              <a:r>
                <a:rPr lang="en-US" altLang="zh-CN" sz="240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ADD YOUR TITLE HERE</a:t>
              </a:r>
              <a:endParaRPr lang="zh-CN" altLang="en-US" sz="240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44" name="矩形 43"/>
            <p:cNvSpPr/>
            <p:nvPr/>
          </p:nvSpPr>
          <p:spPr>
            <a:xfrm>
              <a:off x="11901960" y="7259231"/>
              <a:ext cx="4199180" cy="2862322"/>
            </a:xfrm>
            <a:prstGeom prst="rect">
              <a:avLst/>
            </a:prstGeom>
          </p:spPr>
          <p:txBody>
            <a:bodyPr wrap="square">
              <a:spAutoFit/>
            </a:bodyPr>
            <a:lstStyle/>
            <a:p>
              <a:pPr algn="ctr">
                <a:lnSpc>
                  <a:spcPct val="150000"/>
                </a:lnSpc>
              </a:pPr>
              <a:r>
                <a:rPr lang="en-US" altLang="zh-CN" sz="2000" dirty="0">
                  <a:solidFill>
                    <a:schemeClr val="bg1"/>
                  </a:solidFill>
                  <a:latin typeface="微软雅黑" panose="020B0503020204020204" pitchFamily="34" charset="-122"/>
                  <a:ea typeface="微软雅黑" panose="020B0503020204020204" pitchFamily="34" charset="-122"/>
                </a:rPr>
                <a:t>To compete in the challenging global environment, companies are changing their business processes by extending them to include other companies in the supply chain.</a:t>
              </a:r>
            </a:p>
          </p:txBody>
        </p:sp>
        <p:sp>
          <p:nvSpPr>
            <p:cNvPr id="50" name="椭圆 49"/>
            <p:cNvSpPr/>
            <p:nvPr/>
          </p:nvSpPr>
          <p:spPr>
            <a:xfrm>
              <a:off x="13215166" y="4491152"/>
              <a:ext cx="1572768" cy="1572768"/>
            </a:xfrm>
            <a:prstGeom prst="ellipse">
              <a:avLst/>
            </a:prstGeom>
            <a:noFill/>
            <a:ln>
              <a:solidFill>
                <a:srgbClr val="0F85F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Rounded Rectangle 3"/>
            <p:cNvSpPr/>
            <p:nvPr/>
          </p:nvSpPr>
          <p:spPr>
            <a:xfrm>
              <a:off x="11841163" y="3209429"/>
              <a:ext cx="4275112" cy="7951232"/>
            </a:xfrm>
            <a:prstGeom prst="roundRect">
              <a:avLst>
                <a:gd name="adj" fmla="val 0"/>
              </a:avLst>
            </a:prstGeom>
            <a:noFill/>
            <a:ln w="12700" cap="flat" cmpd="sng" algn="ctr">
              <a:solidFill>
                <a:srgbClr val="0F85F1"/>
              </a:solidFill>
              <a:prstDash val="solid"/>
              <a:miter lim="800000"/>
            </a:ln>
            <a:effectLst/>
          </p:spPr>
          <p:txBody>
            <a:bodyPr rtlCol="0" anchor="ctr"/>
            <a:lstStyle/>
            <a:p>
              <a:pPr marL="0" marR="0" lvl="0" indent="0" algn="ctr" defTabSz="1765901" eaLnBrk="1" fontAlgn="auto" latinLnBrk="0" hangingPunct="1">
                <a:lnSpc>
                  <a:spcPct val="100000"/>
                </a:lnSpc>
                <a:spcBef>
                  <a:spcPts val="0"/>
                </a:spcBef>
                <a:spcAft>
                  <a:spcPts val="0"/>
                </a:spcAft>
                <a:buClrTx/>
                <a:buSzTx/>
                <a:buFontTx/>
                <a:buNone/>
                <a:tabLst/>
                <a:defRPr/>
              </a:pPr>
              <a:endParaRPr kumimoji="0" lang="en-US" sz="3476" b="0" i="0" u="none" strike="noStrike" kern="0" cap="none" spc="0" normalizeH="0" baseline="0" noProof="0">
                <a:ln>
                  <a:noFill/>
                </a:ln>
                <a:solidFill>
                  <a:schemeClr val="bg1"/>
                </a:solidFill>
                <a:effectLst/>
                <a:uLnTx/>
                <a:uFillTx/>
                <a:latin typeface="Arial" panose="020B0604020202020204"/>
                <a:ea typeface="+mn-ea"/>
                <a:cs typeface="+mn-cs"/>
              </a:endParaRPr>
            </a:p>
          </p:txBody>
        </p:sp>
      </p:grpSp>
      <p:grpSp>
        <p:nvGrpSpPr>
          <p:cNvPr id="5" name="组合 4"/>
          <p:cNvGrpSpPr/>
          <p:nvPr/>
        </p:nvGrpSpPr>
        <p:grpSpPr>
          <a:xfrm>
            <a:off x="16887526" y="3070245"/>
            <a:ext cx="4572000" cy="8229600"/>
            <a:chOff x="16887526" y="3070245"/>
            <a:chExt cx="4572000" cy="8229600"/>
          </a:xfrm>
        </p:grpSpPr>
        <p:sp>
          <p:nvSpPr>
            <p:cNvPr id="18" name="Rounded Rectangle 19"/>
            <p:cNvSpPr/>
            <p:nvPr/>
          </p:nvSpPr>
          <p:spPr>
            <a:xfrm>
              <a:off x="16887526" y="3070245"/>
              <a:ext cx="4572000" cy="8229600"/>
            </a:xfrm>
            <a:prstGeom prst="roundRect">
              <a:avLst>
                <a:gd name="adj" fmla="val 0"/>
              </a:avLst>
            </a:prstGeom>
            <a:solidFill>
              <a:srgbClr val="323B43"/>
            </a:solidFill>
            <a:ln w="12700" cap="flat" cmpd="sng" algn="ctr">
              <a:solidFill>
                <a:srgbClr val="F8FAFB">
                  <a:lumMod val="90000"/>
                </a:srgbClr>
              </a:solidFill>
              <a:prstDash val="solid"/>
              <a:miter lim="800000"/>
            </a:ln>
            <a:effectLst/>
          </p:spPr>
          <p:txBody>
            <a:bodyPr rtlCol="0" anchor="ctr"/>
            <a:lstStyle/>
            <a:p>
              <a:pPr marL="0" marR="0" lvl="0" indent="0" algn="ctr" defTabSz="1765901" eaLnBrk="1" fontAlgn="auto" latinLnBrk="0" hangingPunct="1">
                <a:lnSpc>
                  <a:spcPct val="100000"/>
                </a:lnSpc>
                <a:spcBef>
                  <a:spcPts val="0"/>
                </a:spcBef>
                <a:spcAft>
                  <a:spcPts val="0"/>
                </a:spcAft>
                <a:buClrTx/>
                <a:buSzTx/>
                <a:buFontTx/>
                <a:buNone/>
                <a:tabLst/>
                <a:defRPr/>
              </a:pPr>
              <a:endParaRPr kumimoji="0" lang="en-US" sz="3476" b="0" i="0" u="none" strike="noStrike" kern="0" cap="none" spc="0" normalizeH="0" baseline="0" noProof="0">
                <a:ln>
                  <a:noFill/>
                </a:ln>
                <a:solidFill>
                  <a:schemeClr val="bg1"/>
                </a:solidFill>
                <a:effectLst/>
                <a:uLnTx/>
                <a:uFillTx/>
                <a:latin typeface="Arial" panose="020B0604020202020204"/>
                <a:ea typeface="+mn-ea"/>
                <a:cs typeface="+mn-cs"/>
              </a:endParaRPr>
            </a:p>
          </p:txBody>
        </p:sp>
        <p:sp>
          <p:nvSpPr>
            <p:cNvPr id="21" name="Shape 2485"/>
            <p:cNvSpPr/>
            <p:nvPr/>
          </p:nvSpPr>
          <p:spPr>
            <a:xfrm>
              <a:off x="18808937" y="4895342"/>
              <a:ext cx="729178" cy="662840"/>
            </a:xfrm>
            <a:custGeom>
              <a:avLst/>
              <a:gdLst/>
              <a:ahLst/>
              <a:cxnLst>
                <a:cxn ang="0">
                  <a:pos x="wd2" y="hd2"/>
                </a:cxn>
                <a:cxn ang="5400000">
                  <a:pos x="wd2" y="hd2"/>
                </a:cxn>
                <a:cxn ang="10800000">
                  <a:pos x="wd2" y="hd2"/>
                </a:cxn>
                <a:cxn ang="16200000">
                  <a:pos x="wd2" y="hd2"/>
                </a:cxn>
              </a:cxnLst>
              <a:rect l="0" t="0" r="r" b="b"/>
              <a:pathLst>
                <a:path w="21600" h="21600" extrusionOk="0">
                  <a:moveTo>
                    <a:pt x="6382" y="10800"/>
                  </a:moveTo>
                  <a:cubicBezTo>
                    <a:pt x="6653" y="10800"/>
                    <a:pt x="6873" y="10559"/>
                    <a:pt x="6873" y="10260"/>
                  </a:cubicBezTo>
                  <a:cubicBezTo>
                    <a:pt x="6873" y="9962"/>
                    <a:pt x="6653" y="9720"/>
                    <a:pt x="6382" y="9720"/>
                  </a:cubicBezTo>
                  <a:cubicBezTo>
                    <a:pt x="6110" y="9720"/>
                    <a:pt x="5891" y="9962"/>
                    <a:pt x="5891" y="10260"/>
                  </a:cubicBezTo>
                  <a:cubicBezTo>
                    <a:pt x="5891" y="10559"/>
                    <a:pt x="6110" y="10800"/>
                    <a:pt x="6382" y="10800"/>
                  </a:cubicBezTo>
                  <a:moveTo>
                    <a:pt x="3436" y="10800"/>
                  </a:moveTo>
                  <a:cubicBezTo>
                    <a:pt x="3708" y="10800"/>
                    <a:pt x="3927" y="11042"/>
                    <a:pt x="3927" y="11340"/>
                  </a:cubicBezTo>
                  <a:cubicBezTo>
                    <a:pt x="3927" y="11639"/>
                    <a:pt x="3708" y="11880"/>
                    <a:pt x="3436" y="11880"/>
                  </a:cubicBezTo>
                  <a:cubicBezTo>
                    <a:pt x="3165" y="11880"/>
                    <a:pt x="2945" y="11639"/>
                    <a:pt x="2945" y="11340"/>
                  </a:cubicBezTo>
                  <a:cubicBezTo>
                    <a:pt x="2945" y="11042"/>
                    <a:pt x="3165" y="10800"/>
                    <a:pt x="3436" y="10800"/>
                  </a:cubicBezTo>
                  <a:moveTo>
                    <a:pt x="3436" y="12960"/>
                  </a:moveTo>
                  <a:cubicBezTo>
                    <a:pt x="4249" y="12960"/>
                    <a:pt x="4909" y="12235"/>
                    <a:pt x="4909" y="11340"/>
                  </a:cubicBezTo>
                  <a:cubicBezTo>
                    <a:pt x="4909" y="10446"/>
                    <a:pt x="4249" y="9720"/>
                    <a:pt x="3436" y="9720"/>
                  </a:cubicBezTo>
                  <a:cubicBezTo>
                    <a:pt x="2623" y="9720"/>
                    <a:pt x="1964" y="10446"/>
                    <a:pt x="1964" y="11340"/>
                  </a:cubicBezTo>
                  <a:cubicBezTo>
                    <a:pt x="1964" y="12235"/>
                    <a:pt x="2623" y="12960"/>
                    <a:pt x="3436" y="12960"/>
                  </a:cubicBezTo>
                  <a:moveTo>
                    <a:pt x="14236" y="18360"/>
                  </a:moveTo>
                  <a:lnTo>
                    <a:pt x="2455" y="18360"/>
                  </a:lnTo>
                  <a:cubicBezTo>
                    <a:pt x="2183" y="18360"/>
                    <a:pt x="1964" y="18602"/>
                    <a:pt x="1964" y="18900"/>
                  </a:cubicBezTo>
                  <a:cubicBezTo>
                    <a:pt x="1964" y="19199"/>
                    <a:pt x="2183" y="19440"/>
                    <a:pt x="2455" y="19440"/>
                  </a:cubicBezTo>
                  <a:lnTo>
                    <a:pt x="14236" y="19440"/>
                  </a:lnTo>
                  <a:cubicBezTo>
                    <a:pt x="14508" y="19440"/>
                    <a:pt x="14727" y="19199"/>
                    <a:pt x="14727" y="18900"/>
                  </a:cubicBezTo>
                  <a:cubicBezTo>
                    <a:pt x="14727" y="18602"/>
                    <a:pt x="14508" y="18360"/>
                    <a:pt x="14236" y="18360"/>
                  </a:cubicBezTo>
                  <a:moveTo>
                    <a:pt x="20618" y="18105"/>
                  </a:moveTo>
                  <a:lnTo>
                    <a:pt x="16691" y="16377"/>
                  </a:lnTo>
                  <a:lnTo>
                    <a:pt x="16691" y="12784"/>
                  </a:lnTo>
                  <a:lnTo>
                    <a:pt x="20618" y="11056"/>
                  </a:lnTo>
                  <a:cubicBezTo>
                    <a:pt x="20618" y="11056"/>
                    <a:pt x="20618" y="18105"/>
                    <a:pt x="20618" y="18105"/>
                  </a:cubicBezTo>
                  <a:close/>
                  <a:moveTo>
                    <a:pt x="15709" y="19440"/>
                  </a:moveTo>
                  <a:cubicBezTo>
                    <a:pt x="15709" y="20037"/>
                    <a:pt x="15269" y="20520"/>
                    <a:pt x="14727" y="20520"/>
                  </a:cubicBezTo>
                  <a:lnTo>
                    <a:pt x="1964" y="20520"/>
                  </a:lnTo>
                  <a:cubicBezTo>
                    <a:pt x="1422" y="20520"/>
                    <a:pt x="982" y="20037"/>
                    <a:pt x="982" y="19440"/>
                  </a:cubicBezTo>
                  <a:lnTo>
                    <a:pt x="982" y="9720"/>
                  </a:lnTo>
                  <a:cubicBezTo>
                    <a:pt x="982" y="9124"/>
                    <a:pt x="1422" y="8640"/>
                    <a:pt x="1964" y="8640"/>
                  </a:cubicBezTo>
                  <a:lnTo>
                    <a:pt x="14727" y="8640"/>
                  </a:lnTo>
                  <a:cubicBezTo>
                    <a:pt x="15269" y="8640"/>
                    <a:pt x="15709" y="9124"/>
                    <a:pt x="15709" y="9720"/>
                  </a:cubicBezTo>
                  <a:cubicBezTo>
                    <a:pt x="15709" y="9720"/>
                    <a:pt x="15709" y="19440"/>
                    <a:pt x="15709" y="19440"/>
                  </a:cubicBezTo>
                  <a:close/>
                  <a:moveTo>
                    <a:pt x="1964" y="4320"/>
                  </a:moveTo>
                  <a:cubicBezTo>
                    <a:pt x="1964" y="2531"/>
                    <a:pt x="3282" y="1080"/>
                    <a:pt x="4909" y="1080"/>
                  </a:cubicBezTo>
                  <a:cubicBezTo>
                    <a:pt x="6536" y="1080"/>
                    <a:pt x="7855" y="2531"/>
                    <a:pt x="7855" y="4320"/>
                  </a:cubicBezTo>
                  <a:cubicBezTo>
                    <a:pt x="7855" y="6110"/>
                    <a:pt x="6536" y="7560"/>
                    <a:pt x="4909" y="7560"/>
                  </a:cubicBezTo>
                  <a:cubicBezTo>
                    <a:pt x="3282" y="7560"/>
                    <a:pt x="1964" y="6110"/>
                    <a:pt x="1964" y="4320"/>
                  </a:cubicBezTo>
                  <a:moveTo>
                    <a:pt x="9190" y="7560"/>
                  </a:moveTo>
                  <a:lnTo>
                    <a:pt x="7501" y="7560"/>
                  </a:lnTo>
                  <a:cubicBezTo>
                    <a:pt x="7839" y="7233"/>
                    <a:pt x="8122" y="6840"/>
                    <a:pt x="8342" y="6404"/>
                  </a:cubicBezTo>
                  <a:cubicBezTo>
                    <a:pt x="8562" y="6842"/>
                    <a:pt x="8851" y="7232"/>
                    <a:pt x="9190" y="7560"/>
                  </a:cubicBezTo>
                  <a:moveTo>
                    <a:pt x="11782" y="1080"/>
                  </a:moveTo>
                  <a:cubicBezTo>
                    <a:pt x="13409" y="1080"/>
                    <a:pt x="14727" y="2531"/>
                    <a:pt x="14727" y="4320"/>
                  </a:cubicBezTo>
                  <a:cubicBezTo>
                    <a:pt x="14727" y="6110"/>
                    <a:pt x="13409" y="7560"/>
                    <a:pt x="11782" y="7560"/>
                  </a:cubicBezTo>
                  <a:cubicBezTo>
                    <a:pt x="10155" y="7560"/>
                    <a:pt x="8836" y="6110"/>
                    <a:pt x="8836" y="4320"/>
                  </a:cubicBezTo>
                  <a:cubicBezTo>
                    <a:pt x="8836" y="2531"/>
                    <a:pt x="10155" y="1080"/>
                    <a:pt x="11782" y="1080"/>
                  </a:cubicBezTo>
                  <a:moveTo>
                    <a:pt x="21109" y="9720"/>
                  </a:moveTo>
                  <a:cubicBezTo>
                    <a:pt x="21030" y="9720"/>
                    <a:pt x="20958" y="9745"/>
                    <a:pt x="20892" y="9782"/>
                  </a:cubicBezTo>
                  <a:lnTo>
                    <a:pt x="20890" y="9777"/>
                  </a:lnTo>
                  <a:lnTo>
                    <a:pt x="16691" y="11625"/>
                  </a:lnTo>
                  <a:lnTo>
                    <a:pt x="16691" y="9720"/>
                  </a:lnTo>
                  <a:cubicBezTo>
                    <a:pt x="16691" y="8527"/>
                    <a:pt x="15812" y="7560"/>
                    <a:pt x="14727" y="7560"/>
                  </a:cubicBezTo>
                  <a:lnTo>
                    <a:pt x="14373" y="7560"/>
                  </a:lnTo>
                  <a:cubicBezTo>
                    <a:pt x="15191" y="6768"/>
                    <a:pt x="15709" y="5612"/>
                    <a:pt x="15709" y="4320"/>
                  </a:cubicBezTo>
                  <a:cubicBezTo>
                    <a:pt x="15709" y="1934"/>
                    <a:pt x="13951" y="0"/>
                    <a:pt x="11782" y="0"/>
                  </a:cubicBezTo>
                  <a:cubicBezTo>
                    <a:pt x="10302" y="0"/>
                    <a:pt x="9015" y="901"/>
                    <a:pt x="8345" y="2231"/>
                  </a:cubicBezTo>
                  <a:cubicBezTo>
                    <a:pt x="7676" y="901"/>
                    <a:pt x="6389" y="0"/>
                    <a:pt x="4909" y="0"/>
                  </a:cubicBezTo>
                  <a:cubicBezTo>
                    <a:pt x="2740" y="0"/>
                    <a:pt x="982" y="1934"/>
                    <a:pt x="982" y="4320"/>
                  </a:cubicBezTo>
                  <a:cubicBezTo>
                    <a:pt x="982" y="5612"/>
                    <a:pt x="1501" y="6768"/>
                    <a:pt x="2317" y="7560"/>
                  </a:cubicBezTo>
                  <a:lnTo>
                    <a:pt x="1964" y="7560"/>
                  </a:lnTo>
                  <a:cubicBezTo>
                    <a:pt x="879" y="7560"/>
                    <a:pt x="0" y="8527"/>
                    <a:pt x="0" y="9720"/>
                  </a:cubicBezTo>
                  <a:lnTo>
                    <a:pt x="0" y="19440"/>
                  </a:lnTo>
                  <a:cubicBezTo>
                    <a:pt x="0" y="20633"/>
                    <a:pt x="879" y="21600"/>
                    <a:pt x="1964" y="21600"/>
                  </a:cubicBezTo>
                  <a:lnTo>
                    <a:pt x="14727" y="21600"/>
                  </a:lnTo>
                  <a:cubicBezTo>
                    <a:pt x="15812" y="21600"/>
                    <a:pt x="16691" y="20633"/>
                    <a:pt x="16691" y="19440"/>
                  </a:cubicBezTo>
                  <a:lnTo>
                    <a:pt x="16691" y="17536"/>
                  </a:lnTo>
                  <a:lnTo>
                    <a:pt x="20890" y="19383"/>
                  </a:lnTo>
                  <a:lnTo>
                    <a:pt x="20891" y="19379"/>
                  </a:lnTo>
                  <a:cubicBezTo>
                    <a:pt x="20958" y="19415"/>
                    <a:pt x="21030" y="19440"/>
                    <a:pt x="21109" y="19440"/>
                  </a:cubicBezTo>
                  <a:cubicBezTo>
                    <a:pt x="21380" y="19440"/>
                    <a:pt x="21600" y="19199"/>
                    <a:pt x="21600" y="18900"/>
                  </a:cubicBezTo>
                  <a:lnTo>
                    <a:pt x="21600" y="10260"/>
                  </a:lnTo>
                  <a:cubicBezTo>
                    <a:pt x="21600" y="9962"/>
                    <a:pt x="21380" y="9720"/>
                    <a:pt x="21109" y="9720"/>
                  </a:cubicBezTo>
                  <a:moveTo>
                    <a:pt x="11782" y="5400"/>
                  </a:moveTo>
                  <a:cubicBezTo>
                    <a:pt x="12324" y="5400"/>
                    <a:pt x="12764" y="4916"/>
                    <a:pt x="12764" y="4320"/>
                  </a:cubicBezTo>
                  <a:cubicBezTo>
                    <a:pt x="12764" y="3724"/>
                    <a:pt x="12324" y="3240"/>
                    <a:pt x="11782" y="3240"/>
                  </a:cubicBezTo>
                  <a:cubicBezTo>
                    <a:pt x="11240" y="3240"/>
                    <a:pt x="10800" y="3724"/>
                    <a:pt x="10800" y="4320"/>
                  </a:cubicBezTo>
                  <a:cubicBezTo>
                    <a:pt x="10800" y="4916"/>
                    <a:pt x="11240" y="5400"/>
                    <a:pt x="11782" y="5400"/>
                  </a:cubicBezTo>
                  <a:moveTo>
                    <a:pt x="4909" y="5400"/>
                  </a:moveTo>
                  <a:cubicBezTo>
                    <a:pt x="5451" y="5400"/>
                    <a:pt x="5891" y="4916"/>
                    <a:pt x="5891" y="4320"/>
                  </a:cubicBezTo>
                  <a:cubicBezTo>
                    <a:pt x="5891" y="3724"/>
                    <a:pt x="5451" y="3240"/>
                    <a:pt x="4909" y="3240"/>
                  </a:cubicBezTo>
                  <a:cubicBezTo>
                    <a:pt x="4367" y="3240"/>
                    <a:pt x="3927" y="3724"/>
                    <a:pt x="3927" y="4320"/>
                  </a:cubicBezTo>
                  <a:cubicBezTo>
                    <a:pt x="3927" y="4916"/>
                    <a:pt x="4367" y="5400"/>
                    <a:pt x="4909" y="5400"/>
                  </a:cubicBezTo>
                </a:path>
              </a:pathLst>
            </a:custGeom>
            <a:solidFill>
              <a:schemeClr val="bg1"/>
            </a:solidFill>
            <a:ln w="12700">
              <a:miter lim="400000"/>
            </a:ln>
          </p:spPr>
          <p:txBody>
            <a:bodyPr lIns="36576" tIns="36576" rIns="36576" bIns="36576" anchor="ctr"/>
            <a:lstStyle/>
            <a:p>
              <a:pPr marL="0" marR="0" lvl="0" indent="0" algn="ctr" defTabSz="438901" eaLnBrk="1" fontAlgn="auto" latinLnBrk="0" hangingPunct="1">
                <a:lnSpc>
                  <a:spcPct val="10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kumimoji="0" sz="3000" b="0" i="0" u="none" strike="noStrike" kern="0" cap="none" spc="0" normalizeH="0" baseline="0" noProof="0">
                <a:ln>
                  <a:noFill/>
                </a:ln>
                <a:solidFill>
                  <a:schemeClr val="bg1"/>
                </a:solidFill>
                <a:effectLst>
                  <a:outerShdw blurRad="38100" dist="12700" dir="5400000" rotWithShape="0">
                    <a:srgbClr val="000000">
                      <a:alpha val="50000"/>
                    </a:srgbClr>
                  </a:outerShdw>
                </a:effectLst>
                <a:uLnTx/>
                <a:uFillTx/>
                <a:latin typeface="Arial"/>
                <a:ea typeface="Arial"/>
                <a:cs typeface="Arial"/>
                <a:sym typeface="Gill Sans"/>
              </a:endParaRPr>
            </a:p>
          </p:txBody>
        </p:sp>
        <p:cxnSp>
          <p:nvCxnSpPr>
            <p:cNvPr id="39" name="直接连接符 38"/>
            <p:cNvCxnSpPr/>
            <p:nvPr/>
          </p:nvCxnSpPr>
          <p:spPr>
            <a:xfrm>
              <a:off x="17727332" y="6733532"/>
              <a:ext cx="3163824" cy="0"/>
            </a:xfrm>
            <a:prstGeom prst="line">
              <a:avLst/>
            </a:prstGeom>
            <a:ln>
              <a:solidFill>
                <a:srgbClr val="0F85F1"/>
              </a:solidFill>
            </a:ln>
          </p:spPr>
          <p:style>
            <a:lnRef idx="1">
              <a:schemeClr val="accent1"/>
            </a:lnRef>
            <a:fillRef idx="0">
              <a:schemeClr val="accent1"/>
            </a:fillRef>
            <a:effectRef idx="0">
              <a:schemeClr val="accent1"/>
            </a:effectRef>
            <a:fontRef idx="minor">
              <a:schemeClr val="tx1"/>
            </a:fontRef>
          </p:style>
        </p:cxnSp>
        <p:sp>
          <p:nvSpPr>
            <p:cNvPr id="45" name="MH_Entry_1">
              <a:hlinkClick r:id="rId6" action="ppaction://hlinksldjump"/>
            </p:cNvPr>
            <p:cNvSpPr>
              <a:spLocks noChangeArrowheads="1"/>
            </p:cNvSpPr>
            <p:nvPr>
              <p:custDataLst>
                <p:tags r:id="rId1"/>
              </p:custDataLst>
            </p:nvPr>
          </p:nvSpPr>
          <p:spPr bwMode="auto">
            <a:xfrm>
              <a:off x="16887527" y="3070245"/>
              <a:ext cx="4571999" cy="11409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7200" tIns="0" rIns="0" bIns="0" anchor="ctr" anchorCtr="0">
              <a:no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a:lnSpc>
                  <a:spcPct val="130000"/>
                </a:lnSpc>
                <a:spcBef>
                  <a:spcPct val="0"/>
                </a:spcBef>
                <a:buNone/>
              </a:pPr>
              <a:r>
                <a:rPr lang="en-US" altLang="zh-CN" sz="240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ADD YOUR TITLE HERE</a:t>
              </a:r>
              <a:endParaRPr lang="zh-CN" altLang="en-US" sz="240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46" name="矩形 45"/>
            <p:cNvSpPr/>
            <p:nvPr/>
          </p:nvSpPr>
          <p:spPr>
            <a:xfrm>
              <a:off x="17073936" y="7259231"/>
              <a:ext cx="4199180" cy="2862322"/>
            </a:xfrm>
            <a:prstGeom prst="rect">
              <a:avLst/>
            </a:prstGeom>
          </p:spPr>
          <p:txBody>
            <a:bodyPr wrap="square">
              <a:spAutoFit/>
            </a:bodyPr>
            <a:lstStyle/>
            <a:p>
              <a:pPr algn="ctr">
                <a:lnSpc>
                  <a:spcPct val="150000"/>
                </a:lnSpc>
              </a:pPr>
              <a:r>
                <a:rPr lang="en-US" altLang="zh-CN" sz="2000" dirty="0">
                  <a:solidFill>
                    <a:schemeClr val="bg1"/>
                  </a:solidFill>
                  <a:latin typeface="微软雅黑" panose="020B0503020204020204" pitchFamily="34" charset="-122"/>
                  <a:ea typeface="微软雅黑" panose="020B0503020204020204" pitchFamily="34" charset="-122"/>
                </a:rPr>
                <a:t>To compete in the challenging global environment, companies are changing their business processes by extending them to include other companies in the supply chain.</a:t>
              </a:r>
            </a:p>
          </p:txBody>
        </p:sp>
        <p:sp>
          <p:nvSpPr>
            <p:cNvPr id="53" name="椭圆 52"/>
            <p:cNvSpPr/>
            <p:nvPr/>
          </p:nvSpPr>
          <p:spPr>
            <a:xfrm>
              <a:off x="18387142" y="4491152"/>
              <a:ext cx="1572768" cy="1572768"/>
            </a:xfrm>
            <a:prstGeom prst="ellipse">
              <a:avLst/>
            </a:prstGeom>
            <a:noFill/>
            <a:ln>
              <a:solidFill>
                <a:srgbClr val="0F85F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Rounded Rectangle 3"/>
            <p:cNvSpPr/>
            <p:nvPr/>
          </p:nvSpPr>
          <p:spPr>
            <a:xfrm>
              <a:off x="16991696" y="3209429"/>
              <a:ext cx="4275112" cy="7951232"/>
            </a:xfrm>
            <a:prstGeom prst="roundRect">
              <a:avLst>
                <a:gd name="adj" fmla="val 0"/>
              </a:avLst>
            </a:prstGeom>
            <a:noFill/>
            <a:ln w="12700" cap="flat" cmpd="sng" algn="ctr">
              <a:solidFill>
                <a:srgbClr val="0F85F1"/>
              </a:solidFill>
              <a:prstDash val="solid"/>
              <a:miter lim="800000"/>
            </a:ln>
            <a:effectLst/>
          </p:spPr>
          <p:txBody>
            <a:bodyPr rtlCol="0" anchor="ctr"/>
            <a:lstStyle/>
            <a:p>
              <a:pPr marL="0" marR="0" lvl="0" indent="0" algn="ctr" defTabSz="1765901" eaLnBrk="1" fontAlgn="auto" latinLnBrk="0" hangingPunct="1">
                <a:lnSpc>
                  <a:spcPct val="100000"/>
                </a:lnSpc>
                <a:spcBef>
                  <a:spcPts val="0"/>
                </a:spcBef>
                <a:spcAft>
                  <a:spcPts val="0"/>
                </a:spcAft>
                <a:buClrTx/>
                <a:buSzTx/>
                <a:buFontTx/>
                <a:buNone/>
                <a:tabLst/>
                <a:defRPr/>
              </a:pPr>
              <a:endParaRPr kumimoji="0" lang="en-US" sz="3476" b="0" i="0" u="none" strike="noStrike" kern="0" cap="none" spc="0" normalizeH="0" baseline="0" noProof="0">
                <a:ln>
                  <a:noFill/>
                </a:ln>
                <a:solidFill>
                  <a:schemeClr val="bg1"/>
                </a:solidFill>
                <a:effectLst/>
                <a:uLnTx/>
                <a:uFillTx/>
                <a:latin typeface="Arial" panose="020B0604020202020204"/>
                <a:ea typeface="+mn-ea"/>
                <a:cs typeface="+mn-cs"/>
              </a:endParaRPr>
            </a:p>
          </p:txBody>
        </p:sp>
      </p:grpSp>
    </p:spTree>
    <p:extLst>
      <p:ext uri="{BB962C8B-B14F-4D97-AF65-F5344CB8AC3E}">
        <p14:creationId xmlns:p14="http://schemas.microsoft.com/office/powerpoint/2010/main" val="2033365701"/>
      </p:ext>
    </p:extLst>
  </p:cSld>
  <p:clrMapOvr>
    <a:masterClrMapping/>
  </p:clrMapOvr>
  <p:transition spd="slow">
    <p:push dir="u"/>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MH_Entry_1">
            <a:hlinkClick r:id="rId3" action="ppaction://hlinksldjump"/>
          </p:cNvPr>
          <p:cNvSpPr>
            <a:spLocks noChangeArrowheads="1"/>
          </p:cNvSpPr>
          <p:nvPr>
            <p:custDataLst>
              <p:tags r:id="rId1"/>
            </p:custDataLst>
          </p:nvPr>
        </p:nvSpPr>
        <p:spPr bwMode="auto">
          <a:xfrm>
            <a:off x="11868386" y="3334161"/>
            <a:ext cx="9572761" cy="11409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7200" tIns="0" rIns="0" bIns="0" anchor="ctr" anchorCtr="0">
            <a:no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r">
              <a:lnSpc>
                <a:spcPct val="130000"/>
              </a:lnSpc>
              <a:spcBef>
                <a:spcPct val="0"/>
              </a:spcBef>
              <a:buNone/>
            </a:pPr>
            <a:r>
              <a:rPr lang="en-US" altLang="zh-CN" sz="4800" dirty="0">
                <a:solidFill>
                  <a:srgbClr val="0F85F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ADD YOUR TITLE HERE</a:t>
            </a:r>
            <a:endParaRPr lang="zh-CN" altLang="en-US" sz="4800" dirty="0">
              <a:solidFill>
                <a:srgbClr val="0F85F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4" name="矩形 3"/>
          <p:cNvSpPr/>
          <p:nvPr/>
        </p:nvSpPr>
        <p:spPr>
          <a:xfrm>
            <a:off x="10766323" y="10183101"/>
            <a:ext cx="10943303" cy="1421928"/>
          </a:xfrm>
          <a:prstGeom prst="rect">
            <a:avLst/>
          </a:prstGeom>
        </p:spPr>
        <p:txBody>
          <a:bodyPr wrap="square">
            <a:spAutoFit/>
          </a:bodyPr>
          <a:lstStyle/>
          <a:p>
            <a:pPr algn="r">
              <a:lnSpc>
                <a:spcPct val="120000"/>
              </a:lnSpc>
            </a:pPr>
            <a:r>
              <a:rPr lang="en-US" altLang="zh-CN" sz="2400" dirty="0">
                <a:solidFill>
                  <a:schemeClr val="bg1">
                    <a:lumMod val="50000"/>
                  </a:schemeClr>
                </a:solidFill>
                <a:latin typeface="微软雅黑" panose="020B0503020204020204" pitchFamily="34" charset="-122"/>
                <a:ea typeface="微软雅黑" panose="020B0503020204020204" pitchFamily="34" charset="-122"/>
              </a:rPr>
              <a:t>To compete in the challenging global environment, companies are changing their business processes by extending them to include other companies in the supply chain.</a:t>
            </a:r>
            <a:endParaRPr lang="zh-CN" altLang="en-US" sz="24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8" name="矩形 7"/>
          <p:cNvSpPr/>
          <p:nvPr/>
        </p:nvSpPr>
        <p:spPr>
          <a:xfrm>
            <a:off x="11868386" y="4475106"/>
            <a:ext cx="9572761" cy="2585323"/>
          </a:xfrm>
          <a:prstGeom prst="rect">
            <a:avLst/>
          </a:prstGeom>
        </p:spPr>
        <p:txBody>
          <a:bodyPr wrap="square">
            <a:spAutoFit/>
          </a:bodyPr>
          <a:lstStyle/>
          <a:p>
            <a:pPr algn="r">
              <a:lnSpc>
                <a:spcPct val="150000"/>
              </a:lnSpc>
            </a:pPr>
            <a:r>
              <a:rPr lang="en-US" altLang="zh-CN" sz="3600" dirty="0">
                <a:solidFill>
                  <a:schemeClr val="tx1">
                    <a:lumMod val="65000"/>
                    <a:lumOff val="35000"/>
                  </a:schemeClr>
                </a:solidFill>
                <a:latin typeface="微软雅黑" panose="020B0503020204020204" pitchFamily="34" charset="-122"/>
                <a:ea typeface="微软雅黑" panose="020B0503020204020204" pitchFamily="34" charset="-122"/>
              </a:rPr>
              <a:t>Business is the human activity related to material things. It is necessary for civilization. </a:t>
            </a:r>
            <a:endParaRPr lang="zh-CN" altLang="en-US" sz="36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cxnSp>
        <p:nvCxnSpPr>
          <p:cNvPr id="10" name="直接连接符 9"/>
          <p:cNvCxnSpPr/>
          <p:nvPr/>
        </p:nvCxnSpPr>
        <p:spPr>
          <a:xfrm>
            <a:off x="17908779" y="9961641"/>
            <a:ext cx="3800847" cy="0"/>
          </a:xfrm>
          <a:prstGeom prst="line">
            <a:avLst/>
          </a:prstGeom>
          <a:noFill/>
          <a:ln>
            <a:solidFill>
              <a:srgbClr val="0F85F1"/>
            </a:solidFill>
          </a:ln>
        </p:spPr>
        <p:style>
          <a:lnRef idx="2">
            <a:schemeClr val="accent1">
              <a:shade val="50000"/>
            </a:schemeClr>
          </a:lnRef>
          <a:fillRef idx="1">
            <a:schemeClr val="accent1"/>
          </a:fillRef>
          <a:effectRef idx="0">
            <a:schemeClr val="accent1"/>
          </a:effectRef>
          <a:fontRef idx="minor">
            <a:schemeClr val="lt1"/>
          </a:fontRef>
        </p:style>
      </p:cxnSp>
      <p:grpSp>
        <p:nvGrpSpPr>
          <p:cNvPr id="2" name="组合 1"/>
          <p:cNvGrpSpPr/>
          <p:nvPr/>
        </p:nvGrpSpPr>
        <p:grpSpPr>
          <a:xfrm>
            <a:off x="-2534987" y="-1"/>
            <a:ext cx="12869842" cy="12801601"/>
            <a:chOff x="-2534987" y="-1"/>
            <a:chExt cx="12869842" cy="12801601"/>
          </a:xfrm>
        </p:grpSpPr>
        <p:pic>
          <p:nvPicPr>
            <p:cNvPr id="26" name="图片 25"/>
            <p:cNvPicPr>
              <a:picLocks noChangeAspect="1"/>
            </p:cNvPicPr>
            <p:nvPr/>
          </p:nvPicPr>
          <p:blipFill rotWithShape="1">
            <a:blip r:embed="rId4" cstate="email">
              <a:duotone>
                <a:prstClr val="black"/>
                <a:schemeClr val="accent3">
                  <a:tint val="45000"/>
                  <a:satMod val="400000"/>
                </a:schemeClr>
              </a:duotone>
              <a:extLst>
                <a:ext uri="{BEBA8EAE-BF5A-486C-A8C5-ECC9F3942E4B}">
                  <a14:imgProps xmlns:a14="http://schemas.microsoft.com/office/drawing/2010/main">
                    <a14:imgLayer r:embed="rId5">
                      <a14:imgEffect>
                        <a14:colorTemperature colorTemp="11200"/>
                      </a14:imgEffect>
                    </a14:imgLayer>
                  </a14:imgProps>
                </a:ext>
                <a:ext uri="{28A0092B-C50C-407E-A947-70E740481C1C}">
                  <a14:useLocalDpi xmlns:a14="http://schemas.microsoft.com/office/drawing/2010/main"/>
                </a:ext>
              </a:extLst>
            </a:blip>
            <a:srcRect/>
            <a:stretch/>
          </p:blipFill>
          <p:spPr>
            <a:xfrm>
              <a:off x="-2534987" y="-1"/>
              <a:ext cx="12869842" cy="12801601"/>
            </a:xfrm>
            <a:custGeom>
              <a:avLst/>
              <a:gdLst>
                <a:gd name="connsiteX0" fmla="*/ 4831323 w 10942542"/>
                <a:gd name="connsiteY0" fmla="*/ 0 h 10884521"/>
                <a:gd name="connsiteX1" fmla="*/ 10942542 w 10942542"/>
                <a:gd name="connsiteY1" fmla="*/ 4831323 h 10884521"/>
                <a:gd name="connsiteX2" fmla="*/ 6157090 w 10942542"/>
                <a:gd name="connsiteY2" fmla="*/ 10884521 h 10884521"/>
                <a:gd name="connsiteX3" fmla="*/ 6037828 w 10942542"/>
                <a:gd name="connsiteY3" fmla="*/ 10884521 h 10884521"/>
                <a:gd name="connsiteX4" fmla="*/ 0 w 10942542"/>
                <a:gd name="connsiteY4" fmla="*/ 6111220 h 108845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942542" h="10884521">
                  <a:moveTo>
                    <a:pt x="4831323" y="0"/>
                  </a:moveTo>
                  <a:lnTo>
                    <a:pt x="10942542" y="4831323"/>
                  </a:lnTo>
                  <a:lnTo>
                    <a:pt x="6157090" y="10884521"/>
                  </a:lnTo>
                  <a:lnTo>
                    <a:pt x="6037828" y="10884521"/>
                  </a:lnTo>
                  <a:lnTo>
                    <a:pt x="0" y="6111220"/>
                  </a:lnTo>
                  <a:close/>
                </a:path>
              </a:pathLst>
            </a:custGeom>
          </p:spPr>
        </p:pic>
        <p:sp>
          <p:nvSpPr>
            <p:cNvPr id="28" name="矩形 27"/>
            <p:cNvSpPr/>
            <p:nvPr/>
          </p:nvSpPr>
          <p:spPr>
            <a:xfrm rot="2299722">
              <a:off x="2398017" y="2249463"/>
              <a:ext cx="7594747" cy="7594746"/>
            </a:xfrm>
            <a:prstGeom prst="rect">
              <a:avLst/>
            </a:prstGeom>
            <a:noFill/>
            <a:ln>
              <a:solidFill>
                <a:srgbClr val="0F85F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22"/>
            </a:p>
          </p:txBody>
        </p:sp>
        <p:sp>
          <p:nvSpPr>
            <p:cNvPr id="11" name="文本框 10"/>
            <p:cNvSpPr txBox="1"/>
            <p:nvPr/>
          </p:nvSpPr>
          <p:spPr>
            <a:xfrm>
              <a:off x="3276600" y="3904633"/>
              <a:ext cx="4724400" cy="4508927"/>
            </a:xfrm>
            <a:prstGeom prst="rect">
              <a:avLst/>
            </a:prstGeom>
            <a:noFill/>
          </p:spPr>
          <p:txBody>
            <a:bodyPr wrap="square" rtlCol="0">
              <a:spAutoFit/>
            </a:bodyPr>
            <a:lstStyle/>
            <a:p>
              <a:pPr algn="ctr"/>
              <a:r>
                <a:rPr lang="en-US" altLang="zh-CN" sz="28700" dirty="0">
                  <a:solidFill>
                    <a:schemeClr val="bg1"/>
                  </a:solidFill>
                  <a:effectLst>
                    <a:outerShdw blurRad="38100" dist="38100" dir="2700000" algn="tl">
                      <a:srgbClr val="000000">
                        <a:alpha val="43137"/>
                      </a:srgbClr>
                    </a:outerShdw>
                  </a:effectLst>
                  <a:latin typeface="Impact" panose="020B0806030902050204" pitchFamily="34" charset="0"/>
                </a:rPr>
                <a:t>01</a:t>
              </a:r>
              <a:endParaRPr lang="zh-CN" altLang="en-US" sz="28700" dirty="0">
                <a:solidFill>
                  <a:schemeClr val="bg1"/>
                </a:solidFill>
                <a:effectLst>
                  <a:outerShdw blurRad="38100" dist="38100" dir="2700000" algn="tl">
                    <a:srgbClr val="000000">
                      <a:alpha val="43137"/>
                    </a:srgbClr>
                  </a:outerShdw>
                </a:effectLst>
                <a:latin typeface="Impact" panose="020B0806030902050204" pitchFamily="34" charset="0"/>
              </a:endParaRPr>
            </a:p>
          </p:txBody>
        </p:sp>
      </p:grpSp>
    </p:spTree>
    <p:extLst>
      <p:ext uri="{BB962C8B-B14F-4D97-AF65-F5344CB8AC3E}">
        <p14:creationId xmlns:p14="http://schemas.microsoft.com/office/powerpoint/2010/main" val="1475866368"/>
      </p:ext>
    </p:extLst>
  </p:cSld>
  <p:clrMapOvr>
    <a:masterClrMapping/>
  </p:clrMapOvr>
  <mc:AlternateContent xmlns:mc="http://schemas.openxmlformats.org/markup-compatibility/2006" xmlns:p14="http://schemas.microsoft.com/office/powerpoint/2010/main">
    <mc:Choice Requires="p14">
      <p:transition spd="slow" p14:dur="1250">
        <p14:flip dir="r"/>
      </p:transition>
    </mc:Choice>
    <mc:Fallback xmlns="">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rot="3054131">
            <a:off x="6157040" y="6795894"/>
            <a:ext cx="4381869" cy="4381869"/>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22"/>
          </a:p>
        </p:txBody>
      </p:sp>
      <p:sp>
        <p:nvSpPr>
          <p:cNvPr id="9" name="矩形 8"/>
          <p:cNvSpPr/>
          <p:nvPr/>
        </p:nvSpPr>
        <p:spPr>
          <a:xfrm rot="19300278" flipH="1">
            <a:off x="9054261" y="1645043"/>
            <a:ext cx="18130457" cy="13384849"/>
          </a:xfrm>
          <a:prstGeom prst="rect">
            <a:avLst/>
          </a:prstGeom>
          <a:gradFill>
            <a:gsLst>
              <a:gs pos="0">
                <a:schemeClr val="tx1">
                  <a:alpha val="50000"/>
                </a:schemeClr>
              </a:gs>
              <a:gs pos="100000">
                <a:schemeClr val="tx1">
                  <a:alpha val="7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22"/>
          </a:p>
        </p:txBody>
      </p:sp>
      <p:sp>
        <p:nvSpPr>
          <p:cNvPr id="2" name="矩形 1"/>
          <p:cNvSpPr/>
          <p:nvPr/>
        </p:nvSpPr>
        <p:spPr>
          <a:xfrm>
            <a:off x="9567491" y="7122985"/>
            <a:ext cx="12635656" cy="1717008"/>
          </a:xfrm>
          <a:prstGeom prst="rect">
            <a:avLst/>
          </a:prstGeom>
          <a:effectLst>
            <a:outerShdw blurRad="63500" sx="102000" sy="102000" algn="ctr" rotWithShape="0">
              <a:prstClr val="black">
                <a:alpha val="40000"/>
              </a:prstClr>
            </a:outerShdw>
          </a:effectLst>
        </p:spPr>
        <p:txBody>
          <a:bodyPr wrap="square">
            <a:spAutoFit/>
          </a:bodyPr>
          <a:lstStyle/>
          <a:p>
            <a:pPr algn="r">
              <a:lnSpc>
                <a:spcPct val="150000"/>
              </a:lnSpc>
            </a:pPr>
            <a:r>
              <a:rPr lang="en-US" altLang="zh-CN" sz="8000" dirty="0">
                <a:solidFill>
                  <a:schemeClr val="bg1"/>
                </a:solidFill>
                <a:effectLst>
                  <a:outerShdw blurRad="38100" dist="38100" dir="2700000" algn="tl">
                    <a:srgbClr val="000000">
                      <a:alpha val="43137"/>
                    </a:srgbClr>
                  </a:outerShdw>
                </a:effectLst>
                <a:latin typeface="Helvetica" panose="020B0604020202030204" pitchFamily="34" charset="0"/>
                <a:ea typeface="微软雅黑" panose="020B0503020204020204" pitchFamily="34" charset="-122"/>
              </a:rPr>
              <a:t>THANKS FOR </a:t>
            </a:r>
            <a:r>
              <a:rPr lang="en-US" altLang="zh-CN" sz="8000" dirty="0">
                <a:solidFill>
                  <a:srgbClr val="0F85F1"/>
                </a:solidFill>
                <a:effectLst>
                  <a:outerShdw blurRad="38100" dist="38100" dir="2700000" algn="tl">
                    <a:srgbClr val="000000">
                      <a:alpha val="43137"/>
                    </a:srgbClr>
                  </a:outerShdw>
                </a:effectLst>
                <a:latin typeface="Helvetica" panose="020B0604020202030204" pitchFamily="34" charset="0"/>
                <a:ea typeface="微软雅黑" panose="020B0503020204020204" pitchFamily="34" charset="-122"/>
              </a:rPr>
              <a:t>WATCHING</a:t>
            </a:r>
            <a:endParaRPr lang="en-US" altLang="zh-CN" sz="8000" dirty="0">
              <a:solidFill>
                <a:schemeClr val="bg1"/>
              </a:solidFill>
              <a:effectLst>
                <a:outerShdw blurRad="38100" dist="38100" dir="2700000" algn="tl">
                  <a:srgbClr val="000000">
                    <a:alpha val="43137"/>
                  </a:srgbClr>
                </a:outerShdw>
              </a:effectLst>
              <a:latin typeface="Helvetica" panose="020B0604020202030204" pitchFamily="34" charset="0"/>
              <a:ea typeface="微软雅黑" panose="020B0503020204020204" pitchFamily="34" charset="-122"/>
            </a:endParaRPr>
          </a:p>
        </p:txBody>
      </p:sp>
      <p:cxnSp>
        <p:nvCxnSpPr>
          <p:cNvPr id="4" name="直接连接符 3"/>
          <p:cNvCxnSpPr/>
          <p:nvPr/>
        </p:nvCxnSpPr>
        <p:spPr>
          <a:xfrm>
            <a:off x="9567494" y="8986828"/>
            <a:ext cx="12635653" cy="0"/>
          </a:xfrm>
          <a:prstGeom prst="line">
            <a:avLst/>
          </a:prstGeom>
          <a:ln w="19050">
            <a:solidFill>
              <a:schemeClr val="bg1"/>
            </a:solidFill>
          </a:ln>
          <a:effectLst>
            <a:outerShdw blurRad="63500" sx="102000" sy="102000" algn="ctr"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6" name="文本框 5"/>
          <p:cNvSpPr txBox="1"/>
          <p:nvPr/>
        </p:nvSpPr>
        <p:spPr>
          <a:xfrm>
            <a:off x="9572823" y="9133664"/>
            <a:ext cx="12630324" cy="580608"/>
          </a:xfrm>
          <a:prstGeom prst="rect">
            <a:avLst/>
          </a:prstGeom>
          <a:noFill/>
        </p:spPr>
        <p:txBody>
          <a:bodyPr wrap="square" lIns="0" rIns="0" rtlCol="0">
            <a:spAutoFit/>
          </a:bodyPr>
          <a:lstStyle/>
          <a:p>
            <a:pPr algn="r"/>
            <a:r>
              <a:rPr lang="en-US" altLang="zh-CN" sz="3173" dirty="0">
                <a:solidFill>
                  <a:schemeClr val="bg1"/>
                </a:solidFill>
                <a:latin typeface="微软雅黑 Light" panose="020B0502040204020203" pitchFamily="34" charset="-122"/>
                <a:ea typeface="微软雅黑 Light" panose="020B0502040204020203" pitchFamily="34" charset="-122"/>
              </a:rPr>
              <a:t>PowerPoint Template </a:t>
            </a:r>
            <a:r>
              <a:rPr lang="en-US" altLang="zh-CN" sz="3173" dirty="0" smtClean="0">
                <a:solidFill>
                  <a:schemeClr val="bg1"/>
                </a:solidFill>
                <a:latin typeface="微软雅黑 Light" panose="020B0502040204020203" pitchFamily="34" charset="-122"/>
                <a:ea typeface="微软雅黑 Light" panose="020B0502040204020203" pitchFamily="34" charset="-122"/>
              </a:rPr>
              <a:t>Designed By Mr. </a:t>
            </a:r>
            <a:r>
              <a:rPr lang="en-US" altLang="zh-CN" sz="3173" dirty="0" err="1" smtClean="0">
                <a:solidFill>
                  <a:schemeClr val="bg1"/>
                </a:solidFill>
                <a:latin typeface="微软雅黑 Light" panose="020B0502040204020203" pitchFamily="34" charset="-122"/>
                <a:ea typeface="微软雅黑 Light" panose="020B0502040204020203" pitchFamily="34" charset="-122"/>
              </a:rPr>
              <a:t>Xwith</a:t>
            </a:r>
            <a:r>
              <a:rPr lang="en-US" altLang="zh-CN" sz="3173" dirty="0" smtClean="0">
                <a:solidFill>
                  <a:schemeClr val="bg1"/>
                </a:solidFill>
                <a:latin typeface="微软雅黑 Light" panose="020B0502040204020203" pitchFamily="34" charset="-122"/>
                <a:ea typeface="微软雅黑 Light" panose="020B0502040204020203" pitchFamily="34" charset="-122"/>
              </a:rPr>
              <a:t> </a:t>
            </a:r>
            <a:r>
              <a:rPr lang="en-US" altLang="zh-CN" sz="3173" dirty="0">
                <a:solidFill>
                  <a:schemeClr val="bg1"/>
                </a:solidFill>
                <a:latin typeface="微软雅黑 Light" panose="020B0502040204020203" pitchFamily="34" charset="-122"/>
                <a:ea typeface="微软雅黑 Light" panose="020B0502040204020203" pitchFamily="34" charset="-122"/>
              </a:rPr>
              <a:t>Microsoft office 2016</a:t>
            </a:r>
            <a:endParaRPr lang="zh-CN" altLang="en-US" sz="3173" dirty="0">
              <a:solidFill>
                <a:schemeClr val="bg1"/>
              </a:solidFill>
              <a:latin typeface="微软雅黑 Light" panose="020B0502040204020203" pitchFamily="34" charset="-122"/>
              <a:ea typeface="微软雅黑 Light" panose="020B0502040204020203" pitchFamily="34" charset="-122"/>
            </a:endParaRPr>
          </a:p>
        </p:txBody>
      </p:sp>
    </p:spTree>
    <p:extLst>
      <p:ext uri="{BB962C8B-B14F-4D97-AF65-F5344CB8AC3E}">
        <p14:creationId xmlns:p14="http://schemas.microsoft.com/office/powerpoint/2010/main" val="188426395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7848600" y="10795000"/>
            <a:ext cx="5455724" cy="369332"/>
          </a:xfrm>
          <a:prstGeom prst="rect">
            <a:avLst/>
          </a:prstGeom>
          <a:noFill/>
        </p:spPr>
        <p:txBody>
          <a:bodyPr wrap="none" rtlCol="0">
            <a:spAutoFit/>
          </a:bodyPr>
          <a:lstStyle/>
          <a:p>
            <a:r>
              <a:rPr lang="en-US" altLang="zh-CN" dirty="0" smtClean="0"/>
              <a:t>51PPT</a:t>
            </a:r>
            <a:r>
              <a:rPr lang="zh-CN" altLang="en-US" dirty="0" smtClean="0"/>
              <a:t>模板网   </a:t>
            </a:r>
            <a:r>
              <a:rPr lang="en-US" altLang="zh-CN" dirty="0" smtClean="0">
                <a:hlinkClick r:id="rId2"/>
              </a:rPr>
              <a:t>www.51pptmoban.com</a:t>
            </a:r>
            <a:r>
              <a:rPr lang="en-US" altLang="zh-CN" dirty="0" smtClean="0"/>
              <a:t>   </a:t>
            </a:r>
            <a:r>
              <a:rPr lang="zh-CN" altLang="en-US" smtClean="0"/>
              <a:t>整理发布</a:t>
            </a:r>
            <a:endParaRPr lang="zh-CN" altLang="en-US"/>
          </a:p>
        </p:txBody>
      </p:sp>
    </p:spTree>
    <p:extLst>
      <p:ext uri="{BB962C8B-B14F-4D97-AF65-F5344CB8AC3E}">
        <p14:creationId xmlns:p14="http://schemas.microsoft.com/office/powerpoint/2010/main" val="201932190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99247" y="0"/>
            <a:ext cx="21461506" cy="9717741"/>
          </a:xfrm>
          <a:prstGeom prst="rect">
            <a:avLst/>
          </a:prstGeom>
          <a:solidFill>
            <a:srgbClr val="323B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941293" y="-197223"/>
            <a:ext cx="20977413" cy="9681882"/>
          </a:xfrm>
          <a:prstGeom prst="rect">
            <a:avLst/>
          </a:prstGeom>
          <a:noFill/>
          <a:ln>
            <a:solidFill>
              <a:srgbClr val="0F85F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1917290" y="3228142"/>
            <a:ext cx="19025420" cy="1966051"/>
          </a:xfrm>
          <a:prstGeom prst="rect">
            <a:avLst/>
          </a:prstGeom>
        </p:spPr>
        <p:txBody>
          <a:bodyPr wrap="square">
            <a:spAutoFit/>
          </a:bodyPr>
          <a:lstStyle/>
          <a:p>
            <a:pPr indent="533400" algn="just">
              <a:lnSpc>
                <a:spcPct val="130000"/>
              </a:lnSpc>
            </a:pPr>
            <a:r>
              <a:rPr lang="en-US" altLang="zh-CN" sz="2400" dirty="0">
                <a:solidFill>
                  <a:schemeClr val="bg1">
                    <a:lumMod val="85000"/>
                  </a:schemeClr>
                </a:solidFill>
                <a:latin typeface="微软雅黑" panose="020B0503020204020204" pitchFamily="34" charset="-122"/>
                <a:ea typeface="微软雅黑" panose="020B0503020204020204" pitchFamily="34" charset="-122"/>
              </a:rPr>
              <a:t>To compete in the challenging global environment, companies are changing their business processes by extending them to include other companies in the supply chain. Companies are changing their business processes by extending them to include other companies in the supply chain. To compete in the challenging global environment, companies are changing their business processes by extending them to include other companies in the supply chain. </a:t>
            </a:r>
          </a:p>
        </p:txBody>
      </p:sp>
      <p:sp>
        <p:nvSpPr>
          <p:cNvPr id="5" name="文本框 4"/>
          <p:cNvSpPr txBox="1"/>
          <p:nvPr/>
        </p:nvSpPr>
        <p:spPr>
          <a:xfrm>
            <a:off x="799485" y="2021535"/>
            <a:ext cx="2235610" cy="2215991"/>
          </a:xfrm>
          <a:prstGeom prst="rect">
            <a:avLst/>
          </a:prstGeom>
          <a:noFill/>
        </p:spPr>
        <p:txBody>
          <a:bodyPr wrap="square" rtlCol="0">
            <a:spAutoFit/>
          </a:bodyPr>
          <a:lstStyle/>
          <a:p>
            <a:r>
              <a:rPr lang="zh-CN" altLang="en-US" sz="13800" dirty="0">
                <a:solidFill>
                  <a:schemeClr val="bg1">
                    <a:lumMod val="85000"/>
                  </a:schemeClr>
                </a:solidFill>
                <a:latin typeface="Impact" panose="020B0806030902050204" pitchFamily="34" charset="0"/>
              </a:rPr>
              <a:t>“</a:t>
            </a:r>
          </a:p>
        </p:txBody>
      </p:sp>
      <p:sp>
        <p:nvSpPr>
          <p:cNvPr id="7" name="Shape 2702"/>
          <p:cNvSpPr/>
          <p:nvPr/>
        </p:nvSpPr>
        <p:spPr>
          <a:xfrm>
            <a:off x="9639986" y="8422335"/>
            <a:ext cx="536392" cy="536350"/>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moveTo>
                  <a:pt x="15929" y="7018"/>
                </a:moveTo>
                <a:cubicBezTo>
                  <a:pt x="15539" y="7246"/>
                  <a:pt x="15108" y="7411"/>
                  <a:pt x="14650" y="7500"/>
                </a:cubicBezTo>
                <a:cubicBezTo>
                  <a:pt x="14282" y="7114"/>
                  <a:pt x="13759" y="6874"/>
                  <a:pt x="13179" y="6874"/>
                </a:cubicBezTo>
                <a:cubicBezTo>
                  <a:pt x="12067" y="6874"/>
                  <a:pt x="11165" y="7762"/>
                  <a:pt x="11165" y="8856"/>
                </a:cubicBezTo>
                <a:cubicBezTo>
                  <a:pt x="11165" y="9011"/>
                  <a:pt x="11183" y="9162"/>
                  <a:pt x="11217" y="9308"/>
                </a:cubicBezTo>
                <a:cubicBezTo>
                  <a:pt x="9543" y="9225"/>
                  <a:pt x="8059" y="8436"/>
                  <a:pt x="7065" y="7236"/>
                </a:cubicBezTo>
                <a:cubicBezTo>
                  <a:pt x="6892" y="7530"/>
                  <a:pt x="6793" y="7869"/>
                  <a:pt x="6793" y="8233"/>
                </a:cubicBezTo>
                <a:cubicBezTo>
                  <a:pt x="6793" y="8921"/>
                  <a:pt x="7148" y="9528"/>
                  <a:pt x="7689" y="9883"/>
                </a:cubicBezTo>
                <a:cubicBezTo>
                  <a:pt x="7359" y="9873"/>
                  <a:pt x="7048" y="9784"/>
                  <a:pt x="6776" y="9635"/>
                </a:cubicBezTo>
                <a:cubicBezTo>
                  <a:pt x="6776" y="9644"/>
                  <a:pt x="6776" y="9651"/>
                  <a:pt x="6776" y="9660"/>
                </a:cubicBezTo>
                <a:cubicBezTo>
                  <a:pt x="6776" y="10621"/>
                  <a:pt x="7471" y="11422"/>
                  <a:pt x="8392" y="11604"/>
                </a:cubicBezTo>
                <a:cubicBezTo>
                  <a:pt x="8223" y="11650"/>
                  <a:pt x="8045" y="11673"/>
                  <a:pt x="7861" y="11673"/>
                </a:cubicBezTo>
                <a:cubicBezTo>
                  <a:pt x="7732" y="11673"/>
                  <a:pt x="7605" y="11661"/>
                  <a:pt x="7483" y="11638"/>
                </a:cubicBezTo>
                <a:cubicBezTo>
                  <a:pt x="7739" y="12426"/>
                  <a:pt x="8483" y="12999"/>
                  <a:pt x="9364" y="13015"/>
                </a:cubicBezTo>
                <a:cubicBezTo>
                  <a:pt x="8674" y="13547"/>
                  <a:pt x="7806" y="13863"/>
                  <a:pt x="6862" y="13863"/>
                </a:cubicBezTo>
                <a:cubicBezTo>
                  <a:pt x="6699" y="13863"/>
                  <a:pt x="6540" y="13855"/>
                  <a:pt x="6382" y="13837"/>
                </a:cubicBezTo>
                <a:cubicBezTo>
                  <a:pt x="7274" y="14398"/>
                  <a:pt x="8332" y="14727"/>
                  <a:pt x="9470" y="14727"/>
                </a:cubicBezTo>
                <a:cubicBezTo>
                  <a:pt x="13175" y="14727"/>
                  <a:pt x="15201" y="11706"/>
                  <a:pt x="15201" y="9086"/>
                </a:cubicBezTo>
                <a:cubicBezTo>
                  <a:pt x="15201" y="9000"/>
                  <a:pt x="15199" y="8915"/>
                  <a:pt x="15195" y="8830"/>
                </a:cubicBezTo>
                <a:cubicBezTo>
                  <a:pt x="15588" y="8550"/>
                  <a:pt x="15930" y="8201"/>
                  <a:pt x="16200" y="7804"/>
                </a:cubicBezTo>
                <a:cubicBezTo>
                  <a:pt x="15839" y="7961"/>
                  <a:pt x="15451" y="8067"/>
                  <a:pt x="15043" y="8115"/>
                </a:cubicBezTo>
                <a:cubicBezTo>
                  <a:pt x="15459" y="7870"/>
                  <a:pt x="15778" y="7482"/>
                  <a:pt x="15929" y="7018"/>
                </a:cubicBezTo>
              </a:path>
            </a:pathLst>
          </a:custGeom>
          <a:solidFill>
            <a:schemeClr val="bg1">
              <a:lumMod val="85000"/>
            </a:schemeClr>
          </a:solidFill>
          <a:ln w="12700">
            <a:miter lim="400000"/>
          </a:ln>
        </p:spPr>
        <p:txBody>
          <a:bodyPr lIns="36576" tIns="36576" rIns="36576" bIns="36576" anchor="ctr"/>
          <a:lstStyle/>
          <a:p>
            <a:pPr algn="ctr" defTabSz="438901">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latin typeface="Arial"/>
              <a:ea typeface="Arial"/>
              <a:cs typeface="Arial"/>
            </a:endParaRPr>
          </a:p>
        </p:txBody>
      </p:sp>
      <p:sp>
        <p:nvSpPr>
          <p:cNvPr id="8" name="Shape 2703"/>
          <p:cNvSpPr/>
          <p:nvPr/>
        </p:nvSpPr>
        <p:spPr>
          <a:xfrm>
            <a:off x="11161803" y="8422335"/>
            <a:ext cx="536392" cy="536350"/>
          </a:xfrm>
          <a:custGeom>
            <a:avLst/>
            <a:gdLst/>
            <a:ahLst/>
            <a:cxnLst>
              <a:cxn ang="0">
                <a:pos x="wd2" y="hd2"/>
              </a:cxn>
              <a:cxn ang="5400000">
                <a:pos x="wd2" y="hd2"/>
              </a:cxn>
              <a:cxn ang="10800000">
                <a:pos x="wd2" y="hd2"/>
              </a:cxn>
              <a:cxn ang="16200000">
                <a:pos x="wd2" y="hd2"/>
              </a:cxn>
            </a:cxnLst>
            <a:rect l="0" t="0" r="r" b="b"/>
            <a:pathLst>
              <a:path w="21600" h="21600" extrusionOk="0">
                <a:moveTo>
                  <a:pt x="11776" y="8468"/>
                </a:moveTo>
                <a:cubicBezTo>
                  <a:pt x="11776" y="8071"/>
                  <a:pt x="11817" y="7858"/>
                  <a:pt x="12428" y="7858"/>
                </a:cubicBezTo>
                <a:lnTo>
                  <a:pt x="13244" y="7858"/>
                </a:lnTo>
                <a:lnTo>
                  <a:pt x="13244" y="6381"/>
                </a:lnTo>
                <a:lnTo>
                  <a:pt x="11938" y="6381"/>
                </a:lnTo>
                <a:cubicBezTo>
                  <a:pt x="10369" y="6381"/>
                  <a:pt x="9816" y="7120"/>
                  <a:pt x="9816" y="8363"/>
                </a:cubicBezTo>
                <a:lnTo>
                  <a:pt x="9816" y="9322"/>
                </a:lnTo>
                <a:lnTo>
                  <a:pt x="8837" y="9322"/>
                </a:lnTo>
                <a:lnTo>
                  <a:pt x="8837" y="10800"/>
                </a:lnTo>
                <a:lnTo>
                  <a:pt x="9816" y="10800"/>
                </a:lnTo>
                <a:lnTo>
                  <a:pt x="9816" y="15219"/>
                </a:lnTo>
                <a:lnTo>
                  <a:pt x="11774" y="15219"/>
                </a:lnTo>
                <a:lnTo>
                  <a:pt x="11774" y="10800"/>
                </a:lnTo>
                <a:lnTo>
                  <a:pt x="13081" y="10800"/>
                </a:lnTo>
                <a:lnTo>
                  <a:pt x="13254" y="9322"/>
                </a:lnTo>
                <a:lnTo>
                  <a:pt x="11774" y="9322"/>
                </a:lnTo>
                <a:cubicBezTo>
                  <a:pt x="11774" y="9322"/>
                  <a:pt x="11776" y="8468"/>
                  <a:pt x="11776" y="8468"/>
                </a:cubicBezTo>
                <a:close/>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path>
            </a:pathLst>
          </a:custGeom>
          <a:solidFill>
            <a:schemeClr val="bg1">
              <a:lumMod val="85000"/>
            </a:schemeClr>
          </a:solidFill>
          <a:ln w="12700">
            <a:miter lim="400000"/>
          </a:ln>
        </p:spPr>
        <p:txBody>
          <a:bodyPr lIns="36576" tIns="36576" rIns="36576" bIns="36576" anchor="ctr"/>
          <a:lstStyle/>
          <a:p>
            <a:pPr algn="ctr" defTabSz="438901">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latin typeface="Arial"/>
              <a:ea typeface="Arial"/>
              <a:cs typeface="Arial"/>
            </a:endParaRPr>
          </a:p>
        </p:txBody>
      </p:sp>
      <p:sp>
        <p:nvSpPr>
          <p:cNvPr id="9" name="Shape 2708"/>
          <p:cNvSpPr/>
          <p:nvPr/>
        </p:nvSpPr>
        <p:spPr>
          <a:xfrm>
            <a:off x="12683620" y="8422335"/>
            <a:ext cx="536392" cy="536350"/>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6" y="0"/>
                  <a:pt x="0" y="4835"/>
                  <a:pt x="0" y="10800"/>
                </a:cubicBezTo>
                <a:cubicBezTo>
                  <a:pt x="0" y="16765"/>
                  <a:pt x="4836" y="21600"/>
                  <a:pt x="10800" y="21600"/>
                </a:cubicBezTo>
                <a:cubicBezTo>
                  <a:pt x="16764" y="21600"/>
                  <a:pt x="21600" y="16765"/>
                  <a:pt x="21600" y="10800"/>
                </a:cubicBezTo>
                <a:cubicBezTo>
                  <a:pt x="21600" y="4835"/>
                  <a:pt x="16764" y="0"/>
                  <a:pt x="10800" y="0"/>
                </a:cubicBezTo>
                <a:moveTo>
                  <a:pt x="13430" y="9320"/>
                </a:moveTo>
                <a:cubicBezTo>
                  <a:pt x="11975" y="9320"/>
                  <a:pt x="11780" y="10196"/>
                  <a:pt x="11780" y="10196"/>
                </a:cubicBezTo>
                <a:lnTo>
                  <a:pt x="11782" y="9327"/>
                </a:lnTo>
                <a:lnTo>
                  <a:pt x="9818" y="9327"/>
                </a:lnTo>
                <a:lnTo>
                  <a:pt x="9818" y="14727"/>
                </a:lnTo>
                <a:lnTo>
                  <a:pt x="11782" y="14727"/>
                </a:lnTo>
                <a:lnTo>
                  <a:pt x="11782" y="11782"/>
                </a:lnTo>
                <a:cubicBezTo>
                  <a:pt x="11782" y="11782"/>
                  <a:pt x="11782" y="10793"/>
                  <a:pt x="12616" y="10793"/>
                </a:cubicBezTo>
                <a:cubicBezTo>
                  <a:pt x="13086" y="10793"/>
                  <a:pt x="13255" y="11232"/>
                  <a:pt x="13255" y="11782"/>
                </a:cubicBezTo>
                <a:lnTo>
                  <a:pt x="13255" y="14727"/>
                </a:lnTo>
                <a:lnTo>
                  <a:pt x="15218" y="14727"/>
                </a:lnTo>
                <a:lnTo>
                  <a:pt x="15218" y="11782"/>
                </a:lnTo>
                <a:cubicBezTo>
                  <a:pt x="15218" y="10245"/>
                  <a:pt x="14550" y="9320"/>
                  <a:pt x="13430" y="9320"/>
                </a:cubicBezTo>
                <a:moveTo>
                  <a:pt x="6873" y="14727"/>
                </a:moveTo>
                <a:lnTo>
                  <a:pt x="8829" y="14727"/>
                </a:lnTo>
                <a:lnTo>
                  <a:pt x="8829" y="9320"/>
                </a:lnTo>
                <a:lnTo>
                  <a:pt x="6873" y="9320"/>
                </a:lnTo>
                <a:cubicBezTo>
                  <a:pt x="6873" y="9320"/>
                  <a:pt x="6873" y="14727"/>
                  <a:pt x="6873" y="14727"/>
                </a:cubicBezTo>
                <a:close/>
                <a:moveTo>
                  <a:pt x="7851" y="6873"/>
                </a:moveTo>
                <a:cubicBezTo>
                  <a:pt x="7311" y="6873"/>
                  <a:pt x="6873" y="7313"/>
                  <a:pt x="6873" y="7856"/>
                </a:cubicBezTo>
                <a:cubicBezTo>
                  <a:pt x="6873" y="8399"/>
                  <a:pt x="7311" y="8839"/>
                  <a:pt x="7851" y="8839"/>
                </a:cubicBezTo>
                <a:cubicBezTo>
                  <a:pt x="8391" y="8839"/>
                  <a:pt x="8829" y="8399"/>
                  <a:pt x="8829" y="7856"/>
                </a:cubicBezTo>
                <a:cubicBezTo>
                  <a:pt x="8829" y="7313"/>
                  <a:pt x="8391" y="6873"/>
                  <a:pt x="7851" y="6873"/>
                </a:cubicBezTo>
              </a:path>
            </a:pathLst>
          </a:custGeom>
          <a:solidFill>
            <a:schemeClr val="bg1">
              <a:lumMod val="85000"/>
            </a:schemeClr>
          </a:solidFill>
          <a:ln w="12700">
            <a:miter lim="400000"/>
          </a:ln>
        </p:spPr>
        <p:txBody>
          <a:bodyPr lIns="36576" tIns="36576" rIns="36576" bIns="36576" anchor="ctr"/>
          <a:lstStyle/>
          <a:p>
            <a:pPr algn="ctr" defTabSz="438901">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latin typeface="Arial"/>
              <a:ea typeface="Arial"/>
              <a:cs typeface="Arial"/>
            </a:endParaRPr>
          </a:p>
        </p:txBody>
      </p:sp>
      <p:sp>
        <p:nvSpPr>
          <p:cNvPr id="11" name="矩形 10"/>
          <p:cNvSpPr/>
          <p:nvPr/>
        </p:nvSpPr>
        <p:spPr>
          <a:xfrm>
            <a:off x="6549818" y="11375976"/>
            <a:ext cx="9760364" cy="507831"/>
          </a:xfrm>
          <a:prstGeom prst="rect">
            <a:avLst/>
          </a:prstGeom>
        </p:spPr>
        <p:txBody>
          <a:bodyPr wrap="none">
            <a:spAutoFit/>
          </a:bodyPr>
          <a:lstStyle/>
          <a:p>
            <a:pPr algn="r">
              <a:lnSpc>
                <a:spcPct val="150000"/>
              </a:lnSpc>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Business is the human activity related to material things. It is necessary for civilization. </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914789341"/>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8" name="组合 197"/>
          <p:cNvGrpSpPr/>
          <p:nvPr/>
        </p:nvGrpSpPr>
        <p:grpSpPr>
          <a:xfrm>
            <a:off x="2109720" y="9127867"/>
            <a:ext cx="18611698" cy="630056"/>
            <a:chOff x="2257435" y="10337467"/>
            <a:chExt cx="18611698" cy="630056"/>
          </a:xfrm>
        </p:grpSpPr>
        <p:sp>
          <p:nvSpPr>
            <p:cNvPr id="158" name="圆角矩形 157"/>
            <p:cNvSpPr/>
            <p:nvPr/>
          </p:nvSpPr>
          <p:spPr>
            <a:xfrm>
              <a:off x="2257435" y="10516011"/>
              <a:ext cx="18611698" cy="272970"/>
            </a:xfrm>
            <a:prstGeom prst="roundRect">
              <a:avLst>
                <a:gd name="adj" fmla="val 50000"/>
              </a:avLst>
            </a:prstGeom>
            <a:solidFill>
              <a:schemeClr val="bg1">
                <a:lumMod val="85000"/>
              </a:schemeClr>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Calibri"/>
                <a:ea typeface="宋体" panose="02010600030101010101" pitchFamily="2" charset="-122"/>
              </a:endParaRPr>
            </a:p>
          </p:txBody>
        </p:sp>
        <p:sp>
          <p:nvSpPr>
            <p:cNvPr id="159" name="圆角矩形 158"/>
            <p:cNvSpPr/>
            <p:nvPr/>
          </p:nvSpPr>
          <p:spPr>
            <a:xfrm>
              <a:off x="12573579" y="10537387"/>
              <a:ext cx="4571295" cy="272970"/>
            </a:xfrm>
            <a:prstGeom prst="roundRect">
              <a:avLst>
                <a:gd name="adj" fmla="val 50000"/>
              </a:avLst>
            </a:prstGeom>
            <a:solidFill>
              <a:srgbClr val="0F85F1"/>
            </a:solidFill>
            <a:ln w="19050">
              <a:noFill/>
            </a:ln>
            <a:effectLst>
              <a:innerShdw blurRad="101600" dist="38100" dir="13500000">
                <a:schemeClr val="tx1">
                  <a:lumMod val="65000"/>
                  <a:lumOff val="35000"/>
                  <a:alpha val="4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Calibri"/>
                <a:ea typeface="宋体" panose="02010600030101010101" pitchFamily="2" charset="-122"/>
              </a:endParaRPr>
            </a:p>
          </p:txBody>
        </p:sp>
        <p:sp>
          <p:nvSpPr>
            <p:cNvPr id="178" name="椭圆 177"/>
            <p:cNvSpPr>
              <a:spLocks/>
            </p:cNvSpPr>
            <p:nvPr/>
          </p:nvSpPr>
          <p:spPr>
            <a:xfrm>
              <a:off x="3390077" y="10337467"/>
              <a:ext cx="630056" cy="630056"/>
            </a:xfrm>
            <a:prstGeom prst="ellipse">
              <a:avLst/>
            </a:prstGeom>
            <a:solidFill>
              <a:schemeClr val="bg1">
                <a:lumMod val="95000"/>
              </a:schemeClr>
            </a:solidFill>
            <a:ln w="50800">
              <a:solidFill>
                <a:srgbClr val="0F85F1"/>
              </a:solidFill>
            </a:ln>
            <a:effectLst/>
            <a:scene3d>
              <a:camera prst="orthographicFront"/>
              <a:lightRig rig="threePt" dir="t"/>
            </a:scene3d>
            <a:sp3d prstMaterial="softEdge">
              <a:bevelT w="31750" h="63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sp>
          <p:nvSpPr>
            <p:cNvPr id="179" name="椭圆 178"/>
            <p:cNvSpPr>
              <a:spLocks/>
            </p:cNvSpPr>
            <p:nvPr/>
          </p:nvSpPr>
          <p:spPr>
            <a:xfrm>
              <a:off x="5930966" y="10337467"/>
              <a:ext cx="630056" cy="630056"/>
            </a:xfrm>
            <a:prstGeom prst="ellipse">
              <a:avLst/>
            </a:prstGeom>
            <a:solidFill>
              <a:schemeClr val="bg1">
                <a:lumMod val="95000"/>
              </a:schemeClr>
            </a:solidFill>
            <a:ln w="50800">
              <a:solidFill>
                <a:srgbClr val="0F85F1"/>
              </a:solidFill>
            </a:ln>
            <a:effectLst/>
            <a:scene3d>
              <a:camera prst="orthographicFront"/>
              <a:lightRig rig="threePt" dir="t"/>
            </a:scene3d>
            <a:sp3d prstMaterial="softEdge">
              <a:bevelT w="31750" h="63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sp>
          <p:nvSpPr>
            <p:cNvPr id="180" name="椭圆 179"/>
            <p:cNvSpPr>
              <a:spLocks/>
            </p:cNvSpPr>
            <p:nvPr/>
          </p:nvSpPr>
          <p:spPr>
            <a:xfrm>
              <a:off x="12172747" y="10337467"/>
              <a:ext cx="630056" cy="630056"/>
            </a:xfrm>
            <a:prstGeom prst="ellipse">
              <a:avLst/>
            </a:prstGeom>
            <a:solidFill>
              <a:schemeClr val="bg1">
                <a:lumMod val="95000"/>
              </a:schemeClr>
            </a:solidFill>
            <a:ln w="50800">
              <a:solidFill>
                <a:srgbClr val="0F85F1"/>
              </a:solidFill>
            </a:ln>
            <a:effectLst/>
            <a:scene3d>
              <a:camera prst="orthographicFront"/>
              <a:lightRig rig="threePt" dir="t"/>
            </a:scene3d>
            <a:sp3d prstMaterial="softEdge">
              <a:bevelT w="31750" h="63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sp>
          <p:nvSpPr>
            <p:cNvPr id="181" name="椭圆 180"/>
            <p:cNvSpPr>
              <a:spLocks/>
            </p:cNvSpPr>
            <p:nvPr/>
          </p:nvSpPr>
          <p:spPr>
            <a:xfrm>
              <a:off x="16982888" y="10337467"/>
              <a:ext cx="630056" cy="630056"/>
            </a:xfrm>
            <a:prstGeom prst="ellipse">
              <a:avLst/>
            </a:prstGeom>
            <a:solidFill>
              <a:schemeClr val="bg1">
                <a:lumMod val="95000"/>
              </a:schemeClr>
            </a:solidFill>
            <a:ln w="50800">
              <a:solidFill>
                <a:srgbClr val="0F85F1"/>
              </a:solidFill>
            </a:ln>
            <a:effectLst/>
            <a:scene3d>
              <a:camera prst="orthographicFront"/>
              <a:lightRig rig="threePt" dir="t"/>
            </a:scene3d>
            <a:sp3d prstMaterial="softEdge">
              <a:bevelT w="31750" h="63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grpSp>
      <p:sp>
        <p:nvSpPr>
          <p:cNvPr id="196" name="TextBox 13"/>
          <p:cNvSpPr txBox="1"/>
          <p:nvPr/>
        </p:nvSpPr>
        <p:spPr>
          <a:xfrm>
            <a:off x="1276752" y="525776"/>
            <a:ext cx="8667795" cy="988347"/>
          </a:xfrm>
          <a:prstGeom prst="rect">
            <a:avLst/>
          </a:prstGeom>
          <a:noFill/>
        </p:spPr>
        <p:txBody>
          <a:bodyPr wrap="square" rtlCol="0">
            <a:spAutoFit/>
          </a:bodyPr>
          <a:lstStyle/>
          <a:p>
            <a:pPr defTabSz="1765901">
              <a:lnSpc>
                <a:spcPct val="150000"/>
              </a:lnSpc>
            </a:pPr>
            <a:r>
              <a:rPr lang="en-US" sz="4400" b="1" dirty="0">
                <a:solidFill>
                  <a:prstClr val="black">
                    <a:lumMod val="65000"/>
                    <a:lumOff val="35000"/>
                  </a:prstClr>
                </a:solidFill>
                <a:latin typeface="+mj-ea"/>
                <a:ea typeface="+mj-ea"/>
              </a:rPr>
              <a:t>ADD YOUR TITLE HERE</a:t>
            </a:r>
            <a:endParaRPr lang="en-US" sz="4400" b="1" dirty="0">
              <a:solidFill>
                <a:srgbClr val="00A8A7"/>
              </a:solidFill>
              <a:latin typeface="+mj-ea"/>
              <a:ea typeface="+mj-ea"/>
            </a:endParaRPr>
          </a:p>
        </p:txBody>
      </p:sp>
      <p:sp>
        <p:nvSpPr>
          <p:cNvPr id="197" name="Rectangle 14"/>
          <p:cNvSpPr/>
          <p:nvPr/>
        </p:nvSpPr>
        <p:spPr>
          <a:xfrm>
            <a:off x="1276753" y="1480087"/>
            <a:ext cx="9878927" cy="507831"/>
          </a:xfrm>
          <a:prstGeom prst="rect">
            <a:avLst/>
          </a:prstGeom>
        </p:spPr>
        <p:txBody>
          <a:bodyPr wrap="square">
            <a:spAutoFit/>
          </a:bodyPr>
          <a:lstStyle/>
          <a:p>
            <a:pPr defTabSz="1765901">
              <a:lnSpc>
                <a:spcPct val="150000"/>
              </a:lnSpc>
            </a:pPr>
            <a:r>
              <a:rPr lang="en-US" altLang="zh-CN" dirty="0">
                <a:solidFill>
                  <a:prstClr val="black">
                    <a:lumMod val="65000"/>
                    <a:lumOff val="35000"/>
                  </a:prstClr>
                </a:solidFill>
                <a:latin typeface="+mj-ea"/>
                <a:ea typeface="+mj-ea"/>
                <a:cs typeface="Open Sans Light" panose="020B0306030504020204" pitchFamily="34" charset="0"/>
              </a:rPr>
              <a:t>Business is the human activity related to material things. It is necessary for civilization. </a:t>
            </a:r>
          </a:p>
        </p:txBody>
      </p:sp>
      <p:grpSp>
        <p:nvGrpSpPr>
          <p:cNvPr id="2" name="组合 1"/>
          <p:cNvGrpSpPr/>
          <p:nvPr/>
        </p:nvGrpSpPr>
        <p:grpSpPr>
          <a:xfrm>
            <a:off x="2257435" y="3287778"/>
            <a:ext cx="18316268" cy="3113022"/>
            <a:chOff x="2257435" y="3287778"/>
            <a:chExt cx="18316268" cy="3113022"/>
          </a:xfrm>
        </p:grpSpPr>
        <p:sp>
          <p:nvSpPr>
            <p:cNvPr id="161" name="圆角矩形 160"/>
            <p:cNvSpPr/>
            <p:nvPr/>
          </p:nvSpPr>
          <p:spPr>
            <a:xfrm>
              <a:off x="2257435" y="3287778"/>
              <a:ext cx="18316268" cy="3113022"/>
            </a:xfrm>
            <a:prstGeom prst="roundRect">
              <a:avLst>
                <a:gd name="adj" fmla="val 50000"/>
              </a:avLst>
            </a:prstGeom>
            <a:noFill/>
            <a:ln w="31750">
              <a:solidFill>
                <a:srgbClr val="323B43"/>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4000" b="0" i="0" u="none" strike="noStrike" kern="0" cap="none" spc="0" normalizeH="0" baseline="0" noProof="0">
                <a:ln>
                  <a:noFill/>
                </a:ln>
                <a:solidFill>
                  <a:srgbClr val="FFFFFF"/>
                </a:solidFill>
                <a:effectLst/>
                <a:uLnTx/>
                <a:uFillTx/>
                <a:latin typeface="Calibri"/>
                <a:ea typeface="宋体" panose="02010600030101010101" pitchFamily="2" charset="-122"/>
              </a:endParaRPr>
            </a:p>
          </p:txBody>
        </p:sp>
        <p:sp>
          <p:nvSpPr>
            <p:cNvPr id="162" name="圆角矩形 161"/>
            <p:cNvSpPr/>
            <p:nvPr/>
          </p:nvSpPr>
          <p:spPr>
            <a:xfrm>
              <a:off x="2509377" y="3535678"/>
              <a:ext cx="17812387" cy="2617218"/>
            </a:xfrm>
            <a:prstGeom prst="roundRect">
              <a:avLst>
                <a:gd name="adj" fmla="val 50000"/>
              </a:avLst>
            </a:prstGeom>
            <a:noFill/>
            <a:ln w="50800">
              <a:solidFill>
                <a:srgbClr val="0F85F1"/>
              </a:solidFill>
            </a:ln>
            <a:effectLst/>
            <a:scene3d>
              <a:camera prst="orthographicFront"/>
              <a:lightRig rig="threePt" dir="t"/>
            </a:scene3d>
            <a:sp3d prstMaterial="softEdge">
              <a:bevelT w="5715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40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sp>
          <p:nvSpPr>
            <p:cNvPr id="165" name="文本框 164"/>
            <p:cNvSpPr txBox="1"/>
            <p:nvPr/>
          </p:nvSpPr>
          <p:spPr>
            <a:xfrm>
              <a:off x="4277654" y="5165352"/>
              <a:ext cx="2492403" cy="461666"/>
            </a:xfrm>
            <a:prstGeom prst="rect">
              <a:avLst/>
            </a:prstGeom>
            <a:noFill/>
          </p:spPr>
          <p:txBody>
            <a:bodyPr wrap="square" rtlCol="0">
              <a:spAutoFit/>
            </a:bodyPr>
            <a:lstStyle/>
            <a:p>
              <a:pPr marL="0" marR="0" lvl="0" indent="0" algn="dist"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0" normalizeH="0" baseline="0" noProof="0" dirty="0">
                  <a:ln>
                    <a:noFill/>
                  </a:ln>
                  <a:solidFill>
                    <a:schemeClr val="tx1">
                      <a:lumMod val="65000"/>
                      <a:lumOff val="35000"/>
                    </a:schemeClr>
                  </a:solidFill>
                  <a:effectLst/>
                  <a:uLnTx/>
                  <a:uFillTx/>
                  <a:latin typeface="微软雅黑" panose="020B0503020204020204" pitchFamily="34" charset="-122"/>
                </a:rPr>
                <a:t>PERCEPTUAL</a:t>
              </a:r>
            </a:p>
          </p:txBody>
        </p:sp>
        <p:sp>
          <p:nvSpPr>
            <p:cNvPr id="168" name="文本框 167"/>
            <p:cNvSpPr txBox="1"/>
            <p:nvPr/>
          </p:nvSpPr>
          <p:spPr>
            <a:xfrm>
              <a:off x="8205462" y="5165352"/>
              <a:ext cx="2492403" cy="461666"/>
            </a:xfrm>
            <a:prstGeom prst="rect">
              <a:avLst/>
            </a:prstGeom>
            <a:noFill/>
          </p:spPr>
          <p:txBody>
            <a:bodyPr wrap="square" rtlCol="0">
              <a:spAutoFit/>
            </a:bodyPr>
            <a:lstStyle/>
            <a:p>
              <a:pPr marL="0" marR="0" lvl="0" indent="0" algn="dist"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0" normalizeH="0" baseline="0" noProof="0" dirty="0">
                  <a:ln>
                    <a:noFill/>
                  </a:ln>
                  <a:solidFill>
                    <a:schemeClr val="tx1">
                      <a:lumMod val="65000"/>
                      <a:lumOff val="35000"/>
                    </a:schemeClr>
                  </a:solidFill>
                  <a:effectLst/>
                  <a:uLnTx/>
                  <a:uFillTx/>
                  <a:latin typeface="微软雅黑" panose="020B0503020204020204" pitchFamily="34" charset="-122"/>
                </a:rPr>
                <a:t>PERCEPTUAL</a:t>
              </a:r>
            </a:p>
          </p:txBody>
        </p:sp>
        <p:sp>
          <p:nvSpPr>
            <p:cNvPr id="171" name="文本框 170"/>
            <p:cNvSpPr txBox="1"/>
            <p:nvPr/>
          </p:nvSpPr>
          <p:spPr>
            <a:xfrm>
              <a:off x="12133269" y="5165352"/>
              <a:ext cx="2492403" cy="461666"/>
            </a:xfrm>
            <a:prstGeom prst="rect">
              <a:avLst/>
            </a:prstGeom>
            <a:noFill/>
          </p:spPr>
          <p:txBody>
            <a:bodyPr wrap="square" rtlCol="0">
              <a:spAutoFit/>
            </a:bodyPr>
            <a:lstStyle/>
            <a:p>
              <a:pPr marL="0" marR="0" lvl="0" indent="0" algn="dist"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0" normalizeH="0" baseline="0" noProof="0" dirty="0">
                  <a:ln>
                    <a:noFill/>
                  </a:ln>
                  <a:solidFill>
                    <a:schemeClr val="tx1">
                      <a:lumMod val="65000"/>
                      <a:lumOff val="35000"/>
                    </a:schemeClr>
                  </a:solidFill>
                  <a:effectLst/>
                  <a:uLnTx/>
                  <a:uFillTx/>
                  <a:latin typeface="微软雅黑" panose="020B0503020204020204" pitchFamily="34" charset="-122"/>
                </a:rPr>
                <a:t>PRECISENESS</a:t>
              </a:r>
            </a:p>
          </p:txBody>
        </p:sp>
        <p:sp>
          <p:nvSpPr>
            <p:cNvPr id="174" name="文本框 173"/>
            <p:cNvSpPr txBox="1"/>
            <p:nvPr/>
          </p:nvSpPr>
          <p:spPr>
            <a:xfrm>
              <a:off x="16061077" y="5165352"/>
              <a:ext cx="2492403" cy="461666"/>
            </a:xfrm>
            <a:prstGeom prst="rect">
              <a:avLst/>
            </a:prstGeom>
            <a:noFill/>
          </p:spPr>
          <p:txBody>
            <a:bodyPr wrap="square" rtlCol="0">
              <a:spAutoFit/>
            </a:bodyPr>
            <a:lstStyle/>
            <a:p>
              <a:pPr marL="0" marR="0" lvl="0" indent="0" algn="dist"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0" normalizeH="0" baseline="0" noProof="0" dirty="0">
                  <a:ln>
                    <a:noFill/>
                  </a:ln>
                  <a:solidFill>
                    <a:schemeClr val="tx1">
                      <a:lumMod val="65000"/>
                      <a:lumOff val="35000"/>
                    </a:schemeClr>
                  </a:solidFill>
                  <a:effectLst/>
                  <a:uLnTx/>
                  <a:uFillTx/>
                  <a:latin typeface="微软雅黑" panose="020B0503020204020204" pitchFamily="34" charset="-122"/>
                </a:rPr>
                <a:t>PERCEPTUAL</a:t>
              </a:r>
            </a:p>
          </p:txBody>
        </p:sp>
        <p:cxnSp>
          <p:nvCxnSpPr>
            <p:cNvPr id="175" name="直接连接符 174"/>
            <p:cNvCxnSpPr/>
            <p:nvPr/>
          </p:nvCxnSpPr>
          <p:spPr>
            <a:xfrm>
              <a:off x="7470684" y="4027869"/>
              <a:ext cx="0" cy="1505913"/>
            </a:xfrm>
            <a:prstGeom prst="line">
              <a:avLst/>
            </a:prstGeom>
            <a:ln w="952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76" name="直接连接符 175"/>
            <p:cNvCxnSpPr/>
            <p:nvPr/>
          </p:nvCxnSpPr>
          <p:spPr>
            <a:xfrm>
              <a:off x="11415569" y="4027869"/>
              <a:ext cx="0" cy="1505913"/>
            </a:xfrm>
            <a:prstGeom prst="line">
              <a:avLst/>
            </a:prstGeom>
            <a:ln w="952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77" name="直接连接符 176"/>
            <p:cNvCxnSpPr/>
            <p:nvPr/>
          </p:nvCxnSpPr>
          <p:spPr>
            <a:xfrm>
              <a:off x="15360454" y="4027869"/>
              <a:ext cx="0" cy="1505913"/>
            </a:xfrm>
            <a:prstGeom prst="line">
              <a:avLst/>
            </a:prstGeom>
            <a:ln w="952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99" name="Shape 2485"/>
            <p:cNvSpPr/>
            <p:nvPr/>
          </p:nvSpPr>
          <p:spPr>
            <a:xfrm>
              <a:off x="16942689" y="4159340"/>
              <a:ext cx="729178" cy="662840"/>
            </a:xfrm>
            <a:custGeom>
              <a:avLst/>
              <a:gdLst/>
              <a:ahLst/>
              <a:cxnLst>
                <a:cxn ang="0">
                  <a:pos x="wd2" y="hd2"/>
                </a:cxn>
                <a:cxn ang="5400000">
                  <a:pos x="wd2" y="hd2"/>
                </a:cxn>
                <a:cxn ang="10800000">
                  <a:pos x="wd2" y="hd2"/>
                </a:cxn>
                <a:cxn ang="16200000">
                  <a:pos x="wd2" y="hd2"/>
                </a:cxn>
              </a:cxnLst>
              <a:rect l="0" t="0" r="r" b="b"/>
              <a:pathLst>
                <a:path w="21600" h="21600" extrusionOk="0">
                  <a:moveTo>
                    <a:pt x="6382" y="10800"/>
                  </a:moveTo>
                  <a:cubicBezTo>
                    <a:pt x="6653" y="10800"/>
                    <a:pt x="6873" y="10559"/>
                    <a:pt x="6873" y="10260"/>
                  </a:cubicBezTo>
                  <a:cubicBezTo>
                    <a:pt x="6873" y="9962"/>
                    <a:pt x="6653" y="9720"/>
                    <a:pt x="6382" y="9720"/>
                  </a:cubicBezTo>
                  <a:cubicBezTo>
                    <a:pt x="6110" y="9720"/>
                    <a:pt x="5891" y="9962"/>
                    <a:pt x="5891" y="10260"/>
                  </a:cubicBezTo>
                  <a:cubicBezTo>
                    <a:pt x="5891" y="10559"/>
                    <a:pt x="6110" y="10800"/>
                    <a:pt x="6382" y="10800"/>
                  </a:cubicBezTo>
                  <a:moveTo>
                    <a:pt x="3436" y="10800"/>
                  </a:moveTo>
                  <a:cubicBezTo>
                    <a:pt x="3708" y="10800"/>
                    <a:pt x="3927" y="11042"/>
                    <a:pt x="3927" y="11340"/>
                  </a:cubicBezTo>
                  <a:cubicBezTo>
                    <a:pt x="3927" y="11639"/>
                    <a:pt x="3708" y="11880"/>
                    <a:pt x="3436" y="11880"/>
                  </a:cubicBezTo>
                  <a:cubicBezTo>
                    <a:pt x="3165" y="11880"/>
                    <a:pt x="2945" y="11639"/>
                    <a:pt x="2945" y="11340"/>
                  </a:cubicBezTo>
                  <a:cubicBezTo>
                    <a:pt x="2945" y="11042"/>
                    <a:pt x="3165" y="10800"/>
                    <a:pt x="3436" y="10800"/>
                  </a:cubicBezTo>
                  <a:moveTo>
                    <a:pt x="3436" y="12960"/>
                  </a:moveTo>
                  <a:cubicBezTo>
                    <a:pt x="4249" y="12960"/>
                    <a:pt x="4909" y="12235"/>
                    <a:pt x="4909" y="11340"/>
                  </a:cubicBezTo>
                  <a:cubicBezTo>
                    <a:pt x="4909" y="10446"/>
                    <a:pt x="4249" y="9720"/>
                    <a:pt x="3436" y="9720"/>
                  </a:cubicBezTo>
                  <a:cubicBezTo>
                    <a:pt x="2623" y="9720"/>
                    <a:pt x="1964" y="10446"/>
                    <a:pt x="1964" y="11340"/>
                  </a:cubicBezTo>
                  <a:cubicBezTo>
                    <a:pt x="1964" y="12235"/>
                    <a:pt x="2623" y="12960"/>
                    <a:pt x="3436" y="12960"/>
                  </a:cubicBezTo>
                  <a:moveTo>
                    <a:pt x="14236" y="18360"/>
                  </a:moveTo>
                  <a:lnTo>
                    <a:pt x="2455" y="18360"/>
                  </a:lnTo>
                  <a:cubicBezTo>
                    <a:pt x="2183" y="18360"/>
                    <a:pt x="1964" y="18602"/>
                    <a:pt x="1964" y="18900"/>
                  </a:cubicBezTo>
                  <a:cubicBezTo>
                    <a:pt x="1964" y="19199"/>
                    <a:pt x="2183" y="19440"/>
                    <a:pt x="2455" y="19440"/>
                  </a:cubicBezTo>
                  <a:lnTo>
                    <a:pt x="14236" y="19440"/>
                  </a:lnTo>
                  <a:cubicBezTo>
                    <a:pt x="14508" y="19440"/>
                    <a:pt x="14727" y="19199"/>
                    <a:pt x="14727" y="18900"/>
                  </a:cubicBezTo>
                  <a:cubicBezTo>
                    <a:pt x="14727" y="18602"/>
                    <a:pt x="14508" y="18360"/>
                    <a:pt x="14236" y="18360"/>
                  </a:cubicBezTo>
                  <a:moveTo>
                    <a:pt x="20618" y="18105"/>
                  </a:moveTo>
                  <a:lnTo>
                    <a:pt x="16691" y="16377"/>
                  </a:lnTo>
                  <a:lnTo>
                    <a:pt x="16691" y="12784"/>
                  </a:lnTo>
                  <a:lnTo>
                    <a:pt x="20618" y="11056"/>
                  </a:lnTo>
                  <a:cubicBezTo>
                    <a:pt x="20618" y="11056"/>
                    <a:pt x="20618" y="18105"/>
                    <a:pt x="20618" y="18105"/>
                  </a:cubicBezTo>
                  <a:close/>
                  <a:moveTo>
                    <a:pt x="15709" y="19440"/>
                  </a:moveTo>
                  <a:cubicBezTo>
                    <a:pt x="15709" y="20037"/>
                    <a:pt x="15269" y="20520"/>
                    <a:pt x="14727" y="20520"/>
                  </a:cubicBezTo>
                  <a:lnTo>
                    <a:pt x="1964" y="20520"/>
                  </a:lnTo>
                  <a:cubicBezTo>
                    <a:pt x="1422" y="20520"/>
                    <a:pt x="982" y="20037"/>
                    <a:pt x="982" y="19440"/>
                  </a:cubicBezTo>
                  <a:lnTo>
                    <a:pt x="982" y="9720"/>
                  </a:lnTo>
                  <a:cubicBezTo>
                    <a:pt x="982" y="9124"/>
                    <a:pt x="1422" y="8640"/>
                    <a:pt x="1964" y="8640"/>
                  </a:cubicBezTo>
                  <a:lnTo>
                    <a:pt x="14727" y="8640"/>
                  </a:lnTo>
                  <a:cubicBezTo>
                    <a:pt x="15269" y="8640"/>
                    <a:pt x="15709" y="9124"/>
                    <a:pt x="15709" y="9720"/>
                  </a:cubicBezTo>
                  <a:cubicBezTo>
                    <a:pt x="15709" y="9720"/>
                    <a:pt x="15709" y="19440"/>
                    <a:pt x="15709" y="19440"/>
                  </a:cubicBezTo>
                  <a:close/>
                  <a:moveTo>
                    <a:pt x="1964" y="4320"/>
                  </a:moveTo>
                  <a:cubicBezTo>
                    <a:pt x="1964" y="2531"/>
                    <a:pt x="3282" y="1080"/>
                    <a:pt x="4909" y="1080"/>
                  </a:cubicBezTo>
                  <a:cubicBezTo>
                    <a:pt x="6536" y="1080"/>
                    <a:pt x="7855" y="2531"/>
                    <a:pt x="7855" y="4320"/>
                  </a:cubicBezTo>
                  <a:cubicBezTo>
                    <a:pt x="7855" y="6110"/>
                    <a:pt x="6536" y="7560"/>
                    <a:pt x="4909" y="7560"/>
                  </a:cubicBezTo>
                  <a:cubicBezTo>
                    <a:pt x="3282" y="7560"/>
                    <a:pt x="1964" y="6110"/>
                    <a:pt x="1964" y="4320"/>
                  </a:cubicBezTo>
                  <a:moveTo>
                    <a:pt x="9190" y="7560"/>
                  </a:moveTo>
                  <a:lnTo>
                    <a:pt x="7501" y="7560"/>
                  </a:lnTo>
                  <a:cubicBezTo>
                    <a:pt x="7839" y="7233"/>
                    <a:pt x="8122" y="6840"/>
                    <a:pt x="8342" y="6404"/>
                  </a:cubicBezTo>
                  <a:cubicBezTo>
                    <a:pt x="8562" y="6842"/>
                    <a:pt x="8851" y="7232"/>
                    <a:pt x="9190" y="7560"/>
                  </a:cubicBezTo>
                  <a:moveTo>
                    <a:pt x="11782" y="1080"/>
                  </a:moveTo>
                  <a:cubicBezTo>
                    <a:pt x="13409" y="1080"/>
                    <a:pt x="14727" y="2531"/>
                    <a:pt x="14727" y="4320"/>
                  </a:cubicBezTo>
                  <a:cubicBezTo>
                    <a:pt x="14727" y="6110"/>
                    <a:pt x="13409" y="7560"/>
                    <a:pt x="11782" y="7560"/>
                  </a:cubicBezTo>
                  <a:cubicBezTo>
                    <a:pt x="10155" y="7560"/>
                    <a:pt x="8836" y="6110"/>
                    <a:pt x="8836" y="4320"/>
                  </a:cubicBezTo>
                  <a:cubicBezTo>
                    <a:pt x="8836" y="2531"/>
                    <a:pt x="10155" y="1080"/>
                    <a:pt x="11782" y="1080"/>
                  </a:cubicBezTo>
                  <a:moveTo>
                    <a:pt x="21109" y="9720"/>
                  </a:moveTo>
                  <a:cubicBezTo>
                    <a:pt x="21030" y="9720"/>
                    <a:pt x="20958" y="9745"/>
                    <a:pt x="20892" y="9782"/>
                  </a:cubicBezTo>
                  <a:lnTo>
                    <a:pt x="20890" y="9777"/>
                  </a:lnTo>
                  <a:lnTo>
                    <a:pt x="16691" y="11625"/>
                  </a:lnTo>
                  <a:lnTo>
                    <a:pt x="16691" y="9720"/>
                  </a:lnTo>
                  <a:cubicBezTo>
                    <a:pt x="16691" y="8527"/>
                    <a:pt x="15812" y="7560"/>
                    <a:pt x="14727" y="7560"/>
                  </a:cubicBezTo>
                  <a:lnTo>
                    <a:pt x="14373" y="7560"/>
                  </a:lnTo>
                  <a:cubicBezTo>
                    <a:pt x="15191" y="6768"/>
                    <a:pt x="15709" y="5612"/>
                    <a:pt x="15709" y="4320"/>
                  </a:cubicBezTo>
                  <a:cubicBezTo>
                    <a:pt x="15709" y="1934"/>
                    <a:pt x="13951" y="0"/>
                    <a:pt x="11782" y="0"/>
                  </a:cubicBezTo>
                  <a:cubicBezTo>
                    <a:pt x="10302" y="0"/>
                    <a:pt x="9015" y="901"/>
                    <a:pt x="8345" y="2231"/>
                  </a:cubicBezTo>
                  <a:cubicBezTo>
                    <a:pt x="7676" y="901"/>
                    <a:pt x="6389" y="0"/>
                    <a:pt x="4909" y="0"/>
                  </a:cubicBezTo>
                  <a:cubicBezTo>
                    <a:pt x="2740" y="0"/>
                    <a:pt x="982" y="1934"/>
                    <a:pt x="982" y="4320"/>
                  </a:cubicBezTo>
                  <a:cubicBezTo>
                    <a:pt x="982" y="5612"/>
                    <a:pt x="1501" y="6768"/>
                    <a:pt x="2317" y="7560"/>
                  </a:cubicBezTo>
                  <a:lnTo>
                    <a:pt x="1964" y="7560"/>
                  </a:lnTo>
                  <a:cubicBezTo>
                    <a:pt x="879" y="7560"/>
                    <a:pt x="0" y="8527"/>
                    <a:pt x="0" y="9720"/>
                  </a:cubicBezTo>
                  <a:lnTo>
                    <a:pt x="0" y="19440"/>
                  </a:lnTo>
                  <a:cubicBezTo>
                    <a:pt x="0" y="20633"/>
                    <a:pt x="879" y="21600"/>
                    <a:pt x="1964" y="21600"/>
                  </a:cubicBezTo>
                  <a:lnTo>
                    <a:pt x="14727" y="21600"/>
                  </a:lnTo>
                  <a:cubicBezTo>
                    <a:pt x="15812" y="21600"/>
                    <a:pt x="16691" y="20633"/>
                    <a:pt x="16691" y="19440"/>
                  </a:cubicBezTo>
                  <a:lnTo>
                    <a:pt x="16691" y="17536"/>
                  </a:lnTo>
                  <a:lnTo>
                    <a:pt x="20890" y="19383"/>
                  </a:lnTo>
                  <a:lnTo>
                    <a:pt x="20891" y="19379"/>
                  </a:lnTo>
                  <a:cubicBezTo>
                    <a:pt x="20958" y="19415"/>
                    <a:pt x="21030" y="19440"/>
                    <a:pt x="21109" y="19440"/>
                  </a:cubicBezTo>
                  <a:cubicBezTo>
                    <a:pt x="21380" y="19440"/>
                    <a:pt x="21600" y="19199"/>
                    <a:pt x="21600" y="18900"/>
                  </a:cubicBezTo>
                  <a:lnTo>
                    <a:pt x="21600" y="10260"/>
                  </a:lnTo>
                  <a:cubicBezTo>
                    <a:pt x="21600" y="9962"/>
                    <a:pt x="21380" y="9720"/>
                    <a:pt x="21109" y="9720"/>
                  </a:cubicBezTo>
                  <a:moveTo>
                    <a:pt x="11782" y="5400"/>
                  </a:moveTo>
                  <a:cubicBezTo>
                    <a:pt x="12324" y="5400"/>
                    <a:pt x="12764" y="4916"/>
                    <a:pt x="12764" y="4320"/>
                  </a:cubicBezTo>
                  <a:cubicBezTo>
                    <a:pt x="12764" y="3724"/>
                    <a:pt x="12324" y="3240"/>
                    <a:pt x="11782" y="3240"/>
                  </a:cubicBezTo>
                  <a:cubicBezTo>
                    <a:pt x="11240" y="3240"/>
                    <a:pt x="10800" y="3724"/>
                    <a:pt x="10800" y="4320"/>
                  </a:cubicBezTo>
                  <a:cubicBezTo>
                    <a:pt x="10800" y="4916"/>
                    <a:pt x="11240" y="5400"/>
                    <a:pt x="11782" y="5400"/>
                  </a:cubicBezTo>
                  <a:moveTo>
                    <a:pt x="4909" y="5400"/>
                  </a:moveTo>
                  <a:cubicBezTo>
                    <a:pt x="5451" y="5400"/>
                    <a:pt x="5891" y="4916"/>
                    <a:pt x="5891" y="4320"/>
                  </a:cubicBezTo>
                  <a:cubicBezTo>
                    <a:pt x="5891" y="3724"/>
                    <a:pt x="5451" y="3240"/>
                    <a:pt x="4909" y="3240"/>
                  </a:cubicBezTo>
                  <a:cubicBezTo>
                    <a:pt x="4367" y="3240"/>
                    <a:pt x="3927" y="3724"/>
                    <a:pt x="3927" y="4320"/>
                  </a:cubicBezTo>
                  <a:cubicBezTo>
                    <a:pt x="3927" y="4916"/>
                    <a:pt x="4367" y="5400"/>
                    <a:pt x="4909" y="5400"/>
                  </a:cubicBezTo>
                </a:path>
              </a:pathLst>
            </a:custGeom>
            <a:solidFill>
              <a:srgbClr val="323B43"/>
            </a:solidFill>
            <a:ln w="12700">
              <a:miter lim="400000"/>
            </a:ln>
          </p:spPr>
          <p:txBody>
            <a:bodyPr lIns="36576" tIns="36576" rIns="36576" bIns="36576" anchor="ctr"/>
            <a:lstStyle/>
            <a:p>
              <a:pPr marL="0" marR="0" lvl="0" indent="0" algn="ctr" defTabSz="438901" eaLnBrk="1" fontAlgn="auto" latinLnBrk="0" hangingPunct="1">
                <a:lnSpc>
                  <a:spcPct val="10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kumimoji="0" sz="3000" b="0" i="0" u="none" strike="noStrike" kern="0" cap="none" spc="0" normalizeH="0" baseline="0" noProof="0">
                <a:ln>
                  <a:noFill/>
                </a:ln>
                <a:solidFill>
                  <a:schemeClr val="bg1"/>
                </a:solidFill>
                <a:effectLst>
                  <a:outerShdw blurRad="38100" dist="12700" dir="5400000" rotWithShape="0">
                    <a:srgbClr val="000000">
                      <a:alpha val="50000"/>
                    </a:srgbClr>
                  </a:outerShdw>
                </a:effectLst>
                <a:uLnTx/>
                <a:uFillTx/>
                <a:latin typeface="Arial"/>
                <a:ea typeface="Arial"/>
                <a:cs typeface="Arial"/>
                <a:sym typeface="Gill Sans"/>
              </a:endParaRPr>
            </a:p>
          </p:txBody>
        </p:sp>
        <p:sp>
          <p:nvSpPr>
            <p:cNvPr id="200" name="Shape 2498"/>
            <p:cNvSpPr/>
            <p:nvPr/>
          </p:nvSpPr>
          <p:spPr>
            <a:xfrm>
              <a:off x="5159266" y="4247960"/>
              <a:ext cx="729178" cy="596556"/>
            </a:xfrm>
            <a:custGeom>
              <a:avLst/>
              <a:gdLst/>
              <a:ahLst/>
              <a:cxnLst>
                <a:cxn ang="0">
                  <a:pos x="wd2" y="hd2"/>
                </a:cxn>
                <a:cxn ang="5400000">
                  <a:pos x="wd2" y="hd2"/>
                </a:cxn>
                <a:cxn ang="10800000">
                  <a:pos x="wd2" y="hd2"/>
                </a:cxn>
                <a:cxn ang="16200000">
                  <a:pos x="wd2" y="hd2"/>
                </a:cxn>
              </a:cxnLst>
              <a:rect l="0" t="0" r="r" b="b"/>
              <a:pathLst>
                <a:path w="21600" h="21600" extrusionOk="0">
                  <a:moveTo>
                    <a:pt x="20618" y="14400"/>
                  </a:moveTo>
                  <a:lnTo>
                    <a:pt x="16349" y="14400"/>
                  </a:lnTo>
                  <a:cubicBezTo>
                    <a:pt x="16227" y="14820"/>
                    <a:pt x="16076" y="15221"/>
                    <a:pt x="15897" y="15600"/>
                  </a:cubicBezTo>
                  <a:lnTo>
                    <a:pt x="20618" y="15600"/>
                  </a:lnTo>
                  <a:lnTo>
                    <a:pt x="20618" y="19200"/>
                  </a:lnTo>
                  <a:cubicBezTo>
                    <a:pt x="20618" y="19862"/>
                    <a:pt x="20178" y="20400"/>
                    <a:pt x="19636" y="20400"/>
                  </a:cubicBezTo>
                  <a:lnTo>
                    <a:pt x="1964" y="20400"/>
                  </a:lnTo>
                  <a:cubicBezTo>
                    <a:pt x="1422" y="20400"/>
                    <a:pt x="982" y="19862"/>
                    <a:pt x="982" y="19200"/>
                  </a:cubicBezTo>
                  <a:lnTo>
                    <a:pt x="982" y="15600"/>
                  </a:lnTo>
                  <a:lnTo>
                    <a:pt x="5704" y="15600"/>
                  </a:lnTo>
                  <a:cubicBezTo>
                    <a:pt x="5524" y="15221"/>
                    <a:pt x="5373" y="14820"/>
                    <a:pt x="5251" y="14400"/>
                  </a:cubicBezTo>
                  <a:lnTo>
                    <a:pt x="982" y="14400"/>
                  </a:lnTo>
                  <a:lnTo>
                    <a:pt x="982" y="4800"/>
                  </a:lnTo>
                  <a:cubicBezTo>
                    <a:pt x="982" y="4138"/>
                    <a:pt x="1422" y="3600"/>
                    <a:pt x="1964" y="3600"/>
                  </a:cubicBezTo>
                  <a:lnTo>
                    <a:pt x="3927" y="3600"/>
                  </a:lnTo>
                  <a:cubicBezTo>
                    <a:pt x="5891" y="3600"/>
                    <a:pt x="5891" y="1200"/>
                    <a:pt x="7364" y="1200"/>
                  </a:cubicBezTo>
                  <a:lnTo>
                    <a:pt x="10800" y="1200"/>
                  </a:lnTo>
                  <a:lnTo>
                    <a:pt x="14236" y="1200"/>
                  </a:lnTo>
                  <a:cubicBezTo>
                    <a:pt x="15709" y="1200"/>
                    <a:pt x="15709" y="3600"/>
                    <a:pt x="17673" y="3600"/>
                  </a:cubicBezTo>
                  <a:lnTo>
                    <a:pt x="19636" y="3600"/>
                  </a:lnTo>
                  <a:cubicBezTo>
                    <a:pt x="20178" y="3600"/>
                    <a:pt x="20618" y="4138"/>
                    <a:pt x="20618" y="4800"/>
                  </a:cubicBezTo>
                  <a:cubicBezTo>
                    <a:pt x="20618" y="4800"/>
                    <a:pt x="20618" y="14400"/>
                    <a:pt x="20618" y="14400"/>
                  </a:cubicBezTo>
                  <a:close/>
                  <a:moveTo>
                    <a:pt x="19636" y="2400"/>
                  </a:moveTo>
                  <a:lnTo>
                    <a:pt x="17673" y="2400"/>
                  </a:lnTo>
                  <a:cubicBezTo>
                    <a:pt x="16200" y="2400"/>
                    <a:pt x="16200" y="0"/>
                    <a:pt x="14236" y="0"/>
                  </a:cubicBezTo>
                  <a:lnTo>
                    <a:pt x="10800" y="0"/>
                  </a:lnTo>
                  <a:lnTo>
                    <a:pt x="7364" y="0"/>
                  </a:lnTo>
                  <a:cubicBezTo>
                    <a:pt x="5400" y="0"/>
                    <a:pt x="5400" y="2400"/>
                    <a:pt x="3927" y="2400"/>
                  </a:cubicBezTo>
                  <a:lnTo>
                    <a:pt x="1964" y="2400"/>
                  </a:lnTo>
                  <a:cubicBezTo>
                    <a:pt x="879" y="2400"/>
                    <a:pt x="0" y="3475"/>
                    <a:pt x="0" y="4800"/>
                  </a:cubicBezTo>
                  <a:lnTo>
                    <a:pt x="0" y="19200"/>
                  </a:lnTo>
                  <a:cubicBezTo>
                    <a:pt x="0" y="20525"/>
                    <a:pt x="879" y="21600"/>
                    <a:pt x="1964" y="21600"/>
                  </a:cubicBezTo>
                  <a:lnTo>
                    <a:pt x="19636" y="21600"/>
                  </a:lnTo>
                  <a:cubicBezTo>
                    <a:pt x="20721" y="21600"/>
                    <a:pt x="21600" y="20525"/>
                    <a:pt x="21600" y="19200"/>
                  </a:cubicBezTo>
                  <a:lnTo>
                    <a:pt x="21600" y="4800"/>
                  </a:lnTo>
                  <a:cubicBezTo>
                    <a:pt x="21600" y="3475"/>
                    <a:pt x="20721" y="2400"/>
                    <a:pt x="19636" y="2400"/>
                  </a:cubicBezTo>
                  <a:moveTo>
                    <a:pt x="18164" y="7200"/>
                  </a:moveTo>
                  <a:cubicBezTo>
                    <a:pt x="17892" y="7200"/>
                    <a:pt x="17673" y="6932"/>
                    <a:pt x="17673" y="6600"/>
                  </a:cubicBezTo>
                  <a:cubicBezTo>
                    <a:pt x="17673" y="6269"/>
                    <a:pt x="17892" y="6000"/>
                    <a:pt x="18164" y="6000"/>
                  </a:cubicBezTo>
                  <a:cubicBezTo>
                    <a:pt x="18435" y="6000"/>
                    <a:pt x="18655" y="6269"/>
                    <a:pt x="18655" y="6600"/>
                  </a:cubicBezTo>
                  <a:cubicBezTo>
                    <a:pt x="18655" y="6932"/>
                    <a:pt x="18435" y="7200"/>
                    <a:pt x="18164" y="7200"/>
                  </a:cubicBezTo>
                  <a:moveTo>
                    <a:pt x="18164" y="4800"/>
                  </a:moveTo>
                  <a:cubicBezTo>
                    <a:pt x="17351" y="4800"/>
                    <a:pt x="16691" y="5607"/>
                    <a:pt x="16691" y="6600"/>
                  </a:cubicBezTo>
                  <a:cubicBezTo>
                    <a:pt x="16691" y="7594"/>
                    <a:pt x="17351" y="8400"/>
                    <a:pt x="18164" y="8400"/>
                  </a:cubicBezTo>
                  <a:cubicBezTo>
                    <a:pt x="18977" y="8400"/>
                    <a:pt x="19636" y="7594"/>
                    <a:pt x="19636" y="6600"/>
                  </a:cubicBezTo>
                  <a:cubicBezTo>
                    <a:pt x="19636" y="5607"/>
                    <a:pt x="18977" y="4800"/>
                    <a:pt x="18164" y="4800"/>
                  </a:cubicBezTo>
                  <a:moveTo>
                    <a:pt x="18164" y="9600"/>
                  </a:moveTo>
                  <a:cubicBezTo>
                    <a:pt x="17892" y="9600"/>
                    <a:pt x="17673" y="9869"/>
                    <a:pt x="17673" y="10200"/>
                  </a:cubicBezTo>
                  <a:cubicBezTo>
                    <a:pt x="17673" y="10532"/>
                    <a:pt x="17892" y="10800"/>
                    <a:pt x="18164" y="10800"/>
                  </a:cubicBezTo>
                  <a:cubicBezTo>
                    <a:pt x="18435" y="10800"/>
                    <a:pt x="18655" y="10532"/>
                    <a:pt x="18655" y="10200"/>
                  </a:cubicBezTo>
                  <a:cubicBezTo>
                    <a:pt x="18655" y="9869"/>
                    <a:pt x="18435" y="9600"/>
                    <a:pt x="18164" y="9600"/>
                  </a:cubicBezTo>
                  <a:moveTo>
                    <a:pt x="10800" y="16800"/>
                  </a:moveTo>
                  <a:cubicBezTo>
                    <a:pt x="8631" y="16800"/>
                    <a:pt x="6873" y="14651"/>
                    <a:pt x="6873" y="12000"/>
                  </a:cubicBezTo>
                  <a:cubicBezTo>
                    <a:pt x="6873" y="9349"/>
                    <a:pt x="8631" y="7200"/>
                    <a:pt x="10800" y="7200"/>
                  </a:cubicBezTo>
                  <a:cubicBezTo>
                    <a:pt x="12969" y="7200"/>
                    <a:pt x="14727" y="9349"/>
                    <a:pt x="14727" y="12000"/>
                  </a:cubicBezTo>
                  <a:cubicBezTo>
                    <a:pt x="14727" y="14651"/>
                    <a:pt x="12969" y="16800"/>
                    <a:pt x="10800" y="16800"/>
                  </a:cubicBezTo>
                  <a:moveTo>
                    <a:pt x="10800" y="6000"/>
                  </a:moveTo>
                  <a:cubicBezTo>
                    <a:pt x="8088" y="6000"/>
                    <a:pt x="5891" y="8687"/>
                    <a:pt x="5891" y="12000"/>
                  </a:cubicBezTo>
                  <a:cubicBezTo>
                    <a:pt x="5891" y="15314"/>
                    <a:pt x="8088" y="18000"/>
                    <a:pt x="10800" y="18000"/>
                  </a:cubicBezTo>
                  <a:cubicBezTo>
                    <a:pt x="13512" y="18000"/>
                    <a:pt x="15709" y="15314"/>
                    <a:pt x="15709" y="12000"/>
                  </a:cubicBezTo>
                  <a:cubicBezTo>
                    <a:pt x="15709" y="8687"/>
                    <a:pt x="13512" y="6000"/>
                    <a:pt x="10800" y="6000"/>
                  </a:cubicBezTo>
                  <a:moveTo>
                    <a:pt x="10800" y="14400"/>
                  </a:moveTo>
                  <a:cubicBezTo>
                    <a:pt x="9716" y="14400"/>
                    <a:pt x="8836" y="13325"/>
                    <a:pt x="8836" y="12000"/>
                  </a:cubicBezTo>
                  <a:cubicBezTo>
                    <a:pt x="8836" y="10675"/>
                    <a:pt x="9716" y="9600"/>
                    <a:pt x="10800" y="9600"/>
                  </a:cubicBezTo>
                  <a:cubicBezTo>
                    <a:pt x="11884" y="9600"/>
                    <a:pt x="12764" y="10675"/>
                    <a:pt x="12764" y="12000"/>
                  </a:cubicBezTo>
                  <a:cubicBezTo>
                    <a:pt x="12764" y="13325"/>
                    <a:pt x="11884" y="14400"/>
                    <a:pt x="10800" y="14400"/>
                  </a:cubicBezTo>
                  <a:moveTo>
                    <a:pt x="10800" y="8400"/>
                  </a:moveTo>
                  <a:cubicBezTo>
                    <a:pt x="9173" y="8400"/>
                    <a:pt x="7855" y="10012"/>
                    <a:pt x="7855" y="12000"/>
                  </a:cubicBezTo>
                  <a:cubicBezTo>
                    <a:pt x="7855" y="13988"/>
                    <a:pt x="9173" y="15600"/>
                    <a:pt x="10800" y="15600"/>
                  </a:cubicBezTo>
                  <a:cubicBezTo>
                    <a:pt x="12426" y="15600"/>
                    <a:pt x="13745" y="13988"/>
                    <a:pt x="13745" y="12000"/>
                  </a:cubicBezTo>
                  <a:cubicBezTo>
                    <a:pt x="13745" y="10012"/>
                    <a:pt x="12426" y="8400"/>
                    <a:pt x="10800" y="8400"/>
                  </a:cubicBezTo>
                  <a:moveTo>
                    <a:pt x="8345" y="3600"/>
                  </a:moveTo>
                  <a:lnTo>
                    <a:pt x="13255" y="3600"/>
                  </a:lnTo>
                  <a:cubicBezTo>
                    <a:pt x="13526" y="3600"/>
                    <a:pt x="13745" y="3332"/>
                    <a:pt x="13745" y="3000"/>
                  </a:cubicBezTo>
                  <a:cubicBezTo>
                    <a:pt x="13745" y="2669"/>
                    <a:pt x="13526" y="2400"/>
                    <a:pt x="13255" y="2400"/>
                  </a:cubicBezTo>
                  <a:lnTo>
                    <a:pt x="8345" y="2400"/>
                  </a:lnTo>
                  <a:cubicBezTo>
                    <a:pt x="8074" y="2400"/>
                    <a:pt x="7855" y="2669"/>
                    <a:pt x="7855" y="3000"/>
                  </a:cubicBezTo>
                  <a:cubicBezTo>
                    <a:pt x="7855" y="3332"/>
                    <a:pt x="8074" y="3600"/>
                    <a:pt x="8345" y="3600"/>
                  </a:cubicBezTo>
                </a:path>
              </a:pathLst>
            </a:custGeom>
            <a:solidFill>
              <a:srgbClr val="323B43"/>
            </a:solidFill>
            <a:ln w="12700">
              <a:miter lim="400000"/>
            </a:ln>
          </p:spPr>
          <p:txBody>
            <a:bodyPr lIns="36576" tIns="36576" rIns="36576" bIns="36576" anchor="ctr"/>
            <a:lstStyle/>
            <a:p>
              <a:pPr marL="0" marR="0" lvl="0" indent="0" algn="ctr" defTabSz="438901" eaLnBrk="1" fontAlgn="auto" latinLnBrk="0" hangingPunct="1">
                <a:lnSpc>
                  <a:spcPct val="10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kumimoji="0" sz="3000" b="0" i="0" u="none" strike="noStrike" kern="0" cap="none" spc="0" normalizeH="0" baseline="0" noProof="0">
                <a:ln>
                  <a:noFill/>
                </a:ln>
                <a:solidFill>
                  <a:schemeClr val="bg1"/>
                </a:solidFill>
                <a:effectLst>
                  <a:outerShdw blurRad="38100" dist="12700" dir="5400000" rotWithShape="0">
                    <a:srgbClr val="000000">
                      <a:alpha val="50000"/>
                    </a:srgbClr>
                  </a:outerShdw>
                </a:effectLst>
                <a:uLnTx/>
                <a:uFillTx/>
                <a:latin typeface="Arial"/>
                <a:ea typeface="Arial"/>
                <a:cs typeface="Arial"/>
                <a:sym typeface="Gill Sans"/>
              </a:endParaRPr>
            </a:p>
          </p:txBody>
        </p:sp>
        <p:sp>
          <p:nvSpPr>
            <p:cNvPr id="201" name="Shape 2532"/>
            <p:cNvSpPr/>
            <p:nvPr/>
          </p:nvSpPr>
          <p:spPr>
            <a:xfrm>
              <a:off x="9087074" y="4115392"/>
              <a:ext cx="729178" cy="729124"/>
            </a:xfrm>
            <a:custGeom>
              <a:avLst/>
              <a:gdLst/>
              <a:ahLst/>
              <a:cxnLst>
                <a:cxn ang="0">
                  <a:pos x="wd2" y="hd2"/>
                </a:cxn>
                <a:cxn ang="5400000">
                  <a:pos x="wd2" y="hd2"/>
                </a:cxn>
                <a:cxn ang="10800000">
                  <a:pos x="wd2" y="hd2"/>
                </a:cxn>
                <a:cxn ang="16200000">
                  <a:pos x="wd2" y="hd2"/>
                </a:cxn>
              </a:cxnLst>
              <a:rect l="0" t="0" r="r" b="b"/>
              <a:pathLst>
                <a:path w="21600" h="21600" extrusionOk="0">
                  <a:moveTo>
                    <a:pt x="18655" y="11291"/>
                  </a:moveTo>
                  <a:lnTo>
                    <a:pt x="18655" y="7364"/>
                  </a:lnTo>
                  <a:cubicBezTo>
                    <a:pt x="19739" y="7364"/>
                    <a:pt x="20618" y="8243"/>
                    <a:pt x="20618" y="9327"/>
                  </a:cubicBezTo>
                  <a:cubicBezTo>
                    <a:pt x="20618" y="10412"/>
                    <a:pt x="19739" y="11291"/>
                    <a:pt x="18655" y="11291"/>
                  </a:cubicBezTo>
                  <a:moveTo>
                    <a:pt x="17673" y="17182"/>
                  </a:moveTo>
                  <a:cubicBezTo>
                    <a:pt x="17673" y="17453"/>
                    <a:pt x="17453" y="17673"/>
                    <a:pt x="17182" y="17673"/>
                  </a:cubicBezTo>
                  <a:cubicBezTo>
                    <a:pt x="16911" y="17673"/>
                    <a:pt x="16691" y="17453"/>
                    <a:pt x="16691" y="17182"/>
                  </a:cubicBezTo>
                  <a:lnTo>
                    <a:pt x="16691" y="1473"/>
                  </a:lnTo>
                  <a:cubicBezTo>
                    <a:pt x="16691" y="1202"/>
                    <a:pt x="16911" y="982"/>
                    <a:pt x="17182" y="982"/>
                  </a:cubicBezTo>
                  <a:cubicBezTo>
                    <a:pt x="17453" y="982"/>
                    <a:pt x="17673" y="1202"/>
                    <a:pt x="17673" y="1473"/>
                  </a:cubicBezTo>
                  <a:cubicBezTo>
                    <a:pt x="17673" y="1473"/>
                    <a:pt x="17673" y="17182"/>
                    <a:pt x="17673" y="17182"/>
                  </a:cubicBezTo>
                  <a:close/>
                  <a:moveTo>
                    <a:pt x="15709" y="15780"/>
                  </a:moveTo>
                  <a:lnTo>
                    <a:pt x="8836" y="13718"/>
                  </a:lnTo>
                  <a:lnTo>
                    <a:pt x="8836" y="4937"/>
                  </a:lnTo>
                  <a:lnTo>
                    <a:pt x="15709" y="2875"/>
                  </a:lnTo>
                  <a:cubicBezTo>
                    <a:pt x="15709" y="2875"/>
                    <a:pt x="15709" y="15780"/>
                    <a:pt x="15709" y="15780"/>
                  </a:cubicBezTo>
                  <a:close/>
                  <a:moveTo>
                    <a:pt x="9479" y="19636"/>
                  </a:moveTo>
                  <a:lnTo>
                    <a:pt x="9697" y="20618"/>
                  </a:lnTo>
                  <a:lnTo>
                    <a:pt x="6775" y="20618"/>
                  </a:lnTo>
                  <a:lnTo>
                    <a:pt x="6558" y="19636"/>
                  </a:lnTo>
                  <a:cubicBezTo>
                    <a:pt x="6558" y="19636"/>
                    <a:pt x="9479" y="19636"/>
                    <a:pt x="9479" y="19636"/>
                  </a:cubicBezTo>
                  <a:close/>
                  <a:moveTo>
                    <a:pt x="6339" y="18655"/>
                  </a:moveTo>
                  <a:lnTo>
                    <a:pt x="5356" y="14232"/>
                  </a:lnTo>
                  <a:lnTo>
                    <a:pt x="8176" y="14545"/>
                  </a:lnTo>
                  <a:lnTo>
                    <a:pt x="8360" y="14600"/>
                  </a:lnTo>
                  <a:lnTo>
                    <a:pt x="9260" y="18655"/>
                  </a:lnTo>
                  <a:cubicBezTo>
                    <a:pt x="9260" y="18655"/>
                    <a:pt x="6339" y="18655"/>
                    <a:pt x="6339" y="18655"/>
                  </a:cubicBezTo>
                  <a:close/>
                  <a:moveTo>
                    <a:pt x="982" y="12764"/>
                  </a:moveTo>
                  <a:lnTo>
                    <a:pt x="982" y="10800"/>
                  </a:lnTo>
                  <a:lnTo>
                    <a:pt x="3436" y="10800"/>
                  </a:lnTo>
                  <a:cubicBezTo>
                    <a:pt x="3707" y="10800"/>
                    <a:pt x="3927" y="10581"/>
                    <a:pt x="3927" y="10309"/>
                  </a:cubicBezTo>
                  <a:cubicBezTo>
                    <a:pt x="3927" y="10038"/>
                    <a:pt x="3707" y="9818"/>
                    <a:pt x="3436" y="9818"/>
                  </a:cubicBezTo>
                  <a:lnTo>
                    <a:pt x="982" y="9818"/>
                  </a:lnTo>
                  <a:lnTo>
                    <a:pt x="982" y="8836"/>
                  </a:lnTo>
                  <a:lnTo>
                    <a:pt x="2455" y="8836"/>
                  </a:lnTo>
                  <a:cubicBezTo>
                    <a:pt x="2725" y="8836"/>
                    <a:pt x="2945" y="8617"/>
                    <a:pt x="2945" y="8345"/>
                  </a:cubicBezTo>
                  <a:cubicBezTo>
                    <a:pt x="2945" y="8075"/>
                    <a:pt x="2725" y="7855"/>
                    <a:pt x="2455" y="7855"/>
                  </a:cubicBezTo>
                  <a:lnTo>
                    <a:pt x="982" y="7855"/>
                  </a:lnTo>
                  <a:lnTo>
                    <a:pt x="982" y="5891"/>
                  </a:lnTo>
                  <a:lnTo>
                    <a:pt x="7855" y="5128"/>
                  </a:lnTo>
                  <a:lnTo>
                    <a:pt x="7855" y="13528"/>
                  </a:lnTo>
                  <a:cubicBezTo>
                    <a:pt x="7855" y="13528"/>
                    <a:pt x="982" y="12764"/>
                    <a:pt x="982" y="12764"/>
                  </a:cubicBezTo>
                  <a:close/>
                  <a:moveTo>
                    <a:pt x="18655" y="6382"/>
                  </a:moveTo>
                  <a:lnTo>
                    <a:pt x="18655" y="1473"/>
                  </a:lnTo>
                  <a:cubicBezTo>
                    <a:pt x="18655" y="659"/>
                    <a:pt x="17995" y="0"/>
                    <a:pt x="17182" y="0"/>
                  </a:cubicBezTo>
                  <a:cubicBezTo>
                    <a:pt x="16368" y="0"/>
                    <a:pt x="15709" y="659"/>
                    <a:pt x="15709" y="1473"/>
                  </a:cubicBezTo>
                  <a:lnTo>
                    <a:pt x="15709" y="1850"/>
                  </a:lnTo>
                  <a:lnTo>
                    <a:pt x="8175" y="4110"/>
                  </a:lnTo>
                  <a:lnTo>
                    <a:pt x="982" y="4909"/>
                  </a:lnTo>
                  <a:cubicBezTo>
                    <a:pt x="440" y="4909"/>
                    <a:pt x="0" y="5349"/>
                    <a:pt x="0" y="5891"/>
                  </a:cubicBezTo>
                  <a:lnTo>
                    <a:pt x="0" y="12764"/>
                  </a:lnTo>
                  <a:cubicBezTo>
                    <a:pt x="0" y="13306"/>
                    <a:pt x="440" y="13745"/>
                    <a:pt x="982" y="13745"/>
                  </a:cubicBezTo>
                  <a:lnTo>
                    <a:pt x="4325" y="14117"/>
                  </a:lnTo>
                  <a:lnTo>
                    <a:pt x="5903" y="21216"/>
                  </a:lnTo>
                  <a:lnTo>
                    <a:pt x="5912" y="21214"/>
                  </a:lnTo>
                  <a:cubicBezTo>
                    <a:pt x="5961" y="21433"/>
                    <a:pt x="6148" y="21600"/>
                    <a:pt x="6382" y="21600"/>
                  </a:cubicBezTo>
                  <a:lnTo>
                    <a:pt x="10309" y="21600"/>
                  </a:lnTo>
                  <a:cubicBezTo>
                    <a:pt x="10580" y="21600"/>
                    <a:pt x="10800" y="21381"/>
                    <a:pt x="10800" y="21109"/>
                  </a:cubicBezTo>
                  <a:cubicBezTo>
                    <a:pt x="10800" y="21072"/>
                    <a:pt x="10787" y="21039"/>
                    <a:pt x="10779" y="21005"/>
                  </a:cubicBezTo>
                  <a:lnTo>
                    <a:pt x="10788" y="21003"/>
                  </a:lnTo>
                  <a:lnTo>
                    <a:pt x="9437" y="14923"/>
                  </a:lnTo>
                  <a:lnTo>
                    <a:pt x="15709" y="16805"/>
                  </a:lnTo>
                  <a:lnTo>
                    <a:pt x="15709" y="17182"/>
                  </a:lnTo>
                  <a:cubicBezTo>
                    <a:pt x="15709" y="17995"/>
                    <a:pt x="16368" y="18655"/>
                    <a:pt x="17182" y="18655"/>
                  </a:cubicBezTo>
                  <a:cubicBezTo>
                    <a:pt x="17995" y="18655"/>
                    <a:pt x="18655" y="17995"/>
                    <a:pt x="18655" y="17182"/>
                  </a:cubicBezTo>
                  <a:lnTo>
                    <a:pt x="18655" y="12273"/>
                  </a:lnTo>
                  <a:cubicBezTo>
                    <a:pt x="20281" y="12273"/>
                    <a:pt x="21600" y="10954"/>
                    <a:pt x="21600" y="9327"/>
                  </a:cubicBezTo>
                  <a:cubicBezTo>
                    <a:pt x="21600" y="7701"/>
                    <a:pt x="20281" y="6382"/>
                    <a:pt x="18655" y="6382"/>
                  </a:cubicBezTo>
                </a:path>
              </a:pathLst>
            </a:custGeom>
            <a:solidFill>
              <a:srgbClr val="323B43"/>
            </a:solidFill>
            <a:ln w="12700">
              <a:miter lim="400000"/>
            </a:ln>
          </p:spPr>
          <p:txBody>
            <a:bodyPr lIns="36576" tIns="36576" rIns="36576" bIns="36576" anchor="ctr"/>
            <a:lstStyle/>
            <a:p>
              <a:pPr marL="0" marR="0" lvl="0" indent="0" algn="ctr" defTabSz="438901" eaLnBrk="1" fontAlgn="auto" latinLnBrk="0" hangingPunct="1">
                <a:lnSpc>
                  <a:spcPct val="10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kumimoji="0" sz="3000" b="0" i="0" u="none" strike="noStrike" kern="0" cap="none" spc="0" normalizeH="0" baseline="0" noProof="0">
                <a:ln>
                  <a:noFill/>
                </a:ln>
                <a:solidFill>
                  <a:schemeClr val="bg1"/>
                </a:solidFill>
                <a:effectLst>
                  <a:outerShdw blurRad="38100" dist="12700" dir="5400000" rotWithShape="0">
                    <a:srgbClr val="000000">
                      <a:alpha val="50000"/>
                    </a:srgbClr>
                  </a:outerShdw>
                </a:effectLst>
                <a:uLnTx/>
                <a:uFillTx/>
                <a:latin typeface="Arial"/>
                <a:ea typeface="Arial"/>
                <a:cs typeface="Arial"/>
                <a:sym typeface="Gill Sans"/>
              </a:endParaRPr>
            </a:p>
          </p:txBody>
        </p:sp>
        <p:sp>
          <p:nvSpPr>
            <p:cNvPr id="202" name="Shape 2539"/>
            <p:cNvSpPr/>
            <p:nvPr/>
          </p:nvSpPr>
          <p:spPr>
            <a:xfrm>
              <a:off x="13014882" y="4115392"/>
              <a:ext cx="729178" cy="729124"/>
            </a:xfrm>
            <a:custGeom>
              <a:avLst/>
              <a:gdLst/>
              <a:ahLst/>
              <a:cxnLst>
                <a:cxn ang="0">
                  <a:pos x="wd2" y="hd2"/>
                </a:cxn>
                <a:cxn ang="5400000">
                  <a:pos x="wd2" y="hd2"/>
                </a:cxn>
                <a:cxn ang="10800000">
                  <a:pos x="wd2" y="hd2"/>
                </a:cxn>
                <a:cxn ang="16200000">
                  <a:pos x="wd2" y="hd2"/>
                </a:cxn>
              </a:cxnLst>
              <a:rect l="0" t="0" r="r" b="b"/>
              <a:pathLst>
                <a:path w="21600" h="21600" extrusionOk="0">
                  <a:moveTo>
                    <a:pt x="12764" y="19636"/>
                  </a:moveTo>
                  <a:cubicBezTo>
                    <a:pt x="12764" y="20178"/>
                    <a:pt x="12324" y="20618"/>
                    <a:pt x="11782" y="20618"/>
                  </a:cubicBezTo>
                  <a:lnTo>
                    <a:pt x="9818" y="20618"/>
                  </a:lnTo>
                  <a:cubicBezTo>
                    <a:pt x="9276" y="20618"/>
                    <a:pt x="8836" y="20178"/>
                    <a:pt x="8836" y="19636"/>
                  </a:cubicBezTo>
                  <a:lnTo>
                    <a:pt x="8836" y="17673"/>
                  </a:lnTo>
                  <a:cubicBezTo>
                    <a:pt x="8836" y="17131"/>
                    <a:pt x="9276" y="16691"/>
                    <a:pt x="9818" y="16691"/>
                  </a:cubicBezTo>
                  <a:lnTo>
                    <a:pt x="11782" y="16691"/>
                  </a:lnTo>
                  <a:cubicBezTo>
                    <a:pt x="12324" y="16691"/>
                    <a:pt x="12764" y="17131"/>
                    <a:pt x="12764" y="17673"/>
                  </a:cubicBezTo>
                  <a:cubicBezTo>
                    <a:pt x="12764" y="17673"/>
                    <a:pt x="12764" y="19636"/>
                    <a:pt x="12764" y="19636"/>
                  </a:cubicBezTo>
                  <a:close/>
                  <a:moveTo>
                    <a:pt x="11782" y="15709"/>
                  </a:moveTo>
                  <a:lnTo>
                    <a:pt x="9818" y="15709"/>
                  </a:lnTo>
                  <a:cubicBezTo>
                    <a:pt x="8734" y="15709"/>
                    <a:pt x="7855" y="16588"/>
                    <a:pt x="7855" y="17673"/>
                  </a:cubicBezTo>
                  <a:lnTo>
                    <a:pt x="7855" y="19636"/>
                  </a:lnTo>
                  <a:cubicBezTo>
                    <a:pt x="7855" y="20721"/>
                    <a:pt x="8734" y="21600"/>
                    <a:pt x="9818" y="21600"/>
                  </a:cubicBezTo>
                  <a:lnTo>
                    <a:pt x="11782" y="21600"/>
                  </a:lnTo>
                  <a:cubicBezTo>
                    <a:pt x="12866" y="21600"/>
                    <a:pt x="13745" y="20721"/>
                    <a:pt x="13745" y="19636"/>
                  </a:cubicBezTo>
                  <a:lnTo>
                    <a:pt x="13745" y="17673"/>
                  </a:lnTo>
                  <a:cubicBezTo>
                    <a:pt x="13745" y="16588"/>
                    <a:pt x="12866" y="15709"/>
                    <a:pt x="11782" y="15709"/>
                  </a:cubicBezTo>
                  <a:moveTo>
                    <a:pt x="20618" y="19636"/>
                  </a:moveTo>
                  <a:cubicBezTo>
                    <a:pt x="20618" y="20178"/>
                    <a:pt x="20178" y="20618"/>
                    <a:pt x="19636" y="20618"/>
                  </a:cubicBezTo>
                  <a:lnTo>
                    <a:pt x="17673" y="20618"/>
                  </a:lnTo>
                  <a:cubicBezTo>
                    <a:pt x="17131" y="20618"/>
                    <a:pt x="16691" y="20178"/>
                    <a:pt x="16691" y="19636"/>
                  </a:cubicBezTo>
                  <a:lnTo>
                    <a:pt x="16691" y="17673"/>
                  </a:lnTo>
                  <a:cubicBezTo>
                    <a:pt x="16691" y="17131"/>
                    <a:pt x="17131" y="16691"/>
                    <a:pt x="17673" y="16691"/>
                  </a:cubicBezTo>
                  <a:lnTo>
                    <a:pt x="19636" y="16691"/>
                  </a:lnTo>
                  <a:cubicBezTo>
                    <a:pt x="20178" y="16691"/>
                    <a:pt x="20618" y="17131"/>
                    <a:pt x="20618" y="17673"/>
                  </a:cubicBezTo>
                  <a:cubicBezTo>
                    <a:pt x="20618" y="17673"/>
                    <a:pt x="20618" y="19636"/>
                    <a:pt x="20618" y="19636"/>
                  </a:cubicBezTo>
                  <a:close/>
                  <a:moveTo>
                    <a:pt x="19636" y="15709"/>
                  </a:moveTo>
                  <a:lnTo>
                    <a:pt x="17673" y="15709"/>
                  </a:lnTo>
                  <a:cubicBezTo>
                    <a:pt x="16588" y="15709"/>
                    <a:pt x="15709" y="16588"/>
                    <a:pt x="15709" y="17673"/>
                  </a:cubicBezTo>
                  <a:lnTo>
                    <a:pt x="15709" y="19636"/>
                  </a:lnTo>
                  <a:cubicBezTo>
                    <a:pt x="15709" y="20721"/>
                    <a:pt x="16588" y="21600"/>
                    <a:pt x="17673" y="21600"/>
                  </a:cubicBezTo>
                  <a:lnTo>
                    <a:pt x="19636" y="21600"/>
                  </a:lnTo>
                  <a:cubicBezTo>
                    <a:pt x="20721" y="21600"/>
                    <a:pt x="21600" y="20721"/>
                    <a:pt x="21600" y="19636"/>
                  </a:cubicBezTo>
                  <a:lnTo>
                    <a:pt x="21600" y="17673"/>
                  </a:lnTo>
                  <a:cubicBezTo>
                    <a:pt x="21600" y="16588"/>
                    <a:pt x="20721" y="15709"/>
                    <a:pt x="19636" y="15709"/>
                  </a:cubicBezTo>
                  <a:moveTo>
                    <a:pt x="4909" y="19636"/>
                  </a:moveTo>
                  <a:cubicBezTo>
                    <a:pt x="4909" y="20178"/>
                    <a:pt x="4469" y="20618"/>
                    <a:pt x="3927" y="20618"/>
                  </a:cubicBezTo>
                  <a:lnTo>
                    <a:pt x="1964" y="20618"/>
                  </a:lnTo>
                  <a:cubicBezTo>
                    <a:pt x="1422" y="20618"/>
                    <a:pt x="982" y="20178"/>
                    <a:pt x="982" y="19636"/>
                  </a:cubicBezTo>
                  <a:lnTo>
                    <a:pt x="982" y="17673"/>
                  </a:lnTo>
                  <a:cubicBezTo>
                    <a:pt x="982" y="17131"/>
                    <a:pt x="1422" y="16691"/>
                    <a:pt x="1964" y="16691"/>
                  </a:cubicBezTo>
                  <a:lnTo>
                    <a:pt x="3927" y="16691"/>
                  </a:lnTo>
                  <a:cubicBezTo>
                    <a:pt x="4469" y="16691"/>
                    <a:pt x="4909" y="17131"/>
                    <a:pt x="4909" y="17673"/>
                  </a:cubicBezTo>
                  <a:cubicBezTo>
                    <a:pt x="4909" y="17673"/>
                    <a:pt x="4909" y="19636"/>
                    <a:pt x="4909" y="19636"/>
                  </a:cubicBezTo>
                  <a:close/>
                  <a:moveTo>
                    <a:pt x="3927" y="15709"/>
                  </a:moveTo>
                  <a:lnTo>
                    <a:pt x="1964" y="15709"/>
                  </a:lnTo>
                  <a:cubicBezTo>
                    <a:pt x="879" y="15709"/>
                    <a:pt x="0" y="16588"/>
                    <a:pt x="0" y="17673"/>
                  </a:cubicBezTo>
                  <a:lnTo>
                    <a:pt x="0" y="19636"/>
                  </a:lnTo>
                  <a:cubicBezTo>
                    <a:pt x="0" y="20721"/>
                    <a:pt x="879" y="21600"/>
                    <a:pt x="1964" y="21600"/>
                  </a:cubicBezTo>
                  <a:lnTo>
                    <a:pt x="3927" y="21600"/>
                  </a:lnTo>
                  <a:cubicBezTo>
                    <a:pt x="5012" y="21600"/>
                    <a:pt x="5891" y="20721"/>
                    <a:pt x="5891" y="19636"/>
                  </a:cubicBezTo>
                  <a:lnTo>
                    <a:pt x="5891" y="17673"/>
                  </a:lnTo>
                  <a:cubicBezTo>
                    <a:pt x="5891" y="16588"/>
                    <a:pt x="5012" y="15709"/>
                    <a:pt x="3927" y="15709"/>
                  </a:cubicBezTo>
                  <a:moveTo>
                    <a:pt x="2945" y="14727"/>
                  </a:moveTo>
                  <a:cubicBezTo>
                    <a:pt x="3217" y="14727"/>
                    <a:pt x="3436" y="14507"/>
                    <a:pt x="3436" y="14236"/>
                  </a:cubicBezTo>
                  <a:lnTo>
                    <a:pt x="3436" y="10800"/>
                  </a:lnTo>
                  <a:lnTo>
                    <a:pt x="10309" y="10800"/>
                  </a:lnTo>
                  <a:lnTo>
                    <a:pt x="10309" y="14236"/>
                  </a:lnTo>
                  <a:cubicBezTo>
                    <a:pt x="10309" y="14507"/>
                    <a:pt x="10529" y="14727"/>
                    <a:pt x="10800" y="14727"/>
                  </a:cubicBezTo>
                  <a:cubicBezTo>
                    <a:pt x="11071" y="14727"/>
                    <a:pt x="11291" y="14507"/>
                    <a:pt x="11291" y="14236"/>
                  </a:cubicBezTo>
                  <a:lnTo>
                    <a:pt x="11291" y="10800"/>
                  </a:lnTo>
                  <a:lnTo>
                    <a:pt x="18164" y="10800"/>
                  </a:lnTo>
                  <a:lnTo>
                    <a:pt x="18164" y="14236"/>
                  </a:lnTo>
                  <a:cubicBezTo>
                    <a:pt x="18164" y="14507"/>
                    <a:pt x="18384" y="14727"/>
                    <a:pt x="18655" y="14727"/>
                  </a:cubicBezTo>
                  <a:cubicBezTo>
                    <a:pt x="18926" y="14727"/>
                    <a:pt x="19145" y="14507"/>
                    <a:pt x="19145" y="14236"/>
                  </a:cubicBezTo>
                  <a:lnTo>
                    <a:pt x="19145" y="10309"/>
                  </a:lnTo>
                  <a:cubicBezTo>
                    <a:pt x="19145" y="10038"/>
                    <a:pt x="18926" y="9818"/>
                    <a:pt x="18655" y="9818"/>
                  </a:cubicBezTo>
                  <a:lnTo>
                    <a:pt x="11291" y="9818"/>
                  </a:lnTo>
                  <a:lnTo>
                    <a:pt x="11291" y="7364"/>
                  </a:lnTo>
                  <a:cubicBezTo>
                    <a:pt x="11291" y="7093"/>
                    <a:pt x="11071" y="6873"/>
                    <a:pt x="10800" y="6873"/>
                  </a:cubicBezTo>
                  <a:cubicBezTo>
                    <a:pt x="10529" y="6873"/>
                    <a:pt x="10309" y="7093"/>
                    <a:pt x="10309" y="7364"/>
                  </a:cubicBezTo>
                  <a:lnTo>
                    <a:pt x="10309" y="9818"/>
                  </a:lnTo>
                  <a:lnTo>
                    <a:pt x="2945" y="9818"/>
                  </a:lnTo>
                  <a:cubicBezTo>
                    <a:pt x="2674" y="9818"/>
                    <a:pt x="2455" y="10038"/>
                    <a:pt x="2455" y="10309"/>
                  </a:cubicBezTo>
                  <a:lnTo>
                    <a:pt x="2455" y="14236"/>
                  </a:lnTo>
                  <a:cubicBezTo>
                    <a:pt x="2455" y="14507"/>
                    <a:pt x="2674" y="14727"/>
                    <a:pt x="2945" y="14727"/>
                  </a:cubicBezTo>
                  <a:moveTo>
                    <a:pt x="8836" y="1964"/>
                  </a:moveTo>
                  <a:cubicBezTo>
                    <a:pt x="8836" y="1422"/>
                    <a:pt x="9276" y="982"/>
                    <a:pt x="9818" y="982"/>
                  </a:cubicBezTo>
                  <a:lnTo>
                    <a:pt x="11782" y="982"/>
                  </a:lnTo>
                  <a:cubicBezTo>
                    <a:pt x="12324" y="982"/>
                    <a:pt x="12764" y="1422"/>
                    <a:pt x="12764" y="1964"/>
                  </a:cubicBezTo>
                  <a:lnTo>
                    <a:pt x="12764" y="3927"/>
                  </a:lnTo>
                  <a:cubicBezTo>
                    <a:pt x="12764" y="4469"/>
                    <a:pt x="12324" y="4909"/>
                    <a:pt x="11782" y="4909"/>
                  </a:cubicBezTo>
                  <a:lnTo>
                    <a:pt x="9818" y="4909"/>
                  </a:lnTo>
                  <a:cubicBezTo>
                    <a:pt x="9276" y="4909"/>
                    <a:pt x="8836" y="4469"/>
                    <a:pt x="8836" y="3927"/>
                  </a:cubicBezTo>
                  <a:cubicBezTo>
                    <a:pt x="8836" y="3927"/>
                    <a:pt x="8836" y="1964"/>
                    <a:pt x="8836" y="1964"/>
                  </a:cubicBezTo>
                  <a:close/>
                  <a:moveTo>
                    <a:pt x="9818" y="5891"/>
                  </a:moveTo>
                  <a:lnTo>
                    <a:pt x="11782" y="5891"/>
                  </a:lnTo>
                  <a:cubicBezTo>
                    <a:pt x="12866" y="5891"/>
                    <a:pt x="13745" y="5012"/>
                    <a:pt x="13745" y="3927"/>
                  </a:cubicBezTo>
                  <a:lnTo>
                    <a:pt x="13745" y="1964"/>
                  </a:lnTo>
                  <a:cubicBezTo>
                    <a:pt x="13745" y="879"/>
                    <a:pt x="12866" y="0"/>
                    <a:pt x="11782" y="0"/>
                  </a:cubicBezTo>
                  <a:lnTo>
                    <a:pt x="9818" y="0"/>
                  </a:lnTo>
                  <a:cubicBezTo>
                    <a:pt x="8734" y="0"/>
                    <a:pt x="7855" y="879"/>
                    <a:pt x="7855" y="1964"/>
                  </a:cubicBezTo>
                  <a:lnTo>
                    <a:pt x="7855" y="3927"/>
                  </a:lnTo>
                  <a:cubicBezTo>
                    <a:pt x="7855" y="5012"/>
                    <a:pt x="8734" y="5891"/>
                    <a:pt x="9818" y="5891"/>
                  </a:cubicBezTo>
                </a:path>
              </a:pathLst>
            </a:custGeom>
            <a:solidFill>
              <a:srgbClr val="323B43"/>
            </a:solidFill>
            <a:ln w="12700">
              <a:miter lim="400000"/>
            </a:ln>
          </p:spPr>
          <p:txBody>
            <a:bodyPr lIns="36576" tIns="36576" rIns="36576" bIns="36576" anchor="ctr"/>
            <a:lstStyle/>
            <a:p>
              <a:pPr marL="0" marR="0" lvl="0" indent="0" algn="ctr" defTabSz="438901" eaLnBrk="1" fontAlgn="auto" latinLnBrk="0" hangingPunct="1">
                <a:lnSpc>
                  <a:spcPct val="10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kumimoji="0" sz="3000" b="0" i="0" u="none" strike="noStrike" kern="0" cap="none" spc="0" normalizeH="0" baseline="0" noProof="0">
                <a:ln>
                  <a:noFill/>
                </a:ln>
                <a:solidFill>
                  <a:schemeClr val="bg1"/>
                </a:solidFill>
                <a:effectLst>
                  <a:outerShdw blurRad="38100" dist="12700" dir="5400000" rotWithShape="0">
                    <a:srgbClr val="000000">
                      <a:alpha val="50000"/>
                    </a:srgbClr>
                  </a:outerShdw>
                </a:effectLst>
                <a:uLnTx/>
                <a:uFillTx/>
                <a:latin typeface="Arial"/>
                <a:ea typeface="Arial"/>
                <a:cs typeface="Arial"/>
                <a:sym typeface="Gill Sans"/>
              </a:endParaRPr>
            </a:p>
          </p:txBody>
        </p:sp>
      </p:grpSp>
      <p:sp>
        <p:nvSpPr>
          <p:cNvPr id="203" name="矩形 202"/>
          <p:cNvSpPr/>
          <p:nvPr/>
        </p:nvSpPr>
        <p:spPr>
          <a:xfrm>
            <a:off x="3242298" y="10079155"/>
            <a:ext cx="5444502" cy="1477328"/>
          </a:xfrm>
          <a:prstGeom prst="rect">
            <a:avLst/>
          </a:prstGeom>
        </p:spPr>
        <p:txBody>
          <a:bodyPr wrap="square">
            <a:spAutoFit/>
          </a:bodyPr>
          <a:lstStyle/>
          <a:p>
            <a:pPr>
              <a:lnSpc>
                <a:spcPct val="150000"/>
              </a:lnSpc>
            </a:pPr>
            <a:r>
              <a:rPr lang="en-US" altLang="zh-CN" sz="2400" dirty="0">
                <a:solidFill>
                  <a:srgbClr val="0F85F1"/>
                </a:solidFill>
                <a:latin typeface="微软雅黑" panose="020B0503020204020204" pitchFamily="34" charset="-122"/>
                <a:ea typeface="微软雅黑" panose="020B0503020204020204" pitchFamily="34" charset="-122"/>
              </a:rPr>
              <a:t>2012</a:t>
            </a:r>
          </a:p>
          <a:p>
            <a:pPr>
              <a:lnSpc>
                <a:spcPct val="150000"/>
              </a:lnSpc>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Business is the human activity related to material things. It is necessary for civilization. </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04" name="矩形 203"/>
          <p:cNvSpPr/>
          <p:nvPr/>
        </p:nvSpPr>
        <p:spPr>
          <a:xfrm>
            <a:off x="5783251" y="7329307"/>
            <a:ext cx="5444502" cy="1477328"/>
          </a:xfrm>
          <a:prstGeom prst="rect">
            <a:avLst/>
          </a:prstGeom>
        </p:spPr>
        <p:txBody>
          <a:bodyPr wrap="square">
            <a:spAutoFit/>
          </a:bodyPr>
          <a:lstStyle/>
          <a:p>
            <a:pPr>
              <a:lnSpc>
                <a:spcPct val="150000"/>
              </a:lnSpc>
            </a:pPr>
            <a:r>
              <a:rPr lang="en-US" altLang="zh-CN" sz="2400" dirty="0">
                <a:solidFill>
                  <a:srgbClr val="0F85F1"/>
                </a:solidFill>
                <a:latin typeface="微软雅黑" panose="020B0503020204020204" pitchFamily="34" charset="-122"/>
                <a:ea typeface="微软雅黑" panose="020B0503020204020204" pitchFamily="34" charset="-122"/>
              </a:rPr>
              <a:t>2013</a:t>
            </a:r>
          </a:p>
          <a:p>
            <a:pPr>
              <a:lnSpc>
                <a:spcPct val="150000"/>
              </a:lnSpc>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Business is the human activity related to material things. It is necessary for civilization. </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05" name="矩形 204"/>
          <p:cNvSpPr/>
          <p:nvPr/>
        </p:nvSpPr>
        <p:spPr>
          <a:xfrm>
            <a:off x="12020727" y="10079155"/>
            <a:ext cx="5444502" cy="1477328"/>
          </a:xfrm>
          <a:prstGeom prst="rect">
            <a:avLst/>
          </a:prstGeom>
        </p:spPr>
        <p:txBody>
          <a:bodyPr wrap="square">
            <a:spAutoFit/>
          </a:bodyPr>
          <a:lstStyle/>
          <a:p>
            <a:pPr>
              <a:lnSpc>
                <a:spcPct val="150000"/>
              </a:lnSpc>
            </a:pPr>
            <a:r>
              <a:rPr lang="en-US" altLang="zh-CN" sz="2400" dirty="0">
                <a:solidFill>
                  <a:srgbClr val="0F85F1"/>
                </a:solidFill>
                <a:latin typeface="微软雅黑" panose="020B0503020204020204" pitchFamily="34" charset="-122"/>
                <a:ea typeface="微软雅黑" panose="020B0503020204020204" pitchFamily="34" charset="-122"/>
              </a:rPr>
              <a:t>2015</a:t>
            </a:r>
          </a:p>
          <a:p>
            <a:pPr>
              <a:lnSpc>
                <a:spcPct val="150000"/>
              </a:lnSpc>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Business is the human activity related to material things. It is necessary for civilization. </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06" name="矩形 205"/>
          <p:cNvSpPr/>
          <p:nvPr/>
        </p:nvSpPr>
        <p:spPr>
          <a:xfrm>
            <a:off x="16835173" y="7329307"/>
            <a:ext cx="5444502" cy="1477328"/>
          </a:xfrm>
          <a:prstGeom prst="rect">
            <a:avLst/>
          </a:prstGeom>
        </p:spPr>
        <p:txBody>
          <a:bodyPr wrap="square">
            <a:spAutoFit/>
          </a:bodyPr>
          <a:lstStyle/>
          <a:p>
            <a:pPr>
              <a:lnSpc>
                <a:spcPct val="150000"/>
              </a:lnSpc>
            </a:pPr>
            <a:r>
              <a:rPr lang="en-US" altLang="zh-CN" sz="2400" dirty="0">
                <a:solidFill>
                  <a:srgbClr val="0F85F1"/>
                </a:solidFill>
                <a:latin typeface="微软雅黑" panose="020B0503020204020204" pitchFamily="34" charset="-122"/>
                <a:ea typeface="微软雅黑" panose="020B0503020204020204" pitchFamily="34" charset="-122"/>
              </a:rPr>
              <a:t>2016</a:t>
            </a:r>
          </a:p>
          <a:p>
            <a:pPr>
              <a:lnSpc>
                <a:spcPct val="150000"/>
              </a:lnSpc>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Business is the human activity related to material things. It is necessary for civilization. </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015639926"/>
      </p:ext>
    </p:extLst>
  </p:cSld>
  <p:clrMapOvr>
    <a:masterClrMapping/>
  </p:clrMapOvr>
  <p:transition spd="slow">
    <p:push dir="u"/>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3"/>
          <p:cNvSpPr/>
          <p:nvPr/>
        </p:nvSpPr>
        <p:spPr>
          <a:xfrm>
            <a:off x="969264" y="2566136"/>
            <a:ext cx="4708548" cy="6841911"/>
          </a:xfrm>
          <a:prstGeom prst="rect">
            <a:avLst/>
          </a:prstGeom>
          <a:noFill/>
          <a:ln>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3"/>
          <p:cNvSpPr/>
          <p:nvPr/>
        </p:nvSpPr>
        <p:spPr>
          <a:xfrm>
            <a:off x="6374386" y="2566136"/>
            <a:ext cx="4708548" cy="6841911"/>
          </a:xfrm>
          <a:prstGeom prst="rect">
            <a:avLst/>
          </a:prstGeom>
          <a:noFill/>
          <a:ln>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3"/>
          <p:cNvSpPr/>
          <p:nvPr/>
        </p:nvSpPr>
        <p:spPr>
          <a:xfrm>
            <a:off x="11779508" y="2566136"/>
            <a:ext cx="4708548" cy="6841911"/>
          </a:xfrm>
          <a:prstGeom prst="rect">
            <a:avLst/>
          </a:prstGeom>
          <a:noFill/>
          <a:ln>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3"/>
          <p:cNvSpPr/>
          <p:nvPr/>
        </p:nvSpPr>
        <p:spPr>
          <a:xfrm>
            <a:off x="17184630" y="2566136"/>
            <a:ext cx="4708548" cy="6841911"/>
          </a:xfrm>
          <a:prstGeom prst="rect">
            <a:avLst/>
          </a:prstGeom>
          <a:noFill/>
          <a:ln>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extBox 13"/>
          <p:cNvSpPr txBox="1"/>
          <p:nvPr/>
        </p:nvSpPr>
        <p:spPr>
          <a:xfrm>
            <a:off x="1276752" y="525776"/>
            <a:ext cx="8667795" cy="988347"/>
          </a:xfrm>
          <a:prstGeom prst="rect">
            <a:avLst/>
          </a:prstGeom>
          <a:noFill/>
        </p:spPr>
        <p:txBody>
          <a:bodyPr wrap="square" rtlCol="0">
            <a:spAutoFit/>
          </a:bodyPr>
          <a:lstStyle/>
          <a:p>
            <a:pPr defTabSz="1765901">
              <a:lnSpc>
                <a:spcPct val="150000"/>
              </a:lnSpc>
            </a:pPr>
            <a:r>
              <a:rPr lang="en-US" sz="4400" b="1" dirty="0">
                <a:solidFill>
                  <a:prstClr val="black">
                    <a:lumMod val="65000"/>
                    <a:lumOff val="35000"/>
                  </a:prstClr>
                </a:solidFill>
                <a:latin typeface="+mj-ea"/>
                <a:ea typeface="+mj-ea"/>
              </a:rPr>
              <a:t>ADD YOUR TITLE HERE</a:t>
            </a:r>
            <a:endParaRPr lang="en-US" sz="4400" b="1" dirty="0">
              <a:solidFill>
                <a:srgbClr val="00A8A7"/>
              </a:solidFill>
              <a:latin typeface="+mj-ea"/>
              <a:ea typeface="+mj-ea"/>
            </a:endParaRPr>
          </a:p>
        </p:txBody>
      </p:sp>
      <p:sp>
        <p:nvSpPr>
          <p:cNvPr id="21" name="Rectangle 14"/>
          <p:cNvSpPr/>
          <p:nvPr/>
        </p:nvSpPr>
        <p:spPr>
          <a:xfrm>
            <a:off x="1276753" y="1480087"/>
            <a:ext cx="9878927" cy="507831"/>
          </a:xfrm>
          <a:prstGeom prst="rect">
            <a:avLst/>
          </a:prstGeom>
        </p:spPr>
        <p:txBody>
          <a:bodyPr wrap="square">
            <a:spAutoFit/>
          </a:bodyPr>
          <a:lstStyle/>
          <a:p>
            <a:pPr defTabSz="1765901">
              <a:lnSpc>
                <a:spcPct val="150000"/>
              </a:lnSpc>
            </a:pPr>
            <a:r>
              <a:rPr lang="en-US" altLang="zh-CN" dirty="0">
                <a:solidFill>
                  <a:prstClr val="black">
                    <a:lumMod val="65000"/>
                    <a:lumOff val="35000"/>
                  </a:prstClr>
                </a:solidFill>
                <a:latin typeface="+mj-ea"/>
                <a:ea typeface="+mj-ea"/>
                <a:cs typeface="Open Sans Light" panose="020B0306030504020204" pitchFamily="34" charset="0"/>
              </a:rPr>
              <a:t>Business is the human activity related to material things. It is necessary for civilization. </a:t>
            </a:r>
          </a:p>
        </p:txBody>
      </p:sp>
      <p:sp>
        <p:nvSpPr>
          <p:cNvPr id="22" name="Shape 2502"/>
          <p:cNvSpPr/>
          <p:nvPr/>
        </p:nvSpPr>
        <p:spPr>
          <a:xfrm>
            <a:off x="3076468" y="9892641"/>
            <a:ext cx="494140" cy="494103"/>
          </a:xfrm>
          <a:custGeom>
            <a:avLst/>
            <a:gdLst/>
            <a:ahLst/>
            <a:cxnLst>
              <a:cxn ang="0">
                <a:pos x="wd2" y="hd2"/>
              </a:cxn>
              <a:cxn ang="5400000">
                <a:pos x="wd2" y="hd2"/>
              </a:cxn>
              <a:cxn ang="10800000">
                <a:pos x="wd2" y="hd2"/>
              </a:cxn>
              <a:cxn ang="16200000">
                <a:pos x="wd2" y="hd2"/>
              </a:cxn>
            </a:cxnLst>
            <a:rect l="0" t="0" r="r" b="b"/>
            <a:pathLst>
              <a:path w="21600" h="21600" extrusionOk="0">
                <a:moveTo>
                  <a:pt x="15709" y="7855"/>
                </a:moveTo>
                <a:cubicBezTo>
                  <a:pt x="16052" y="7855"/>
                  <a:pt x="16376" y="7925"/>
                  <a:pt x="16682" y="8033"/>
                </a:cubicBezTo>
                <a:cubicBezTo>
                  <a:pt x="16684" y="7973"/>
                  <a:pt x="16691" y="7915"/>
                  <a:pt x="16691" y="7855"/>
                </a:cubicBezTo>
                <a:cubicBezTo>
                  <a:pt x="16691" y="5686"/>
                  <a:pt x="14932" y="3927"/>
                  <a:pt x="12764" y="3927"/>
                </a:cubicBezTo>
                <a:cubicBezTo>
                  <a:pt x="11311" y="3927"/>
                  <a:pt x="10045" y="4718"/>
                  <a:pt x="9366" y="5891"/>
                </a:cubicBezTo>
                <a:lnTo>
                  <a:pt x="10309" y="5891"/>
                </a:lnTo>
                <a:cubicBezTo>
                  <a:pt x="10401" y="5891"/>
                  <a:pt x="10481" y="5904"/>
                  <a:pt x="10567" y="5910"/>
                </a:cubicBezTo>
                <a:cubicBezTo>
                  <a:pt x="11107" y="5301"/>
                  <a:pt x="11886" y="4909"/>
                  <a:pt x="12764" y="4909"/>
                </a:cubicBezTo>
                <a:cubicBezTo>
                  <a:pt x="14390" y="4909"/>
                  <a:pt x="15709" y="6228"/>
                  <a:pt x="15709" y="7855"/>
                </a:cubicBezTo>
                <a:moveTo>
                  <a:pt x="11716" y="6199"/>
                </a:moveTo>
                <a:cubicBezTo>
                  <a:pt x="12102" y="6387"/>
                  <a:pt x="12403" y="6637"/>
                  <a:pt x="12649" y="6884"/>
                </a:cubicBezTo>
                <a:cubicBezTo>
                  <a:pt x="12687" y="6880"/>
                  <a:pt x="12724" y="6873"/>
                  <a:pt x="12764" y="6873"/>
                </a:cubicBezTo>
                <a:cubicBezTo>
                  <a:pt x="13306" y="6873"/>
                  <a:pt x="13745" y="7313"/>
                  <a:pt x="13745" y="7855"/>
                </a:cubicBezTo>
                <a:lnTo>
                  <a:pt x="14727" y="7855"/>
                </a:lnTo>
                <a:cubicBezTo>
                  <a:pt x="14727" y="6770"/>
                  <a:pt x="13848" y="5891"/>
                  <a:pt x="12764" y="5891"/>
                </a:cubicBezTo>
                <a:cubicBezTo>
                  <a:pt x="12377" y="5891"/>
                  <a:pt x="12020" y="6006"/>
                  <a:pt x="11716" y="6199"/>
                </a:cubicBezTo>
                <a:moveTo>
                  <a:pt x="19636" y="1964"/>
                </a:moveTo>
                <a:lnTo>
                  <a:pt x="17673" y="1964"/>
                </a:lnTo>
                <a:cubicBezTo>
                  <a:pt x="16200" y="1964"/>
                  <a:pt x="16200" y="0"/>
                  <a:pt x="14236" y="0"/>
                </a:cubicBezTo>
                <a:lnTo>
                  <a:pt x="11291" y="0"/>
                </a:lnTo>
                <a:cubicBezTo>
                  <a:pt x="9327" y="0"/>
                  <a:pt x="9327" y="1964"/>
                  <a:pt x="7855" y="1964"/>
                </a:cubicBezTo>
                <a:lnTo>
                  <a:pt x="5891" y="1964"/>
                </a:lnTo>
                <a:cubicBezTo>
                  <a:pt x="4806" y="1964"/>
                  <a:pt x="3927" y="2843"/>
                  <a:pt x="3927" y="3927"/>
                </a:cubicBezTo>
                <a:lnTo>
                  <a:pt x="3927" y="7855"/>
                </a:lnTo>
                <a:cubicBezTo>
                  <a:pt x="4125" y="7855"/>
                  <a:pt x="4236" y="7769"/>
                  <a:pt x="4627" y="7318"/>
                </a:cubicBezTo>
                <a:cubicBezTo>
                  <a:pt x="4712" y="7220"/>
                  <a:pt x="4807" y="7113"/>
                  <a:pt x="4909" y="7005"/>
                </a:cubicBezTo>
                <a:lnTo>
                  <a:pt x="4909" y="3927"/>
                </a:lnTo>
                <a:cubicBezTo>
                  <a:pt x="4909" y="3386"/>
                  <a:pt x="5349" y="2945"/>
                  <a:pt x="5891" y="2945"/>
                </a:cubicBezTo>
                <a:lnTo>
                  <a:pt x="7855" y="2945"/>
                </a:lnTo>
                <a:cubicBezTo>
                  <a:pt x="9818" y="2945"/>
                  <a:pt x="9818" y="982"/>
                  <a:pt x="11291" y="982"/>
                </a:cubicBezTo>
                <a:lnTo>
                  <a:pt x="12764" y="982"/>
                </a:lnTo>
                <a:lnTo>
                  <a:pt x="14236" y="982"/>
                </a:lnTo>
                <a:cubicBezTo>
                  <a:pt x="15709" y="982"/>
                  <a:pt x="15709" y="2945"/>
                  <a:pt x="17673" y="2945"/>
                </a:cubicBezTo>
                <a:lnTo>
                  <a:pt x="19636" y="2945"/>
                </a:lnTo>
                <a:cubicBezTo>
                  <a:pt x="20178" y="2945"/>
                  <a:pt x="20618" y="3386"/>
                  <a:pt x="20618" y="3927"/>
                </a:cubicBezTo>
                <a:lnTo>
                  <a:pt x="20618" y="12764"/>
                </a:lnTo>
                <a:cubicBezTo>
                  <a:pt x="20618" y="13306"/>
                  <a:pt x="20178" y="13745"/>
                  <a:pt x="19636" y="13745"/>
                </a:cubicBezTo>
                <a:lnTo>
                  <a:pt x="18655" y="13745"/>
                </a:lnTo>
                <a:lnTo>
                  <a:pt x="18655" y="14727"/>
                </a:lnTo>
                <a:lnTo>
                  <a:pt x="19636" y="14727"/>
                </a:lnTo>
                <a:cubicBezTo>
                  <a:pt x="20721" y="14727"/>
                  <a:pt x="21600" y="13849"/>
                  <a:pt x="21600" y="12764"/>
                </a:cubicBezTo>
                <a:lnTo>
                  <a:pt x="21600" y="3927"/>
                </a:lnTo>
                <a:cubicBezTo>
                  <a:pt x="21600" y="2843"/>
                  <a:pt x="20721" y="1964"/>
                  <a:pt x="19636" y="1964"/>
                </a:cubicBezTo>
                <a:moveTo>
                  <a:pt x="16691" y="19636"/>
                </a:moveTo>
                <a:cubicBezTo>
                  <a:pt x="16691" y="20178"/>
                  <a:pt x="16251" y="20618"/>
                  <a:pt x="15709" y="20618"/>
                </a:cubicBezTo>
                <a:lnTo>
                  <a:pt x="1964" y="20618"/>
                </a:lnTo>
                <a:cubicBezTo>
                  <a:pt x="1422" y="20618"/>
                  <a:pt x="982" y="20178"/>
                  <a:pt x="982" y="19636"/>
                </a:cubicBezTo>
                <a:lnTo>
                  <a:pt x="982" y="10800"/>
                </a:lnTo>
                <a:cubicBezTo>
                  <a:pt x="982" y="10258"/>
                  <a:pt x="1422" y="9818"/>
                  <a:pt x="1964" y="9818"/>
                </a:cubicBezTo>
                <a:lnTo>
                  <a:pt x="3927" y="9818"/>
                </a:lnTo>
                <a:cubicBezTo>
                  <a:pt x="5891" y="9818"/>
                  <a:pt x="5891" y="7855"/>
                  <a:pt x="7364" y="7855"/>
                </a:cubicBezTo>
                <a:lnTo>
                  <a:pt x="8836" y="7855"/>
                </a:lnTo>
                <a:lnTo>
                  <a:pt x="10309" y="7855"/>
                </a:lnTo>
                <a:cubicBezTo>
                  <a:pt x="11782" y="7855"/>
                  <a:pt x="11782" y="9818"/>
                  <a:pt x="13745" y="9818"/>
                </a:cubicBezTo>
                <a:lnTo>
                  <a:pt x="15709" y="9818"/>
                </a:lnTo>
                <a:cubicBezTo>
                  <a:pt x="16251" y="9818"/>
                  <a:pt x="16691" y="10258"/>
                  <a:pt x="16691" y="10800"/>
                </a:cubicBezTo>
                <a:cubicBezTo>
                  <a:pt x="16691" y="10800"/>
                  <a:pt x="16691" y="19636"/>
                  <a:pt x="16691" y="19636"/>
                </a:cubicBezTo>
                <a:close/>
                <a:moveTo>
                  <a:pt x="15709" y="8836"/>
                </a:moveTo>
                <a:lnTo>
                  <a:pt x="13745" y="8836"/>
                </a:lnTo>
                <a:cubicBezTo>
                  <a:pt x="12273" y="8836"/>
                  <a:pt x="12273" y="6873"/>
                  <a:pt x="10309" y="6873"/>
                </a:cubicBezTo>
                <a:lnTo>
                  <a:pt x="7364" y="6873"/>
                </a:lnTo>
                <a:cubicBezTo>
                  <a:pt x="5400" y="6873"/>
                  <a:pt x="5400" y="8836"/>
                  <a:pt x="3927" y="8836"/>
                </a:cubicBezTo>
                <a:lnTo>
                  <a:pt x="1964" y="8836"/>
                </a:lnTo>
                <a:cubicBezTo>
                  <a:pt x="879" y="8836"/>
                  <a:pt x="0" y="9716"/>
                  <a:pt x="0" y="10800"/>
                </a:cubicBezTo>
                <a:lnTo>
                  <a:pt x="0" y="19636"/>
                </a:lnTo>
                <a:cubicBezTo>
                  <a:pt x="0" y="20721"/>
                  <a:pt x="879" y="21600"/>
                  <a:pt x="1964" y="21600"/>
                </a:cubicBezTo>
                <a:lnTo>
                  <a:pt x="15709" y="21600"/>
                </a:lnTo>
                <a:cubicBezTo>
                  <a:pt x="16794" y="21600"/>
                  <a:pt x="17673" y="20721"/>
                  <a:pt x="17673" y="19636"/>
                </a:cubicBezTo>
                <a:lnTo>
                  <a:pt x="17673" y="10800"/>
                </a:lnTo>
                <a:cubicBezTo>
                  <a:pt x="17673" y="9716"/>
                  <a:pt x="16794" y="8836"/>
                  <a:pt x="15709" y="8836"/>
                </a:cubicBezTo>
                <a:moveTo>
                  <a:pt x="19636" y="4909"/>
                </a:moveTo>
                <a:cubicBezTo>
                  <a:pt x="19636" y="4367"/>
                  <a:pt x="19197" y="3927"/>
                  <a:pt x="18655" y="3927"/>
                </a:cubicBezTo>
                <a:cubicBezTo>
                  <a:pt x="18113" y="3927"/>
                  <a:pt x="17673" y="4367"/>
                  <a:pt x="17673" y="4909"/>
                </a:cubicBezTo>
                <a:cubicBezTo>
                  <a:pt x="17673" y="5451"/>
                  <a:pt x="18113" y="5891"/>
                  <a:pt x="18655" y="5891"/>
                </a:cubicBezTo>
                <a:cubicBezTo>
                  <a:pt x="19197" y="5891"/>
                  <a:pt x="19636" y="5451"/>
                  <a:pt x="19636" y="4909"/>
                </a:cubicBezTo>
                <a:moveTo>
                  <a:pt x="19145" y="7364"/>
                </a:moveTo>
                <a:cubicBezTo>
                  <a:pt x="19145" y="7093"/>
                  <a:pt x="18925" y="6873"/>
                  <a:pt x="18655" y="6873"/>
                </a:cubicBezTo>
                <a:cubicBezTo>
                  <a:pt x="18384" y="6873"/>
                  <a:pt x="18164" y="7093"/>
                  <a:pt x="18164" y="7364"/>
                </a:cubicBezTo>
                <a:cubicBezTo>
                  <a:pt x="18164" y="7635"/>
                  <a:pt x="18384" y="7855"/>
                  <a:pt x="18655" y="7855"/>
                </a:cubicBezTo>
                <a:cubicBezTo>
                  <a:pt x="18925" y="7855"/>
                  <a:pt x="19145" y="7635"/>
                  <a:pt x="19145" y="7364"/>
                </a:cubicBezTo>
                <a:moveTo>
                  <a:pt x="8836" y="15709"/>
                </a:moveTo>
                <a:cubicBezTo>
                  <a:pt x="8294" y="15709"/>
                  <a:pt x="7855" y="15269"/>
                  <a:pt x="7855" y="14727"/>
                </a:cubicBezTo>
                <a:cubicBezTo>
                  <a:pt x="7855" y="14186"/>
                  <a:pt x="8294" y="13745"/>
                  <a:pt x="8836" y="13745"/>
                </a:cubicBezTo>
                <a:cubicBezTo>
                  <a:pt x="9378" y="13745"/>
                  <a:pt x="9818" y="14186"/>
                  <a:pt x="9818" y="14727"/>
                </a:cubicBezTo>
                <a:cubicBezTo>
                  <a:pt x="9818" y="15269"/>
                  <a:pt x="9378" y="15709"/>
                  <a:pt x="8836" y="15709"/>
                </a:cubicBezTo>
                <a:moveTo>
                  <a:pt x="8836" y="12764"/>
                </a:moveTo>
                <a:cubicBezTo>
                  <a:pt x="7752" y="12764"/>
                  <a:pt x="6873" y="13643"/>
                  <a:pt x="6873" y="14727"/>
                </a:cubicBezTo>
                <a:cubicBezTo>
                  <a:pt x="6873" y="15812"/>
                  <a:pt x="7752" y="16691"/>
                  <a:pt x="8836" y="16691"/>
                </a:cubicBezTo>
                <a:cubicBezTo>
                  <a:pt x="9921" y="16691"/>
                  <a:pt x="10800" y="15812"/>
                  <a:pt x="10800" y="14727"/>
                </a:cubicBezTo>
                <a:cubicBezTo>
                  <a:pt x="10800" y="13643"/>
                  <a:pt x="9921" y="12764"/>
                  <a:pt x="8836" y="12764"/>
                </a:cubicBezTo>
                <a:moveTo>
                  <a:pt x="14727" y="10800"/>
                </a:moveTo>
                <a:cubicBezTo>
                  <a:pt x="14185" y="10800"/>
                  <a:pt x="13745" y="11240"/>
                  <a:pt x="13745" y="11782"/>
                </a:cubicBezTo>
                <a:cubicBezTo>
                  <a:pt x="13745" y="12325"/>
                  <a:pt x="14185" y="12764"/>
                  <a:pt x="14727" y="12764"/>
                </a:cubicBezTo>
                <a:cubicBezTo>
                  <a:pt x="15269" y="12764"/>
                  <a:pt x="15709" y="12325"/>
                  <a:pt x="15709" y="11782"/>
                </a:cubicBezTo>
                <a:cubicBezTo>
                  <a:pt x="15709" y="11240"/>
                  <a:pt x="15269" y="10800"/>
                  <a:pt x="14727" y="10800"/>
                </a:cubicBezTo>
                <a:moveTo>
                  <a:pt x="14727" y="13745"/>
                </a:moveTo>
                <a:cubicBezTo>
                  <a:pt x="14456" y="13745"/>
                  <a:pt x="14236" y="13966"/>
                  <a:pt x="14236" y="14236"/>
                </a:cubicBezTo>
                <a:cubicBezTo>
                  <a:pt x="14236" y="14508"/>
                  <a:pt x="14456" y="14727"/>
                  <a:pt x="14727" y="14727"/>
                </a:cubicBezTo>
                <a:cubicBezTo>
                  <a:pt x="14998" y="14727"/>
                  <a:pt x="15218" y="14508"/>
                  <a:pt x="15218" y="14236"/>
                </a:cubicBezTo>
                <a:cubicBezTo>
                  <a:pt x="15218" y="13966"/>
                  <a:pt x="14998" y="13745"/>
                  <a:pt x="14727" y="13745"/>
                </a:cubicBezTo>
                <a:moveTo>
                  <a:pt x="8836" y="17673"/>
                </a:moveTo>
                <a:cubicBezTo>
                  <a:pt x="7210" y="17673"/>
                  <a:pt x="5891" y="16354"/>
                  <a:pt x="5891" y="14727"/>
                </a:cubicBezTo>
                <a:cubicBezTo>
                  <a:pt x="5891" y="13101"/>
                  <a:pt x="7210" y="11782"/>
                  <a:pt x="8836" y="11782"/>
                </a:cubicBezTo>
                <a:cubicBezTo>
                  <a:pt x="10463" y="11782"/>
                  <a:pt x="11782" y="13101"/>
                  <a:pt x="11782" y="14727"/>
                </a:cubicBezTo>
                <a:cubicBezTo>
                  <a:pt x="11782" y="16354"/>
                  <a:pt x="10463" y="17673"/>
                  <a:pt x="8836" y="17673"/>
                </a:cubicBezTo>
                <a:moveTo>
                  <a:pt x="8836" y="10800"/>
                </a:moveTo>
                <a:cubicBezTo>
                  <a:pt x="6668" y="10800"/>
                  <a:pt x="4909" y="12558"/>
                  <a:pt x="4909" y="14727"/>
                </a:cubicBezTo>
                <a:cubicBezTo>
                  <a:pt x="4909" y="16897"/>
                  <a:pt x="6668" y="18655"/>
                  <a:pt x="8836" y="18655"/>
                </a:cubicBezTo>
                <a:cubicBezTo>
                  <a:pt x="11005" y="18655"/>
                  <a:pt x="12764" y="16897"/>
                  <a:pt x="12764" y="14727"/>
                </a:cubicBezTo>
                <a:cubicBezTo>
                  <a:pt x="12764" y="12558"/>
                  <a:pt x="11005" y="10800"/>
                  <a:pt x="8836" y="10800"/>
                </a:cubicBezTo>
              </a:path>
            </a:pathLst>
          </a:custGeom>
          <a:solidFill>
            <a:schemeClr val="tx1">
              <a:lumMod val="65000"/>
              <a:lumOff val="35000"/>
            </a:schemeClr>
          </a:solidFill>
          <a:ln w="12700">
            <a:miter lim="400000"/>
          </a:ln>
        </p:spPr>
        <p:txBody>
          <a:bodyPr lIns="36576" tIns="36576" rIns="36576" bIns="36576" anchor="ctr"/>
          <a:lstStyle/>
          <a:p>
            <a:pPr algn="ctr" defTabSz="438901">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latin typeface="Arial"/>
              <a:ea typeface="Arial"/>
              <a:cs typeface="Arial"/>
            </a:endParaRPr>
          </a:p>
        </p:txBody>
      </p:sp>
      <p:sp>
        <p:nvSpPr>
          <p:cNvPr id="23" name="Shape 2592"/>
          <p:cNvSpPr/>
          <p:nvPr/>
        </p:nvSpPr>
        <p:spPr>
          <a:xfrm>
            <a:off x="19376796" y="9892638"/>
            <a:ext cx="314453" cy="494103"/>
          </a:xfrm>
          <a:custGeom>
            <a:avLst/>
            <a:gdLst/>
            <a:ahLst/>
            <a:cxnLst>
              <a:cxn ang="0">
                <a:pos x="wd2" y="hd2"/>
              </a:cxn>
              <a:cxn ang="5400000">
                <a:pos x="wd2" y="hd2"/>
              </a:cxn>
              <a:cxn ang="10800000">
                <a:pos x="wd2" y="hd2"/>
              </a:cxn>
              <a:cxn ang="16200000">
                <a:pos x="wd2" y="hd2"/>
              </a:cxn>
            </a:cxnLst>
            <a:rect l="0" t="0" r="r" b="b"/>
            <a:pathLst>
              <a:path w="21600" h="21600" extrusionOk="0">
                <a:moveTo>
                  <a:pt x="20057" y="2884"/>
                </a:moveTo>
                <a:cubicBezTo>
                  <a:pt x="19862" y="3005"/>
                  <a:pt x="15661" y="5580"/>
                  <a:pt x="11606" y="4718"/>
                </a:cubicBezTo>
                <a:cubicBezTo>
                  <a:pt x="9681" y="4310"/>
                  <a:pt x="8390" y="3899"/>
                  <a:pt x="7251" y="3535"/>
                </a:cubicBezTo>
                <a:cubicBezTo>
                  <a:pt x="5426" y="2953"/>
                  <a:pt x="4042" y="2513"/>
                  <a:pt x="1543" y="2647"/>
                </a:cubicBezTo>
                <a:lnTo>
                  <a:pt x="1543" y="982"/>
                </a:lnTo>
                <a:lnTo>
                  <a:pt x="20057" y="982"/>
                </a:lnTo>
                <a:cubicBezTo>
                  <a:pt x="20057" y="982"/>
                  <a:pt x="20057" y="2884"/>
                  <a:pt x="20057" y="2884"/>
                </a:cubicBezTo>
                <a:close/>
                <a:moveTo>
                  <a:pt x="20057" y="5891"/>
                </a:moveTo>
                <a:cubicBezTo>
                  <a:pt x="20057" y="9144"/>
                  <a:pt x="15912" y="11782"/>
                  <a:pt x="10800" y="11782"/>
                </a:cubicBezTo>
                <a:cubicBezTo>
                  <a:pt x="5688" y="11782"/>
                  <a:pt x="1543" y="9144"/>
                  <a:pt x="1543" y="5891"/>
                </a:cubicBezTo>
                <a:lnTo>
                  <a:pt x="1543" y="3634"/>
                </a:lnTo>
                <a:cubicBezTo>
                  <a:pt x="3681" y="3500"/>
                  <a:pt x="4767" y="3841"/>
                  <a:pt x="6560" y="4413"/>
                </a:cubicBezTo>
                <a:cubicBezTo>
                  <a:pt x="7686" y="4772"/>
                  <a:pt x="9088" y="5219"/>
                  <a:pt x="11118" y="5650"/>
                </a:cubicBezTo>
                <a:cubicBezTo>
                  <a:pt x="11869" y="5809"/>
                  <a:pt x="12616" y="5877"/>
                  <a:pt x="13343" y="5877"/>
                </a:cubicBezTo>
                <a:cubicBezTo>
                  <a:pt x="16154" y="5877"/>
                  <a:pt x="18675" y="4862"/>
                  <a:pt x="20057" y="4176"/>
                </a:cubicBezTo>
                <a:cubicBezTo>
                  <a:pt x="20057" y="4176"/>
                  <a:pt x="20057" y="5891"/>
                  <a:pt x="20057" y="5891"/>
                </a:cubicBezTo>
                <a:close/>
                <a:moveTo>
                  <a:pt x="20829" y="0"/>
                </a:moveTo>
                <a:lnTo>
                  <a:pt x="771" y="0"/>
                </a:lnTo>
                <a:cubicBezTo>
                  <a:pt x="346" y="0"/>
                  <a:pt x="0" y="220"/>
                  <a:pt x="0" y="491"/>
                </a:cubicBezTo>
                <a:lnTo>
                  <a:pt x="0" y="5891"/>
                </a:lnTo>
                <a:cubicBezTo>
                  <a:pt x="0" y="9521"/>
                  <a:pt x="4426" y="12486"/>
                  <a:pt x="10029" y="12739"/>
                </a:cubicBezTo>
                <a:lnTo>
                  <a:pt x="10029" y="20618"/>
                </a:lnTo>
                <a:lnTo>
                  <a:pt x="3857" y="20618"/>
                </a:lnTo>
                <a:cubicBezTo>
                  <a:pt x="3432" y="20618"/>
                  <a:pt x="3086" y="20838"/>
                  <a:pt x="3086" y="21109"/>
                </a:cubicBezTo>
                <a:cubicBezTo>
                  <a:pt x="3086" y="21380"/>
                  <a:pt x="3432" y="21600"/>
                  <a:pt x="3857" y="21600"/>
                </a:cubicBezTo>
                <a:lnTo>
                  <a:pt x="17743" y="21600"/>
                </a:lnTo>
                <a:cubicBezTo>
                  <a:pt x="18168" y="21600"/>
                  <a:pt x="18514" y="21380"/>
                  <a:pt x="18514" y="21109"/>
                </a:cubicBezTo>
                <a:cubicBezTo>
                  <a:pt x="18514" y="20838"/>
                  <a:pt x="18168" y="20618"/>
                  <a:pt x="17743" y="20618"/>
                </a:cubicBezTo>
                <a:lnTo>
                  <a:pt x="11571" y="20618"/>
                </a:lnTo>
                <a:lnTo>
                  <a:pt x="11571" y="12739"/>
                </a:lnTo>
                <a:cubicBezTo>
                  <a:pt x="17174" y="12486"/>
                  <a:pt x="21600" y="9521"/>
                  <a:pt x="21600" y="5891"/>
                </a:cubicBezTo>
                <a:lnTo>
                  <a:pt x="21600" y="491"/>
                </a:lnTo>
                <a:cubicBezTo>
                  <a:pt x="21600" y="220"/>
                  <a:pt x="21254" y="0"/>
                  <a:pt x="20829" y="0"/>
                </a:cubicBezTo>
              </a:path>
            </a:pathLst>
          </a:custGeom>
          <a:solidFill>
            <a:schemeClr val="tx1">
              <a:lumMod val="65000"/>
              <a:lumOff val="35000"/>
            </a:schemeClr>
          </a:solidFill>
          <a:ln w="12700">
            <a:miter lim="400000"/>
          </a:ln>
        </p:spPr>
        <p:txBody>
          <a:bodyPr lIns="36576" tIns="36576" rIns="36576" bIns="36576" anchor="ctr"/>
          <a:lstStyle/>
          <a:p>
            <a:pPr algn="ctr" defTabSz="438901">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latin typeface="Arial"/>
              <a:ea typeface="Arial"/>
              <a:cs typeface="Arial"/>
            </a:endParaRPr>
          </a:p>
        </p:txBody>
      </p:sp>
      <p:sp>
        <p:nvSpPr>
          <p:cNvPr id="24" name="Shape 2624"/>
          <p:cNvSpPr/>
          <p:nvPr/>
        </p:nvSpPr>
        <p:spPr>
          <a:xfrm>
            <a:off x="8481590" y="9892640"/>
            <a:ext cx="494140" cy="494103"/>
          </a:xfrm>
          <a:custGeom>
            <a:avLst/>
            <a:gdLst/>
            <a:ahLst/>
            <a:cxnLst>
              <a:cxn ang="0">
                <a:pos x="wd2" y="hd2"/>
              </a:cxn>
              <a:cxn ang="5400000">
                <a:pos x="wd2" y="hd2"/>
              </a:cxn>
              <a:cxn ang="10800000">
                <a:pos x="wd2" y="hd2"/>
              </a:cxn>
              <a:cxn ang="16200000">
                <a:pos x="wd2" y="hd2"/>
              </a:cxn>
            </a:cxnLst>
            <a:rect l="0" t="0" r="r" b="b"/>
            <a:pathLst>
              <a:path w="21600" h="21600" extrusionOk="0">
                <a:moveTo>
                  <a:pt x="5891" y="6873"/>
                </a:moveTo>
                <a:cubicBezTo>
                  <a:pt x="6162" y="6873"/>
                  <a:pt x="6382" y="6653"/>
                  <a:pt x="6382" y="6382"/>
                </a:cubicBezTo>
                <a:lnTo>
                  <a:pt x="6382" y="1473"/>
                </a:lnTo>
                <a:cubicBezTo>
                  <a:pt x="6382" y="1201"/>
                  <a:pt x="6162" y="982"/>
                  <a:pt x="5891" y="982"/>
                </a:cubicBezTo>
                <a:cubicBezTo>
                  <a:pt x="5620" y="982"/>
                  <a:pt x="5400" y="1201"/>
                  <a:pt x="5400" y="1473"/>
                </a:cubicBezTo>
                <a:lnTo>
                  <a:pt x="5400" y="6382"/>
                </a:lnTo>
                <a:cubicBezTo>
                  <a:pt x="5400" y="6653"/>
                  <a:pt x="5620" y="6873"/>
                  <a:pt x="5891" y="6873"/>
                </a:cubicBezTo>
                <a:moveTo>
                  <a:pt x="2945" y="5891"/>
                </a:moveTo>
                <a:cubicBezTo>
                  <a:pt x="3216" y="5891"/>
                  <a:pt x="3436" y="5671"/>
                  <a:pt x="3436" y="5400"/>
                </a:cubicBezTo>
                <a:lnTo>
                  <a:pt x="3436" y="2455"/>
                </a:lnTo>
                <a:cubicBezTo>
                  <a:pt x="3436" y="2183"/>
                  <a:pt x="3216" y="1964"/>
                  <a:pt x="2945" y="1964"/>
                </a:cubicBezTo>
                <a:cubicBezTo>
                  <a:pt x="2675" y="1964"/>
                  <a:pt x="2455" y="2183"/>
                  <a:pt x="2455" y="2455"/>
                </a:cubicBezTo>
                <a:lnTo>
                  <a:pt x="2455" y="5400"/>
                </a:lnTo>
                <a:cubicBezTo>
                  <a:pt x="2455" y="5671"/>
                  <a:pt x="2675" y="5891"/>
                  <a:pt x="2945" y="5891"/>
                </a:cubicBezTo>
                <a:moveTo>
                  <a:pt x="18655" y="15218"/>
                </a:moveTo>
                <a:lnTo>
                  <a:pt x="17648" y="15218"/>
                </a:lnTo>
                <a:cubicBezTo>
                  <a:pt x="17660" y="15056"/>
                  <a:pt x="17673" y="14893"/>
                  <a:pt x="17673" y="14727"/>
                </a:cubicBezTo>
                <a:lnTo>
                  <a:pt x="17673" y="11291"/>
                </a:lnTo>
                <a:lnTo>
                  <a:pt x="18655" y="11291"/>
                </a:lnTo>
                <a:cubicBezTo>
                  <a:pt x="19739" y="11291"/>
                  <a:pt x="20618" y="12170"/>
                  <a:pt x="20618" y="13255"/>
                </a:cubicBezTo>
                <a:cubicBezTo>
                  <a:pt x="20618" y="14339"/>
                  <a:pt x="19739" y="15218"/>
                  <a:pt x="18655" y="15218"/>
                </a:cubicBezTo>
                <a:moveTo>
                  <a:pt x="16691" y="14727"/>
                </a:moveTo>
                <a:cubicBezTo>
                  <a:pt x="16691" y="15802"/>
                  <a:pt x="16399" y="16805"/>
                  <a:pt x="15896" y="17673"/>
                </a:cubicBezTo>
                <a:lnTo>
                  <a:pt x="1777" y="17673"/>
                </a:lnTo>
                <a:cubicBezTo>
                  <a:pt x="1274" y="16805"/>
                  <a:pt x="982" y="15802"/>
                  <a:pt x="982" y="14727"/>
                </a:cubicBezTo>
                <a:lnTo>
                  <a:pt x="982" y="8836"/>
                </a:lnTo>
                <a:lnTo>
                  <a:pt x="16691" y="8836"/>
                </a:lnTo>
                <a:cubicBezTo>
                  <a:pt x="16691" y="8836"/>
                  <a:pt x="16691" y="14727"/>
                  <a:pt x="16691" y="14727"/>
                </a:cubicBezTo>
                <a:close/>
                <a:moveTo>
                  <a:pt x="10800" y="20618"/>
                </a:moveTo>
                <a:lnTo>
                  <a:pt x="6873" y="20618"/>
                </a:lnTo>
                <a:cubicBezTo>
                  <a:pt x="5131" y="20618"/>
                  <a:pt x="3569" y="19857"/>
                  <a:pt x="2491" y="18655"/>
                </a:cubicBezTo>
                <a:lnTo>
                  <a:pt x="15182" y="18655"/>
                </a:lnTo>
                <a:cubicBezTo>
                  <a:pt x="14103" y="19857"/>
                  <a:pt x="12542" y="20618"/>
                  <a:pt x="10800" y="20618"/>
                </a:cubicBezTo>
                <a:moveTo>
                  <a:pt x="18655" y="10309"/>
                </a:moveTo>
                <a:lnTo>
                  <a:pt x="17673" y="10309"/>
                </a:lnTo>
                <a:lnTo>
                  <a:pt x="17673" y="8836"/>
                </a:lnTo>
                <a:cubicBezTo>
                  <a:pt x="17673" y="8295"/>
                  <a:pt x="17233" y="7855"/>
                  <a:pt x="16691" y="7855"/>
                </a:cubicBezTo>
                <a:lnTo>
                  <a:pt x="982" y="7855"/>
                </a:lnTo>
                <a:cubicBezTo>
                  <a:pt x="440" y="7855"/>
                  <a:pt x="0" y="8295"/>
                  <a:pt x="0" y="8836"/>
                </a:cubicBezTo>
                <a:lnTo>
                  <a:pt x="0" y="14727"/>
                </a:lnTo>
                <a:cubicBezTo>
                  <a:pt x="0" y="17232"/>
                  <a:pt x="1344" y="19417"/>
                  <a:pt x="3346" y="20618"/>
                </a:cubicBezTo>
                <a:lnTo>
                  <a:pt x="491" y="20618"/>
                </a:lnTo>
                <a:cubicBezTo>
                  <a:pt x="220" y="20618"/>
                  <a:pt x="0" y="20838"/>
                  <a:pt x="0" y="21109"/>
                </a:cubicBezTo>
                <a:cubicBezTo>
                  <a:pt x="0" y="21380"/>
                  <a:pt x="220" y="21600"/>
                  <a:pt x="491" y="21600"/>
                </a:cubicBezTo>
                <a:lnTo>
                  <a:pt x="17182" y="21600"/>
                </a:lnTo>
                <a:cubicBezTo>
                  <a:pt x="17453" y="21600"/>
                  <a:pt x="17673" y="21380"/>
                  <a:pt x="17673" y="21109"/>
                </a:cubicBezTo>
                <a:cubicBezTo>
                  <a:pt x="17673" y="20838"/>
                  <a:pt x="17453" y="20618"/>
                  <a:pt x="17182" y="20618"/>
                </a:cubicBezTo>
                <a:lnTo>
                  <a:pt x="14330" y="20618"/>
                </a:lnTo>
                <a:cubicBezTo>
                  <a:pt x="15925" y="19659"/>
                  <a:pt x="17101" y="18074"/>
                  <a:pt x="17511" y="16200"/>
                </a:cubicBezTo>
                <a:lnTo>
                  <a:pt x="18655" y="16200"/>
                </a:lnTo>
                <a:cubicBezTo>
                  <a:pt x="20281" y="16200"/>
                  <a:pt x="21600" y="14882"/>
                  <a:pt x="21600" y="13255"/>
                </a:cubicBezTo>
                <a:cubicBezTo>
                  <a:pt x="21600" y="11628"/>
                  <a:pt x="20281" y="10309"/>
                  <a:pt x="18655" y="10309"/>
                </a:cubicBezTo>
                <a:moveTo>
                  <a:pt x="11782" y="5891"/>
                </a:moveTo>
                <a:cubicBezTo>
                  <a:pt x="12053" y="5891"/>
                  <a:pt x="12273" y="5671"/>
                  <a:pt x="12273" y="5400"/>
                </a:cubicBezTo>
                <a:lnTo>
                  <a:pt x="12273" y="2455"/>
                </a:lnTo>
                <a:cubicBezTo>
                  <a:pt x="12273" y="2183"/>
                  <a:pt x="12053" y="1964"/>
                  <a:pt x="11782" y="1964"/>
                </a:cubicBezTo>
                <a:cubicBezTo>
                  <a:pt x="11511" y="1964"/>
                  <a:pt x="11291" y="2183"/>
                  <a:pt x="11291" y="2455"/>
                </a:cubicBezTo>
                <a:lnTo>
                  <a:pt x="11291" y="5400"/>
                </a:lnTo>
                <a:cubicBezTo>
                  <a:pt x="11291" y="5671"/>
                  <a:pt x="11511" y="5891"/>
                  <a:pt x="11782" y="5891"/>
                </a:cubicBezTo>
                <a:moveTo>
                  <a:pt x="14727" y="6873"/>
                </a:moveTo>
                <a:cubicBezTo>
                  <a:pt x="14998" y="6873"/>
                  <a:pt x="15218" y="6653"/>
                  <a:pt x="15218" y="6382"/>
                </a:cubicBezTo>
                <a:lnTo>
                  <a:pt x="15218" y="1473"/>
                </a:lnTo>
                <a:cubicBezTo>
                  <a:pt x="15218" y="1201"/>
                  <a:pt x="14998" y="982"/>
                  <a:pt x="14727" y="982"/>
                </a:cubicBezTo>
                <a:cubicBezTo>
                  <a:pt x="14456" y="982"/>
                  <a:pt x="14236" y="1201"/>
                  <a:pt x="14236" y="1473"/>
                </a:cubicBezTo>
                <a:lnTo>
                  <a:pt x="14236" y="6382"/>
                </a:lnTo>
                <a:cubicBezTo>
                  <a:pt x="14236" y="6653"/>
                  <a:pt x="14456" y="6873"/>
                  <a:pt x="14727" y="6873"/>
                </a:cubicBezTo>
                <a:moveTo>
                  <a:pt x="8836" y="5891"/>
                </a:moveTo>
                <a:cubicBezTo>
                  <a:pt x="9107" y="5891"/>
                  <a:pt x="9327" y="5671"/>
                  <a:pt x="9327" y="5400"/>
                </a:cubicBezTo>
                <a:lnTo>
                  <a:pt x="9327" y="491"/>
                </a:lnTo>
                <a:cubicBezTo>
                  <a:pt x="9327" y="220"/>
                  <a:pt x="9107" y="0"/>
                  <a:pt x="8836" y="0"/>
                </a:cubicBezTo>
                <a:cubicBezTo>
                  <a:pt x="8566" y="0"/>
                  <a:pt x="8345" y="220"/>
                  <a:pt x="8345" y="491"/>
                </a:cubicBezTo>
                <a:lnTo>
                  <a:pt x="8345" y="5400"/>
                </a:lnTo>
                <a:cubicBezTo>
                  <a:pt x="8345" y="5671"/>
                  <a:pt x="8566" y="5891"/>
                  <a:pt x="8836" y="5891"/>
                </a:cubicBezTo>
              </a:path>
            </a:pathLst>
          </a:custGeom>
          <a:solidFill>
            <a:schemeClr val="tx1">
              <a:lumMod val="65000"/>
              <a:lumOff val="35000"/>
            </a:schemeClr>
          </a:solidFill>
          <a:ln w="12700">
            <a:miter lim="400000"/>
          </a:ln>
        </p:spPr>
        <p:txBody>
          <a:bodyPr lIns="36576" tIns="36576" rIns="36576" bIns="36576" anchor="ctr"/>
          <a:lstStyle/>
          <a:p>
            <a:pPr algn="ctr" defTabSz="438901">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latin typeface="Arial"/>
              <a:ea typeface="Arial"/>
              <a:cs typeface="Arial"/>
            </a:endParaRPr>
          </a:p>
        </p:txBody>
      </p:sp>
      <p:sp>
        <p:nvSpPr>
          <p:cNvPr id="25" name="Shape 2627"/>
          <p:cNvSpPr/>
          <p:nvPr/>
        </p:nvSpPr>
        <p:spPr>
          <a:xfrm>
            <a:off x="13886712" y="9892639"/>
            <a:ext cx="494140" cy="494103"/>
          </a:xfrm>
          <a:custGeom>
            <a:avLst/>
            <a:gdLst/>
            <a:ahLst/>
            <a:cxnLst>
              <a:cxn ang="0">
                <a:pos x="wd2" y="hd2"/>
              </a:cxn>
              <a:cxn ang="5400000">
                <a:pos x="wd2" y="hd2"/>
              </a:cxn>
              <a:cxn ang="10800000">
                <a:pos x="wd2" y="hd2"/>
              </a:cxn>
              <a:cxn ang="16200000">
                <a:pos x="wd2" y="hd2"/>
              </a:cxn>
            </a:cxnLst>
            <a:rect l="0" t="0" r="r" b="b"/>
            <a:pathLst>
              <a:path w="21600" h="21600" extrusionOk="0">
                <a:moveTo>
                  <a:pt x="20353" y="11229"/>
                </a:moveTo>
                <a:lnTo>
                  <a:pt x="20356" y="11234"/>
                </a:lnTo>
                <a:lnTo>
                  <a:pt x="11029" y="16143"/>
                </a:lnTo>
                <a:lnTo>
                  <a:pt x="11026" y="16138"/>
                </a:lnTo>
                <a:cubicBezTo>
                  <a:pt x="10957" y="16174"/>
                  <a:pt x="10883" y="16200"/>
                  <a:pt x="10800" y="16200"/>
                </a:cubicBezTo>
                <a:cubicBezTo>
                  <a:pt x="10717" y="16200"/>
                  <a:pt x="10643" y="16174"/>
                  <a:pt x="10574" y="16138"/>
                </a:cubicBezTo>
                <a:lnTo>
                  <a:pt x="10571" y="16143"/>
                </a:lnTo>
                <a:lnTo>
                  <a:pt x="1244" y="11234"/>
                </a:lnTo>
                <a:lnTo>
                  <a:pt x="1247" y="11229"/>
                </a:lnTo>
                <a:cubicBezTo>
                  <a:pt x="1091" y="11147"/>
                  <a:pt x="982" y="10988"/>
                  <a:pt x="982" y="10800"/>
                </a:cubicBezTo>
                <a:cubicBezTo>
                  <a:pt x="982" y="10612"/>
                  <a:pt x="1091" y="10453"/>
                  <a:pt x="1247" y="10371"/>
                </a:cubicBezTo>
                <a:lnTo>
                  <a:pt x="1244" y="10366"/>
                </a:lnTo>
                <a:lnTo>
                  <a:pt x="3562" y="9146"/>
                </a:lnTo>
                <a:lnTo>
                  <a:pt x="10113" y="12594"/>
                </a:lnTo>
                <a:lnTo>
                  <a:pt x="10117" y="12588"/>
                </a:lnTo>
                <a:cubicBezTo>
                  <a:pt x="10322" y="12697"/>
                  <a:pt x="10552" y="12764"/>
                  <a:pt x="10800" y="12764"/>
                </a:cubicBezTo>
                <a:cubicBezTo>
                  <a:pt x="11048" y="12764"/>
                  <a:pt x="11278" y="12697"/>
                  <a:pt x="11483" y="12588"/>
                </a:cubicBezTo>
                <a:lnTo>
                  <a:pt x="11486" y="12594"/>
                </a:lnTo>
                <a:lnTo>
                  <a:pt x="18038" y="9146"/>
                </a:lnTo>
                <a:lnTo>
                  <a:pt x="20356" y="10366"/>
                </a:lnTo>
                <a:lnTo>
                  <a:pt x="20353" y="10371"/>
                </a:lnTo>
                <a:cubicBezTo>
                  <a:pt x="20509" y="10453"/>
                  <a:pt x="20618" y="10612"/>
                  <a:pt x="20618" y="10800"/>
                </a:cubicBezTo>
                <a:cubicBezTo>
                  <a:pt x="20618" y="10988"/>
                  <a:pt x="20509" y="11147"/>
                  <a:pt x="20353" y="11229"/>
                </a:cubicBezTo>
                <a:moveTo>
                  <a:pt x="20356" y="14784"/>
                </a:moveTo>
                <a:lnTo>
                  <a:pt x="20353" y="14790"/>
                </a:lnTo>
                <a:cubicBezTo>
                  <a:pt x="20509" y="14872"/>
                  <a:pt x="20618" y="15030"/>
                  <a:pt x="20618" y="15218"/>
                </a:cubicBezTo>
                <a:cubicBezTo>
                  <a:pt x="20618" y="15407"/>
                  <a:pt x="20509" y="15565"/>
                  <a:pt x="20353" y="15647"/>
                </a:cubicBezTo>
                <a:lnTo>
                  <a:pt x="20356" y="15653"/>
                </a:lnTo>
                <a:lnTo>
                  <a:pt x="11029" y="20562"/>
                </a:lnTo>
                <a:lnTo>
                  <a:pt x="11026" y="20556"/>
                </a:lnTo>
                <a:cubicBezTo>
                  <a:pt x="10957" y="20592"/>
                  <a:pt x="10883" y="20618"/>
                  <a:pt x="10800" y="20618"/>
                </a:cubicBezTo>
                <a:cubicBezTo>
                  <a:pt x="10717" y="20618"/>
                  <a:pt x="10643" y="20592"/>
                  <a:pt x="10574" y="20556"/>
                </a:cubicBezTo>
                <a:lnTo>
                  <a:pt x="10571" y="20562"/>
                </a:lnTo>
                <a:lnTo>
                  <a:pt x="1244" y="15653"/>
                </a:lnTo>
                <a:lnTo>
                  <a:pt x="1247" y="15647"/>
                </a:lnTo>
                <a:cubicBezTo>
                  <a:pt x="1091" y="15565"/>
                  <a:pt x="982" y="15407"/>
                  <a:pt x="982" y="15218"/>
                </a:cubicBezTo>
                <a:cubicBezTo>
                  <a:pt x="982" y="15030"/>
                  <a:pt x="1091" y="14872"/>
                  <a:pt x="1247" y="14790"/>
                </a:cubicBezTo>
                <a:lnTo>
                  <a:pt x="1244" y="14784"/>
                </a:lnTo>
                <a:lnTo>
                  <a:pt x="3562" y="13564"/>
                </a:lnTo>
                <a:lnTo>
                  <a:pt x="10113" y="17012"/>
                </a:lnTo>
                <a:lnTo>
                  <a:pt x="10117" y="17006"/>
                </a:lnTo>
                <a:cubicBezTo>
                  <a:pt x="10322" y="17115"/>
                  <a:pt x="10552" y="17182"/>
                  <a:pt x="10800" y="17182"/>
                </a:cubicBezTo>
                <a:cubicBezTo>
                  <a:pt x="11048" y="17182"/>
                  <a:pt x="11278" y="17115"/>
                  <a:pt x="11483" y="17006"/>
                </a:cubicBezTo>
                <a:lnTo>
                  <a:pt x="11486" y="17012"/>
                </a:lnTo>
                <a:lnTo>
                  <a:pt x="18038" y="13564"/>
                </a:lnTo>
                <a:cubicBezTo>
                  <a:pt x="18038" y="13564"/>
                  <a:pt x="20356" y="14784"/>
                  <a:pt x="20356" y="14784"/>
                </a:cubicBezTo>
                <a:close/>
                <a:moveTo>
                  <a:pt x="1244" y="6816"/>
                </a:moveTo>
                <a:lnTo>
                  <a:pt x="1247" y="6811"/>
                </a:lnTo>
                <a:cubicBezTo>
                  <a:pt x="1091" y="6728"/>
                  <a:pt x="982" y="6570"/>
                  <a:pt x="982" y="6382"/>
                </a:cubicBezTo>
                <a:cubicBezTo>
                  <a:pt x="982" y="6194"/>
                  <a:pt x="1091" y="6035"/>
                  <a:pt x="1247" y="5953"/>
                </a:cubicBezTo>
                <a:lnTo>
                  <a:pt x="1244" y="5947"/>
                </a:lnTo>
                <a:lnTo>
                  <a:pt x="10571" y="1038"/>
                </a:lnTo>
                <a:lnTo>
                  <a:pt x="10574" y="1044"/>
                </a:lnTo>
                <a:cubicBezTo>
                  <a:pt x="10643" y="1008"/>
                  <a:pt x="10717" y="982"/>
                  <a:pt x="10800" y="982"/>
                </a:cubicBezTo>
                <a:cubicBezTo>
                  <a:pt x="10883" y="982"/>
                  <a:pt x="10957" y="1008"/>
                  <a:pt x="11026" y="1044"/>
                </a:cubicBezTo>
                <a:lnTo>
                  <a:pt x="11029" y="1038"/>
                </a:lnTo>
                <a:lnTo>
                  <a:pt x="20356" y="5947"/>
                </a:lnTo>
                <a:lnTo>
                  <a:pt x="20353" y="5953"/>
                </a:lnTo>
                <a:cubicBezTo>
                  <a:pt x="20509" y="6035"/>
                  <a:pt x="20618" y="6194"/>
                  <a:pt x="20618" y="6382"/>
                </a:cubicBezTo>
                <a:cubicBezTo>
                  <a:pt x="20618" y="6570"/>
                  <a:pt x="20509" y="6728"/>
                  <a:pt x="20353" y="6811"/>
                </a:cubicBezTo>
                <a:lnTo>
                  <a:pt x="20356" y="6816"/>
                </a:lnTo>
                <a:lnTo>
                  <a:pt x="11029" y="11725"/>
                </a:lnTo>
                <a:lnTo>
                  <a:pt x="11026" y="11720"/>
                </a:lnTo>
                <a:cubicBezTo>
                  <a:pt x="10957" y="11756"/>
                  <a:pt x="10883" y="11782"/>
                  <a:pt x="10800" y="11782"/>
                </a:cubicBezTo>
                <a:cubicBezTo>
                  <a:pt x="10717" y="11782"/>
                  <a:pt x="10643" y="11756"/>
                  <a:pt x="10574" y="11720"/>
                </a:cubicBezTo>
                <a:lnTo>
                  <a:pt x="10571" y="11725"/>
                </a:lnTo>
                <a:cubicBezTo>
                  <a:pt x="10571" y="11725"/>
                  <a:pt x="1244" y="6816"/>
                  <a:pt x="1244" y="6816"/>
                </a:cubicBezTo>
                <a:close/>
                <a:moveTo>
                  <a:pt x="21600" y="10800"/>
                </a:moveTo>
                <a:cubicBezTo>
                  <a:pt x="21600" y="10234"/>
                  <a:pt x="21278" y="9749"/>
                  <a:pt x="20810" y="9503"/>
                </a:cubicBezTo>
                <a:lnTo>
                  <a:pt x="20813" y="9497"/>
                </a:lnTo>
                <a:lnTo>
                  <a:pt x="19092" y="8591"/>
                </a:lnTo>
                <a:lnTo>
                  <a:pt x="20813" y="7685"/>
                </a:lnTo>
                <a:lnTo>
                  <a:pt x="20810" y="7679"/>
                </a:lnTo>
                <a:cubicBezTo>
                  <a:pt x="21278" y="7433"/>
                  <a:pt x="21600" y="6948"/>
                  <a:pt x="21600" y="6382"/>
                </a:cubicBezTo>
                <a:cubicBezTo>
                  <a:pt x="21600" y="5816"/>
                  <a:pt x="21278" y="5331"/>
                  <a:pt x="20810" y="5085"/>
                </a:cubicBezTo>
                <a:lnTo>
                  <a:pt x="20813" y="5079"/>
                </a:lnTo>
                <a:lnTo>
                  <a:pt x="11486" y="170"/>
                </a:lnTo>
                <a:lnTo>
                  <a:pt x="11483" y="175"/>
                </a:lnTo>
                <a:cubicBezTo>
                  <a:pt x="11278" y="67"/>
                  <a:pt x="11048" y="0"/>
                  <a:pt x="10800" y="0"/>
                </a:cubicBezTo>
                <a:cubicBezTo>
                  <a:pt x="10552" y="0"/>
                  <a:pt x="10322" y="67"/>
                  <a:pt x="10117" y="175"/>
                </a:cubicBezTo>
                <a:lnTo>
                  <a:pt x="10113" y="170"/>
                </a:lnTo>
                <a:lnTo>
                  <a:pt x="786" y="5079"/>
                </a:lnTo>
                <a:lnTo>
                  <a:pt x="790" y="5085"/>
                </a:lnTo>
                <a:cubicBezTo>
                  <a:pt x="322" y="5331"/>
                  <a:pt x="0" y="5816"/>
                  <a:pt x="0" y="6382"/>
                </a:cubicBezTo>
                <a:cubicBezTo>
                  <a:pt x="0" y="6948"/>
                  <a:pt x="322" y="7433"/>
                  <a:pt x="790" y="7679"/>
                </a:cubicBezTo>
                <a:lnTo>
                  <a:pt x="786" y="7685"/>
                </a:lnTo>
                <a:lnTo>
                  <a:pt x="2508" y="8591"/>
                </a:lnTo>
                <a:lnTo>
                  <a:pt x="786" y="9497"/>
                </a:lnTo>
                <a:lnTo>
                  <a:pt x="790" y="9503"/>
                </a:lnTo>
                <a:cubicBezTo>
                  <a:pt x="322" y="9749"/>
                  <a:pt x="0" y="10234"/>
                  <a:pt x="0" y="10800"/>
                </a:cubicBezTo>
                <a:cubicBezTo>
                  <a:pt x="0" y="11366"/>
                  <a:pt x="322" y="11851"/>
                  <a:pt x="790" y="12097"/>
                </a:cubicBezTo>
                <a:lnTo>
                  <a:pt x="786" y="12103"/>
                </a:lnTo>
                <a:lnTo>
                  <a:pt x="2508" y="13009"/>
                </a:lnTo>
                <a:lnTo>
                  <a:pt x="786" y="13915"/>
                </a:lnTo>
                <a:lnTo>
                  <a:pt x="790" y="13921"/>
                </a:lnTo>
                <a:cubicBezTo>
                  <a:pt x="322" y="14167"/>
                  <a:pt x="0" y="14652"/>
                  <a:pt x="0" y="15218"/>
                </a:cubicBezTo>
                <a:cubicBezTo>
                  <a:pt x="0" y="15784"/>
                  <a:pt x="322" y="16269"/>
                  <a:pt x="790" y="16515"/>
                </a:cubicBezTo>
                <a:lnTo>
                  <a:pt x="786" y="16521"/>
                </a:lnTo>
                <a:lnTo>
                  <a:pt x="10113" y="21430"/>
                </a:lnTo>
                <a:lnTo>
                  <a:pt x="10117" y="21425"/>
                </a:lnTo>
                <a:cubicBezTo>
                  <a:pt x="10322" y="21533"/>
                  <a:pt x="10552" y="21600"/>
                  <a:pt x="10800" y="21600"/>
                </a:cubicBezTo>
                <a:cubicBezTo>
                  <a:pt x="11048" y="21600"/>
                  <a:pt x="11278" y="21533"/>
                  <a:pt x="11483" y="21425"/>
                </a:cubicBezTo>
                <a:lnTo>
                  <a:pt x="11486" y="21430"/>
                </a:lnTo>
                <a:lnTo>
                  <a:pt x="20813" y="16521"/>
                </a:lnTo>
                <a:lnTo>
                  <a:pt x="20810" y="16515"/>
                </a:lnTo>
                <a:cubicBezTo>
                  <a:pt x="21278" y="16269"/>
                  <a:pt x="21600" y="15784"/>
                  <a:pt x="21600" y="15218"/>
                </a:cubicBezTo>
                <a:cubicBezTo>
                  <a:pt x="21600" y="14652"/>
                  <a:pt x="21278" y="14167"/>
                  <a:pt x="20810" y="13921"/>
                </a:cubicBezTo>
                <a:lnTo>
                  <a:pt x="20813" y="13915"/>
                </a:lnTo>
                <a:lnTo>
                  <a:pt x="19092" y="13009"/>
                </a:lnTo>
                <a:lnTo>
                  <a:pt x="20813" y="12103"/>
                </a:lnTo>
                <a:lnTo>
                  <a:pt x="20810" y="12097"/>
                </a:lnTo>
                <a:cubicBezTo>
                  <a:pt x="21278" y="11851"/>
                  <a:pt x="21600" y="11366"/>
                  <a:pt x="21600" y="10800"/>
                </a:cubicBezTo>
              </a:path>
            </a:pathLst>
          </a:custGeom>
          <a:solidFill>
            <a:schemeClr val="tx1">
              <a:lumMod val="65000"/>
              <a:lumOff val="35000"/>
            </a:schemeClr>
          </a:solidFill>
          <a:ln w="12700">
            <a:miter lim="400000"/>
          </a:ln>
        </p:spPr>
        <p:txBody>
          <a:bodyPr lIns="36576" tIns="36576" rIns="36576" bIns="36576" anchor="ctr"/>
          <a:lstStyle/>
          <a:p>
            <a:pPr algn="ctr" defTabSz="438901">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latin typeface="Arial"/>
              <a:ea typeface="Arial"/>
              <a:cs typeface="Arial"/>
            </a:endParaRPr>
          </a:p>
        </p:txBody>
      </p:sp>
      <p:sp>
        <p:nvSpPr>
          <p:cNvPr id="6" name="矩形 5"/>
          <p:cNvSpPr/>
          <p:nvPr/>
        </p:nvSpPr>
        <p:spPr>
          <a:xfrm>
            <a:off x="969264" y="10460060"/>
            <a:ext cx="4708548" cy="1892826"/>
          </a:xfrm>
          <a:prstGeom prst="rect">
            <a:avLst/>
          </a:prstGeom>
        </p:spPr>
        <p:txBody>
          <a:bodyPr wrap="square">
            <a:spAutoFit/>
          </a:bodyPr>
          <a:lstStyle/>
          <a:p>
            <a:pPr algn="ctr">
              <a:lnSpc>
                <a:spcPct val="130000"/>
              </a:lnSpc>
            </a:pPr>
            <a:r>
              <a:rPr lang="en-US" altLang="zh-CN" dirty="0">
                <a:solidFill>
                  <a:srgbClr val="959595"/>
                </a:solidFill>
                <a:latin typeface="微软雅黑" panose="020B0503020204020204" pitchFamily="34" charset="-122"/>
                <a:ea typeface="微软雅黑" panose="020B0503020204020204" pitchFamily="34" charset="-122"/>
              </a:rPr>
              <a:t>To compete in the challenging global environment, companies are changing their business processes by extending them to include other companies in the supply chain.</a:t>
            </a:r>
          </a:p>
        </p:txBody>
      </p:sp>
      <p:sp>
        <p:nvSpPr>
          <p:cNvPr id="27" name="矩形 26"/>
          <p:cNvSpPr/>
          <p:nvPr/>
        </p:nvSpPr>
        <p:spPr>
          <a:xfrm>
            <a:off x="6374386" y="10460060"/>
            <a:ext cx="4708548" cy="1892826"/>
          </a:xfrm>
          <a:prstGeom prst="rect">
            <a:avLst/>
          </a:prstGeom>
        </p:spPr>
        <p:txBody>
          <a:bodyPr wrap="square">
            <a:spAutoFit/>
          </a:bodyPr>
          <a:lstStyle/>
          <a:p>
            <a:pPr algn="ctr">
              <a:lnSpc>
                <a:spcPct val="130000"/>
              </a:lnSpc>
            </a:pPr>
            <a:r>
              <a:rPr lang="en-US" altLang="zh-CN" dirty="0">
                <a:solidFill>
                  <a:srgbClr val="959595"/>
                </a:solidFill>
                <a:latin typeface="微软雅黑" panose="020B0503020204020204" pitchFamily="34" charset="-122"/>
                <a:ea typeface="微软雅黑" panose="020B0503020204020204" pitchFamily="34" charset="-122"/>
              </a:rPr>
              <a:t>To compete in the challenging global environment, companies are changing their business processes by extending them to include other companies in the supply chain.</a:t>
            </a:r>
          </a:p>
        </p:txBody>
      </p:sp>
      <p:sp>
        <p:nvSpPr>
          <p:cNvPr id="28" name="矩形 27"/>
          <p:cNvSpPr/>
          <p:nvPr/>
        </p:nvSpPr>
        <p:spPr>
          <a:xfrm>
            <a:off x="11779508" y="10460060"/>
            <a:ext cx="4708548" cy="1892826"/>
          </a:xfrm>
          <a:prstGeom prst="rect">
            <a:avLst/>
          </a:prstGeom>
        </p:spPr>
        <p:txBody>
          <a:bodyPr wrap="square">
            <a:spAutoFit/>
          </a:bodyPr>
          <a:lstStyle/>
          <a:p>
            <a:pPr algn="ctr">
              <a:lnSpc>
                <a:spcPct val="130000"/>
              </a:lnSpc>
            </a:pPr>
            <a:r>
              <a:rPr lang="en-US" altLang="zh-CN" dirty="0">
                <a:solidFill>
                  <a:srgbClr val="959595"/>
                </a:solidFill>
                <a:latin typeface="微软雅黑" panose="020B0503020204020204" pitchFamily="34" charset="-122"/>
                <a:ea typeface="微软雅黑" panose="020B0503020204020204" pitchFamily="34" charset="-122"/>
              </a:rPr>
              <a:t>To compete in the challenging global environment, companies are changing their business processes by extending them to include other companies in the supply chain.</a:t>
            </a:r>
          </a:p>
        </p:txBody>
      </p:sp>
      <p:sp>
        <p:nvSpPr>
          <p:cNvPr id="29" name="矩形 28"/>
          <p:cNvSpPr/>
          <p:nvPr/>
        </p:nvSpPr>
        <p:spPr>
          <a:xfrm>
            <a:off x="17184630" y="10460060"/>
            <a:ext cx="4708548" cy="1892826"/>
          </a:xfrm>
          <a:prstGeom prst="rect">
            <a:avLst/>
          </a:prstGeom>
        </p:spPr>
        <p:txBody>
          <a:bodyPr wrap="square">
            <a:spAutoFit/>
          </a:bodyPr>
          <a:lstStyle/>
          <a:p>
            <a:pPr algn="ctr">
              <a:lnSpc>
                <a:spcPct val="130000"/>
              </a:lnSpc>
            </a:pPr>
            <a:r>
              <a:rPr lang="en-US" altLang="zh-CN" dirty="0">
                <a:solidFill>
                  <a:srgbClr val="959595"/>
                </a:solidFill>
                <a:latin typeface="微软雅黑" panose="020B0503020204020204" pitchFamily="34" charset="-122"/>
                <a:ea typeface="微软雅黑" panose="020B0503020204020204" pitchFamily="34" charset="-122"/>
              </a:rPr>
              <a:t>To compete in the challenging global environment, companies are changing their business processes by extending them to include other companies in the supply chain.</a:t>
            </a:r>
          </a:p>
        </p:txBody>
      </p:sp>
      <p:pic>
        <p:nvPicPr>
          <p:cNvPr id="4" name="图片 3"/>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196016" y="2798835"/>
            <a:ext cx="4251960" cy="6370320"/>
          </a:xfrm>
          <a:prstGeom prst="rect">
            <a:avLst/>
          </a:prstGeom>
        </p:spPr>
      </p:pic>
      <p:pic>
        <p:nvPicPr>
          <p:cNvPr id="5" name="图片 4"/>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606490" y="2796496"/>
            <a:ext cx="4244340" cy="6377940"/>
          </a:xfrm>
          <a:prstGeom prst="rect">
            <a:avLst/>
          </a:prstGeom>
        </p:spPr>
      </p:pic>
      <p:pic>
        <p:nvPicPr>
          <p:cNvPr id="7" name="图片 6"/>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2009172" y="2795536"/>
            <a:ext cx="4244340" cy="6385560"/>
          </a:xfrm>
          <a:prstGeom prst="rect">
            <a:avLst/>
          </a:prstGeom>
        </p:spPr>
      </p:pic>
      <p:pic>
        <p:nvPicPr>
          <p:cNvPr id="8" name="图片 7"/>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17375149" y="2796496"/>
            <a:ext cx="4251960" cy="6377940"/>
          </a:xfrm>
          <a:prstGeom prst="rect">
            <a:avLst/>
          </a:prstGeom>
        </p:spPr>
      </p:pic>
    </p:spTree>
    <p:extLst>
      <p:ext uri="{BB962C8B-B14F-4D97-AF65-F5344CB8AC3E}">
        <p14:creationId xmlns:p14="http://schemas.microsoft.com/office/powerpoint/2010/main" val="208951406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1361" y="0"/>
            <a:ext cx="22862722" cy="12801600"/>
          </a:xfrm>
          <a:prstGeom prst="rect">
            <a:avLst/>
          </a:prstGeom>
        </p:spPr>
      </p:pic>
      <p:grpSp>
        <p:nvGrpSpPr>
          <p:cNvPr id="5" name="组合 4"/>
          <p:cNvGrpSpPr/>
          <p:nvPr/>
        </p:nvGrpSpPr>
        <p:grpSpPr>
          <a:xfrm>
            <a:off x="13478799" y="0"/>
            <a:ext cx="11568397" cy="12801600"/>
            <a:chOff x="13478799" y="0"/>
            <a:chExt cx="11568397" cy="12801600"/>
          </a:xfrm>
        </p:grpSpPr>
        <p:sp>
          <p:nvSpPr>
            <p:cNvPr id="2" name="矩形 1"/>
            <p:cNvSpPr/>
            <p:nvPr/>
          </p:nvSpPr>
          <p:spPr>
            <a:xfrm>
              <a:off x="13478799" y="0"/>
              <a:ext cx="7772400" cy="12801600"/>
            </a:xfrm>
            <a:prstGeom prst="rect">
              <a:avLst/>
            </a:prstGeom>
            <a:solidFill>
              <a:srgbClr val="0F85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MH_Entry_1">
              <a:hlinkClick r:id="rId4" action="ppaction://hlinksldjump"/>
            </p:cNvPr>
            <p:cNvSpPr>
              <a:spLocks noChangeArrowheads="1"/>
            </p:cNvSpPr>
            <p:nvPr>
              <p:custDataLst>
                <p:tags r:id="rId1"/>
              </p:custDataLst>
            </p:nvPr>
          </p:nvSpPr>
          <p:spPr bwMode="auto">
            <a:xfrm>
              <a:off x="15474435" y="1781228"/>
              <a:ext cx="9572761" cy="11409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7200" tIns="0" rIns="0" bIns="0" anchor="ctr" anchorCtr="0">
              <a:no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nSpc>
                  <a:spcPct val="130000"/>
                </a:lnSpc>
                <a:spcBef>
                  <a:spcPct val="0"/>
                </a:spcBef>
                <a:buNone/>
              </a:pPr>
              <a:r>
                <a:rPr lang="en-US" altLang="zh-CN" sz="360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ADD YOUR TITLE HERE</a:t>
              </a:r>
              <a:endParaRPr lang="zh-CN" altLang="en-US" sz="360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10" name="矩形 9"/>
            <p:cNvSpPr/>
            <p:nvPr/>
          </p:nvSpPr>
          <p:spPr>
            <a:xfrm>
              <a:off x="15474436" y="3636601"/>
              <a:ext cx="5776763" cy="2893100"/>
            </a:xfrm>
            <a:prstGeom prst="rect">
              <a:avLst/>
            </a:prstGeom>
          </p:spPr>
          <p:txBody>
            <a:bodyPr wrap="square">
              <a:spAutoFit/>
            </a:bodyPr>
            <a:lstStyle/>
            <a:p>
              <a:pPr>
                <a:lnSpc>
                  <a:spcPct val="130000"/>
                </a:lnSpc>
              </a:pPr>
              <a:r>
                <a:rPr lang="en-US" altLang="zh-CN" sz="2000" dirty="0">
                  <a:solidFill>
                    <a:schemeClr val="bg1">
                      <a:lumMod val="95000"/>
                    </a:schemeClr>
                  </a:solidFill>
                  <a:latin typeface="微软雅黑" panose="020B0503020204020204" pitchFamily="34" charset="-122"/>
                  <a:ea typeface="微软雅黑" panose="020B0503020204020204" pitchFamily="34" charset="-122"/>
                </a:rPr>
                <a:t>To compete in the challenging global environment, companies are changing their business processes by extending them to include other companies in the supply chain. Companies are changing their business processes by extending them to include other companies in the supply chain.</a:t>
              </a:r>
            </a:p>
          </p:txBody>
        </p:sp>
        <p:cxnSp>
          <p:nvCxnSpPr>
            <p:cNvPr id="11" name="直接连接符 10"/>
            <p:cNvCxnSpPr/>
            <p:nvPr/>
          </p:nvCxnSpPr>
          <p:spPr>
            <a:xfrm>
              <a:off x="15474435" y="3523503"/>
              <a:ext cx="1323053" cy="0"/>
            </a:xfrm>
            <a:prstGeom prst="lin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cxnSp>
        <p:graphicFrame>
          <p:nvGraphicFramePr>
            <p:cNvPr id="14" name="图表 13"/>
            <p:cNvGraphicFramePr/>
            <p:nvPr>
              <p:extLst>
                <p:ext uri="{D42A27DB-BD31-4B8C-83A1-F6EECF244321}">
                  <p14:modId xmlns:p14="http://schemas.microsoft.com/office/powerpoint/2010/main" val="2139201069"/>
                </p:ext>
              </p:extLst>
            </p:nvPr>
          </p:nvGraphicFramePr>
          <p:xfrm>
            <a:off x="15396087" y="7337425"/>
            <a:ext cx="5855111" cy="5014452"/>
          </p:xfrm>
          <a:graphic>
            <a:graphicData uri="http://schemas.openxmlformats.org/drawingml/2006/chart">
              <c:chart xmlns:c="http://schemas.openxmlformats.org/drawingml/2006/chart" xmlns:r="http://schemas.openxmlformats.org/officeDocument/2006/relationships" r:id="rId5"/>
            </a:graphicData>
          </a:graphic>
        </p:graphicFrame>
      </p:grpSp>
      <p:grpSp>
        <p:nvGrpSpPr>
          <p:cNvPr id="4" name="组合 3"/>
          <p:cNvGrpSpPr/>
          <p:nvPr/>
        </p:nvGrpSpPr>
        <p:grpSpPr>
          <a:xfrm>
            <a:off x="13930466" y="0"/>
            <a:ext cx="1465623" cy="12801600"/>
            <a:chOff x="13930466" y="0"/>
            <a:chExt cx="1465623" cy="12801600"/>
          </a:xfrm>
        </p:grpSpPr>
        <p:sp>
          <p:nvSpPr>
            <p:cNvPr id="7" name="矩形 6"/>
            <p:cNvSpPr/>
            <p:nvPr/>
          </p:nvSpPr>
          <p:spPr>
            <a:xfrm>
              <a:off x="13930466" y="0"/>
              <a:ext cx="1465623" cy="12801600"/>
            </a:xfrm>
            <a:prstGeom prst="rect">
              <a:avLst/>
            </a:prstGeom>
            <a:solidFill>
              <a:srgbClr val="323B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765901"/>
              <a:endParaRPr lang="zh-CN" altLang="en-US" sz="3476"/>
            </a:p>
          </p:txBody>
        </p:sp>
        <p:sp>
          <p:nvSpPr>
            <p:cNvPr id="8" name="文本框 7"/>
            <p:cNvSpPr txBox="1"/>
            <p:nvPr/>
          </p:nvSpPr>
          <p:spPr>
            <a:xfrm>
              <a:off x="14432444" y="2130425"/>
              <a:ext cx="461665" cy="6185371"/>
            </a:xfrm>
            <a:prstGeom prst="rect">
              <a:avLst/>
            </a:prstGeom>
            <a:noFill/>
          </p:spPr>
          <p:txBody>
            <a:bodyPr vert="eaVert" wrap="square" rtlCol="0">
              <a:spAutoFit/>
            </a:bodyPr>
            <a:lstStyle/>
            <a:p>
              <a:r>
                <a:rPr lang="en-US" altLang="zh-CN" spc="600" dirty="0">
                  <a:solidFill>
                    <a:schemeClr val="bg1"/>
                  </a:solidFill>
                </a:rPr>
                <a:t>PHOTO FROM PIXABAY</a:t>
              </a:r>
              <a:endParaRPr lang="zh-CN" altLang="en-US" spc="600" dirty="0">
                <a:solidFill>
                  <a:schemeClr val="bg1"/>
                </a:solidFill>
              </a:endParaRPr>
            </a:p>
          </p:txBody>
        </p:sp>
      </p:grpSp>
    </p:spTree>
    <p:extLst>
      <p:ext uri="{BB962C8B-B14F-4D97-AF65-F5344CB8AC3E}">
        <p14:creationId xmlns:p14="http://schemas.microsoft.com/office/powerpoint/2010/main" val="3460065520"/>
      </p:ext>
    </p:extLst>
  </p:cSld>
  <p:clrMapOvr>
    <a:masterClrMapping/>
  </p:clrMapOvr>
  <p:transition spd="slow">
    <p:push/>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MH_Entry_1">
            <a:hlinkClick r:id="rId3" action="ppaction://hlinksldjump"/>
          </p:cNvPr>
          <p:cNvSpPr>
            <a:spLocks noChangeArrowheads="1"/>
          </p:cNvSpPr>
          <p:nvPr>
            <p:custDataLst>
              <p:tags r:id="rId1"/>
            </p:custDataLst>
          </p:nvPr>
        </p:nvSpPr>
        <p:spPr bwMode="auto">
          <a:xfrm>
            <a:off x="11868386" y="3334161"/>
            <a:ext cx="9572761" cy="11409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7200" tIns="0" rIns="0" bIns="0" anchor="ctr" anchorCtr="0">
            <a:no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r">
              <a:lnSpc>
                <a:spcPct val="130000"/>
              </a:lnSpc>
              <a:spcBef>
                <a:spcPct val="0"/>
              </a:spcBef>
              <a:buNone/>
            </a:pPr>
            <a:r>
              <a:rPr lang="en-US" altLang="zh-CN" sz="4800" dirty="0">
                <a:solidFill>
                  <a:srgbClr val="0F85F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ADD YOUR TITLE HERE</a:t>
            </a:r>
            <a:endParaRPr lang="zh-CN" altLang="en-US" sz="4800" dirty="0">
              <a:solidFill>
                <a:srgbClr val="0F85F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4" name="矩形 3"/>
          <p:cNvSpPr/>
          <p:nvPr/>
        </p:nvSpPr>
        <p:spPr>
          <a:xfrm>
            <a:off x="10766323" y="10183101"/>
            <a:ext cx="10943303" cy="1421928"/>
          </a:xfrm>
          <a:prstGeom prst="rect">
            <a:avLst/>
          </a:prstGeom>
        </p:spPr>
        <p:txBody>
          <a:bodyPr wrap="square">
            <a:spAutoFit/>
          </a:bodyPr>
          <a:lstStyle/>
          <a:p>
            <a:pPr algn="r">
              <a:lnSpc>
                <a:spcPct val="120000"/>
              </a:lnSpc>
            </a:pPr>
            <a:r>
              <a:rPr lang="en-US" altLang="zh-CN" sz="2400" dirty="0">
                <a:solidFill>
                  <a:schemeClr val="bg1">
                    <a:lumMod val="50000"/>
                  </a:schemeClr>
                </a:solidFill>
                <a:latin typeface="微软雅黑" panose="020B0503020204020204" pitchFamily="34" charset="-122"/>
                <a:ea typeface="微软雅黑" panose="020B0503020204020204" pitchFamily="34" charset="-122"/>
              </a:rPr>
              <a:t>To compete in the challenging global environment, companies are changing their business processes by extending them to include other companies in the supply chain.</a:t>
            </a:r>
            <a:endParaRPr lang="zh-CN" altLang="en-US" sz="24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8" name="矩形 7"/>
          <p:cNvSpPr/>
          <p:nvPr/>
        </p:nvSpPr>
        <p:spPr>
          <a:xfrm>
            <a:off x="11868386" y="4475106"/>
            <a:ext cx="9572761" cy="2585323"/>
          </a:xfrm>
          <a:prstGeom prst="rect">
            <a:avLst/>
          </a:prstGeom>
        </p:spPr>
        <p:txBody>
          <a:bodyPr wrap="square">
            <a:spAutoFit/>
          </a:bodyPr>
          <a:lstStyle/>
          <a:p>
            <a:pPr algn="r">
              <a:lnSpc>
                <a:spcPct val="150000"/>
              </a:lnSpc>
            </a:pPr>
            <a:r>
              <a:rPr lang="en-US" altLang="zh-CN" sz="3600" dirty="0">
                <a:solidFill>
                  <a:schemeClr val="tx1">
                    <a:lumMod val="65000"/>
                    <a:lumOff val="35000"/>
                  </a:schemeClr>
                </a:solidFill>
                <a:latin typeface="微软雅黑" panose="020B0503020204020204" pitchFamily="34" charset="-122"/>
                <a:ea typeface="微软雅黑" panose="020B0503020204020204" pitchFamily="34" charset="-122"/>
              </a:rPr>
              <a:t>Business is the human activity related to material things. It is necessary for civilization. </a:t>
            </a:r>
            <a:endParaRPr lang="zh-CN" altLang="en-US" sz="36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cxnSp>
        <p:nvCxnSpPr>
          <p:cNvPr id="10" name="直接连接符 9"/>
          <p:cNvCxnSpPr/>
          <p:nvPr/>
        </p:nvCxnSpPr>
        <p:spPr>
          <a:xfrm>
            <a:off x="17908779" y="9961641"/>
            <a:ext cx="3800847" cy="0"/>
          </a:xfrm>
          <a:prstGeom prst="line">
            <a:avLst/>
          </a:prstGeom>
          <a:noFill/>
          <a:ln>
            <a:solidFill>
              <a:srgbClr val="0F85F1"/>
            </a:solidFill>
          </a:ln>
        </p:spPr>
        <p:style>
          <a:lnRef idx="2">
            <a:schemeClr val="accent1">
              <a:shade val="50000"/>
            </a:schemeClr>
          </a:lnRef>
          <a:fillRef idx="1">
            <a:schemeClr val="accent1"/>
          </a:fillRef>
          <a:effectRef idx="0">
            <a:schemeClr val="accent1"/>
          </a:effectRef>
          <a:fontRef idx="minor">
            <a:schemeClr val="lt1"/>
          </a:fontRef>
        </p:style>
      </p:cxnSp>
      <p:grpSp>
        <p:nvGrpSpPr>
          <p:cNvPr id="2" name="组合 1"/>
          <p:cNvGrpSpPr/>
          <p:nvPr/>
        </p:nvGrpSpPr>
        <p:grpSpPr>
          <a:xfrm>
            <a:off x="-2534987" y="-1"/>
            <a:ext cx="12869842" cy="12801601"/>
            <a:chOff x="-2534987" y="-1"/>
            <a:chExt cx="12869842" cy="12801601"/>
          </a:xfrm>
        </p:grpSpPr>
        <p:pic>
          <p:nvPicPr>
            <p:cNvPr id="26" name="图片 25"/>
            <p:cNvPicPr>
              <a:picLocks noChangeAspect="1"/>
            </p:cNvPicPr>
            <p:nvPr/>
          </p:nvPicPr>
          <p:blipFill rotWithShape="1">
            <a:blip r:embed="rId4" cstate="email">
              <a:duotone>
                <a:prstClr val="black"/>
                <a:schemeClr val="accent3">
                  <a:tint val="45000"/>
                  <a:satMod val="400000"/>
                </a:schemeClr>
              </a:duotone>
              <a:extLst>
                <a:ext uri="{BEBA8EAE-BF5A-486C-A8C5-ECC9F3942E4B}">
                  <a14:imgProps xmlns:a14="http://schemas.microsoft.com/office/drawing/2010/main">
                    <a14:imgLayer r:embed="rId5">
                      <a14:imgEffect>
                        <a14:colorTemperature colorTemp="11200"/>
                      </a14:imgEffect>
                    </a14:imgLayer>
                  </a14:imgProps>
                </a:ext>
                <a:ext uri="{28A0092B-C50C-407E-A947-70E740481C1C}">
                  <a14:useLocalDpi xmlns:a14="http://schemas.microsoft.com/office/drawing/2010/main"/>
                </a:ext>
              </a:extLst>
            </a:blip>
            <a:srcRect/>
            <a:stretch/>
          </p:blipFill>
          <p:spPr>
            <a:xfrm>
              <a:off x="-2534987" y="-1"/>
              <a:ext cx="12869842" cy="12801601"/>
            </a:xfrm>
            <a:custGeom>
              <a:avLst/>
              <a:gdLst>
                <a:gd name="connsiteX0" fmla="*/ 4831323 w 10942542"/>
                <a:gd name="connsiteY0" fmla="*/ 0 h 10884521"/>
                <a:gd name="connsiteX1" fmla="*/ 10942542 w 10942542"/>
                <a:gd name="connsiteY1" fmla="*/ 4831323 h 10884521"/>
                <a:gd name="connsiteX2" fmla="*/ 6157090 w 10942542"/>
                <a:gd name="connsiteY2" fmla="*/ 10884521 h 10884521"/>
                <a:gd name="connsiteX3" fmla="*/ 6037828 w 10942542"/>
                <a:gd name="connsiteY3" fmla="*/ 10884521 h 10884521"/>
                <a:gd name="connsiteX4" fmla="*/ 0 w 10942542"/>
                <a:gd name="connsiteY4" fmla="*/ 6111220 h 108845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942542" h="10884521">
                  <a:moveTo>
                    <a:pt x="4831323" y="0"/>
                  </a:moveTo>
                  <a:lnTo>
                    <a:pt x="10942542" y="4831323"/>
                  </a:lnTo>
                  <a:lnTo>
                    <a:pt x="6157090" y="10884521"/>
                  </a:lnTo>
                  <a:lnTo>
                    <a:pt x="6037828" y="10884521"/>
                  </a:lnTo>
                  <a:lnTo>
                    <a:pt x="0" y="6111220"/>
                  </a:lnTo>
                  <a:close/>
                </a:path>
              </a:pathLst>
            </a:custGeom>
          </p:spPr>
        </p:pic>
        <p:sp>
          <p:nvSpPr>
            <p:cNvPr id="28" name="矩形 27"/>
            <p:cNvSpPr/>
            <p:nvPr/>
          </p:nvSpPr>
          <p:spPr>
            <a:xfrm rot="2299722">
              <a:off x="2398017" y="2249463"/>
              <a:ext cx="7594747" cy="7594746"/>
            </a:xfrm>
            <a:prstGeom prst="rect">
              <a:avLst/>
            </a:prstGeom>
            <a:noFill/>
            <a:ln>
              <a:solidFill>
                <a:srgbClr val="0F85F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22"/>
            </a:p>
          </p:txBody>
        </p:sp>
        <p:sp>
          <p:nvSpPr>
            <p:cNvPr id="11" name="文本框 10"/>
            <p:cNvSpPr txBox="1"/>
            <p:nvPr/>
          </p:nvSpPr>
          <p:spPr>
            <a:xfrm>
              <a:off x="3276600" y="3904633"/>
              <a:ext cx="4724400" cy="4508927"/>
            </a:xfrm>
            <a:prstGeom prst="rect">
              <a:avLst/>
            </a:prstGeom>
            <a:noFill/>
          </p:spPr>
          <p:txBody>
            <a:bodyPr wrap="square" rtlCol="0">
              <a:spAutoFit/>
            </a:bodyPr>
            <a:lstStyle/>
            <a:p>
              <a:pPr algn="ctr"/>
              <a:r>
                <a:rPr lang="en-US" altLang="zh-CN" sz="28700" dirty="0">
                  <a:solidFill>
                    <a:schemeClr val="bg1"/>
                  </a:solidFill>
                  <a:effectLst>
                    <a:outerShdw blurRad="38100" dist="38100" dir="2700000" algn="tl">
                      <a:srgbClr val="000000">
                        <a:alpha val="43137"/>
                      </a:srgbClr>
                    </a:outerShdw>
                  </a:effectLst>
                  <a:latin typeface="Impact" panose="020B0806030902050204" pitchFamily="34" charset="0"/>
                </a:rPr>
                <a:t>02</a:t>
              </a:r>
              <a:endParaRPr lang="zh-CN" altLang="en-US" sz="28700" dirty="0">
                <a:solidFill>
                  <a:schemeClr val="bg1"/>
                </a:solidFill>
                <a:effectLst>
                  <a:outerShdw blurRad="38100" dist="38100" dir="2700000" algn="tl">
                    <a:srgbClr val="000000">
                      <a:alpha val="43137"/>
                    </a:srgbClr>
                  </a:outerShdw>
                </a:effectLst>
                <a:latin typeface="Impact" panose="020B0806030902050204" pitchFamily="34" charset="0"/>
              </a:endParaRPr>
            </a:p>
          </p:txBody>
        </p:sp>
      </p:grpSp>
    </p:spTree>
    <p:extLst>
      <p:ext uri="{BB962C8B-B14F-4D97-AF65-F5344CB8AC3E}">
        <p14:creationId xmlns:p14="http://schemas.microsoft.com/office/powerpoint/2010/main" val="4040699943"/>
      </p:ext>
    </p:extLst>
  </p:cSld>
  <p:clrMapOvr>
    <a:masterClrMapping/>
  </p:clrMapOvr>
  <mc:AlternateContent xmlns:mc="http://schemas.openxmlformats.org/markup-compatibility/2006" xmlns:p14="http://schemas.microsoft.com/office/powerpoint/2010/main">
    <mc:Choice Requires="p14">
      <p:transition spd="slow" p14:dur="1250">
        <p14:flip dir="r"/>
      </p:transition>
    </mc:Choice>
    <mc:Fallback xmlns="">
      <p:transition spd="slow">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图片 16"/>
          <p:cNvPicPr>
            <a:picLocks noChangeAspect="1"/>
          </p:cNvPicPr>
          <p:nvPr/>
        </p:nvPicPr>
        <p:blipFill rotWithShape="1">
          <a:blip r:embed="rId6" cstate="email">
            <a:extLst>
              <a:ext uri="{28A0092B-C50C-407E-A947-70E740481C1C}">
                <a14:useLocalDpi xmlns:a14="http://schemas.microsoft.com/office/drawing/2010/main"/>
              </a:ext>
            </a:extLst>
          </a:blip>
          <a:srcRect/>
          <a:stretch/>
        </p:blipFill>
        <p:spPr>
          <a:xfrm>
            <a:off x="0" y="2096"/>
            <a:ext cx="22862722" cy="7150654"/>
          </a:xfrm>
          <a:prstGeom prst="rect">
            <a:avLst/>
          </a:prstGeom>
        </p:spPr>
      </p:pic>
      <p:sp>
        <p:nvSpPr>
          <p:cNvPr id="3" name="矩形 2"/>
          <p:cNvSpPr/>
          <p:nvPr/>
        </p:nvSpPr>
        <p:spPr>
          <a:xfrm rot="16200000">
            <a:off x="10697189" y="-3726735"/>
            <a:ext cx="1465623" cy="22860001"/>
          </a:xfrm>
          <a:prstGeom prst="rect">
            <a:avLst/>
          </a:prstGeom>
          <a:solidFill>
            <a:srgbClr val="323B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765901"/>
            <a:endParaRPr lang="zh-CN" altLang="en-US" sz="3476"/>
          </a:p>
        </p:txBody>
      </p:sp>
      <p:sp>
        <p:nvSpPr>
          <p:cNvPr id="4" name="文本框 3"/>
          <p:cNvSpPr txBox="1"/>
          <p:nvPr/>
        </p:nvSpPr>
        <p:spPr>
          <a:xfrm>
            <a:off x="14576547" y="7518599"/>
            <a:ext cx="8283453" cy="369332"/>
          </a:xfrm>
          <a:prstGeom prst="rect">
            <a:avLst/>
          </a:prstGeom>
          <a:noFill/>
        </p:spPr>
        <p:txBody>
          <a:bodyPr vert="horz" wrap="square" rtlCol="0">
            <a:spAutoFit/>
          </a:bodyPr>
          <a:lstStyle/>
          <a:p>
            <a:pPr algn="r"/>
            <a:r>
              <a:rPr lang="en-US" altLang="zh-CN" spc="600" dirty="0">
                <a:solidFill>
                  <a:schemeClr val="bg1"/>
                </a:solidFill>
              </a:rPr>
              <a:t>PHOTO FROM PIXABAY</a:t>
            </a:r>
            <a:endParaRPr lang="zh-CN" altLang="en-US" spc="600" dirty="0">
              <a:solidFill>
                <a:schemeClr val="bg1"/>
              </a:solidFill>
            </a:endParaRPr>
          </a:p>
        </p:txBody>
      </p:sp>
      <p:sp>
        <p:nvSpPr>
          <p:cNvPr id="5" name="Shape 2412"/>
          <p:cNvSpPr/>
          <p:nvPr/>
        </p:nvSpPr>
        <p:spPr>
          <a:xfrm>
            <a:off x="2134728" y="8933747"/>
            <a:ext cx="497097" cy="497070"/>
          </a:xfrm>
          <a:custGeom>
            <a:avLst/>
            <a:gdLst/>
            <a:ahLst/>
            <a:cxnLst>
              <a:cxn ang="0">
                <a:pos x="wd2" y="hd2"/>
              </a:cxn>
              <a:cxn ang="5400000">
                <a:pos x="wd2" y="hd2"/>
              </a:cxn>
              <a:cxn ang="10800000">
                <a:pos x="wd2" y="hd2"/>
              </a:cxn>
              <a:cxn ang="16200000">
                <a:pos x="wd2" y="hd2"/>
              </a:cxn>
            </a:cxnLst>
            <a:rect l="0" t="0" r="r" b="b"/>
            <a:pathLst>
              <a:path w="21600" h="21600" extrusionOk="0">
                <a:moveTo>
                  <a:pt x="20618" y="8836"/>
                </a:moveTo>
                <a:lnTo>
                  <a:pt x="982" y="8836"/>
                </a:lnTo>
                <a:lnTo>
                  <a:pt x="982" y="6873"/>
                </a:lnTo>
                <a:lnTo>
                  <a:pt x="20618" y="6873"/>
                </a:lnTo>
                <a:cubicBezTo>
                  <a:pt x="20618" y="6873"/>
                  <a:pt x="20618" y="8836"/>
                  <a:pt x="20618" y="8836"/>
                </a:cubicBezTo>
                <a:close/>
                <a:moveTo>
                  <a:pt x="18655" y="20618"/>
                </a:moveTo>
                <a:lnTo>
                  <a:pt x="2945" y="20618"/>
                </a:lnTo>
                <a:lnTo>
                  <a:pt x="2945" y="9818"/>
                </a:lnTo>
                <a:lnTo>
                  <a:pt x="18655" y="9818"/>
                </a:lnTo>
                <a:cubicBezTo>
                  <a:pt x="18655" y="9818"/>
                  <a:pt x="18655" y="20618"/>
                  <a:pt x="18655" y="20618"/>
                </a:cubicBezTo>
                <a:close/>
                <a:moveTo>
                  <a:pt x="3927" y="982"/>
                </a:moveTo>
                <a:lnTo>
                  <a:pt x="11782" y="982"/>
                </a:lnTo>
                <a:lnTo>
                  <a:pt x="11782" y="3436"/>
                </a:lnTo>
                <a:cubicBezTo>
                  <a:pt x="11782" y="3708"/>
                  <a:pt x="12002" y="3927"/>
                  <a:pt x="12273" y="3927"/>
                </a:cubicBezTo>
                <a:lnTo>
                  <a:pt x="14727" y="3927"/>
                </a:lnTo>
                <a:lnTo>
                  <a:pt x="14727" y="5891"/>
                </a:lnTo>
                <a:lnTo>
                  <a:pt x="3927" y="5891"/>
                </a:lnTo>
                <a:cubicBezTo>
                  <a:pt x="3927" y="5891"/>
                  <a:pt x="3927" y="982"/>
                  <a:pt x="3927" y="982"/>
                </a:cubicBezTo>
                <a:close/>
                <a:moveTo>
                  <a:pt x="12764" y="1473"/>
                </a:moveTo>
                <a:lnTo>
                  <a:pt x="14236" y="2945"/>
                </a:lnTo>
                <a:lnTo>
                  <a:pt x="12764" y="2945"/>
                </a:lnTo>
                <a:cubicBezTo>
                  <a:pt x="12764" y="2945"/>
                  <a:pt x="12764" y="1473"/>
                  <a:pt x="12764" y="1473"/>
                </a:cubicBezTo>
                <a:close/>
                <a:moveTo>
                  <a:pt x="17673" y="1964"/>
                </a:moveTo>
                <a:lnTo>
                  <a:pt x="17673" y="5891"/>
                </a:lnTo>
                <a:lnTo>
                  <a:pt x="15709" y="5891"/>
                </a:lnTo>
                <a:lnTo>
                  <a:pt x="15709" y="2945"/>
                </a:lnTo>
                <a:lnTo>
                  <a:pt x="14727" y="1964"/>
                </a:lnTo>
                <a:cubicBezTo>
                  <a:pt x="14727" y="1964"/>
                  <a:pt x="17673" y="1964"/>
                  <a:pt x="17673" y="1964"/>
                </a:cubicBezTo>
                <a:close/>
                <a:moveTo>
                  <a:pt x="20618" y="5891"/>
                </a:moveTo>
                <a:lnTo>
                  <a:pt x="18655" y="5891"/>
                </a:lnTo>
                <a:lnTo>
                  <a:pt x="18655" y="1964"/>
                </a:lnTo>
                <a:cubicBezTo>
                  <a:pt x="18655" y="1422"/>
                  <a:pt x="18215" y="982"/>
                  <a:pt x="17673" y="982"/>
                </a:cubicBezTo>
                <a:lnTo>
                  <a:pt x="13745" y="982"/>
                </a:lnTo>
                <a:lnTo>
                  <a:pt x="12764" y="0"/>
                </a:lnTo>
                <a:lnTo>
                  <a:pt x="3927" y="0"/>
                </a:lnTo>
                <a:cubicBezTo>
                  <a:pt x="3385" y="0"/>
                  <a:pt x="2945" y="440"/>
                  <a:pt x="2945" y="982"/>
                </a:cubicBezTo>
                <a:lnTo>
                  <a:pt x="2945" y="5891"/>
                </a:lnTo>
                <a:lnTo>
                  <a:pt x="982" y="5891"/>
                </a:lnTo>
                <a:cubicBezTo>
                  <a:pt x="440" y="5891"/>
                  <a:pt x="0" y="6331"/>
                  <a:pt x="0" y="6873"/>
                </a:cubicBezTo>
                <a:lnTo>
                  <a:pt x="0" y="8836"/>
                </a:lnTo>
                <a:cubicBezTo>
                  <a:pt x="0" y="9379"/>
                  <a:pt x="440" y="9818"/>
                  <a:pt x="982" y="9818"/>
                </a:cubicBezTo>
                <a:lnTo>
                  <a:pt x="1964" y="9818"/>
                </a:lnTo>
                <a:lnTo>
                  <a:pt x="1964" y="20618"/>
                </a:lnTo>
                <a:cubicBezTo>
                  <a:pt x="1964" y="21160"/>
                  <a:pt x="2403" y="21600"/>
                  <a:pt x="2945" y="21600"/>
                </a:cubicBezTo>
                <a:lnTo>
                  <a:pt x="18655" y="21600"/>
                </a:lnTo>
                <a:cubicBezTo>
                  <a:pt x="19197" y="21600"/>
                  <a:pt x="19636" y="21160"/>
                  <a:pt x="19636" y="20618"/>
                </a:cubicBezTo>
                <a:lnTo>
                  <a:pt x="19636" y="9818"/>
                </a:lnTo>
                <a:lnTo>
                  <a:pt x="20618" y="9818"/>
                </a:lnTo>
                <a:cubicBezTo>
                  <a:pt x="21160" y="9818"/>
                  <a:pt x="21600" y="9379"/>
                  <a:pt x="21600" y="8836"/>
                </a:cubicBezTo>
                <a:lnTo>
                  <a:pt x="21600" y="6873"/>
                </a:lnTo>
                <a:cubicBezTo>
                  <a:pt x="21600" y="6331"/>
                  <a:pt x="21160" y="5891"/>
                  <a:pt x="20618" y="5891"/>
                </a:cubicBezTo>
                <a:moveTo>
                  <a:pt x="7855" y="12763"/>
                </a:moveTo>
                <a:lnTo>
                  <a:pt x="13745" y="12763"/>
                </a:lnTo>
                <a:lnTo>
                  <a:pt x="13745" y="13745"/>
                </a:lnTo>
                <a:lnTo>
                  <a:pt x="7855" y="13745"/>
                </a:lnTo>
                <a:cubicBezTo>
                  <a:pt x="7855" y="13745"/>
                  <a:pt x="7855" y="12763"/>
                  <a:pt x="7855" y="12763"/>
                </a:cubicBezTo>
                <a:close/>
                <a:moveTo>
                  <a:pt x="7855" y="14727"/>
                </a:moveTo>
                <a:lnTo>
                  <a:pt x="13745" y="14727"/>
                </a:lnTo>
                <a:cubicBezTo>
                  <a:pt x="14287" y="14727"/>
                  <a:pt x="14727" y="14287"/>
                  <a:pt x="14727" y="13745"/>
                </a:cubicBezTo>
                <a:lnTo>
                  <a:pt x="14727" y="12763"/>
                </a:lnTo>
                <a:cubicBezTo>
                  <a:pt x="14727" y="12221"/>
                  <a:pt x="14287" y="11782"/>
                  <a:pt x="13745" y="11782"/>
                </a:cubicBezTo>
                <a:lnTo>
                  <a:pt x="7855" y="11782"/>
                </a:lnTo>
                <a:cubicBezTo>
                  <a:pt x="7313" y="11782"/>
                  <a:pt x="6873" y="12221"/>
                  <a:pt x="6873" y="12763"/>
                </a:cubicBezTo>
                <a:lnTo>
                  <a:pt x="6873" y="13745"/>
                </a:lnTo>
                <a:cubicBezTo>
                  <a:pt x="6873" y="14287"/>
                  <a:pt x="7313" y="14727"/>
                  <a:pt x="7855" y="14727"/>
                </a:cubicBezTo>
              </a:path>
            </a:pathLst>
          </a:custGeom>
          <a:solidFill>
            <a:schemeClr val="tx1">
              <a:lumMod val="65000"/>
              <a:lumOff val="35000"/>
            </a:schemeClr>
          </a:solidFill>
          <a:ln w="12700">
            <a:miter lim="400000"/>
          </a:ln>
        </p:spPr>
        <p:txBody>
          <a:bodyPr lIns="36576" tIns="36576" rIns="36576" bIns="36576" anchor="ctr"/>
          <a:lstStyle/>
          <a:p>
            <a:pPr algn="ctr" defTabSz="438901">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latin typeface="Arial"/>
              <a:ea typeface="Arial"/>
              <a:cs typeface="Arial"/>
            </a:endParaRPr>
          </a:p>
        </p:txBody>
      </p:sp>
      <p:sp>
        <p:nvSpPr>
          <p:cNvPr id="6" name="Shape 2423"/>
          <p:cNvSpPr/>
          <p:nvPr/>
        </p:nvSpPr>
        <p:spPr>
          <a:xfrm>
            <a:off x="2134728" y="10740934"/>
            <a:ext cx="497097" cy="497058"/>
          </a:xfrm>
          <a:custGeom>
            <a:avLst/>
            <a:gdLst/>
            <a:ahLst/>
            <a:cxnLst>
              <a:cxn ang="0">
                <a:pos x="wd2" y="hd2"/>
              </a:cxn>
              <a:cxn ang="5400000">
                <a:pos x="wd2" y="hd2"/>
              </a:cxn>
              <a:cxn ang="10800000">
                <a:pos x="wd2" y="hd2"/>
              </a:cxn>
              <a:cxn ang="16200000">
                <a:pos x="wd2" y="hd2"/>
              </a:cxn>
            </a:cxnLst>
            <a:rect l="0" t="0" r="r" b="b"/>
            <a:pathLst>
              <a:path w="21600" h="21600" extrusionOk="0">
                <a:moveTo>
                  <a:pt x="9445" y="15886"/>
                </a:moveTo>
                <a:lnTo>
                  <a:pt x="10478" y="18984"/>
                </a:lnTo>
                <a:lnTo>
                  <a:pt x="7944" y="17126"/>
                </a:lnTo>
                <a:lnTo>
                  <a:pt x="7364" y="16700"/>
                </a:lnTo>
                <a:lnTo>
                  <a:pt x="6783" y="17126"/>
                </a:lnTo>
                <a:lnTo>
                  <a:pt x="4249" y="18984"/>
                </a:lnTo>
                <a:lnTo>
                  <a:pt x="5283" y="15886"/>
                </a:lnTo>
                <a:lnTo>
                  <a:pt x="5505" y="15220"/>
                </a:lnTo>
                <a:lnTo>
                  <a:pt x="4946" y="14794"/>
                </a:lnTo>
                <a:lnTo>
                  <a:pt x="2908" y="13240"/>
                </a:lnTo>
                <a:lnTo>
                  <a:pt x="6037" y="13240"/>
                </a:lnTo>
                <a:lnTo>
                  <a:pt x="6275" y="12602"/>
                </a:lnTo>
                <a:lnTo>
                  <a:pt x="7364" y="9683"/>
                </a:lnTo>
                <a:lnTo>
                  <a:pt x="8452" y="12602"/>
                </a:lnTo>
                <a:lnTo>
                  <a:pt x="8690" y="13240"/>
                </a:lnTo>
                <a:lnTo>
                  <a:pt x="11820" y="13240"/>
                </a:lnTo>
                <a:lnTo>
                  <a:pt x="9781" y="14794"/>
                </a:lnTo>
                <a:lnTo>
                  <a:pt x="9223" y="15220"/>
                </a:lnTo>
                <a:cubicBezTo>
                  <a:pt x="9223" y="15220"/>
                  <a:pt x="9445" y="15886"/>
                  <a:pt x="9445" y="15886"/>
                </a:cubicBezTo>
                <a:close/>
                <a:moveTo>
                  <a:pt x="9372" y="12259"/>
                </a:moveTo>
                <a:lnTo>
                  <a:pt x="7364" y="6873"/>
                </a:lnTo>
                <a:lnTo>
                  <a:pt x="5355" y="12259"/>
                </a:lnTo>
                <a:lnTo>
                  <a:pt x="0" y="12259"/>
                </a:lnTo>
                <a:lnTo>
                  <a:pt x="4351" y="15575"/>
                </a:lnTo>
                <a:lnTo>
                  <a:pt x="2343" y="21600"/>
                </a:lnTo>
                <a:lnTo>
                  <a:pt x="7364" y="17918"/>
                </a:lnTo>
                <a:lnTo>
                  <a:pt x="12384" y="21600"/>
                </a:lnTo>
                <a:lnTo>
                  <a:pt x="10376" y="15575"/>
                </a:lnTo>
                <a:lnTo>
                  <a:pt x="14727" y="12259"/>
                </a:lnTo>
                <a:cubicBezTo>
                  <a:pt x="14727" y="12259"/>
                  <a:pt x="9372" y="12259"/>
                  <a:pt x="9372" y="12259"/>
                </a:cubicBezTo>
                <a:close/>
                <a:moveTo>
                  <a:pt x="16781" y="7308"/>
                </a:moveTo>
                <a:lnTo>
                  <a:pt x="16200" y="6883"/>
                </a:lnTo>
                <a:lnTo>
                  <a:pt x="15619" y="7308"/>
                </a:lnTo>
                <a:lnTo>
                  <a:pt x="14426" y="8184"/>
                </a:lnTo>
                <a:lnTo>
                  <a:pt x="14922" y="6693"/>
                </a:lnTo>
                <a:lnTo>
                  <a:pt x="15143" y="6031"/>
                </a:lnTo>
                <a:lnTo>
                  <a:pt x="14590" y="5605"/>
                </a:lnTo>
                <a:lnTo>
                  <a:pt x="13682" y="4905"/>
                </a:lnTo>
                <a:lnTo>
                  <a:pt x="15408" y="4905"/>
                </a:lnTo>
                <a:lnTo>
                  <a:pt x="15647" y="4267"/>
                </a:lnTo>
                <a:lnTo>
                  <a:pt x="16200" y="2793"/>
                </a:lnTo>
                <a:lnTo>
                  <a:pt x="16754" y="4267"/>
                </a:lnTo>
                <a:lnTo>
                  <a:pt x="16992" y="4905"/>
                </a:lnTo>
                <a:lnTo>
                  <a:pt x="18718" y="4905"/>
                </a:lnTo>
                <a:lnTo>
                  <a:pt x="17810" y="5605"/>
                </a:lnTo>
                <a:lnTo>
                  <a:pt x="17257" y="6031"/>
                </a:lnTo>
                <a:lnTo>
                  <a:pt x="17478" y="6693"/>
                </a:lnTo>
                <a:lnTo>
                  <a:pt x="17975" y="8184"/>
                </a:lnTo>
                <a:cubicBezTo>
                  <a:pt x="17975" y="8184"/>
                  <a:pt x="16781" y="7308"/>
                  <a:pt x="16781" y="7308"/>
                </a:cubicBezTo>
                <a:close/>
                <a:moveTo>
                  <a:pt x="21600" y="3922"/>
                </a:moveTo>
                <a:lnTo>
                  <a:pt x="17673" y="3922"/>
                </a:lnTo>
                <a:lnTo>
                  <a:pt x="16200" y="0"/>
                </a:lnTo>
                <a:lnTo>
                  <a:pt x="14727" y="3922"/>
                </a:lnTo>
                <a:lnTo>
                  <a:pt x="10800" y="3922"/>
                </a:lnTo>
                <a:lnTo>
                  <a:pt x="13991" y="6382"/>
                </a:lnTo>
                <a:lnTo>
                  <a:pt x="12518" y="10800"/>
                </a:lnTo>
                <a:lnTo>
                  <a:pt x="16200" y="8100"/>
                </a:lnTo>
                <a:lnTo>
                  <a:pt x="19882" y="10800"/>
                </a:lnTo>
                <a:lnTo>
                  <a:pt x="18409" y="6382"/>
                </a:lnTo>
                <a:cubicBezTo>
                  <a:pt x="18409" y="6382"/>
                  <a:pt x="21600" y="3922"/>
                  <a:pt x="21600" y="3922"/>
                </a:cubicBezTo>
                <a:close/>
              </a:path>
            </a:pathLst>
          </a:custGeom>
          <a:solidFill>
            <a:schemeClr val="tx1">
              <a:lumMod val="65000"/>
              <a:lumOff val="35000"/>
            </a:schemeClr>
          </a:solidFill>
          <a:ln w="12700">
            <a:miter lim="400000"/>
          </a:ln>
        </p:spPr>
        <p:txBody>
          <a:bodyPr lIns="36576" tIns="36576" rIns="36576" bIns="36576" anchor="ctr"/>
          <a:lstStyle/>
          <a:p>
            <a:pPr algn="ctr" defTabSz="438901">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latin typeface="Arial"/>
              <a:ea typeface="Arial"/>
              <a:cs typeface="Arial"/>
            </a:endParaRPr>
          </a:p>
        </p:txBody>
      </p:sp>
      <p:sp>
        <p:nvSpPr>
          <p:cNvPr id="7" name="Shape 2430"/>
          <p:cNvSpPr/>
          <p:nvPr/>
        </p:nvSpPr>
        <p:spPr>
          <a:xfrm>
            <a:off x="12403358" y="10740934"/>
            <a:ext cx="497097" cy="497058"/>
          </a:xfrm>
          <a:custGeom>
            <a:avLst/>
            <a:gdLst/>
            <a:ahLst/>
            <a:cxnLst>
              <a:cxn ang="0">
                <a:pos x="wd2" y="hd2"/>
              </a:cxn>
              <a:cxn ang="5400000">
                <a:pos x="wd2" y="hd2"/>
              </a:cxn>
              <a:cxn ang="10800000">
                <a:pos x="wd2" y="hd2"/>
              </a:cxn>
              <a:cxn ang="16200000">
                <a:pos x="wd2" y="hd2"/>
              </a:cxn>
            </a:cxnLst>
            <a:rect l="0" t="0" r="r" b="b"/>
            <a:pathLst>
              <a:path w="21600" h="21600" extrusionOk="0">
                <a:moveTo>
                  <a:pt x="12281" y="19846"/>
                </a:moveTo>
                <a:lnTo>
                  <a:pt x="9413" y="12882"/>
                </a:lnTo>
                <a:lnTo>
                  <a:pt x="19655" y="2640"/>
                </a:lnTo>
                <a:cubicBezTo>
                  <a:pt x="19655" y="2640"/>
                  <a:pt x="12281" y="19846"/>
                  <a:pt x="12281" y="19846"/>
                </a:cubicBezTo>
                <a:close/>
                <a:moveTo>
                  <a:pt x="1755" y="9320"/>
                </a:moveTo>
                <a:lnTo>
                  <a:pt x="18960" y="1945"/>
                </a:lnTo>
                <a:lnTo>
                  <a:pt x="8719" y="12187"/>
                </a:lnTo>
                <a:cubicBezTo>
                  <a:pt x="8719" y="12187"/>
                  <a:pt x="1755" y="9320"/>
                  <a:pt x="1755" y="9320"/>
                </a:cubicBezTo>
                <a:close/>
                <a:moveTo>
                  <a:pt x="21600" y="491"/>
                </a:moveTo>
                <a:cubicBezTo>
                  <a:pt x="21600" y="220"/>
                  <a:pt x="21380" y="0"/>
                  <a:pt x="21109" y="0"/>
                </a:cubicBezTo>
                <a:cubicBezTo>
                  <a:pt x="21034" y="0"/>
                  <a:pt x="20964" y="20"/>
                  <a:pt x="20900" y="52"/>
                </a:cubicBezTo>
                <a:lnTo>
                  <a:pt x="20898" y="48"/>
                </a:lnTo>
                <a:lnTo>
                  <a:pt x="302" y="8875"/>
                </a:lnTo>
                <a:cubicBezTo>
                  <a:pt x="301" y="8875"/>
                  <a:pt x="299" y="8876"/>
                  <a:pt x="297" y="8877"/>
                </a:cubicBezTo>
                <a:lnTo>
                  <a:pt x="280" y="8885"/>
                </a:lnTo>
                <a:lnTo>
                  <a:pt x="281" y="8887"/>
                </a:lnTo>
                <a:cubicBezTo>
                  <a:pt x="116" y="8967"/>
                  <a:pt x="0" y="9132"/>
                  <a:pt x="0" y="9327"/>
                </a:cubicBezTo>
                <a:cubicBezTo>
                  <a:pt x="0" y="9550"/>
                  <a:pt x="151" y="9731"/>
                  <a:pt x="355" y="9791"/>
                </a:cubicBezTo>
                <a:lnTo>
                  <a:pt x="353" y="9799"/>
                </a:lnTo>
                <a:lnTo>
                  <a:pt x="8462" y="13138"/>
                </a:lnTo>
                <a:lnTo>
                  <a:pt x="11801" y="21248"/>
                </a:lnTo>
                <a:lnTo>
                  <a:pt x="11809" y="21245"/>
                </a:lnTo>
                <a:cubicBezTo>
                  <a:pt x="11869" y="21449"/>
                  <a:pt x="12050" y="21600"/>
                  <a:pt x="12273" y="21600"/>
                </a:cubicBezTo>
                <a:cubicBezTo>
                  <a:pt x="12468" y="21600"/>
                  <a:pt x="12634" y="21484"/>
                  <a:pt x="12713" y="21319"/>
                </a:cubicBezTo>
                <a:lnTo>
                  <a:pt x="12716" y="21320"/>
                </a:lnTo>
                <a:lnTo>
                  <a:pt x="12723" y="21303"/>
                </a:lnTo>
                <a:cubicBezTo>
                  <a:pt x="12724" y="21301"/>
                  <a:pt x="12725" y="21300"/>
                  <a:pt x="12725" y="21298"/>
                </a:cubicBezTo>
                <a:lnTo>
                  <a:pt x="21553" y="702"/>
                </a:lnTo>
                <a:lnTo>
                  <a:pt x="21547" y="699"/>
                </a:lnTo>
                <a:cubicBezTo>
                  <a:pt x="21578" y="636"/>
                  <a:pt x="21600" y="567"/>
                  <a:pt x="21600" y="491"/>
                </a:cubicBezTo>
                <a:moveTo>
                  <a:pt x="7855" y="16200"/>
                </a:moveTo>
                <a:cubicBezTo>
                  <a:pt x="7719" y="16200"/>
                  <a:pt x="7596" y="16255"/>
                  <a:pt x="7507" y="16344"/>
                </a:cubicBezTo>
                <a:lnTo>
                  <a:pt x="6035" y="17817"/>
                </a:lnTo>
                <a:cubicBezTo>
                  <a:pt x="5946" y="17905"/>
                  <a:pt x="5891" y="18029"/>
                  <a:pt x="5891" y="18164"/>
                </a:cubicBezTo>
                <a:cubicBezTo>
                  <a:pt x="5891" y="18435"/>
                  <a:pt x="6111" y="18655"/>
                  <a:pt x="6382" y="18655"/>
                </a:cubicBezTo>
                <a:cubicBezTo>
                  <a:pt x="6517" y="18655"/>
                  <a:pt x="6640" y="18600"/>
                  <a:pt x="6729" y="18511"/>
                </a:cubicBezTo>
                <a:lnTo>
                  <a:pt x="8202" y="17038"/>
                </a:lnTo>
                <a:cubicBezTo>
                  <a:pt x="8291" y="16950"/>
                  <a:pt x="8345" y="16827"/>
                  <a:pt x="8345" y="16691"/>
                </a:cubicBezTo>
                <a:cubicBezTo>
                  <a:pt x="8345" y="16420"/>
                  <a:pt x="8126" y="16200"/>
                  <a:pt x="7855" y="16200"/>
                </a:cubicBezTo>
                <a:moveTo>
                  <a:pt x="7855" y="14237"/>
                </a:moveTo>
                <a:cubicBezTo>
                  <a:pt x="7855" y="13966"/>
                  <a:pt x="7635" y="13745"/>
                  <a:pt x="7364" y="13745"/>
                </a:cubicBezTo>
                <a:cubicBezTo>
                  <a:pt x="7228" y="13745"/>
                  <a:pt x="7105" y="13801"/>
                  <a:pt x="7017" y="13889"/>
                </a:cubicBezTo>
                <a:lnTo>
                  <a:pt x="2107" y="18798"/>
                </a:lnTo>
                <a:cubicBezTo>
                  <a:pt x="2019" y="18888"/>
                  <a:pt x="1964" y="19011"/>
                  <a:pt x="1964" y="19145"/>
                </a:cubicBezTo>
                <a:cubicBezTo>
                  <a:pt x="1964" y="19417"/>
                  <a:pt x="2184" y="19636"/>
                  <a:pt x="2455" y="19636"/>
                </a:cubicBezTo>
                <a:cubicBezTo>
                  <a:pt x="2590" y="19636"/>
                  <a:pt x="2713" y="19582"/>
                  <a:pt x="2802" y="19493"/>
                </a:cubicBezTo>
                <a:lnTo>
                  <a:pt x="7711" y="14583"/>
                </a:lnTo>
                <a:cubicBezTo>
                  <a:pt x="7800" y="14495"/>
                  <a:pt x="7855" y="14372"/>
                  <a:pt x="7855" y="14237"/>
                </a:cubicBezTo>
                <a:moveTo>
                  <a:pt x="4765" y="14583"/>
                </a:moveTo>
                <a:lnTo>
                  <a:pt x="5256" y="14093"/>
                </a:lnTo>
                <a:cubicBezTo>
                  <a:pt x="5345" y="14004"/>
                  <a:pt x="5400" y="13881"/>
                  <a:pt x="5400" y="13745"/>
                </a:cubicBezTo>
                <a:cubicBezTo>
                  <a:pt x="5400" y="13475"/>
                  <a:pt x="5180" y="13255"/>
                  <a:pt x="4909" y="13255"/>
                </a:cubicBezTo>
                <a:cubicBezTo>
                  <a:pt x="4774" y="13255"/>
                  <a:pt x="4651" y="13310"/>
                  <a:pt x="4562" y="13398"/>
                </a:cubicBezTo>
                <a:lnTo>
                  <a:pt x="4071" y="13889"/>
                </a:lnTo>
                <a:cubicBezTo>
                  <a:pt x="3982" y="13979"/>
                  <a:pt x="3927" y="14101"/>
                  <a:pt x="3927" y="14237"/>
                </a:cubicBezTo>
                <a:cubicBezTo>
                  <a:pt x="3927" y="14507"/>
                  <a:pt x="4147" y="14727"/>
                  <a:pt x="4418" y="14727"/>
                </a:cubicBezTo>
                <a:cubicBezTo>
                  <a:pt x="4554" y="14727"/>
                  <a:pt x="4676" y="14673"/>
                  <a:pt x="4765" y="14583"/>
                </a:cubicBezTo>
              </a:path>
            </a:pathLst>
          </a:custGeom>
          <a:solidFill>
            <a:schemeClr val="tx1">
              <a:lumMod val="65000"/>
              <a:lumOff val="35000"/>
            </a:schemeClr>
          </a:solidFill>
          <a:ln w="12700">
            <a:miter lim="400000"/>
          </a:ln>
        </p:spPr>
        <p:txBody>
          <a:bodyPr lIns="36576" tIns="36576" rIns="36576" bIns="36576" anchor="ctr"/>
          <a:lstStyle/>
          <a:p>
            <a:pPr algn="ctr" defTabSz="438901">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latin typeface="Arial"/>
              <a:ea typeface="Arial"/>
              <a:cs typeface="Arial"/>
            </a:endParaRPr>
          </a:p>
        </p:txBody>
      </p:sp>
      <p:sp>
        <p:nvSpPr>
          <p:cNvPr id="8" name="Shape 2438"/>
          <p:cNvSpPr/>
          <p:nvPr/>
        </p:nvSpPr>
        <p:spPr>
          <a:xfrm>
            <a:off x="12403358" y="8956346"/>
            <a:ext cx="497097" cy="451871"/>
          </a:xfrm>
          <a:custGeom>
            <a:avLst/>
            <a:gdLst/>
            <a:ahLst/>
            <a:cxnLst>
              <a:cxn ang="0">
                <a:pos x="wd2" y="hd2"/>
              </a:cxn>
              <a:cxn ang="5400000">
                <a:pos x="wd2" y="hd2"/>
              </a:cxn>
              <a:cxn ang="10800000">
                <a:pos x="wd2" y="hd2"/>
              </a:cxn>
              <a:cxn ang="16200000">
                <a:pos x="wd2" y="hd2"/>
              </a:cxn>
            </a:cxnLst>
            <a:rect l="0" t="0" r="r" b="b"/>
            <a:pathLst>
              <a:path w="21600" h="21600" extrusionOk="0">
                <a:moveTo>
                  <a:pt x="7364" y="14040"/>
                </a:moveTo>
                <a:lnTo>
                  <a:pt x="14236" y="14040"/>
                </a:lnTo>
                <a:cubicBezTo>
                  <a:pt x="14507" y="14040"/>
                  <a:pt x="14727" y="13799"/>
                  <a:pt x="14727" y="13500"/>
                </a:cubicBezTo>
                <a:cubicBezTo>
                  <a:pt x="14727" y="13202"/>
                  <a:pt x="14507" y="12960"/>
                  <a:pt x="14236" y="12960"/>
                </a:cubicBezTo>
                <a:lnTo>
                  <a:pt x="7364" y="12960"/>
                </a:lnTo>
                <a:cubicBezTo>
                  <a:pt x="7093" y="12960"/>
                  <a:pt x="6873" y="13202"/>
                  <a:pt x="6873" y="13500"/>
                </a:cubicBezTo>
                <a:cubicBezTo>
                  <a:pt x="6873" y="13799"/>
                  <a:pt x="7093" y="14040"/>
                  <a:pt x="7364" y="14040"/>
                </a:cubicBezTo>
                <a:moveTo>
                  <a:pt x="7364" y="11880"/>
                </a:moveTo>
                <a:lnTo>
                  <a:pt x="18164" y="11880"/>
                </a:lnTo>
                <a:cubicBezTo>
                  <a:pt x="18434" y="11880"/>
                  <a:pt x="18655" y="11639"/>
                  <a:pt x="18655" y="11340"/>
                </a:cubicBezTo>
                <a:cubicBezTo>
                  <a:pt x="18655" y="11042"/>
                  <a:pt x="18434" y="10800"/>
                  <a:pt x="18164" y="10800"/>
                </a:cubicBezTo>
                <a:lnTo>
                  <a:pt x="7364" y="10800"/>
                </a:lnTo>
                <a:cubicBezTo>
                  <a:pt x="7093" y="10800"/>
                  <a:pt x="6873" y="11042"/>
                  <a:pt x="6873" y="11340"/>
                </a:cubicBezTo>
                <a:cubicBezTo>
                  <a:pt x="6873" y="11639"/>
                  <a:pt x="7093" y="11880"/>
                  <a:pt x="7364" y="11880"/>
                </a:cubicBezTo>
                <a:moveTo>
                  <a:pt x="20618" y="19440"/>
                </a:moveTo>
                <a:lnTo>
                  <a:pt x="18605" y="19440"/>
                </a:lnTo>
                <a:cubicBezTo>
                  <a:pt x="18378" y="18208"/>
                  <a:pt x="17387" y="17280"/>
                  <a:pt x="16200" y="17280"/>
                </a:cubicBezTo>
                <a:cubicBezTo>
                  <a:pt x="15013" y="17280"/>
                  <a:pt x="14022" y="18208"/>
                  <a:pt x="13795" y="19440"/>
                </a:cubicBezTo>
                <a:lnTo>
                  <a:pt x="11732" y="19440"/>
                </a:lnTo>
                <a:cubicBezTo>
                  <a:pt x="11505" y="18208"/>
                  <a:pt x="10515" y="17280"/>
                  <a:pt x="9327" y="17280"/>
                </a:cubicBezTo>
                <a:cubicBezTo>
                  <a:pt x="8140" y="17280"/>
                  <a:pt x="7150" y="18208"/>
                  <a:pt x="6922" y="19440"/>
                </a:cubicBezTo>
                <a:lnTo>
                  <a:pt x="4909" y="19440"/>
                </a:lnTo>
                <a:lnTo>
                  <a:pt x="4909" y="5400"/>
                </a:lnTo>
                <a:lnTo>
                  <a:pt x="20618" y="5400"/>
                </a:lnTo>
                <a:cubicBezTo>
                  <a:pt x="20618" y="5400"/>
                  <a:pt x="20618" y="19440"/>
                  <a:pt x="20618" y="19440"/>
                </a:cubicBezTo>
                <a:close/>
                <a:moveTo>
                  <a:pt x="20618" y="4320"/>
                </a:moveTo>
                <a:lnTo>
                  <a:pt x="4909" y="4320"/>
                </a:lnTo>
                <a:cubicBezTo>
                  <a:pt x="4367" y="4320"/>
                  <a:pt x="3927" y="4804"/>
                  <a:pt x="3927" y="5400"/>
                </a:cubicBezTo>
                <a:lnTo>
                  <a:pt x="3927" y="19440"/>
                </a:lnTo>
                <a:cubicBezTo>
                  <a:pt x="3927" y="20036"/>
                  <a:pt x="4367" y="20520"/>
                  <a:pt x="4909" y="20520"/>
                </a:cubicBezTo>
                <a:lnTo>
                  <a:pt x="7364" y="20520"/>
                </a:lnTo>
                <a:cubicBezTo>
                  <a:pt x="7634" y="20520"/>
                  <a:pt x="7855" y="20279"/>
                  <a:pt x="7855" y="19980"/>
                </a:cubicBezTo>
                <a:cubicBezTo>
                  <a:pt x="7855" y="19085"/>
                  <a:pt x="8514" y="18360"/>
                  <a:pt x="9327" y="18360"/>
                </a:cubicBezTo>
                <a:cubicBezTo>
                  <a:pt x="10141" y="18360"/>
                  <a:pt x="10800" y="19085"/>
                  <a:pt x="10800" y="19980"/>
                </a:cubicBezTo>
                <a:cubicBezTo>
                  <a:pt x="10800" y="20279"/>
                  <a:pt x="11020" y="20520"/>
                  <a:pt x="11291" y="20520"/>
                </a:cubicBezTo>
                <a:lnTo>
                  <a:pt x="14236" y="20520"/>
                </a:lnTo>
                <a:cubicBezTo>
                  <a:pt x="14507" y="20520"/>
                  <a:pt x="14727" y="20279"/>
                  <a:pt x="14727" y="19980"/>
                </a:cubicBezTo>
                <a:cubicBezTo>
                  <a:pt x="14727" y="19085"/>
                  <a:pt x="15386" y="18360"/>
                  <a:pt x="16200" y="18360"/>
                </a:cubicBezTo>
                <a:cubicBezTo>
                  <a:pt x="17014" y="18360"/>
                  <a:pt x="17673" y="19085"/>
                  <a:pt x="17673" y="19980"/>
                </a:cubicBezTo>
                <a:cubicBezTo>
                  <a:pt x="17673" y="20279"/>
                  <a:pt x="17893" y="20520"/>
                  <a:pt x="18164" y="20520"/>
                </a:cubicBezTo>
                <a:lnTo>
                  <a:pt x="20618" y="20520"/>
                </a:lnTo>
                <a:cubicBezTo>
                  <a:pt x="21160" y="20520"/>
                  <a:pt x="21600" y="20036"/>
                  <a:pt x="21600" y="19440"/>
                </a:cubicBezTo>
                <a:lnTo>
                  <a:pt x="21600" y="5400"/>
                </a:lnTo>
                <a:cubicBezTo>
                  <a:pt x="21600" y="4804"/>
                  <a:pt x="21160" y="4320"/>
                  <a:pt x="20618" y="4320"/>
                </a:cubicBezTo>
                <a:moveTo>
                  <a:pt x="7364" y="9720"/>
                </a:moveTo>
                <a:lnTo>
                  <a:pt x="18164" y="9720"/>
                </a:lnTo>
                <a:cubicBezTo>
                  <a:pt x="18434" y="9720"/>
                  <a:pt x="18655" y="9479"/>
                  <a:pt x="18655" y="9180"/>
                </a:cubicBezTo>
                <a:cubicBezTo>
                  <a:pt x="18655" y="8882"/>
                  <a:pt x="18434" y="8640"/>
                  <a:pt x="18164" y="8640"/>
                </a:cubicBezTo>
                <a:lnTo>
                  <a:pt x="7364" y="8640"/>
                </a:lnTo>
                <a:cubicBezTo>
                  <a:pt x="7093" y="8640"/>
                  <a:pt x="6873" y="8882"/>
                  <a:pt x="6873" y="9180"/>
                </a:cubicBezTo>
                <a:cubicBezTo>
                  <a:pt x="6873" y="9479"/>
                  <a:pt x="7093" y="9720"/>
                  <a:pt x="7364" y="9720"/>
                </a:cubicBezTo>
                <a:moveTo>
                  <a:pt x="9327" y="19440"/>
                </a:moveTo>
                <a:cubicBezTo>
                  <a:pt x="9056" y="19440"/>
                  <a:pt x="8836" y="19682"/>
                  <a:pt x="8836" y="19980"/>
                </a:cubicBezTo>
                <a:lnTo>
                  <a:pt x="8836" y="21060"/>
                </a:lnTo>
                <a:cubicBezTo>
                  <a:pt x="8836" y="21359"/>
                  <a:pt x="9056" y="21600"/>
                  <a:pt x="9327" y="21600"/>
                </a:cubicBezTo>
                <a:cubicBezTo>
                  <a:pt x="9598" y="21600"/>
                  <a:pt x="9818" y="21359"/>
                  <a:pt x="9818" y="21060"/>
                </a:cubicBezTo>
                <a:lnTo>
                  <a:pt x="9818" y="19980"/>
                </a:lnTo>
                <a:cubicBezTo>
                  <a:pt x="9818" y="19682"/>
                  <a:pt x="9598" y="19440"/>
                  <a:pt x="9327" y="19440"/>
                </a:cubicBezTo>
                <a:moveTo>
                  <a:pt x="2455" y="15120"/>
                </a:moveTo>
                <a:lnTo>
                  <a:pt x="982" y="15120"/>
                </a:lnTo>
                <a:lnTo>
                  <a:pt x="982" y="1080"/>
                </a:lnTo>
                <a:lnTo>
                  <a:pt x="16691" y="1080"/>
                </a:lnTo>
                <a:lnTo>
                  <a:pt x="16691" y="2700"/>
                </a:lnTo>
                <a:cubicBezTo>
                  <a:pt x="16691" y="2999"/>
                  <a:pt x="16911" y="3240"/>
                  <a:pt x="17182" y="3240"/>
                </a:cubicBezTo>
                <a:cubicBezTo>
                  <a:pt x="17453" y="3240"/>
                  <a:pt x="17673" y="2999"/>
                  <a:pt x="17673" y="2700"/>
                </a:cubicBezTo>
                <a:lnTo>
                  <a:pt x="17673" y="1080"/>
                </a:lnTo>
                <a:cubicBezTo>
                  <a:pt x="17673" y="484"/>
                  <a:pt x="17233" y="0"/>
                  <a:pt x="16691" y="0"/>
                </a:cubicBezTo>
                <a:lnTo>
                  <a:pt x="982" y="0"/>
                </a:lnTo>
                <a:cubicBezTo>
                  <a:pt x="440" y="0"/>
                  <a:pt x="0" y="484"/>
                  <a:pt x="0" y="1080"/>
                </a:cubicBezTo>
                <a:lnTo>
                  <a:pt x="0" y="15120"/>
                </a:lnTo>
                <a:cubicBezTo>
                  <a:pt x="0" y="15716"/>
                  <a:pt x="440" y="16201"/>
                  <a:pt x="982" y="16201"/>
                </a:cubicBezTo>
                <a:lnTo>
                  <a:pt x="2455" y="16201"/>
                </a:lnTo>
                <a:cubicBezTo>
                  <a:pt x="2725" y="16201"/>
                  <a:pt x="2945" y="15959"/>
                  <a:pt x="2945" y="15660"/>
                </a:cubicBezTo>
                <a:cubicBezTo>
                  <a:pt x="2945" y="15362"/>
                  <a:pt x="2725" y="15120"/>
                  <a:pt x="2455" y="15120"/>
                </a:cubicBezTo>
                <a:moveTo>
                  <a:pt x="16200" y="19440"/>
                </a:moveTo>
                <a:cubicBezTo>
                  <a:pt x="15929" y="19440"/>
                  <a:pt x="15709" y="19682"/>
                  <a:pt x="15709" y="19980"/>
                </a:cubicBezTo>
                <a:lnTo>
                  <a:pt x="15709" y="21060"/>
                </a:lnTo>
                <a:cubicBezTo>
                  <a:pt x="15709" y="21359"/>
                  <a:pt x="15929" y="21600"/>
                  <a:pt x="16200" y="21600"/>
                </a:cubicBezTo>
                <a:cubicBezTo>
                  <a:pt x="16471" y="21600"/>
                  <a:pt x="16691" y="21359"/>
                  <a:pt x="16691" y="21060"/>
                </a:cubicBezTo>
                <a:lnTo>
                  <a:pt x="16691" y="19980"/>
                </a:lnTo>
                <a:cubicBezTo>
                  <a:pt x="16691" y="19682"/>
                  <a:pt x="16471" y="19440"/>
                  <a:pt x="16200" y="19440"/>
                </a:cubicBezTo>
              </a:path>
            </a:pathLst>
          </a:custGeom>
          <a:solidFill>
            <a:schemeClr val="tx1">
              <a:lumMod val="65000"/>
              <a:lumOff val="35000"/>
            </a:schemeClr>
          </a:solidFill>
          <a:ln w="12700">
            <a:miter lim="400000"/>
          </a:ln>
        </p:spPr>
        <p:txBody>
          <a:bodyPr lIns="36576" tIns="36576" rIns="36576" bIns="36576" anchor="ctr"/>
          <a:lstStyle/>
          <a:p>
            <a:pPr algn="ctr" defTabSz="438901">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latin typeface="Arial"/>
              <a:ea typeface="Arial"/>
              <a:cs typeface="Arial"/>
            </a:endParaRPr>
          </a:p>
        </p:txBody>
      </p:sp>
      <p:sp>
        <p:nvSpPr>
          <p:cNvPr id="9" name="MH_Entry_1">
            <a:hlinkClick r:id="rId7" action="ppaction://hlinksldjump"/>
          </p:cNvPr>
          <p:cNvSpPr>
            <a:spLocks noChangeArrowheads="1"/>
          </p:cNvSpPr>
          <p:nvPr>
            <p:custDataLst>
              <p:tags r:id="rId1"/>
            </p:custDataLst>
          </p:nvPr>
        </p:nvSpPr>
        <p:spPr bwMode="auto">
          <a:xfrm>
            <a:off x="2830597" y="8485467"/>
            <a:ext cx="9572761" cy="11409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7200" tIns="0" rIns="0" bIns="0" anchor="ctr" anchorCtr="0">
            <a:no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nSpc>
                <a:spcPct val="130000"/>
              </a:lnSpc>
              <a:spcBef>
                <a:spcPct val="0"/>
              </a:spcBef>
              <a:buNone/>
            </a:pPr>
            <a:r>
              <a:rPr lang="en-US" altLang="zh-CN" sz="3200" dirty="0">
                <a:solidFill>
                  <a:schemeClr val="tx1">
                    <a:lumMod val="65000"/>
                    <a:lumOff val="35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ADD YOUR TITLE HERE</a:t>
            </a:r>
            <a:endParaRPr lang="zh-CN" altLang="en-US" sz="3200" dirty="0">
              <a:solidFill>
                <a:schemeClr val="tx1">
                  <a:lumMod val="65000"/>
                  <a:lumOff val="35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10" name="矩形 9"/>
          <p:cNvSpPr/>
          <p:nvPr/>
        </p:nvSpPr>
        <p:spPr>
          <a:xfrm>
            <a:off x="2830598" y="9276599"/>
            <a:ext cx="8599402" cy="1292662"/>
          </a:xfrm>
          <a:prstGeom prst="rect">
            <a:avLst/>
          </a:prstGeom>
        </p:spPr>
        <p:txBody>
          <a:bodyPr wrap="square">
            <a:spAutoFit/>
          </a:bodyPr>
          <a:lstStyle/>
          <a:p>
            <a:pPr>
              <a:lnSpc>
                <a:spcPct val="130000"/>
              </a:lnSpc>
            </a:pPr>
            <a:r>
              <a:rPr lang="en-US" altLang="zh-CN" sz="2000" dirty="0">
                <a:solidFill>
                  <a:srgbClr val="959595"/>
                </a:solidFill>
                <a:latin typeface="微软雅黑" panose="020B0503020204020204" pitchFamily="34" charset="-122"/>
                <a:ea typeface="微软雅黑" panose="020B0503020204020204" pitchFamily="34" charset="-122"/>
              </a:rPr>
              <a:t>To compete in the challenging global environment, companies are changing their business processes by extending them to include other companies in the supply chain.</a:t>
            </a:r>
          </a:p>
        </p:txBody>
      </p:sp>
      <p:sp>
        <p:nvSpPr>
          <p:cNvPr id="11" name="MH_Entry_1">
            <a:hlinkClick r:id="rId7" action="ppaction://hlinksldjump"/>
          </p:cNvPr>
          <p:cNvSpPr>
            <a:spLocks noChangeArrowheads="1"/>
          </p:cNvSpPr>
          <p:nvPr>
            <p:custDataLst>
              <p:tags r:id="rId2"/>
            </p:custDataLst>
          </p:nvPr>
        </p:nvSpPr>
        <p:spPr bwMode="auto">
          <a:xfrm>
            <a:off x="13098547" y="8485467"/>
            <a:ext cx="9572761" cy="11409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7200" tIns="0" rIns="0" bIns="0" anchor="ctr" anchorCtr="0">
            <a:no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nSpc>
                <a:spcPct val="130000"/>
              </a:lnSpc>
              <a:spcBef>
                <a:spcPct val="0"/>
              </a:spcBef>
              <a:buNone/>
            </a:pPr>
            <a:r>
              <a:rPr lang="en-US" altLang="zh-CN" sz="3200" dirty="0">
                <a:solidFill>
                  <a:schemeClr val="tx1">
                    <a:lumMod val="65000"/>
                    <a:lumOff val="35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ADD YOUR TITLE HERE</a:t>
            </a:r>
            <a:endParaRPr lang="zh-CN" altLang="en-US" sz="3200" dirty="0">
              <a:solidFill>
                <a:schemeClr val="tx1">
                  <a:lumMod val="65000"/>
                  <a:lumOff val="35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12" name="矩形 11"/>
          <p:cNvSpPr/>
          <p:nvPr/>
        </p:nvSpPr>
        <p:spPr>
          <a:xfrm>
            <a:off x="13098548" y="9276599"/>
            <a:ext cx="8599402" cy="1292662"/>
          </a:xfrm>
          <a:prstGeom prst="rect">
            <a:avLst/>
          </a:prstGeom>
        </p:spPr>
        <p:txBody>
          <a:bodyPr wrap="square">
            <a:spAutoFit/>
          </a:bodyPr>
          <a:lstStyle/>
          <a:p>
            <a:pPr>
              <a:lnSpc>
                <a:spcPct val="130000"/>
              </a:lnSpc>
            </a:pPr>
            <a:r>
              <a:rPr lang="en-US" altLang="zh-CN" sz="2000" dirty="0">
                <a:solidFill>
                  <a:srgbClr val="959595"/>
                </a:solidFill>
                <a:latin typeface="微软雅黑" panose="020B0503020204020204" pitchFamily="34" charset="-122"/>
                <a:ea typeface="微软雅黑" panose="020B0503020204020204" pitchFamily="34" charset="-122"/>
              </a:rPr>
              <a:t>To compete in the challenging global environment, companies are changing their business processes by extending them to include other companies in the supply chain.</a:t>
            </a:r>
          </a:p>
        </p:txBody>
      </p:sp>
      <p:sp>
        <p:nvSpPr>
          <p:cNvPr id="13" name="MH_Entry_1">
            <a:hlinkClick r:id="rId7" action="ppaction://hlinksldjump"/>
          </p:cNvPr>
          <p:cNvSpPr>
            <a:spLocks noChangeArrowheads="1"/>
          </p:cNvSpPr>
          <p:nvPr>
            <p:custDataLst>
              <p:tags r:id="rId3"/>
            </p:custDataLst>
          </p:nvPr>
        </p:nvSpPr>
        <p:spPr bwMode="auto">
          <a:xfrm>
            <a:off x="13098547" y="10418991"/>
            <a:ext cx="9572761" cy="11409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7200" tIns="0" rIns="0" bIns="0" anchor="ctr" anchorCtr="0">
            <a:no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nSpc>
                <a:spcPct val="130000"/>
              </a:lnSpc>
              <a:spcBef>
                <a:spcPct val="0"/>
              </a:spcBef>
              <a:buNone/>
            </a:pPr>
            <a:r>
              <a:rPr lang="en-US" altLang="zh-CN" sz="3200" dirty="0">
                <a:solidFill>
                  <a:schemeClr val="tx1">
                    <a:lumMod val="65000"/>
                    <a:lumOff val="35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ADD YOUR TITLE HERE</a:t>
            </a:r>
            <a:endParaRPr lang="zh-CN" altLang="en-US" sz="3200" dirty="0">
              <a:solidFill>
                <a:schemeClr val="tx1">
                  <a:lumMod val="65000"/>
                  <a:lumOff val="35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14" name="矩形 13"/>
          <p:cNvSpPr/>
          <p:nvPr/>
        </p:nvSpPr>
        <p:spPr>
          <a:xfrm>
            <a:off x="13098548" y="11210123"/>
            <a:ext cx="8599402" cy="1292662"/>
          </a:xfrm>
          <a:prstGeom prst="rect">
            <a:avLst/>
          </a:prstGeom>
        </p:spPr>
        <p:txBody>
          <a:bodyPr wrap="square">
            <a:spAutoFit/>
          </a:bodyPr>
          <a:lstStyle/>
          <a:p>
            <a:pPr>
              <a:lnSpc>
                <a:spcPct val="130000"/>
              </a:lnSpc>
            </a:pPr>
            <a:r>
              <a:rPr lang="en-US" altLang="zh-CN" sz="2000" dirty="0">
                <a:solidFill>
                  <a:srgbClr val="959595"/>
                </a:solidFill>
                <a:latin typeface="微软雅黑" panose="020B0503020204020204" pitchFamily="34" charset="-122"/>
                <a:ea typeface="微软雅黑" panose="020B0503020204020204" pitchFamily="34" charset="-122"/>
              </a:rPr>
              <a:t>To compete in the challenging global environment, companies are changing their business processes by extending them to include other companies in the supply chain.</a:t>
            </a:r>
          </a:p>
        </p:txBody>
      </p:sp>
      <p:sp>
        <p:nvSpPr>
          <p:cNvPr id="15" name="MH_Entry_1">
            <a:hlinkClick r:id="rId7" action="ppaction://hlinksldjump"/>
          </p:cNvPr>
          <p:cNvSpPr>
            <a:spLocks noChangeArrowheads="1"/>
          </p:cNvSpPr>
          <p:nvPr>
            <p:custDataLst>
              <p:tags r:id="rId4"/>
            </p:custDataLst>
          </p:nvPr>
        </p:nvSpPr>
        <p:spPr bwMode="auto">
          <a:xfrm>
            <a:off x="2830597" y="10418991"/>
            <a:ext cx="9572761" cy="11409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7200" tIns="0" rIns="0" bIns="0" anchor="ctr" anchorCtr="0">
            <a:no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nSpc>
                <a:spcPct val="130000"/>
              </a:lnSpc>
              <a:spcBef>
                <a:spcPct val="0"/>
              </a:spcBef>
              <a:buNone/>
            </a:pPr>
            <a:r>
              <a:rPr lang="en-US" altLang="zh-CN" sz="3200" dirty="0">
                <a:solidFill>
                  <a:schemeClr val="tx1">
                    <a:lumMod val="65000"/>
                    <a:lumOff val="35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ADD YOUR TITLE HERE</a:t>
            </a:r>
            <a:endParaRPr lang="zh-CN" altLang="en-US" sz="3200" dirty="0">
              <a:solidFill>
                <a:schemeClr val="tx1">
                  <a:lumMod val="65000"/>
                  <a:lumOff val="35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16" name="矩形 15"/>
          <p:cNvSpPr/>
          <p:nvPr/>
        </p:nvSpPr>
        <p:spPr>
          <a:xfrm>
            <a:off x="2830598" y="11210123"/>
            <a:ext cx="8599402" cy="1292662"/>
          </a:xfrm>
          <a:prstGeom prst="rect">
            <a:avLst/>
          </a:prstGeom>
        </p:spPr>
        <p:txBody>
          <a:bodyPr wrap="square">
            <a:spAutoFit/>
          </a:bodyPr>
          <a:lstStyle/>
          <a:p>
            <a:pPr>
              <a:lnSpc>
                <a:spcPct val="130000"/>
              </a:lnSpc>
            </a:pPr>
            <a:r>
              <a:rPr lang="en-US" altLang="zh-CN" sz="2000" dirty="0">
                <a:solidFill>
                  <a:srgbClr val="959595"/>
                </a:solidFill>
                <a:latin typeface="微软雅黑" panose="020B0503020204020204" pitchFamily="34" charset="-122"/>
                <a:ea typeface="微软雅黑" panose="020B0503020204020204" pitchFamily="34" charset="-122"/>
              </a:rPr>
              <a:t>To compete in the challenging global environment, companies are changing their business processes by extending them to include other companies in the supply chain.</a:t>
            </a:r>
          </a:p>
        </p:txBody>
      </p:sp>
    </p:spTree>
    <p:extLst>
      <p:ext uri="{BB962C8B-B14F-4D97-AF65-F5344CB8AC3E}">
        <p14:creationId xmlns:p14="http://schemas.microsoft.com/office/powerpoint/2010/main" val="1745716242"/>
      </p:ext>
    </p:extLst>
  </p:cSld>
  <p:clrMapOvr>
    <a:masterClrMapping/>
  </p:clrMapOvr>
  <p:transition spd="slow">
    <p:push dir="u"/>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1" name="图表 80"/>
          <p:cNvGraphicFramePr/>
          <p:nvPr>
            <p:extLst>
              <p:ext uri="{D42A27DB-BD31-4B8C-83A1-F6EECF244321}">
                <p14:modId xmlns:p14="http://schemas.microsoft.com/office/powerpoint/2010/main" val="61523951"/>
              </p:ext>
            </p:extLst>
          </p:nvPr>
        </p:nvGraphicFramePr>
        <p:xfrm>
          <a:off x="12237041" y="4330715"/>
          <a:ext cx="9612881" cy="6843253"/>
        </p:xfrm>
        <a:graphic>
          <a:graphicData uri="http://schemas.openxmlformats.org/drawingml/2006/chart">
            <c:chart xmlns:c="http://schemas.openxmlformats.org/drawingml/2006/chart" xmlns:r="http://schemas.openxmlformats.org/officeDocument/2006/relationships" r:id="rId2"/>
          </a:graphicData>
        </a:graphic>
      </p:graphicFrame>
      <p:grpSp>
        <p:nvGrpSpPr>
          <p:cNvPr id="38" name="组合 37"/>
          <p:cNvGrpSpPr/>
          <p:nvPr/>
        </p:nvGrpSpPr>
        <p:grpSpPr>
          <a:xfrm>
            <a:off x="1635910" y="4330715"/>
            <a:ext cx="8860640" cy="7476957"/>
            <a:chOff x="1635910" y="4330715"/>
            <a:chExt cx="8860640" cy="7476957"/>
          </a:xfrm>
        </p:grpSpPr>
        <p:grpSp>
          <p:nvGrpSpPr>
            <p:cNvPr id="2" name="Group 2"/>
            <p:cNvGrpSpPr>
              <a:grpSpLocks/>
            </p:cNvGrpSpPr>
            <p:nvPr/>
          </p:nvGrpSpPr>
          <p:grpSpPr bwMode="auto">
            <a:xfrm>
              <a:off x="1635910" y="4330715"/>
              <a:ext cx="8860640" cy="6843253"/>
              <a:chOff x="1156" y="890"/>
              <a:chExt cx="3311" cy="2721"/>
            </a:xfrm>
            <a:solidFill>
              <a:srgbClr val="BCD9E3"/>
            </a:solidFill>
          </p:grpSpPr>
          <p:sp>
            <p:nvSpPr>
              <p:cNvPr id="3" name="Freeform 3"/>
              <p:cNvSpPr>
                <a:spLocks/>
              </p:cNvSpPr>
              <p:nvPr/>
            </p:nvSpPr>
            <p:spPr bwMode="auto">
              <a:xfrm>
                <a:off x="3717" y="890"/>
                <a:ext cx="750" cy="666"/>
              </a:xfrm>
              <a:custGeom>
                <a:avLst/>
                <a:gdLst>
                  <a:gd name="T0" fmla="*/ 229 w 1088"/>
                  <a:gd name="T1" fmla="*/ 544 h 988"/>
                  <a:gd name="T2" fmla="*/ 272 w 1088"/>
                  <a:gd name="T3" fmla="*/ 593 h 988"/>
                  <a:gd name="T4" fmla="*/ 304 w 1088"/>
                  <a:gd name="T5" fmla="*/ 586 h 988"/>
                  <a:gd name="T6" fmla="*/ 346 w 1088"/>
                  <a:gd name="T7" fmla="*/ 589 h 988"/>
                  <a:gd name="T8" fmla="*/ 391 w 1088"/>
                  <a:gd name="T9" fmla="*/ 579 h 988"/>
                  <a:gd name="T10" fmla="*/ 423 w 1088"/>
                  <a:gd name="T11" fmla="*/ 617 h 988"/>
                  <a:gd name="T12" fmla="*/ 449 w 1088"/>
                  <a:gd name="T13" fmla="*/ 626 h 988"/>
                  <a:gd name="T14" fmla="*/ 479 w 1088"/>
                  <a:gd name="T15" fmla="*/ 645 h 988"/>
                  <a:gd name="T16" fmla="*/ 487 w 1088"/>
                  <a:gd name="T17" fmla="*/ 609 h 988"/>
                  <a:gd name="T18" fmla="*/ 520 w 1088"/>
                  <a:gd name="T19" fmla="*/ 646 h 988"/>
                  <a:gd name="T20" fmla="*/ 549 w 1088"/>
                  <a:gd name="T21" fmla="*/ 663 h 988"/>
                  <a:gd name="T22" fmla="*/ 581 w 1088"/>
                  <a:gd name="T23" fmla="*/ 625 h 988"/>
                  <a:gd name="T24" fmla="*/ 602 w 1088"/>
                  <a:gd name="T25" fmla="*/ 622 h 988"/>
                  <a:gd name="T26" fmla="*/ 636 w 1088"/>
                  <a:gd name="T27" fmla="*/ 645 h 988"/>
                  <a:gd name="T28" fmla="*/ 665 w 1088"/>
                  <a:gd name="T29" fmla="*/ 646 h 988"/>
                  <a:gd name="T30" fmla="*/ 655 w 1088"/>
                  <a:gd name="T31" fmla="*/ 594 h 988"/>
                  <a:gd name="T32" fmla="*/ 640 w 1088"/>
                  <a:gd name="T33" fmla="*/ 530 h 988"/>
                  <a:gd name="T34" fmla="*/ 713 w 1088"/>
                  <a:gd name="T35" fmla="*/ 502 h 988"/>
                  <a:gd name="T36" fmla="*/ 720 w 1088"/>
                  <a:gd name="T37" fmla="*/ 470 h 988"/>
                  <a:gd name="T38" fmla="*/ 729 w 1088"/>
                  <a:gd name="T39" fmla="*/ 439 h 988"/>
                  <a:gd name="T40" fmla="*/ 733 w 1088"/>
                  <a:gd name="T41" fmla="*/ 315 h 988"/>
                  <a:gd name="T42" fmla="*/ 730 w 1088"/>
                  <a:gd name="T43" fmla="*/ 262 h 988"/>
                  <a:gd name="T44" fmla="*/ 726 w 1088"/>
                  <a:gd name="T45" fmla="*/ 237 h 988"/>
                  <a:gd name="T46" fmla="*/ 678 w 1088"/>
                  <a:gd name="T47" fmla="*/ 274 h 988"/>
                  <a:gd name="T48" fmla="*/ 627 w 1088"/>
                  <a:gd name="T49" fmla="*/ 319 h 988"/>
                  <a:gd name="T50" fmla="*/ 536 w 1088"/>
                  <a:gd name="T51" fmla="*/ 319 h 988"/>
                  <a:gd name="T52" fmla="*/ 525 w 1088"/>
                  <a:gd name="T53" fmla="*/ 284 h 988"/>
                  <a:gd name="T54" fmla="*/ 493 w 1088"/>
                  <a:gd name="T55" fmla="*/ 262 h 988"/>
                  <a:gd name="T56" fmla="*/ 434 w 1088"/>
                  <a:gd name="T57" fmla="*/ 247 h 988"/>
                  <a:gd name="T58" fmla="*/ 385 w 1088"/>
                  <a:gd name="T59" fmla="*/ 241 h 988"/>
                  <a:gd name="T60" fmla="*/ 343 w 1088"/>
                  <a:gd name="T61" fmla="*/ 212 h 988"/>
                  <a:gd name="T62" fmla="*/ 322 w 1088"/>
                  <a:gd name="T63" fmla="*/ 177 h 988"/>
                  <a:gd name="T64" fmla="*/ 292 w 1088"/>
                  <a:gd name="T65" fmla="*/ 140 h 988"/>
                  <a:gd name="T66" fmla="*/ 255 w 1088"/>
                  <a:gd name="T67" fmla="*/ 82 h 988"/>
                  <a:gd name="T68" fmla="*/ 216 w 1088"/>
                  <a:gd name="T69" fmla="*/ 24 h 988"/>
                  <a:gd name="T70" fmla="*/ 152 w 1088"/>
                  <a:gd name="T71" fmla="*/ 14 h 988"/>
                  <a:gd name="T72" fmla="*/ 81 w 1088"/>
                  <a:gd name="T73" fmla="*/ 0 h 988"/>
                  <a:gd name="T74" fmla="*/ 3 w 1088"/>
                  <a:gd name="T75" fmla="*/ 33 h 988"/>
                  <a:gd name="T76" fmla="*/ 0 w 1088"/>
                  <a:gd name="T77" fmla="*/ 94 h 988"/>
                  <a:gd name="T78" fmla="*/ 34 w 1088"/>
                  <a:gd name="T79" fmla="*/ 117 h 988"/>
                  <a:gd name="T80" fmla="*/ 76 w 1088"/>
                  <a:gd name="T81" fmla="*/ 109 h 988"/>
                  <a:gd name="T82" fmla="*/ 85 w 1088"/>
                  <a:gd name="T83" fmla="*/ 150 h 988"/>
                  <a:gd name="T84" fmla="*/ 136 w 1088"/>
                  <a:gd name="T85" fmla="*/ 173 h 988"/>
                  <a:gd name="T86" fmla="*/ 167 w 1088"/>
                  <a:gd name="T87" fmla="*/ 160 h 988"/>
                  <a:gd name="T88" fmla="*/ 255 w 1088"/>
                  <a:gd name="T89" fmla="*/ 165 h 988"/>
                  <a:gd name="T90" fmla="*/ 241 w 1088"/>
                  <a:gd name="T91" fmla="*/ 281 h 988"/>
                  <a:gd name="T92" fmla="*/ 229 w 1088"/>
                  <a:gd name="T93" fmla="*/ 317 h 988"/>
                  <a:gd name="T94" fmla="*/ 224 w 1088"/>
                  <a:gd name="T95" fmla="*/ 392 h 988"/>
                  <a:gd name="T96" fmla="*/ 203 w 1088"/>
                  <a:gd name="T97" fmla="*/ 376 h 988"/>
                  <a:gd name="T98" fmla="*/ 158 w 1088"/>
                  <a:gd name="T99" fmla="*/ 444 h 988"/>
                  <a:gd name="T100" fmla="*/ 139 w 1088"/>
                  <a:gd name="T101" fmla="*/ 477 h 988"/>
                  <a:gd name="T102" fmla="*/ 203 w 1088"/>
                  <a:gd name="T103" fmla="*/ 500 h 988"/>
                  <a:gd name="T104" fmla="*/ 203 w 1088"/>
                  <a:gd name="T105" fmla="*/ 514 h 988"/>
                  <a:gd name="T106" fmla="*/ 181 w 1088"/>
                  <a:gd name="T107" fmla="*/ 542 h 988"/>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1088"/>
                  <a:gd name="T163" fmla="*/ 0 h 988"/>
                  <a:gd name="T164" fmla="*/ 1088 w 1088"/>
                  <a:gd name="T165" fmla="*/ 988 h 988"/>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1088" h="988">
                    <a:moveTo>
                      <a:pt x="275" y="816"/>
                    </a:moveTo>
                    <a:lnTo>
                      <a:pt x="332" y="807"/>
                    </a:lnTo>
                    <a:lnTo>
                      <a:pt x="357" y="853"/>
                    </a:lnTo>
                    <a:lnTo>
                      <a:pt x="394" y="879"/>
                    </a:lnTo>
                    <a:lnTo>
                      <a:pt x="419" y="869"/>
                    </a:lnTo>
                    <a:lnTo>
                      <a:pt x="441" y="869"/>
                    </a:lnTo>
                    <a:lnTo>
                      <a:pt x="478" y="846"/>
                    </a:lnTo>
                    <a:lnTo>
                      <a:pt x="502" y="874"/>
                    </a:lnTo>
                    <a:lnTo>
                      <a:pt x="520" y="879"/>
                    </a:lnTo>
                    <a:lnTo>
                      <a:pt x="567" y="859"/>
                    </a:lnTo>
                    <a:lnTo>
                      <a:pt x="602" y="879"/>
                    </a:lnTo>
                    <a:lnTo>
                      <a:pt x="614" y="915"/>
                    </a:lnTo>
                    <a:lnTo>
                      <a:pt x="638" y="915"/>
                    </a:lnTo>
                    <a:lnTo>
                      <a:pt x="651" y="929"/>
                    </a:lnTo>
                    <a:lnTo>
                      <a:pt x="682" y="964"/>
                    </a:lnTo>
                    <a:lnTo>
                      <a:pt x="695" y="957"/>
                    </a:lnTo>
                    <a:lnTo>
                      <a:pt x="689" y="915"/>
                    </a:lnTo>
                    <a:lnTo>
                      <a:pt x="707" y="903"/>
                    </a:lnTo>
                    <a:lnTo>
                      <a:pt x="733" y="952"/>
                    </a:lnTo>
                    <a:lnTo>
                      <a:pt x="754" y="959"/>
                    </a:lnTo>
                    <a:lnTo>
                      <a:pt x="779" y="987"/>
                    </a:lnTo>
                    <a:lnTo>
                      <a:pt x="797" y="984"/>
                    </a:lnTo>
                    <a:lnTo>
                      <a:pt x="805" y="971"/>
                    </a:lnTo>
                    <a:lnTo>
                      <a:pt x="843" y="927"/>
                    </a:lnTo>
                    <a:lnTo>
                      <a:pt x="860" y="940"/>
                    </a:lnTo>
                    <a:lnTo>
                      <a:pt x="873" y="922"/>
                    </a:lnTo>
                    <a:lnTo>
                      <a:pt x="884" y="945"/>
                    </a:lnTo>
                    <a:lnTo>
                      <a:pt x="922" y="957"/>
                    </a:lnTo>
                    <a:lnTo>
                      <a:pt x="947" y="957"/>
                    </a:lnTo>
                    <a:lnTo>
                      <a:pt x="964" y="959"/>
                    </a:lnTo>
                    <a:lnTo>
                      <a:pt x="955" y="940"/>
                    </a:lnTo>
                    <a:lnTo>
                      <a:pt x="950" y="881"/>
                    </a:lnTo>
                    <a:lnTo>
                      <a:pt x="904" y="811"/>
                    </a:lnTo>
                    <a:lnTo>
                      <a:pt x="929" y="786"/>
                    </a:lnTo>
                    <a:lnTo>
                      <a:pt x="952" y="744"/>
                    </a:lnTo>
                    <a:lnTo>
                      <a:pt x="1035" y="744"/>
                    </a:lnTo>
                    <a:lnTo>
                      <a:pt x="1049" y="733"/>
                    </a:lnTo>
                    <a:lnTo>
                      <a:pt x="1045" y="697"/>
                    </a:lnTo>
                    <a:lnTo>
                      <a:pt x="1063" y="669"/>
                    </a:lnTo>
                    <a:lnTo>
                      <a:pt x="1058" y="651"/>
                    </a:lnTo>
                    <a:lnTo>
                      <a:pt x="1064" y="622"/>
                    </a:lnTo>
                    <a:lnTo>
                      <a:pt x="1063" y="468"/>
                    </a:lnTo>
                    <a:lnTo>
                      <a:pt x="1087" y="419"/>
                    </a:lnTo>
                    <a:lnTo>
                      <a:pt x="1059" y="388"/>
                    </a:lnTo>
                    <a:lnTo>
                      <a:pt x="1064" y="368"/>
                    </a:lnTo>
                    <a:lnTo>
                      <a:pt x="1053" y="352"/>
                    </a:lnTo>
                    <a:lnTo>
                      <a:pt x="1021" y="363"/>
                    </a:lnTo>
                    <a:lnTo>
                      <a:pt x="983" y="406"/>
                    </a:lnTo>
                    <a:lnTo>
                      <a:pt x="947" y="422"/>
                    </a:lnTo>
                    <a:lnTo>
                      <a:pt x="909" y="473"/>
                    </a:lnTo>
                    <a:lnTo>
                      <a:pt x="818" y="503"/>
                    </a:lnTo>
                    <a:lnTo>
                      <a:pt x="777" y="473"/>
                    </a:lnTo>
                    <a:lnTo>
                      <a:pt x="782" y="454"/>
                    </a:lnTo>
                    <a:lnTo>
                      <a:pt x="761" y="422"/>
                    </a:lnTo>
                    <a:lnTo>
                      <a:pt x="749" y="388"/>
                    </a:lnTo>
                    <a:lnTo>
                      <a:pt x="715" y="388"/>
                    </a:lnTo>
                    <a:lnTo>
                      <a:pt x="652" y="357"/>
                    </a:lnTo>
                    <a:lnTo>
                      <a:pt x="629" y="366"/>
                    </a:lnTo>
                    <a:lnTo>
                      <a:pt x="602" y="352"/>
                    </a:lnTo>
                    <a:lnTo>
                      <a:pt x="559" y="358"/>
                    </a:lnTo>
                    <a:lnTo>
                      <a:pt x="520" y="345"/>
                    </a:lnTo>
                    <a:lnTo>
                      <a:pt x="497" y="314"/>
                    </a:lnTo>
                    <a:lnTo>
                      <a:pt x="478" y="290"/>
                    </a:lnTo>
                    <a:lnTo>
                      <a:pt x="467" y="263"/>
                    </a:lnTo>
                    <a:lnTo>
                      <a:pt x="441" y="236"/>
                    </a:lnTo>
                    <a:lnTo>
                      <a:pt x="424" y="208"/>
                    </a:lnTo>
                    <a:lnTo>
                      <a:pt x="382" y="154"/>
                    </a:lnTo>
                    <a:lnTo>
                      <a:pt x="370" y="122"/>
                    </a:lnTo>
                    <a:lnTo>
                      <a:pt x="325" y="65"/>
                    </a:lnTo>
                    <a:lnTo>
                      <a:pt x="313" y="35"/>
                    </a:lnTo>
                    <a:lnTo>
                      <a:pt x="259" y="9"/>
                    </a:lnTo>
                    <a:lnTo>
                      <a:pt x="221" y="21"/>
                    </a:lnTo>
                    <a:lnTo>
                      <a:pt x="190" y="14"/>
                    </a:lnTo>
                    <a:lnTo>
                      <a:pt x="118" y="0"/>
                    </a:lnTo>
                    <a:lnTo>
                      <a:pt x="22" y="33"/>
                    </a:lnTo>
                    <a:lnTo>
                      <a:pt x="4" y="49"/>
                    </a:lnTo>
                    <a:lnTo>
                      <a:pt x="25" y="76"/>
                    </a:lnTo>
                    <a:lnTo>
                      <a:pt x="0" y="139"/>
                    </a:lnTo>
                    <a:lnTo>
                      <a:pt x="7" y="146"/>
                    </a:lnTo>
                    <a:lnTo>
                      <a:pt x="50" y="173"/>
                    </a:lnTo>
                    <a:lnTo>
                      <a:pt x="71" y="136"/>
                    </a:lnTo>
                    <a:lnTo>
                      <a:pt x="110" y="161"/>
                    </a:lnTo>
                    <a:lnTo>
                      <a:pt x="107" y="179"/>
                    </a:lnTo>
                    <a:lnTo>
                      <a:pt x="123" y="223"/>
                    </a:lnTo>
                    <a:lnTo>
                      <a:pt x="147" y="249"/>
                    </a:lnTo>
                    <a:lnTo>
                      <a:pt x="197" y="257"/>
                    </a:lnTo>
                    <a:lnTo>
                      <a:pt x="212" y="243"/>
                    </a:lnTo>
                    <a:lnTo>
                      <a:pt x="242" y="238"/>
                    </a:lnTo>
                    <a:lnTo>
                      <a:pt x="295" y="190"/>
                    </a:lnTo>
                    <a:lnTo>
                      <a:pt x="370" y="245"/>
                    </a:lnTo>
                    <a:lnTo>
                      <a:pt x="345" y="345"/>
                    </a:lnTo>
                    <a:lnTo>
                      <a:pt x="350" y="417"/>
                    </a:lnTo>
                    <a:lnTo>
                      <a:pt x="350" y="461"/>
                    </a:lnTo>
                    <a:lnTo>
                      <a:pt x="332" y="471"/>
                    </a:lnTo>
                    <a:lnTo>
                      <a:pt x="329" y="585"/>
                    </a:lnTo>
                    <a:lnTo>
                      <a:pt x="325" y="582"/>
                    </a:lnTo>
                    <a:lnTo>
                      <a:pt x="304" y="558"/>
                    </a:lnTo>
                    <a:lnTo>
                      <a:pt x="295" y="558"/>
                    </a:lnTo>
                    <a:lnTo>
                      <a:pt x="289" y="566"/>
                    </a:lnTo>
                    <a:lnTo>
                      <a:pt x="229" y="659"/>
                    </a:lnTo>
                    <a:lnTo>
                      <a:pt x="197" y="696"/>
                    </a:lnTo>
                    <a:lnTo>
                      <a:pt x="202" y="708"/>
                    </a:lnTo>
                    <a:lnTo>
                      <a:pt x="265" y="749"/>
                    </a:lnTo>
                    <a:lnTo>
                      <a:pt x="295" y="742"/>
                    </a:lnTo>
                    <a:lnTo>
                      <a:pt x="299" y="749"/>
                    </a:lnTo>
                    <a:lnTo>
                      <a:pt x="295" y="762"/>
                    </a:lnTo>
                    <a:lnTo>
                      <a:pt x="265" y="774"/>
                    </a:lnTo>
                    <a:lnTo>
                      <a:pt x="262" y="804"/>
                    </a:lnTo>
                    <a:lnTo>
                      <a:pt x="275" y="816"/>
                    </a:lnTo>
                  </a:path>
                </a:pathLst>
              </a:custGeom>
              <a:grpFill/>
              <a:ln w="12700">
                <a:solidFill>
                  <a:schemeClr val="bg1"/>
                </a:solidFill>
                <a:round/>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4" name="Freeform 4"/>
              <p:cNvSpPr>
                <a:spLocks/>
              </p:cNvSpPr>
              <p:nvPr/>
            </p:nvSpPr>
            <p:spPr bwMode="auto">
              <a:xfrm>
                <a:off x="2527" y="923"/>
                <a:ext cx="1458" cy="1284"/>
              </a:xfrm>
              <a:custGeom>
                <a:avLst/>
                <a:gdLst>
                  <a:gd name="T0" fmla="*/ 475 w 2117"/>
                  <a:gd name="T1" fmla="*/ 1244 h 1903"/>
                  <a:gd name="T2" fmla="*/ 539 w 2117"/>
                  <a:gd name="T3" fmla="*/ 1136 h 1903"/>
                  <a:gd name="T4" fmla="*/ 585 w 2117"/>
                  <a:gd name="T5" fmla="*/ 1237 h 1903"/>
                  <a:gd name="T6" fmla="*/ 642 w 2117"/>
                  <a:gd name="T7" fmla="*/ 1259 h 1903"/>
                  <a:gd name="T8" fmla="*/ 716 w 2117"/>
                  <a:gd name="T9" fmla="*/ 1151 h 1903"/>
                  <a:gd name="T10" fmla="*/ 793 w 2117"/>
                  <a:gd name="T11" fmla="*/ 1115 h 1903"/>
                  <a:gd name="T12" fmla="*/ 881 w 2117"/>
                  <a:gd name="T13" fmla="*/ 1046 h 1903"/>
                  <a:gd name="T14" fmla="*/ 934 w 2117"/>
                  <a:gd name="T15" fmla="*/ 977 h 1903"/>
                  <a:gd name="T16" fmla="*/ 985 w 2117"/>
                  <a:gd name="T17" fmla="*/ 900 h 1903"/>
                  <a:gd name="T18" fmla="*/ 1037 w 2117"/>
                  <a:gd name="T19" fmla="*/ 903 h 1903"/>
                  <a:gd name="T20" fmla="*/ 1096 w 2117"/>
                  <a:gd name="T21" fmla="*/ 885 h 1903"/>
                  <a:gd name="T22" fmla="*/ 1171 w 2117"/>
                  <a:gd name="T23" fmla="*/ 879 h 1903"/>
                  <a:gd name="T24" fmla="*/ 1242 w 2117"/>
                  <a:gd name="T25" fmla="*/ 905 h 1903"/>
                  <a:gd name="T26" fmla="*/ 1280 w 2117"/>
                  <a:gd name="T27" fmla="*/ 877 h 1903"/>
                  <a:gd name="T28" fmla="*/ 1355 w 2117"/>
                  <a:gd name="T29" fmla="*/ 808 h 1903"/>
                  <a:gd name="T30" fmla="*/ 1419 w 2117"/>
                  <a:gd name="T31" fmla="*/ 773 h 1903"/>
                  <a:gd name="T32" fmla="*/ 1436 w 2117"/>
                  <a:gd name="T33" fmla="*/ 715 h 1903"/>
                  <a:gd name="T34" fmla="*/ 1357 w 2117"/>
                  <a:gd name="T35" fmla="*/ 672 h 1903"/>
                  <a:gd name="T36" fmla="*/ 1339 w 2117"/>
                  <a:gd name="T37" fmla="*/ 587 h 1903"/>
                  <a:gd name="T38" fmla="*/ 1363 w 2117"/>
                  <a:gd name="T39" fmla="*/ 559 h 1903"/>
                  <a:gd name="T40" fmla="*/ 1372 w 2117"/>
                  <a:gd name="T41" fmla="*/ 492 h 1903"/>
                  <a:gd name="T42" fmla="*/ 1372 w 2117"/>
                  <a:gd name="T43" fmla="*/ 475 h 1903"/>
                  <a:gd name="T44" fmla="*/ 1389 w 2117"/>
                  <a:gd name="T45" fmla="*/ 350 h 1903"/>
                  <a:gd name="T46" fmla="*/ 1417 w 2117"/>
                  <a:gd name="T47" fmla="*/ 363 h 1903"/>
                  <a:gd name="T48" fmla="*/ 1428 w 2117"/>
                  <a:gd name="T49" fmla="*/ 200 h 1903"/>
                  <a:gd name="T50" fmla="*/ 1335 w 2117"/>
                  <a:gd name="T51" fmla="*/ 131 h 1903"/>
                  <a:gd name="T52" fmla="*/ 1264 w 2117"/>
                  <a:gd name="T53" fmla="*/ 89 h 1903"/>
                  <a:gd name="T54" fmla="*/ 1194 w 2117"/>
                  <a:gd name="T55" fmla="*/ 66 h 1903"/>
                  <a:gd name="T56" fmla="*/ 1181 w 2117"/>
                  <a:gd name="T57" fmla="*/ 0 h 1903"/>
                  <a:gd name="T58" fmla="*/ 1153 w 2117"/>
                  <a:gd name="T59" fmla="*/ 66 h 1903"/>
                  <a:gd name="T60" fmla="*/ 1117 w 2117"/>
                  <a:gd name="T61" fmla="*/ 242 h 1903"/>
                  <a:gd name="T62" fmla="*/ 1023 w 2117"/>
                  <a:gd name="T63" fmla="*/ 312 h 1903"/>
                  <a:gd name="T64" fmla="*/ 959 w 2117"/>
                  <a:gd name="T65" fmla="*/ 436 h 1903"/>
                  <a:gd name="T66" fmla="*/ 1059 w 2117"/>
                  <a:gd name="T67" fmla="*/ 458 h 1903"/>
                  <a:gd name="T68" fmla="*/ 1198 w 2117"/>
                  <a:gd name="T69" fmla="*/ 503 h 1903"/>
                  <a:gd name="T70" fmla="*/ 1099 w 2117"/>
                  <a:gd name="T71" fmla="*/ 545 h 1903"/>
                  <a:gd name="T72" fmla="*/ 1019 w 2117"/>
                  <a:gd name="T73" fmla="*/ 596 h 1903"/>
                  <a:gd name="T74" fmla="*/ 913 w 2117"/>
                  <a:gd name="T75" fmla="*/ 690 h 1903"/>
                  <a:gd name="T76" fmla="*/ 787 w 2117"/>
                  <a:gd name="T77" fmla="*/ 709 h 1903"/>
                  <a:gd name="T78" fmla="*/ 760 w 2117"/>
                  <a:gd name="T79" fmla="*/ 827 h 1903"/>
                  <a:gd name="T80" fmla="*/ 568 w 2117"/>
                  <a:gd name="T81" fmla="*/ 908 h 1903"/>
                  <a:gd name="T82" fmla="*/ 402 w 2117"/>
                  <a:gd name="T83" fmla="*/ 958 h 1903"/>
                  <a:gd name="T84" fmla="*/ 146 w 2117"/>
                  <a:gd name="T85" fmla="*/ 899 h 1903"/>
                  <a:gd name="T86" fmla="*/ 8 w 2117"/>
                  <a:gd name="T87" fmla="*/ 943 h 1903"/>
                  <a:gd name="T88" fmla="*/ 87 w 2117"/>
                  <a:gd name="T89" fmla="*/ 1030 h 1903"/>
                  <a:gd name="T90" fmla="*/ 165 w 2117"/>
                  <a:gd name="T91" fmla="*/ 1063 h 1903"/>
                  <a:gd name="T92" fmla="*/ 189 w 2117"/>
                  <a:gd name="T93" fmla="*/ 1132 h 1903"/>
                  <a:gd name="T94" fmla="*/ 271 w 2117"/>
                  <a:gd name="T95" fmla="*/ 1177 h 1903"/>
                  <a:gd name="T96" fmla="*/ 390 w 2117"/>
                  <a:gd name="T97" fmla="*/ 1167 h 1903"/>
                  <a:gd name="T98" fmla="*/ 351 w 2117"/>
                  <a:gd name="T99" fmla="*/ 1227 h 1903"/>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2117"/>
                  <a:gd name="T151" fmla="*/ 0 h 1903"/>
                  <a:gd name="T152" fmla="*/ 2117 w 2117"/>
                  <a:gd name="T153" fmla="*/ 1903 h 1903"/>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2117" h="1903">
                    <a:moveTo>
                      <a:pt x="596" y="1893"/>
                    </a:moveTo>
                    <a:lnTo>
                      <a:pt x="626" y="1888"/>
                    </a:lnTo>
                    <a:lnTo>
                      <a:pt x="650" y="1879"/>
                    </a:lnTo>
                    <a:lnTo>
                      <a:pt x="690" y="1843"/>
                    </a:lnTo>
                    <a:lnTo>
                      <a:pt x="700" y="1789"/>
                    </a:lnTo>
                    <a:lnTo>
                      <a:pt x="724" y="1711"/>
                    </a:lnTo>
                    <a:lnTo>
                      <a:pt x="775" y="1676"/>
                    </a:lnTo>
                    <a:lnTo>
                      <a:pt x="782" y="1683"/>
                    </a:lnTo>
                    <a:lnTo>
                      <a:pt x="799" y="1738"/>
                    </a:lnTo>
                    <a:lnTo>
                      <a:pt x="775" y="1772"/>
                    </a:lnTo>
                    <a:lnTo>
                      <a:pt x="766" y="1804"/>
                    </a:lnTo>
                    <a:lnTo>
                      <a:pt x="849" y="1833"/>
                    </a:lnTo>
                    <a:lnTo>
                      <a:pt x="854" y="1856"/>
                    </a:lnTo>
                    <a:lnTo>
                      <a:pt x="901" y="1854"/>
                    </a:lnTo>
                    <a:lnTo>
                      <a:pt x="921" y="1860"/>
                    </a:lnTo>
                    <a:lnTo>
                      <a:pt x="932" y="1866"/>
                    </a:lnTo>
                    <a:lnTo>
                      <a:pt x="1014" y="1750"/>
                    </a:lnTo>
                    <a:lnTo>
                      <a:pt x="1036" y="1743"/>
                    </a:lnTo>
                    <a:lnTo>
                      <a:pt x="1041" y="1729"/>
                    </a:lnTo>
                    <a:lnTo>
                      <a:pt x="1039" y="1706"/>
                    </a:lnTo>
                    <a:lnTo>
                      <a:pt x="1067" y="1666"/>
                    </a:lnTo>
                    <a:lnTo>
                      <a:pt x="1119" y="1664"/>
                    </a:lnTo>
                    <a:lnTo>
                      <a:pt x="1139" y="1641"/>
                    </a:lnTo>
                    <a:lnTo>
                      <a:pt x="1151" y="1652"/>
                    </a:lnTo>
                    <a:lnTo>
                      <a:pt x="1181" y="1627"/>
                    </a:lnTo>
                    <a:lnTo>
                      <a:pt x="1197" y="1627"/>
                    </a:lnTo>
                    <a:lnTo>
                      <a:pt x="1251" y="1548"/>
                    </a:lnTo>
                    <a:lnTo>
                      <a:pt x="1279" y="1550"/>
                    </a:lnTo>
                    <a:lnTo>
                      <a:pt x="1314" y="1525"/>
                    </a:lnTo>
                    <a:lnTo>
                      <a:pt x="1323" y="1534"/>
                    </a:lnTo>
                    <a:lnTo>
                      <a:pt x="1388" y="1502"/>
                    </a:lnTo>
                    <a:lnTo>
                      <a:pt x="1356" y="1448"/>
                    </a:lnTo>
                    <a:lnTo>
                      <a:pt x="1365" y="1394"/>
                    </a:lnTo>
                    <a:lnTo>
                      <a:pt x="1393" y="1336"/>
                    </a:lnTo>
                    <a:lnTo>
                      <a:pt x="1416" y="1327"/>
                    </a:lnTo>
                    <a:lnTo>
                      <a:pt x="1430" y="1334"/>
                    </a:lnTo>
                    <a:lnTo>
                      <a:pt x="1430" y="1375"/>
                    </a:lnTo>
                    <a:lnTo>
                      <a:pt x="1447" y="1387"/>
                    </a:lnTo>
                    <a:lnTo>
                      <a:pt x="1488" y="1357"/>
                    </a:lnTo>
                    <a:lnTo>
                      <a:pt x="1505" y="1339"/>
                    </a:lnTo>
                    <a:lnTo>
                      <a:pt x="1521" y="1347"/>
                    </a:lnTo>
                    <a:lnTo>
                      <a:pt x="1542" y="1329"/>
                    </a:lnTo>
                    <a:lnTo>
                      <a:pt x="1584" y="1327"/>
                    </a:lnTo>
                    <a:lnTo>
                      <a:pt x="1591" y="1312"/>
                    </a:lnTo>
                    <a:lnTo>
                      <a:pt x="1581" y="1290"/>
                    </a:lnTo>
                    <a:lnTo>
                      <a:pt x="1610" y="1261"/>
                    </a:lnTo>
                    <a:lnTo>
                      <a:pt x="1645" y="1243"/>
                    </a:lnTo>
                    <a:lnTo>
                      <a:pt x="1700" y="1303"/>
                    </a:lnTo>
                    <a:lnTo>
                      <a:pt x="1697" y="1324"/>
                    </a:lnTo>
                    <a:lnTo>
                      <a:pt x="1724" y="1368"/>
                    </a:lnTo>
                    <a:lnTo>
                      <a:pt x="1789" y="1372"/>
                    </a:lnTo>
                    <a:lnTo>
                      <a:pt x="1803" y="1342"/>
                    </a:lnTo>
                    <a:lnTo>
                      <a:pt x="1787" y="1255"/>
                    </a:lnTo>
                    <a:lnTo>
                      <a:pt x="1801" y="1240"/>
                    </a:lnTo>
                    <a:lnTo>
                      <a:pt x="1831" y="1261"/>
                    </a:lnTo>
                    <a:lnTo>
                      <a:pt x="1859" y="1300"/>
                    </a:lnTo>
                    <a:lnTo>
                      <a:pt x="1901" y="1236"/>
                    </a:lnTo>
                    <a:lnTo>
                      <a:pt x="1921" y="1231"/>
                    </a:lnTo>
                    <a:lnTo>
                      <a:pt x="1951" y="1198"/>
                    </a:lnTo>
                    <a:lnTo>
                      <a:pt x="1967" y="1198"/>
                    </a:lnTo>
                    <a:lnTo>
                      <a:pt x="1994" y="1171"/>
                    </a:lnTo>
                    <a:lnTo>
                      <a:pt x="2009" y="1171"/>
                    </a:lnTo>
                    <a:lnTo>
                      <a:pt x="2023" y="1146"/>
                    </a:lnTo>
                    <a:lnTo>
                      <a:pt x="2060" y="1146"/>
                    </a:lnTo>
                    <a:lnTo>
                      <a:pt x="2099" y="1111"/>
                    </a:lnTo>
                    <a:lnTo>
                      <a:pt x="2116" y="1095"/>
                    </a:lnTo>
                    <a:lnTo>
                      <a:pt x="2116" y="1076"/>
                    </a:lnTo>
                    <a:lnTo>
                      <a:pt x="2085" y="1060"/>
                    </a:lnTo>
                    <a:lnTo>
                      <a:pt x="2085" y="1023"/>
                    </a:lnTo>
                    <a:lnTo>
                      <a:pt x="2036" y="958"/>
                    </a:lnTo>
                    <a:lnTo>
                      <a:pt x="1986" y="1005"/>
                    </a:lnTo>
                    <a:lnTo>
                      <a:pt x="1971" y="996"/>
                    </a:lnTo>
                    <a:lnTo>
                      <a:pt x="1969" y="969"/>
                    </a:lnTo>
                    <a:lnTo>
                      <a:pt x="1949" y="939"/>
                    </a:lnTo>
                    <a:lnTo>
                      <a:pt x="1944" y="907"/>
                    </a:lnTo>
                    <a:lnTo>
                      <a:pt x="1944" y="870"/>
                    </a:lnTo>
                    <a:lnTo>
                      <a:pt x="1910" y="844"/>
                    </a:lnTo>
                    <a:lnTo>
                      <a:pt x="1905" y="832"/>
                    </a:lnTo>
                    <a:lnTo>
                      <a:pt x="1913" y="810"/>
                    </a:lnTo>
                    <a:lnTo>
                      <a:pt x="1979" y="828"/>
                    </a:lnTo>
                    <a:lnTo>
                      <a:pt x="1981" y="798"/>
                    </a:lnTo>
                    <a:lnTo>
                      <a:pt x="2004" y="771"/>
                    </a:lnTo>
                    <a:lnTo>
                      <a:pt x="1989" y="759"/>
                    </a:lnTo>
                    <a:lnTo>
                      <a:pt x="1992" y="729"/>
                    </a:lnTo>
                    <a:lnTo>
                      <a:pt x="2023" y="717"/>
                    </a:lnTo>
                    <a:lnTo>
                      <a:pt x="2028" y="704"/>
                    </a:lnTo>
                    <a:lnTo>
                      <a:pt x="2023" y="697"/>
                    </a:lnTo>
                    <a:lnTo>
                      <a:pt x="1992" y="704"/>
                    </a:lnTo>
                    <a:lnTo>
                      <a:pt x="1931" y="662"/>
                    </a:lnTo>
                    <a:lnTo>
                      <a:pt x="1926" y="650"/>
                    </a:lnTo>
                    <a:lnTo>
                      <a:pt x="1956" y="613"/>
                    </a:lnTo>
                    <a:lnTo>
                      <a:pt x="2017" y="518"/>
                    </a:lnTo>
                    <a:lnTo>
                      <a:pt x="2023" y="511"/>
                    </a:lnTo>
                    <a:lnTo>
                      <a:pt x="2033" y="511"/>
                    </a:lnTo>
                    <a:lnTo>
                      <a:pt x="2053" y="536"/>
                    </a:lnTo>
                    <a:lnTo>
                      <a:pt x="2058" y="538"/>
                    </a:lnTo>
                    <a:lnTo>
                      <a:pt x="2060" y="424"/>
                    </a:lnTo>
                    <a:lnTo>
                      <a:pt x="2078" y="415"/>
                    </a:lnTo>
                    <a:lnTo>
                      <a:pt x="2078" y="370"/>
                    </a:lnTo>
                    <a:lnTo>
                      <a:pt x="2073" y="297"/>
                    </a:lnTo>
                    <a:lnTo>
                      <a:pt x="2099" y="196"/>
                    </a:lnTo>
                    <a:lnTo>
                      <a:pt x="2023" y="142"/>
                    </a:lnTo>
                    <a:lnTo>
                      <a:pt x="1969" y="189"/>
                    </a:lnTo>
                    <a:lnTo>
                      <a:pt x="1939" y="194"/>
                    </a:lnTo>
                    <a:lnTo>
                      <a:pt x="1926" y="210"/>
                    </a:lnTo>
                    <a:lnTo>
                      <a:pt x="1875" y="201"/>
                    </a:lnTo>
                    <a:lnTo>
                      <a:pt x="1851" y="174"/>
                    </a:lnTo>
                    <a:lnTo>
                      <a:pt x="1836" y="132"/>
                    </a:lnTo>
                    <a:lnTo>
                      <a:pt x="1838" y="114"/>
                    </a:lnTo>
                    <a:lnTo>
                      <a:pt x="1799" y="88"/>
                    </a:lnTo>
                    <a:lnTo>
                      <a:pt x="1777" y="126"/>
                    </a:lnTo>
                    <a:lnTo>
                      <a:pt x="1734" y="98"/>
                    </a:lnTo>
                    <a:lnTo>
                      <a:pt x="1727" y="91"/>
                    </a:lnTo>
                    <a:lnTo>
                      <a:pt x="1752" y="27"/>
                    </a:lnTo>
                    <a:lnTo>
                      <a:pt x="1731" y="0"/>
                    </a:lnTo>
                    <a:lnTo>
                      <a:pt x="1715" y="0"/>
                    </a:lnTo>
                    <a:lnTo>
                      <a:pt x="1669" y="32"/>
                    </a:lnTo>
                    <a:lnTo>
                      <a:pt x="1633" y="86"/>
                    </a:lnTo>
                    <a:lnTo>
                      <a:pt x="1647" y="96"/>
                    </a:lnTo>
                    <a:lnTo>
                      <a:pt x="1674" y="98"/>
                    </a:lnTo>
                    <a:lnTo>
                      <a:pt x="1697" y="156"/>
                    </a:lnTo>
                    <a:lnTo>
                      <a:pt x="1685" y="177"/>
                    </a:lnTo>
                    <a:lnTo>
                      <a:pt x="1663" y="210"/>
                    </a:lnTo>
                    <a:lnTo>
                      <a:pt x="1622" y="358"/>
                    </a:lnTo>
                    <a:lnTo>
                      <a:pt x="1638" y="384"/>
                    </a:lnTo>
                    <a:lnTo>
                      <a:pt x="1625" y="405"/>
                    </a:lnTo>
                    <a:lnTo>
                      <a:pt x="1535" y="470"/>
                    </a:lnTo>
                    <a:lnTo>
                      <a:pt x="1485" y="463"/>
                    </a:lnTo>
                    <a:lnTo>
                      <a:pt x="1458" y="452"/>
                    </a:lnTo>
                    <a:lnTo>
                      <a:pt x="1452" y="465"/>
                    </a:lnTo>
                    <a:lnTo>
                      <a:pt x="1412" y="625"/>
                    </a:lnTo>
                    <a:lnTo>
                      <a:pt x="1393" y="646"/>
                    </a:lnTo>
                    <a:lnTo>
                      <a:pt x="1403" y="674"/>
                    </a:lnTo>
                    <a:lnTo>
                      <a:pt x="1428" y="697"/>
                    </a:lnTo>
                    <a:lnTo>
                      <a:pt x="1470" y="672"/>
                    </a:lnTo>
                    <a:lnTo>
                      <a:pt x="1537" y="679"/>
                    </a:lnTo>
                    <a:lnTo>
                      <a:pt x="1556" y="646"/>
                    </a:lnTo>
                    <a:lnTo>
                      <a:pt x="1591" y="637"/>
                    </a:lnTo>
                    <a:lnTo>
                      <a:pt x="1657" y="662"/>
                    </a:lnTo>
                    <a:lnTo>
                      <a:pt x="1739" y="746"/>
                    </a:lnTo>
                    <a:lnTo>
                      <a:pt x="1739" y="764"/>
                    </a:lnTo>
                    <a:lnTo>
                      <a:pt x="1722" y="776"/>
                    </a:lnTo>
                    <a:lnTo>
                      <a:pt x="1627" y="783"/>
                    </a:lnTo>
                    <a:lnTo>
                      <a:pt x="1596" y="807"/>
                    </a:lnTo>
                    <a:lnTo>
                      <a:pt x="1572" y="802"/>
                    </a:lnTo>
                    <a:lnTo>
                      <a:pt x="1554" y="832"/>
                    </a:lnTo>
                    <a:lnTo>
                      <a:pt x="1509" y="840"/>
                    </a:lnTo>
                    <a:lnTo>
                      <a:pt x="1479" y="884"/>
                    </a:lnTo>
                    <a:lnTo>
                      <a:pt x="1475" y="916"/>
                    </a:lnTo>
                    <a:lnTo>
                      <a:pt x="1411" y="958"/>
                    </a:lnTo>
                    <a:lnTo>
                      <a:pt x="1370" y="964"/>
                    </a:lnTo>
                    <a:lnTo>
                      <a:pt x="1326" y="1023"/>
                    </a:lnTo>
                    <a:lnTo>
                      <a:pt x="1284" y="1048"/>
                    </a:lnTo>
                    <a:lnTo>
                      <a:pt x="1202" y="1030"/>
                    </a:lnTo>
                    <a:lnTo>
                      <a:pt x="1176" y="1018"/>
                    </a:lnTo>
                    <a:lnTo>
                      <a:pt x="1143" y="1051"/>
                    </a:lnTo>
                    <a:lnTo>
                      <a:pt x="1129" y="1107"/>
                    </a:lnTo>
                    <a:lnTo>
                      <a:pt x="1172" y="1171"/>
                    </a:lnTo>
                    <a:lnTo>
                      <a:pt x="1143" y="1201"/>
                    </a:lnTo>
                    <a:lnTo>
                      <a:pt x="1104" y="1226"/>
                    </a:lnTo>
                    <a:lnTo>
                      <a:pt x="1044" y="1300"/>
                    </a:lnTo>
                    <a:lnTo>
                      <a:pt x="967" y="1334"/>
                    </a:lnTo>
                    <a:lnTo>
                      <a:pt x="841" y="1347"/>
                    </a:lnTo>
                    <a:lnTo>
                      <a:pt x="825" y="1345"/>
                    </a:lnTo>
                    <a:lnTo>
                      <a:pt x="679" y="1407"/>
                    </a:lnTo>
                    <a:lnTo>
                      <a:pt x="608" y="1448"/>
                    </a:lnTo>
                    <a:lnTo>
                      <a:pt x="590" y="1438"/>
                    </a:lnTo>
                    <a:lnTo>
                      <a:pt x="583" y="1420"/>
                    </a:lnTo>
                    <a:lnTo>
                      <a:pt x="492" y="1414"/>
                    </a:lnTo>
                    <a:lnTo>
                      <a:pt x="391" y="1382"/>
                    </a:lnTo>
                    <a:lnTo>
                      <a:pt x="363" y="1350"/>
                    </a:lnTo>
                    <a:lnTo>
                      <a:pt x="212" y="1332"/>
                    </a:lnTo>
                    <a:lnTo>
                      <a:pt x="184" y="1345"/>
                    </a:lnTo>
                    <a:lnTo>
                      <a:pt x="2" y="1327"/>
                    </a:lnTo>
                    <a:lnTo>
                      <a:pt x="0" y="1354"/>
                    </a:lnTo>
                    <a:lnTo>
                      <a:pt x="12" y="1398"/>
                    </a:lnTo>
                    <a:lnTo>
                      <a:pt x="4" y="1465"/>
                    </a:lnTo>
                    <a:lnTo>
                      <a:pt x="56" y="1542"/>
                    </a:lnTo>
                    <a:lnTo>
                      <a:pt x="85" y="1560"/>
                    </a:lnTo>
                    <a:lnTo>
                      <a:pt x="127" y="1527"/>
                    </a:lnTo>
                    <a:lnTo>
                      <a:pt x="214" y="1527"/>
                    </a:lnTo>
                    <a:lnTo>
                      <a:pt x="236" y="1534"/>
                    </a:lnTo>
                    <a:lnTo>
                      <a:pt x="249" y="1555"/>
                    </a:lnTo>
                    <a:lnTo>
                      <a:pt x="240" y="1576"/>
                    </a:lnTo>
                    <a:lnTo>
                      <a:pt x="190" y="1616"/>
                    </a:lnTo>
                    <a:lnTo>
                      <a:pt x="195" y="1636"/>
                    </a:lnTo>
                    <a:lnTo>
                      <a:pt x="253" y="1678"/>
                    </a:lnTo>
                    <a:lnTo>
                      <a:pt x="274" y="1678"/>
                    </a:lnTo>
                    <a:lnTo>
                      <a:pt x="282" y="1688"/>
                    </a:lnTo>
                    <a:lnTo>
                      <a:pt x="277" y="1706"/>
                    </a:lnTo>
                    <a:lnTo>
                      <a:pt x="312" y="1734"/>
                    </a:lnTo>
                    <a:lnTo>
                      <a:pt x="394" y="1744"/>
                    </a:lnTo>
                    <a:lnTo>
                      <a:pt x="430" y="1736"/>
                    </a:lnTo>
                    <a:lnTo>
                      <a:pt x="481" y="1686"/>
                    </a:lnTo>
                    <a:lnTo>
                      <a:pt x="541" y="1690"/>
                    </a:lnTo>
                    <a:lnTo>
                      <a:pt x="566" y="1729"/>
                    </a:lnTo>
                    <a:lnTo>
                      <a:pt x="552" y="1761"/>
                    </a:lnTo>
                    <a:lnTo>
                      <a:pt x="554" y="1782"/>
                    </a:lnTo>
                    <a:lnTo>
                      <a:pt x="523" y="1802"/>
                    </a:lnTo>
                    <a:lnTo>
                      <a:pt x="510" y="1819"/>
                    </a:lnTo>
                    <a:lnTo>
                      <a:pt x="514" y="1860"/>
                    </a:lnTo>
                    <a:lnTo>
                      <a:pt x="571" y="1902"/>
                    </a:lnTo>
                    <a:lnTo>
                      <a:pt x="596" y="1893"/>
                    </a:lnTo>
                  </a:path>
                </a:pathLst>
              </a:custGeom>
              <a:grpFill/>
              <a:ln w="12700">
                <a:solidFill>
                  <a:schemeClr val="bg1"/>
                </a:solidFill>
                <a:round/>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5" name="Freeform 5"/>
              <p:cNvSpPr>
                <a:spLocks/>
              </p:cNvSpPr>
              <p:nvPr/>
            </p:nvSpPr>
            <p:spPr bwMode="auto">
              <a:xfrm>
                <a:off x="1156" y="1279"/>
                <a:ext cx="1324" cy="982"/>
              </a:xfrm>
              <a:custGeom>
                <a:avLst/>
                <a:gdLst>
                  <a:gd name="T0" fmla="*/ 908 w 1922"/>
                  <a:gd name="T1" fmla="*/ 34 h 1456"/>
                  <a:gd name="T2" fmla="*/ 949 w 1922"/>
                  <a:gd name="T3" fmla="*/ 83 h 1456"/>
                  <a:gd name="T4" fmla="*/ 1006 w 1922"/>
                  <a:gd name="T5" fmla="*/ 119 h 1456"/>
                  <a:gd name="T6" fmla="*/ 1055 w 1922"/>
                  <a:gd name="T7" fmla="*/ 215 h 1456"/>
                  <a:gd name="T8" fmla="*/ 1028 w 1922"/>
                  <a:gd name="T9" fmla="*/ 288 h 1456"/>
                  <a:gd name="T10" fmla="*/ 1172 w 1922"/>
                  <a:gd name="T11" fmla="*/ 351 h 1456"/>
                  <a:gd name="T12" fmla="*/ 1272 w 1922"/>
                  <a:gd name="T13" fmla="*/ 423 h 1456"/>
                  <a:gd name="T14" fmla="*/ 1323 w 1922"/>
                  <a:gd name="T15" fmla="*/ 531 h 1456"/>
                  <a:gd name="T16" fmla="*/ 1286 w 1922"/>
                  <a:gd name="T17" fmla="*/ 579 h 1456"/>
                  <a:gd name="T18" fmla="*/ 1152 w 1922"/>
                  <a:gd name="T19" fmla="*/ 651 h 1456"/>
                  <a:gd name="T20" fmla="*/ 1133 w 1922"/>
                  <a:gd name="T21" fmla="*/ 764 h 1456"/>
                  <a:gd name="T22" fmla="*/ 944 w 1922"/>
                  <a:gd name="T23" fmla="*/ 819 h 1456"/>
                  <a:gd name="T24" fmla="*/ 978 w 1922"/>
                  <a:gd name="T25" fmla="*/ 922 h 1456"/>
                  <a:gd name="T26" fmla="*/ 957 w 1922"/>
                  <a:gd name="T27" fmla="*/ 955 h 1456"/>
                  <a:gd name="T28" fmla="*/ 929 w 1922"/>
                  <a:gd name="T29" fmla="*/ 981 h 1456"/>
                  <a:gd name="T30" fmla="*/ 854 w 1922"/>
                  <a:gd name="T31" fmla="*/ 962 h 1456"/>
                  <a:gd name="T32" fmla="*/ 725 w 1922"/>
                  <a:gd name="T33" fmla="*/ 945 h 1456"/>
                  <a:gd name="T34" fmla="*/ 596 w 1922"/>
                  <a:gd name="T35" fmla="*/ 967 h 1456"/>
                  <a:gd name="T36" fmla="*/ 495 w 1922"/>
                  <a:gd name="T37" fmla="*/ 952 h 1456"/>
                  <a:gd name="T38" fmla="*/ 381 w 1922"/>
                  <a:gd name="T39" fmla="*/ 961 h 1456"/>
                  <a:gd name="T40" fmla="*/ 316 w 1922"/>
                  <a:gd name="T41" fmla="*/ 930 h 1456"/>
                  <a:gd name="T42" fmla="*/ 247 w 1922"/>
                  <a:gd name="T43" fmla="*/ 884 h 1456"/>
                  <a:gd name="T44" fmla="*/ 101 w 1922"/>
                  <a:gd name="T45" fmla="*/ 858 h 1456"/>
                  <a:gd name="T46" fmla="*/ 81 w 1922"/>
                  <a:gd name="T47" fmla="*/ 802 h 1456"/>
                  <a:gd name="T48" fmla="*/ 51 w 1922"/>
                  <a:gd name="T49" fmla="*/ 763 h 1456"/>
                  <a:gd name="T50" fmla="*/ 28 w 1922"/>
                  <a:gd name="T51" fmla="*/ 724 h 1456"/>
                  <a:gd name="T52" fmla="*/ 49 w 1922"/>
                  <a:gd name="T53" fmla="*/ 679 h 1456"/>
                  <a:gd name="T54" fmla="*/ 6 w 1922"/>
                  <a:gd name="T55" fmla="*/ 625 h 1456"/>
                  <a:gd name="T56" fmla="*/ 5 w 1922"/>
                  <a:gd name="T57" fmla="*/ 567 h 1456"/>
                  <a:gd name="T58" fmla="*/ 30 w 1922"/>
                  <a:gd name="T59" fmla="*/ 528 h 1456"/>
                  <a:gd name="T60" fmla="*/ 104 w 1922"/>
                  <a:gd name="T61" fmla="*/ 503 h 1456"/>
                  <a:gd name="T62" fmla="*/ 140 w 1922"/>
                  <a:gd name="T63" fmla="*/ 506 h 1456"/>
                  <a:gd name="T64" fmla="*/ 184 w 1922"/>
                  <a:gd name="T65" fmla="*/ 526 h 1456"/>
                  <a:gd name="T66" fmla="*/ 316 w 1922"/>
                  <a:gd name="T67" fmla="*/ 481 h 1456"/>
                  <a:gd name="T68" fmla="*/ 431 w 1922"/>
                  <a:gd name="T69" fmla="*/ 409 h 1456"/>
                  <a:gd name="T70" fmla="*/ 466 w 1922"/>
                  <a:gd name="T71" fmla="*/ 378 h 1456"/>
                  <a:gd name="T72" fmla="*/ 446 w 1922"/>
                  <a:gd name="T73" fmla="*/ 256 h 1456"/>
                  <a:gd name="T74" fmla="*/ 547 w 1922"/>
                  <a:gd name="T75" fmla="*/ 235 h 1456"/>
                  <a:gd name="T76" fmla="*/ 590 w 1922"/>
                  <a:gd name="T77" fmla="*/ 256 h 1456"/>
                  <a:gd name="T78" fmla="*/ 642 w 1922"/>
                  <a:gd name="T79" fmla="*/ 123 h 1456"/>
                  <a:gd name="T80" fmla="*/ 722 w 1922"/>
                  <a:gd name="T81" fmla="*/ 140 h 1456"/>
                  <a:gd name="T82" fmla="*/ 790 w 1922"/>
                  <a:gd name="T83" fmla="*/ 62 h 1456"/>
                  <a:gd name="T84" fmla="*/ 853 w 1922"/>
                  <a:gd name="T85" fmla="*/ 28 h 1456"/>
                  <a:gd name="T86" fmla="*/ 902 w 1922"/>
                  <a:gd name="T87" fmla="*/ 9 h 145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922"/>
                  <a:gd name="T133" fmla="*/ 0 h 1456"/>
                  <a:gd name="T134" fmla="*/ 1922 w 1922"/>
                  <a:gd name="T135" fmla="*/ 1456 h 145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922" h="1456">
                    <a:moveTo>
                      <a:pt x="1310" y="13"/>
                    </a:moveTo>
                    <a:lnTo>
                      <a:pt x="1333" y="13"/>
                    </a:lnTo>
                    <a:lnTo>
                      <a:pt x="1318" y="50"/>
                    </a:lnTo>
                    <a:lnTo>
                      <a:pt x="1337" y="71"/>
                    </a:lnTo>
                    <a:lnTo>
                      <a:pt x="1337" y="87"/>
                    </a:lnTo>
                    <a:lnTo>
                      <a:pt x="1377" y="123"/>
                    </a:lnTo>
                    <a:lnTo>
                      <a:pt x="1387" y="152"/>
                    </a:lnTo>
                    <a:lnTo>
                      <a:pt x="1439" y="158"/>
                    </a:lnTo>
                    <a:lnTo>
                      <a:pt x="1460" y="177"/>
                    </a:lnTo>
                    <a:lnTo>
                      <a:pt x="1473" y="177"/>
                    </a:lnTo>
                    <a:lnTo>
                      <a:pt x="1503" y="239"/>
                    </a:lnTo>
                    <a:lnTo>
                      <a:pt x="1532" y="319"/>
                    </a:lnTo>
                    <a:lnTo>
                      <a:pt x="1517" y="363"/>
                    </a:lnTo>
                    <a:lnTo>
                      <a:pt x="1520" y="380"/>
                    </a:lnTo>
                    <a:lnTo>
                      <a:pt x="1492" y="427"/>
                    </a:lnTo>
                    <a:lnTo>
                      <a:pt x="1499" y="467"/>
                    </a:lnTo>
                    <a:lnTo>
                      <a:pt x="1597" y="506"/>
                    </a:lnTo>
                    <a:lnTo>
                      <a:pt x="1701" y="521"/>
                    </a:lnTo>
                    <a:lnTo>
                      <a:pt x="1809" y="596"/>
                    </a:lnTo>
                    <a:lnTo>
                      <a:pt x="1844" y="606"/>
                    </a:lnTo>
                    <a:lnTo>
                      <a:pt x="1846" y="627"/>
                    </a:lnTo>
                    <a:lnTo>
                      <a:pt x="1869" y="674"/>
                    </a:lnTo>
                    <a:lnTo>
                      <a:pt x="1891" y="735"/>
                    </a:lnTo>
                    <a:lnTo>
                      <a:pt x="1921" y="788"/>
                    </a:lnTo>
                    <a:lnTo>
                      <a:pt x="1904" y="807"/>
                    </a:lnTo>
                    <a:lnTo>
                      <a:pt x="1904" y="843"/>
                    </a:lnTo>
                    <a:lnTo>
                      <a:pt x="1867" y="858"/>
                    </a:lnTo>
                    <a:lnTo>
                      <a:pt x="1774" y="897"/>
                    </a:lnTo>
                    <a:lnTo>
                      <a:pt x="1715" y="945"/>
                    </a:lnTo>
                    <a:lnTo>
                      <a:pt x="1673" y="965"/>
                    </a:lnTo>
                    <a:lnTo>
                      <a:pt x="1666" y="995"/>
                    </a:lnTo>
                    <a:lnTo>
                      <a:pt x="1678" y="1138"/>
                    </a:lnTo>
                    <a:lnTo>
                      <a:pt x="1645" y="1133"/>
                    </a:lnTo>
                    <a:lnTo>
                      <a:pt x="1629" y="1145"/>
                    </a:lnTo>
                    <a:lnTo>
                      <a:pt x="1402" y="1189"/>
                    </a:lnTo>
                    <a:lnTo>
                      <a:pt x="1370" y="1215"/>
                    </a:lnTo>
                    <a:lnTo>
                      <a:pt x="1375" y="1275"/>
                    </a:lnTo>
                    <a:lnTo>
                      <a:pt x="1441" y="1332"/>
                    </a:lnTo>
                    <a:lnTo>
                      <a:pt x="1419" y="1367"/>
                    </a:lnTo>
                    <a:lnTo>
                      <a:pt x="1387" y="1383"/>
                    </a:lnTo>
                    <a:lnTo>
                      <a:pt x="1382" y="1401"/>
                    </a:lnTo>
                    <a:lnTo>
                      <a:pt x="1389" y="1416"/>
                    </a:lnTo>
                    <a:lnTo>
                      <a:pt x="1407" y="1416"/>
                    </a:lnTo>
                    <a:lnTo>
                      <a:pt x="1417" y="1429"/>
                    </a:lnTo>
                    <a:lnTo>
                      <a:pt x="1349" y="1455"/>
                    </a:lnTo>
                    <a:lnTo>
                      <a:pt x="1310" y="1439"/>
                    </a:lnTo>
                    <a:lnTo>
                      <a:pt x="1291" y="1427"/>
                    </a:lnTo>
                    <a:lnTo>
                      <a:pt x="1240" y="1427"/>
                    </a:lnTo>
                    <a:lnTo>
                      <a:pt x="1151" y="1387"/>
                    </a:lnTo>
                    <a:lnTo>
                      <a:pt x="1097" y="1387"/>
                    </a:lnTo>
                    <a:lnTo>
                      <a:pt x="1053" y="1401"/>
                    </a:lnTo>
                    <a:lnTo>
                      <a:pt x="1004" y="1401"/>
                    </a:lnTo>
                    <a:lnTo>
                      <a:pt x="927" y="1441"/>
                    </a:lnTo>
                    <a:lnTo>
                      <a:pt x="865" y="1434"/>
                    </a:lnTo>
                    <a:lnTo>
                      <a:pt x="802" y="1455"/>
                    </a:lnTo>
                    <a:lnTo>
                      <a:pt x="752" y="1439"/>
                    </a:lnTo>
                    <a:lnTo>
                      <a:pt x="719" y="1411"/>
                    </a:lnTo>
                    <a:lnTo>
                      <a:pt x="638" y="1401"/>
                    </a:lnTo>
                    <a:lnTo>
                      <a:pt x="583" y="1437"/>
                    </a:lnTo>
                    <a:lnTo>
                      <a:pt x="553" y="1425"/>
                    </a:lnTo>
                    <a:lnTo>
                      <a:pt x="529" y="1405"/>
                    </a:lnTo>
                    <a:lnTo>
                      <a:pt x="470" y="1389"/>
                    </a:lnTo>
                    <a:lnTo>
                      <a:pt x="459" y="1379"/>
                    </a:lnTo>
                    <a:lnTo>
                      <a:pt x="435" y="1378"/>
                    </a:lnTo>
                    <a:lnTo>
                      <a:pt x="398" y="1319"/>
                    </a:lnTo>
                    <a:lnTo>
                      <a:pt x="359" y="1311"/>
                    </a:lnTo>
                    <a:lnTo>
                      <a:pt x="267" y="1341"/>
                    </a:lnTo>
                    <a:lnTo>
                      <a:pt x="226" y="1332"/>
                    </a:lnTo>
                    <a:lnTo>
                      <a:pt x="146" y="1272"/>
                    </a:lnTo>
                    <a:lnTo>
                      <a:pt x="123" y="1270"/>
                    </a:lnTo>
                    <a:lnTo>
                      <a:pt x="105" y="1229"/>
                    </a:lnTo>
                    <a:lnTo>
                      <a:pt x="118" y="1189"/>
                    </a:lnTo>
                    <a:lnTo>
                      <a:pt x="113" y="1170"/>
                    </a:lnTo>
                    <a:lnTo>
                      <a:pt x="83" y="1150"/>
                    </a:lnTo>
                    <a:lnTo>
                      <a:pt x="74" y="1131"/>
                    </a:lnTo>
                    <a:lnTo>
                      <a:pt x="11" y="1096"/>
                    </a:lnTo>
                    <a:lnTo>
                      <a:pt x="11" y="1086"/>
                    </a:lnTo>
                    <a:lnTo>
                      <a:pt x="41" y="1074"/>
                    </a:lnTo>
                    <a:lnTo>
                      <a:pt x="58" y="1084"/>
                    </a:lnTo>
                    <a:lnTo>
                      <a:pt x="76" y="1067"/>
                    </a:lnTo>
                    <a:lnTo>
                      <a:pt x="71" y="1007"/>
                    </a:lnTo>
                    <a:lnTo>
                      <a:pt x="76" y="958"/>
                    </a:lnTo>
                    <a:lnTo>
                      <a:pt x="37" y="918"/>
                    </a:lnTo>
                    <a:lnTo>
                      <a:pt x="9" y="926"/>
                    </a:lnTo>
                    <a:lnTo>
                      <a:pt x="0" y="897"/>
                    </a:lnTo>
                    <a:lnTo>
                      <a:pt x="14" y="866"/>
                    </a:lnTo>
                    <a:lnTo>
                      <a:pt x="7" y="840"/>
                    </a:lnTo>
                    <a:lnTo>
                      <a:pt x="34" y="815"/>
                    </a:lnTo>
                    <a:lnTo>
                      <a:pt x="44" y="804"/>
                    </a:lnTo>
                    <a:lnTo>
                      <a:pt x="44" y="783"/>
                    </a:lnTo>
                    <a:lnTo>
                      <a:pt x="81" y="766"/>
                    </a:lnTo>
                    <a:lnTo>
                      <a:pt x="118" y="758"/>
                    </a:lnTo>
                    <a:lnTo>
                      <a:pt x="151" y="746"/>
                    </a:lnTo>
                    <a:lnTo>
                      <a:pt x="177" y="753"/>
                    </a:lnTo>
                    <a:lnTo>
                      <a:pt x="197" y="746"/>
                    </a:lnTo>
                    <a:lnTo>
                      <a:pt x="203" y="750"/>
                    </a:lnTo>
                    <a:lnTo>
                      <a:pt x="207" y="776"/>
                    </a:lnTo>
                    <a:lnTo>
                      <a:pt x="224" y="783"/>
                    </a:lnTo>
                    <a:lnTo>
                      <a:pt x="267" y="780"/>
                    </a:lnTo>
                    <a:lnTo>
                      <a:pt x="314" y="728"/>
                    </a:lnTo>
                    <a:lnTo>
                      <a:pt x="410" y="748"/>
                    </a:lnTo>
                    <a:lnTo>
                      <a:pt x="459" y="713"/>
                    </a:lnTo>
                    <a:lnTo>
                      <a:pt x="602" y="681"/>
                    </a:lnTo>
                    <a:lnTo>
                      <a:pt x="611" y="660"/>
                    </a:lnTo>
                    <a:lnTo>
                      <a:pt x="625" y="606"/>
                    </a:lnTo>
                    <a:lnTo>
                      <a:pt x="664" y="575"/>
                    </a:lnTo>
                    <a:lnTo>
                      <a:pt x="676" y="575"/>
                    </a:lnTo>
                    <a:lnTo>
                      <a:pt x="676" y="560"/>
                    </a:lnTo>
                    <a:lnTo>
                      <a:pt x="680" y="422"/>
                    </a:lnTo>
                    <a:lnTo>
                      <a:pt x="686" y="394"/>
                    </a:lnTo>
                    <a:lnTo>
                      <a:pt x="647" y="380"/>
                    </a:lnTo>
                    <a:lnTo>
                      <a:pt x="645" y="370"/>
                    </a:lnTo>
                    <a:lnTo>
                      <a:pt x="686" y="358"/>
                    </a:lnTo>
                    <a:lnTo>
                      <a:pt x="794" y="349"/>
                    </a:lnTo>
                    <a:lnTo>
                      <a:pt x="807" y="370"/>
                    </a:lnTo>
                    <a:lnTo>
                      <a:pt x="848" y="380"/>
                    </a:lnTo>
                    <a:lnTo>
                      <a:pt x="857" y="380"/>
                    </a:lnTo>
                    <a:lnTo>
                      <a:pt x="872" y="362"/>
                    </a:lnTo>
                    <a:lnTo>
                      <a:pt x="853" y="344"/>
                    </a:lnTo>
                    <a:lnTo>
                      <a:pt x="932" y="183"/>
                    </a:lnTo>
                    <a:lnTo>
                      <a:pt x="944" y="172"/>
                    </a:lnTo>
                    <a:lnTo>
                      <a:pt x="1016" y="207"/>
                    </a:lnTo>
                    <a:lnTo>
                      <a:pt x="1048" y="207"/>
                    </a:lnTo>
                    <a:lnTo>
                      <a:pt x="1063" y="227"/>
                    </a:lnTo>
                    <a:lnTo>
                      <a:pt x="1129" y="207"/>
                    </a:lnTo>
                    <a:lnTo>
                      <a:pt x="1147" y="92"/>
                    </a:lnTo>
                    <a:lnTo>
                      <a:pt x="1175" y="74"/>
                    </a:lnTo>
                    <a:lnTo>
                      <a:pt x="1214" y="71"/>
                    </a:lnTo>
                    <a:lnTo>
                      <a:pt x="1238" y="41"/>
                    </a:lnTo>
                    <a:lnTo>
                      <a:pt x="1245" y="13"/>
                    </a:lnTo>
                    <a:lnTo>
                      <a:pt x="1265" y="0"/>
                    </a:lnTo>
                    <a:lnTo>
                      <a:pt x="1310" y="13"/>
                    </a:lnTo>
                  </a:path>
                </a:pathLst>
              </a:custGeom>
              <a:grpFill/>
              <a:ln w="12700">
                <a:solidFill>
                  <a:schemeClr val="bg1"/>
                </a:solidFill>
                <a:round/>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6" name="Freeform 6"/>
              <p:cNvSpPr>
                <a:spLocks/>
              </p:cNvSpPr>
              <p:nvPr/>
            </p:nvSpPr>
            <p:spPr bwMode="auto">
              <a:xfrm>
                <a:off x="3749" y="1638"/>
                <a:ext cx="376" cy="358"/>
              </a:xfrm>
              <a:custGeom>
                <a:avLst/>
                <a:gdLst>
                  <a:gd name="T0" fmla="*/ 311 w 548"/>
                  <a:gd name="T1" fmla="*/ 249 h 530"/>
                  <a:gd name="T2" fmla="*/ 349 w 548"/>
                  <a:gd name="T3" fmla="*/ 190 h 530"/>
                  <a:gd name="T4" fmla="*/ 375 w 548"/>
                  <a:gd name="T5" fmla="*/ 161 h 530"/>
                  <a:gd name="T6" fmla="*/ 372 w 548"/>
                  <a:gd name="T7" fmla="*/ 133 h 530"/>
                  <a:gd name="T8" fmla="*/ 345 w 548"/>
                  <a:gd name="T9" fmla="*/ 103 h 530"/>
                  <a:gd name="T10" fmla="*/ 341 w 548"/>
                  <a:gd name="T11" fmla="*/ 79 h 530"/>
                  <a:gd name="T12" fmla="*/ 294 w 548"/>
                  <a:gd name="T13" fmla="*/ 15 h 530"/>
                  <a:gd name="T14" fmla="*/ 290 w 548"/>
                  <a:gd name="T15" fmla="*/ 22 h 530"/>
                  <a:gd name="T16" fmla="*/ 282 w 548"/>
                  <a:gd name="T17" fmla="*/ 30 h 530"/>
                  <a:gd name="T18" fmla="*/ 262 w 548"/>
                  <a:gd name="T19" fmla="*/ 9 h 530"/>
                  <a:gd name="T20" fmla="*/ 231 w 548"/>
                  <a:gd name="T21" fmla="*/ 0 h 530"/>
                  <a:gd name="T22" fmla="*/ 231 w 548"/>
                  <a:gd name="T23" fmla="*/ 9 h 530"/>
                  <a:gd name="T24" fmla="*/ 231 w 548"/>
                  <a:gd name="T25" fmla="*/ 22 h 530"/>
                  <a:gd name="T26" fmla="*/ 220 w 548"/>
                  <a:gd name="T27" fmla="*/ 32 h 530"/>
                  <a:gd name="T28" fmla="*/ 194 w 548"/>
                  <a:gd name="T29" fmla="*/ 55 h 530"/>
                  <a:gd name="T30" fmla="*/ 169 w 548"/>
                  <a:gd name="T31" fmla="*/ 55 h 530"/>
                  <a:gd name="T32" fmla="*/ 159 w 548"/>
                  <a:gd name="T33" fmla="*/ 72 h 530"/>
                  <a:gd name="T34" fmla="*/ 150 w 548"/>
                  <a:gd name="T35" fmla="*/ 72 h 530"/>
                  <a:gd name="T36" fmla="*/ 131 w 548"/>
                  <a:gd name="T37" fmla="*/ 91 h 530"/>
                  <a:gd name="T38" fmla="*/ 120 w 548"/>
                  <a:gd name="T39" fmla="*/ 91 h 530"/>
                  <a:gd name="T40" fmla="*/ 99 w 548"/>
                  <a:gd name="T41" fmla="*/ 112 h 530"/>
                  <a:gd name="T42" fmla="*/ 86 w 548"/>
                  <a:gd name="T43" fmla="*/ 116 h 530"/>
                  <a:gd name="T44" fmla="*/ 56 w 548"/>
                  <a:gd name="T45" fmla="*/ 159 h 530"/>
                  <a:gd name="T46" fmla="*/ 38 w 548"/>
                  <a:gd name="T47" fmla="*/ 132 h 530"/>
                  <a:gd name="T48" fmla="*/ 18 w 548"/>
                  <a:gd name="T49" fmla="*/ 119 h 530"/>
                  <a:gd name="T50" fmla="*/ 8 w 548"/>
                  <a:gd name="T51" fmla="*/ 128 h 530"/>
                  <a:gd name="T52" fmla="*/ 19 w 548"/>
                  <a:gd name="T53" fmla="*/ 187 h 530"/>
                  <a:gd name="T54" fmla="*/ 10 w 548"/>
                  <a:gd name="T55" fmla="*/ 207 h 530"/>
                  <a:gd name="T56" fmla="*/ 0 w 548"/>
                  <a:gd name="T57" fmla="*/ 236 h 530"/>
                  <a:gd name="T58" fmla="*/ 29 w 548"/>
                  <a:gd name="T59" fmla="*/ 255 h 530"/>
                  <a:gd name="T60" fmla="*/ 43 w 548"/>
                  <a:gd name="T61" fmla="*/ 257 h 530"/>
                  <a:gd name="T62" fmla="*/ 63 w 548"/>
                  <a:gd name="T63" fmla="*/ 284 h 530"/>
                  <a:gd name="T64" fmla="*/ 79 w 548"/>
                  <a:gd name="T65" fmla="*/ 276 h 530"/>
                  <a:gd name="T66" fmla="*/ 102 w 548"/>
                  <a:gd name="T67" fmla="*/ 249 h 530"/>
                  <a:gd name="T68" fmla="*/ 125 w 548"/>
                  <a:gd name="T69" fmla="*/ 208 h 530"/>
                  <a:gd name="T70" fmla="*/ 165 w 548"/>
                  <a:gd name="T71" fmla="*/ 200 h 530"/>
                  <a:gd name="T72" fmla="*/ 189 w 548"/>
                  <a:gd name="T73" fmla="*/ 224 h 530"/>
                  <a:gd name="T74" fmla="*/ 172 w 548"/>
                  <a:gd name="T75" fmla="*/ 265 h 530"/>
                  <a:gd name="T76" fmla="*/ 150 w 548"/>
                  <a:gd name="T77" fmla="*/ 301 h 530"/>
                  <a:gd name="T78" fmla="*/ 169 w 548"/>
                  <a:gd name="T79" fmla="*/ 315 h 530"/>
                  <a:gd name="T80" fmla="*/ 169 w 548"/>
                  <a:gd name="T81" fmla="*/ 334 h 530"/>
                  <a:gd name="T82" fmla="*/ 153 w 548"/>
                  <a:gd name="T83" fmla="*/ 350 h 530"/>
                  <a:gd name="T84" fmla="*/ 156 w 548"/>
                  <a:gd name="T85" fmla="*/ 357 h 530"/>
                  <a:gd name="T86" fmla="*/ 185 w 548"/>
                  <a:gd name="T87" fmla="*/ 342 h 530"/>
                  <a:gd name="T88" fmla="*/ 226 w 548"/>
                  <a:gd name="T89" fmla="*/ 287 h 530"/>
                  <a:gd name="T90" fmla="*/ 290 w 548"/>
                  <a:gd name="T91" fmla="*/ 253 h 530"/>
                  <a:gd name="T92" fmla="*/ 311 w 548"/>
                  <a:gd name="T93" fmla="*/ 249 h 530"/>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548"/>
                  <a:gd name="T142" fmla="*/ 0 h 530"/>
                  <a:gd name="T143" fmla="*/ 548 w 548"/>
                  <a:gd name="T144" fmla="*/ 530 h 530"/>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548" h="530">
                    <a:moveTo>
                      <a:pt x="453" y="368"/>
                    </a:moveTo>
                    <a:lnTo>
                      <a:pt x="508" y="281"/>
                    </a:lnTo>
                    <a:lnTo>
                      <a:pt x="547" y="239"/>
                    </a:lnTo>
                    <a:lnTo>
                      <a:pt x="542" y="197"/>
                    </a:lnTo>
                    <a:lnTo>
                      <a:pt x="503" y="153"/>
                    </a:lnTo>
                    <a:lnTo>
                      <a:pt x="497" y="117"/>
                    </a:lnTo>
                    <a:lnTo>
                      <a:pt x="429" y="22"/>
                    </a:lnTo>
                    <a:lnTo>
                      <a:pt x="423" y="32"/>
                    </a:lnTo>
                    <a:lnTo>
                      <a:pt x="411" y="45"/>
                    </a:lnTo>
                    <a:lnTo>
                      <a:pt x="382" y="13"/>
                    </a:lnTo>
                    <a:lnTo>
                      <a:pt x="337" y="0"/>
                    </a:lnTo>
                    <a:lnTo>
                      <a:pt x="337" y="13"/>
                    </a:lnTo>
                    <a:lnTo>
                      <a:pt x="337" y="32"/>
                    </a:lnTo>
                    <a:lnTo>
                      <a:pt x="320" y="47"/>
                    </a:lnTo>
                    <a:lnTo>
                      <a:pt x="283" y="82"/>
                    </a:lnTo>
                    <a:lnTo>
                      <a:pt x="246" y="82"/>
                    </a:lnTo>
                    <a:lnTo>
                      <a:pt x="232" y="107"/>
                    </a:lnTo>
                    <a:lnTo>
                      <a:pt x="218" y="107"/>
                    </a:lnTo>
                    <a:lnTo>
                      <a:pt x="191" y="134"/>
                    </a:lnTo>
                    <a:lnTo>
                      <a:pt x="175" y="134"/>
                    </a:lnTo>
                    <a:lnTo>
                      <a:pt x="144" y="166"/>
                    </a:lnTo>
                    <a:lnTo>
                      <a:pt x="125" y="171"/>
                    </a:lnTo>
                    <a:lnTo>
                      <a:pt x="82" y="235"/>
                    </a:lnTo>
                    <a:lnTo>
                      <a:pt x="55" y="196"/>
                    </a:lnTo>
                    <a:lnTo>
                      <a:pt x="26" y="176"/>
                    </a:lnTo>
                    <a:lnTo>
                      <a:pt x="12" y="190"/>
                    </a:lnTo>
                    <a:lnTo>
                      <a:pt x="28" y="277"/>
                    </a:lnTo>
                    <a:lnTo>
                      <a:pt x="14" y="307"/>
                    </a:lnTo>
                    <a:lnTo>
                      <a:pt x="0" y="350"/>
                    </a:lnTo>
                    <a:lnTo>
                      <a:pt x="42" y="377"/>
                    </a:lnTo>
                    <a:lnTo>
                      <a:pt x="62" y="380"/>
                    </a:lnTo>
                    <a:lnTo>
                      <a:pt x="92" y="421"/>
                    </a:lnTo>
                    <a:lnTo>
                      <a:pt x="115" y="409"/>
                    </a:lnTo>
                    <a:lnTo>
                      <a:pt x="149" y="368"/>
                    </a:lnTo>
                    <a:lnTo>
                      <a:pt x="182" y="308"/>
                    </a:lnTo>
                    <a:lnTo>
                      <a:pt x="240" y="296"/>
                    </a:lnTo>
                    <a:lnTo>
                      <a:pt x="276" y="332"/>
                    </a:lnTo>
                    <a:lnTo>
                      <a:pt x="251" y="392"/>
                    </a:lnTo>
                    <a:lnTo>
                      <a:pt x="218" y="445"/>
                    </a:lnTo>
                    <a:lnTo>
                      <a:pt x="246" y="467"/>
                    </a:lnTo>
                    <a:lnTo>
                      <a:pt x="246" y="494"/>
                    </a:lnTo>
                    <a:lnTo>
                      <a:pt x="223" y="518"/>
                    </a:lnTo>
                    <a:lnTo>
                      <a:pt x="228" y="529"/>
                    </a:lnTo>
                    <a:lnTo>
                      <a:pt x="269" y="507"/>
                    </a:lnTo>
                    <a:lnTo>
                      <a:pt x="330" y="425"/>
                    </a:lnTo>
                    <a:lnTo>
                      <a:pt x="423" y="374"/>
                    </a:lnTo>
                    <a:lnTo>
                      <a:pt x="453" y="368"/>
                    </a:lnTo>
                  </a:path>
                </a:pathLst>
              </a:custGeom>
              <a:grpFill/>
              <a:ln w="12700">
                <a:solidFill>
                  <a:schemeClr val="bg1"/>
                </a:solidFill>
                <a:round/>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7" name="Freeform 7"/>
              <p:cNvSpPr>
                <a:spLocks/>
              </p:cNvSpPr>
              <p:nvPr/>
            </p:nvSpPr>
            <p:spPr bwMode="auto">
              <a:xfrm>
                <a:off x="3840" y="1436"/>
                <a:ext cx="548" cy="365"/>
              </a:xfrm>
              <a:custGeom>
                <a:avLst/>
                <a:gdLst>
                  <a:gd name="T0" fmla="*/ 531 w 793"/>
                  <a:gd name="T1" fmla="*/ 100 h 540"/>
                  <a:gd name="T2" fmla="*/ 487 w 793"/>
                  <a:gd name="T3" fmla="*/ 92 h 540"/>
                  <a:gd name="T4" fmla="*/ 471 w 793"/>
                  <a:gd name="T5" fmla="*/ 90 h 540"/>
                  <a:gd name="T6" fmla="*/ 432 w 793"/>
                  <a:gd name="T7" fmla="*/ 110 h 540"/>
                  <a:gd name="T8" fmla="*/ 415 w 793"/>
                  <a:gd name="T9" fmla="*/ 120 h 540"/>
                  <a:gd name="T10" fmla="*/ 383 w 793"/>
                  <a:gd name="T11" fmla="*/ 97 h 540"/>
                  <a:gd name="T12" fmla="*/ 353 w 793"/>
                  <a:gd name="T13" fmla="*/ 73 h 540"/>
                  <a:gd name="T14" fmla="*/ 348 w 793"/>
                  <a:gd name="T15" fmla="*/ 105 h 540"/>
                  <a:gd name="T16" fmla="*/ 318 w 793"/>
                  <a:gd name="T17" fmla="*/ 73 h 540"/>
                  <a:gd name="T18" fmla="*/ 292 w 793"/>
                  <a:gd name="T19" fmla="*/ 47 h 540"/>
                  <a:gd name="T20" fmla="*/ 236 w 793"/>
                  <a:gd name="T21" fmla="*/ 47 h 540"/>
                  <a:gd name="T22" fmla="*/ 208 w 793"/>
                  <a:gd name="T23" fmla="*/ 26 h 540"/>
                  <a:gd name="T24" fmla="*/ 167 w 793"/>
                  <a:gd name="T25" fmla="*/ 41 h 540"/>
                  <a:gd name="T26" fmla="*/ 124 w 793"/>
                  <a:gd name="T27" fmla="*/ 30 h 540"/>
                  <a:gd name="T28" fmla="*/ 68 w 793"/>
                  <a:gd name="T29" fmla="*/ 6 h 540"/>
                  <a:gd name="T30" fmla="*/ 50 w 793"/>
                  <a:gd name="T31" fmla="*/ 45 h 540"/>
                  <a:gd name="T32" fmla="*/ 0 w 793"/>
                  <a:gd name="T33" fmla="*/ 47 h 540"/>
                  <a:gd name="T34" fmla="*/ 27 w 793"/>
                  <a:gd name="T35" fmla="*/ 73 h 540"/>
                  <a:gd name="T36" fmla="*/ 30 w 793"/>
                  <a:gd name="T37" fmla="*/ 119 h 540"/>
                  <a:gd name="T38" fmla="*/ 46 w 793"/>
                  <a:gd name="T39" fmla="*/ 156 h 540"/>
                  <a:gd name="T40" fmla="*/ 90 w 793"/>
                  <a:gd name="T41" fmla="*/ 132 h 540"/>
                  <a:gd name="T42" fmla="*/ 124 w 793"/>
                  <a:gd name="T43" fmla="*/ 200 h 540"/>
                  <a:gd name="T44" fmla="*/ 144 w 793"/>
                  <a:gd name="T45" fmla="*/ 201 h 540"/>
                  <a:gd name="T46" fmla="*/ 196 w 793"/>
                  <a:gd name="T47" fmla="*/ 233 h 540"/>
                  <a:gd name="T48" fmla="*/ 208 w 793"/>
                  <a:gd name="T49" fmla="*/ 216 h 540"/>
                  <a:gd name="T50" fmla="*/ 259 w 793"/>
                  <a:gd name="T51" fmla="*/ 306 h 540"/>
                  <a:gd name="T52" fmla="*/ 289 w 793"/>
                  <a:gd name="T53" fmla="*/ 364 h 540"/>
                  <a:gd name="T54" fmla="*/ 334 w 793"/>
                  <a:gd name="T55" fmla="*/ 288 h 540"/>
                  <a:gd name="T56" fmla="*/ 369 w 793"/>
                  <a:gd name="T57" fmla="*/ 297 h 540"/>
                  <a:gd name="T58" fmla="*/ 421 w 793"/>
                  <a:gd name="T59" fmla="*/ 281 h 540"/>
                  <a:gd name="T60" fmla="*/ 408 w 793"/>
                  <a:gd name="T61" fmla="*/ 246 h 540"/>
                  <a:gd name="T62" fmla="*/ 459 w 793"/>
                  <a:gd name="T63" fmla="*/ 208 h 540"/>
                  <a:gd name="T64" fmla="*/ 480 w 793"/>
                  <a:gd name="T65" fmla="*/ 170 h 540"/>
                  <a:gd name="T66" fmla="*/ 495 w 793"/>
                  <a:gd name="T67" fmla="*/ 149 h 540"/>
                  <a:gd name="T68" fmla="*/ 515 w 793"/>
                  <a:gd name="T69" fmla="*/ 166 h 540"/>
                  <a:gd name="T70" fmla="*/ 547 w 793"/>
                  <a:gd name="T71" fmla="*/ 108 h 540"/>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793"/>
                  <a:gd name="T109" fmla="*/ 0 h 540"/>
                  <a:gd name="T110" fmla="*/ 793 w 793"/>
                  <a:gd name="T111" fmla="*/ 540 h 540"/>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793" h="540">
                    <a:moveTo>
                      <a:pt x="784" y="151"/>
                    </a:moveTo>
                    <a:lnTo>
                      <a:pt x="768" y="148"/>
                    </a:lnTo>
                    <a:lnTo>
                      <a:pt x="742" y="148"/>
                    </a:lnTo>
                    <a:lnTo>
                      <a:pt x="705" y="136"/>
                    </a:lnTo>
                    <a:lnTo>
                      <a:pt x="694" y="115"/>
                    </a:lnTo>
                    <a:lnTo>
                      <a:pt x="681" y="133"/>
                    </a:lnTo>
                    <a:lnTo>
                      <a:pt x="664" y="120"/>
                    </a:lnTo>
                    <a:lnTo>
                      <a:pt x="625" y="163"/>
                    </a:lnTo>
                    <a:lnTo>
                      <a:pt x="618" y="176"/>
                    </a:lnTo>
                    <a:lnTo>
                      <a:pt x="600" y="178"/>
                    </a:lnTo>
                    <a:lnTo>
                      <a:pt x="576" y="151"/>
                    </a:lnTo>
                    <a:lnTo>
                      <a:pt x="554" y="144"/>
                    </a:lnTo>
                    <a:lnTo>
                      <a:pt x="529" y="94"/>
                    </a:lnTo>
                    <a:lnTo>
                      <a:pt x="511" y="108"/>
                    </a:lnTo>
                    <a:lnTo>
                      <a:pt x="517" y="148"/>
                    </a:lnTo>
                    <a:lnTo>
                      <a:pt x="504" y="156"/>
                    </a:lnTo>
                    <a:lnTo>
                      <a:pt x="472" y="122"/>
                    </a:lnTo>
                    <a:lnTo>
                      <a:pt x="460" y="108"/>
                    </a:lnTo>
                    <a:lnTo>
                      <a:pt x="435" y="108"/>
                    </a:lnTo>
                    <a:lnTo>
                      <a:pt x="423" y="70"/>
                    </a:lnTo>
                    <a:lnTo>
                      <a:pt x="388" y="51"/>
                    </a:lnTo>
                    <a:lnTo>
                      <a:pt x="342" y="70"/>
                    </a:lnTo>
                    <a:lnTo>
                      <a:pt x="325" y="66"/>
                    </a:lnTo>
                    <a:lnTo>
                      <a:pt x="301" y="39"/>
                    </a:lnTo>
                    <a:lnTo>
                      <a:pt x="262" y="61"/>
                    </a:lnTo>
                    <a:lnTo>
                      <a:pt x="241" y="61"/>
                    </a:lnTo>
                    <a:lnTo>
                      <a:pt x="216" y="70"/>
                    </a:lnTo>
                    <a:lnTo>
                      <a:pt x="180" y="45"/>
                    </a:lnTo>
                    <a:lnTo>
                      <a:pt x="154" y="0"/>
                    </a:lnTo>
                    <a:lnTo>
                      <a:pt x="98" y="9"/>
                    </a:lnTo>
                    <a:lnTo>
                      <a:pt x="75" y="37"/>
                    </a:lnTo>
                    <a:lnTo>
                      <a:pt x="73" y="66"/>
                    </a:lnTo>
                    <a:lnTo>
                      <a:pt x="7" y="48"/>
                    </a:lnTo>
                    <a:lnTo>
                      <a:pt x="0" y="70"/>
                    </a:lnTo>
                    <a:lnTo>
                      <a:pt x="4" y="82"/>
                    </a:lnTo>
                    <a:lnTo>
                      <a:pt x="39" y="108"/>
                    </a:lnTo>
                    <a:lnTo>
                      <a:pt x="39" y="144"/>
                    </a:lnTo>
                    <a:lnTo>
                      <a:pt x="44" y="176"/>
                    </a:lnTo>
                    <a:lnTo>
                      <a:pt x="64" y="206"/>
                    </a:lnTo>
                    <a:lnTo>
                      <a:pt x="66" y="231"/>
                    </a:lnTo>
                    <a:lnTo>
                      <a:pt x="80" y="241"/>
                    </a:lnTo>
                    <a:lnTo>
                      <a:pt x="130" y="195"/>
                    </a:lnTo>
                    <a:lnTo>
                      <a:pt x="180" y="259"/>
                    </a:lnTo>
                    <a:lnTo>
                      <a:pt x="180" y="296"/>
                    </a:lnTo>
                    <a:lnTo>
                      <a:pt x="208" y="312"/>
                    </a:lnTo>
                    <a:lnTo>
                      <a:pt x="208" y="298"/>
                    </a:lnTo>
                    <a:lnTo>
                      <a:pt x="253" y="312"/>
                    </a:lnTo>
                    <a:lnTo>
                      <a:pt x="283" y="344"/>
                    </a:lnTo>
                    <a:lnTo>
                      <a:pt x="295" y="330"/>
                    </a:lnTo>
                    <a:lnTo>
                      <a:pt x="301" y="320"/>
                    </a:lnTo>
                    <a:lnTo>
                      <a:pt x="368" y="415"/>
                    </a:lnTo>
                    <a:lnTo>
                      <a:pt x="375" y="452"/>
                    </a:lnTo>
                    <a:lnTo>
                      <a:pt x="414" y="495"/>
                    </a:lnTo>
                    <a:lnTo>
                      <a:pt x="418" y="539"/>
                    </a:lnTo>
                    <a:lnTo>
                      <a:pt x="452" y="517"/>
                    </a:lnTo>
                    <a:lnTo>
                      <a:pt x="483" y="426"/>
                    </a:lnTo>
                    <a:lnTo>
                      <a:pt x="499" y="420"/>
                    </a:lnTo>
                    <a:lnTo>
                      <a:pt x="534" y="440"/>
                    </a:lnTo>
                    <a:lnTo>
                      <a:pt x="591" y="433"/>
                    </a:lnTo>
                    <a:lnTo>
                      <a:pt x="609" y="415"/>
                    </a:lnTo>
                    <a:lnTo>
                      <a:pt x="583" y="375"/>
                    </a:lnTo>
                    <a:lnTo>
                      <a:pt x="591" y="364"/>
                    </a:lnTo>
                    <a:lnTo>
                      <a:pt x="642" y="346"/>
                    </a:lnTo>
                    <a:lnTo>
                      <a:pt x="664" y="307"/>
                    </a:lnTo>
                    <a:lnTo>
                      <a:pt x="691" y="294"/>
                    </a:lnTo>
                    <a:lnTo>
                      <a:pt x="694" y="252"/>
                    </a:lnTo>
                    <a:lnTo>
                      <a:pt x="700" y="225"/>
                    </a:lnTo>
                    <a:lnTo>
                      <a:pt x="716" y="220"/>
                    </a:lnTo>
                    <a:lnTo>
                      <a:pt x="729" y="235"/>
                    </a:lnTo>
                    <a:lnTo>
                      <a:pt x="745" y="246"/>
                    </a:lnTo>
                    <a:lnTo>
                      <a:pt x="782" y="199"/>
                    </a:lnTo>
                    <a:lnTo>
                      <a:pt x="792" y="160"/>
                    </a:lnTo>
                    <a:lnTo>
                      <a:pt x="784" y="151"/>
                    </a:lnTo>
                  </a:path>
                </a:pathLst>
              </a:custGeom>
              <a:grpFill/>
              <a:ln w="12700">
                <a:solidFill>
                  <a:schemeClr val="bg1"/>
                </a:solidFill>
                <a:round/>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8" name="Freeform 8"/>
              <p:cNvSpPr>
                <a:spLocks/>
              </p:cNvSpPr>
              <p:nvPr/>
            </p:nvSpPr>
            <p:spPr bwMode="auto">
              <a:xfrm>
                <a:off x="2480" y="2805"/>
                <a:ext cx="597" cy="606"/>
              </a:xfrm>
              <a:custGeom>
                <a:avLst/>
                <a:gdLst>
                  <a:gd name="T0" fmla="*/ 521 w 867"/>
                  <a:gd name="T1" fmla="*/ 94 h 900"/>
                  <a:gd name="T2" fmla="*/ 479 w 867"/>
                  <a:gd name="T3" fmla="*/ 105 h 900"/>
                  <a:gd name="T4" fmla="*/ 462 w 867"/>
                  <a:gd name="T5" fmla="*/ 74 h 900"/>
                  <a:gd name="T6" fmla="*/ 453 w 867"/>
                  <a:gd name="T7" fmla="*/ 53 h 900"/>
                  <a:gd name="T8" fmla="*/ 424 w 867"/>
                  <a:gd name="T9" fmla="*/ 54 h 900"/>
                  <a:gd name="T10" fmla="*/ 407 w 867"/>
                  <a:gd name="T11" fmla="*/ 79 h 900"/>
                  <a:gd name="T12" fmla="*/ 407 w 867"/>
                  <a:gd name="T13" fmla="*/ 106 h 900"/>
                  <a:gd name="T14" fmla="*/ 372 w 867"/>
                  <a:gd name="T15" fmla="*/ 211 h 900"/>
                  <a:gd name="T16" fmla="*/ 342 w 867"/>
                  <a:gd name="T17" fmla="*/ 217 h 900"/>
                  <a:gd name="T18" fmla="*/ 286 w 867"/>
                  <a:gd name="T19" fmla="*/ 232 h 900"/>
                  <a:gd name="T20" fmla="*/ 204 w 867"/>
                  <a:gd name="T21" fmla="*/ 105 h 900"/>
                  <a:gd name="T22" fmla="*/ 176 w 867"/>
                  <a:gd name="T23" fmla="*/ 83 h 900"/>
                  <a:gd name="T24" fmla="*/ 169 w 867"/>
                  <a:gd name="T25" fmla="*/ 54 h 900"/>
                  <a:gd name="T26" fmla="*/ 129 w 867"/>
                  <a:gd name="T27" fmla="*/ 74 h 900"/>
                  <a:gd name="T28" fmla="*/ 112 w 867"/>
                  <a:gd name="T29" fmla="*/ 0 h 900"/>
                  <a:gd name="T30" fmla="*/ 83 w 867"/>
                  <a:gd name="T31" fmla="*/ 30 h 900"/>
                  <a:gd name="T32" fmla="*/ 80 w 867"/>
                  <a:gd name="T33" fmla="*/ 75 h 900"/>
                  <a:gd name="T34" fmla="*/ 61 w 867"/>
                  <a:gd name="T35" fmla="*/ 67 h 900"/>
                  <a:gd name="T36" fmla="*/ 61 w 867"/>
                  <a:gd name="T37" fmla="*/ 123 h 900"/>
                  <a:gd name="T38" fmla="*/ 83 w 867"/>
                  <a:gd name="T39" fmla="*/ 129 h 900"/>
                  <a:gd name="T40" fmla="*/ 81 w 867"/>
                  <a:gd name="T41" fmla="*/ 247 h 900"/>
                  <a:gd name="T42" fmla="*/ 14 w 867"/>
                  <a:gd name="T43" fmla="*/ 325 h 900"/>
                  <a:gd name="T44" fmla="*/ 0 w 867"/>
                  <a:gd name="T45" fmla="*/ 346 h 900"/>
                  <a:gd name="T46" fmla="*/ 1 w 867"/>
                  <a:gd name="T47" fmla="*/ 393 h 900"/>
                  <a:gd name="T48" fmla="*/ 39 w 867"/>
                  <a:gd name="T49" fmla="*/ 385 h 900"/>
                  <a:gd name="T50" fmla="*/ 80 w 867"/>
                  <a:gd name="T51" fmla="*/ 402 h 900"/>
                  <a:gd name="T52" fmla="*/ 92 w 867"/>
                  <a:gd name="T53" fmla="*/ 444 h 900"/>
                  <a:gd name="T54" fmla="*/ 123 w 867"/>
                  <a:gd name="T55" fmla="*/ 452 h 900"/>
                  <a:gd name="T56" fmla="*/ 122 w 867"/>
                  <a:gd name="T57" fmla="*/ 477 h 900"/>
                  <a:gd name="T58" fmla="*/ 110 w 867"/>
                  <a:gd name="T59" fmla="*/ 522 h 900"/>
                  <a:gd name="T60" fmla="*/ 134 w 867"/>
                  <a:gd name="T61" fmla="*/ 532 h 900"/>
                  <a:gd name="T62" fmla="*/ 158 w 867"/>
                  <a:gd name="T63" fmla="*/ 552 h 900"/>
                  <a:gd name="T64" fmla="*/ 205 w 867"/>
                  <a:gd name="T65" fmla="*/ 580 h 900"/>
                  <a:gd name="T66" fmla="*/ 249 w 867"/>
                  <a:gd name="T67" fmla="*/ 566 h 900"/>
                  <a:gd name="T68" fmla="*/ 253 w 867"/>
                  <a:gd name="T69" fmla="*/ 594 h 900"/>
                  <a:gd name="T70" fmla="*/ 282 w 867"/>
                  <a:gd name="T71" fmla="*/ 600 h 900"/>
                  <a:gd name="T72" fmla="*/ 295 w 867"/>
                  <a:gd name="T73" fmla="*/ 597 h 900"/>
                  <a:gd name="T74" fmla="*/ 282 w 867"/>
                  <a:gd name="T75" fmla="*/ 522 h 900"/>
                  <a:gd name="T76" fmla="*/ 320 w 867"/>
                  <a:gd name="T77" fmla="*/ 509 h 900"/>
                  <a:gd name="T78" fmla="*/ 342 w 867"/>
                  <a:gd name="T79" fmla="*/ 490 h 900"/>
                  <a:gd name="T80" fmla="*/ 398 w 867"/>
                  <a:gd name="T81" fmla="*/ 489 h 900"/>
                  <a:gd name="T82" fmla="*/ 424 w 867"/>
                  <a:gd name="T83" fmla="*/ 485 h 900"/>
                  <a:gd name="T84" fmla="*/ 446 w 867"/>
                  <a:gd name="T85" fmla="*/ 502 h 900"/>
                  <a:gd name="T86" fmla="*/ 465 w 867"/>
                  <a:gd name="T87" fmla="*/ 481 h 900"/>
                  <a:gd name="T88" fmla="*/ 491 w 867"/>
                  <a:gd name="T89" fmla="*/ 482 h 900"/>
                  <a:gd name="T90" fmla="*/ 525 w 867"/>
                  <a:gd name="T91" fmla="*/ 444 h 900"/>
                  <a:gd name="T92" fmla="*/ 557 w 867"/>
                  <a:gd name="T93" fmla="*/ 452 h 900"/>
                  <a:gd name="T94" fmla="*/ 583 w 867"/>
                  <a:gd name="T95" fmla="*/ 428 h 900"/>
                  <a:gd name="T96" fmla="*/ 596 w 867"/>
                  <a:gd name="T97" fmla="*/ 401 h 900"/>
                  <a:gd name="T98" fmla="*/ 531 w 867"/>
                  <a:gd name="T99" fmla="*/ 378 h 900"/>
                  <a:gd name="T100" fmla="*/ 505 w 867"/>
                  <a:gd name="T101" fmla="*/ 362 h 900"/>
                  <a:gd name="T102" fmla="*/ 478 w 867"/>
                  <a:gd name="T103" fmla="*/ 345 h 900"/>
                  <a:gd name="T104" fmla="*/ 486 w 867"/>
                  <a:gd name="T105" fmla="*/ 295 h 900"/>
                  <a:gd name="T106" fmla="*/ 479 w 867"/>
                  <a:gd name="T107" fmla="*/ 203 h 900"/>
                  <a:gd name="T108" fmla="*/ 432 w 867"/>
                  <a:gd name="T109" fmla="*/ 206 h 900"/>
                  <a:gd name="T110" fmla="*/ 424 w 867"/>
                  <a:gd name="T111" fmla="*/ 174 h 900"/>
                  <a:gd name="T112" fmla="*/ 434 w 867"/>
                  <a:gd name="T113" fmla="*/ 141 h 900"/>
                  <a:gd name="T114" fmla="*/ 462 w 867"/>
                  <a:gd name="T115" fmla="*/ 139 h 900"/>
                  <a:gd name="T116" fmla="*/ 518 w 867"/>
                  <a:gd name="T117" fmla="*/ 139 h 900"/>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867"/>
                  <a:gd name="T178" fmla="*/ 0 h 900"/>
                  <a:gd name="T179" fmla="*/ 867 w 867"/>
                  <a:gd name="T180" fmla="*/ 900 h 900"/>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867" h="900">
                    <a:moveTo>
                      <a:pt x="762" y="165"/>
                    </a:moveTo>
                    <a:lnTo>
                      <a:pt x="756" y="139"/>
                    </a:lnTo>
                    <a:lnTo>
                      <a:pt x="734" y="133"/>
                    </a:lnTo>
                    <a:lnTo>
                      <a:pt x="695" y="156"/>
                    </a:lnTo>
                    <a:lnTo>
                      <a:pt x="671" y="142"/>
                    </a:lnTo>
                    <a:lnTo>
                      <a:pt x="671" y="110"/>
                    </a:lnTo>
                    <a:lnTo>
                      <a:pt x="658" y="96"/>
                    </a:lnTo>
                    <a:lnTo>
                      <a:pt x="658" y="78"/>
                    </a:lnTo>
                    <a:lnTo>
                      <a:pt x="623" y="72"/>
                    </a:lnTo>
                    <a:lnTo>
                      <a:pt x="616" y="80"/>
                    </a:lnTo>
                    <a:lnTo>
                      <a:pt x="621" y="105"/>
                    </a:lnTo>
                    <a:lnTo>
                      <a:pt x="591" y="117"/>
                    </a:lnTo>
                    <a:lnTo>
                      <a:pt x="585" y="134"/>
                    </a:lnTo>
                    <a:lnTo>
                      <a:pt x="591" y="157"/>
                    </a:lnTo>
                    <a:lnTo>
                      <a:pt x="528" y="229"/>
                    </a:lnTo>
                    <a:lnTo>
                      <a:pt x="540" y="313"/>
                    </a:lnTo>
                    <a:lnTo>
                      <a:pt x="510" y="337"/>
                    </a:lnTo>
                    <a:lnTo>
                      <a:pt x="497" y="322"/>
                    </a:lnTo>
                    <a:lnTo>
                      <a:pt x="437" y="357"/>
                    </a:lnTo>
                    <a:lnTo>
                      <a:pt x="416" y="345"/>
                    </a:lnTo>
                    <a:lnTo>
                      <a:pt x="329" y="180"/>
                    </a:lnTo>
                    <a:lnTo>
                      <a:pt x="296" y="156"/>
                    </a:lnTo>
                    <a:lnTo>
                      <a:pt x="268" y="147"/>
                    </a:lnTo>
                    <a:lnTo>
                      <a:pt x="255" y="124"/>
                    </a:lnTo>
                    <a:lnTo>
                      <a:pt x="271" y="100"/>
                    </a:lnTo>
                    <a:lnTo>
                      <a:pt x="245" y="80"/>
                    </a:lnTo>
                    <a:lnTo>
                      <a:pt x="217" y="105"/>
                    </a:lnTo>
                    <a:lnTo>
                      <a:pt x="188" y="110"/>
                    </a:lnTo>
                    <a:lnTo>
                      <a:pt x="167" y="22"/>
                    </a:lnTo>
                    <a:lnTo>
                      <a:pt x="163" y="0"/>
                    </a:lnTo>
                    <a:lnTo>
                      <a:pt x="133" y="37"/>
                    </a:lnTo>
                    <a:lnTo>
                      <a:pt x="121" y="44"/>
                    </a:lnTo>
                    <a:lnTo>
                      <a:pt x="122" y="100"/>
                    </a:lnTo>
                    <a:lnTo>
                      <a:pt x="116" y="112"/>
                    </a:lnTo>
                    <a:lnTo>
                      <a:pt x="100" y="112"/>
                    </a:lnTo>
                    <a:lnTo>
                      <a:pt x="88" y="100"/>
                    </a:lnTo>
                    <a:lnTo>
                      <a:pt x="73" y="117"/>
                    </a:lnTo>
                    <a:lnTo>
                      <a:pt x="88" y="182"/>
                    </a:lnTo>
                    <a:lnTo>
                      <a:pt x="105" y="182"/>
                    </a:lnTo>
                    <a:lnTo>
                      <a:pt x="121" y="192"/>
                    </a:lnTo>
                    <a:lnTo>
                      <a:pt x="125" y="231"/>
                    </a:lnTo>
                    <a:lnTo>
                      <a:pt x="117" y="367"/>
                    </a:lnTo>
                    <a:lnTo>
                      <a:pt x="25" y="451"/>
                    </a:lnTo>
                    <a:lnTo>
                      <a:pt x="20" y="482"/>
                    </a:lnTo>
                    <a:lnTo>
                      <a:pt x="2" y="496"/>
                    </a:lnTo>
                    <a:lnTo>
                      <a:pt x="0" y="514"/>
                    </a:lnTo>
                    <a:lnTo>
                      <a:pt x="15" y="553"/>
                    </a:lnTo>
                    <a:lnTo>
                      <a:pt x="2" y="583"/>
                    </a:lnTo>
                    <a:lnTo>
                      <a:pt x="10" y="585"/>
                    </a:lnTo>
                    <a:lnTo>
                      <a:pt x="57" y="572"/>
                    </a:lnTo>
                    <a:lnTo>
                      <a:pt x="122" y="571"/>
                    </a:lnTo>
                    <a:lnTo>
                      <a:pt x="116" y="597"/>
                    </a:lnTo>
                    <a:lnTo>
                      <a:pt x="127" y="622"/>
                    </a:lnTo>
                    <a:lnTo>
                      <a:pt x="133" y="660"/>
                    </a:lnTo>
                    <a:lnTo>
                      <a:pt x="140" y="672"/>
                    </a:lnTo>
                    <a:lnTo>
                      <a:pt x="179" y="672"/>
                    </a:lnTo>
                    <a:lnTo>
                      <a:pt x="197" y="684"/>
                    </a:lnTo>
                    <a:lnTo>
                      <a:pt x="177" y="709"/>
                    </a:lnTo>
                    <a:lnTo>
                      <a:pt x="175" y="740"/>
                    </a:lnTo>
                    <a:lnTo>
                      <a:pt x="160" y="775"/>
                    </a:lnTo>
                    <a:lnTo>
                      <a:pt x="170" y="788"/>
                    </a:lnTo>
                    <a:lnTo>
                      <a:pt x="195" y="790"/>
                    </a:lnTo>
                    <a:lnTo>
                      <a:pt x="236" y="806"/>
                    </a:lnTo>
                    <a:lnTo>
                      <a:pt x="230" y="820"/>
                    </a:lnTo>
                    <a:lnTo>
                      <a:pt x="257" y="861"/>
                    </a:lnTo>
                    <a:lnTo>
                      <a:pt x="297" y="861"/>
                    </a:lnTo>
                    <a:lnTo>
                      <a:pt x="347" y="831"/>
                    </a:lnTo>
                    <a:lnTo>
                      <a:pt x="361" y="841"/>
                    </a:lnTo>
                    <a:lnTo>
                      <a:pt x="361" y="856"/>
                    </a:lnTo>
                    <a:lnTo>
                      <a:pt x="368" y="882"/>
                    </a:lnTo>
                    <a:lnTo>
                      <a:pt x="381" y="894"/>
                    </a:lnTo>
                    <a:lnTo>
                      <a:pt x="409" y="891"/>
                    </a:lnTo>
                    <a:lnTo>
                      <a:pt x="418" y="899"/>
                    </a:lnTo>
                    <a:lnTo>
                      <a:pt x="428" y="886"/>
                    </a:lnTo>
                    <a:lnTo>
                      <a:pt x="428" y="848"/>
                    </a:lnTo>
                    <a:lnTo>
                      <a:pt x="410" y="775"/>
                    </a:lnTo>
                    <a:lnTo>
                      <a:pt x="423" y="756"/>
                    </a:lnTo>
                    <a:lnTo>
                      <a:pt x="465" y="756"/>
                    </a:lnTo>
                    <a:lnTo>
                      <a:pt x="474" y="756"/>
                    </a:lnTo>
                    <a:lnTo>
                      <a:pt x="497" y="728"/>
                    </a:lnTo>
                    <a:lnTo>
                      <a:pt x="555" y="745"/>
                    </a:lnTo>
                    <a:lnTo>
                      <a:pt x="578" y="726"/>
                    </a:lnTo>
                    <a:lnTo>
                      <a:pt x="591" y="738"/>
                    </a:lnTo>
                    <a:lnTo>
                      <a:pt x="616" y="721"/>
                    </a:lnTo>
                    <a:lnTo>
                      <a:pt x="640" y="745"/>
                    </a:lnTo>
                    <a:lnTo>
                      <a:pt x="647" y="745"/>
                    </a:lnTo>
                    <a:lnTo>
                      <a:pt x="656" y="733"/>
                    </a:lnTo>
                    <a:lnTo>
                      <a:pt x="676" y="714"/>
                    </a:lnTo>
                    <a:lnTo>
                      <a:pt x="683" y="721"/>
                    </a:lnTo>
                    <a:lnTo>
                      <a:pt x="713" y="716"/>
                    </a:lnTo>
                    <a:lnTo>
                      <a:pt x="738" y="693"/>
                    </a:lnTo>
                    <a:lnTo>
                      <a:pt x="762" y="660"/>
                    </a:lnTo>
                    <a:lnTo>
                      <a:pt x="792" y="655"/>
                    </a:lnTo>
                    <a:lnTo>
                      <a:pt x="809" y="672"/>
                    </a:lnTo>
                    <a:lnTo>
                      <a:pt x="821" y="637"/>
                    </a:lnTo>
                    <a:lnTo>
                      <a:pt x="846" y="636"/>
                    </a:lnTo>
                    <a:lnTo>
                      <a:pt x="856" y="627"/>
                    </a:lnTo>
                    <a:lnTo>
                      <a:pt x="866" y="595"/>
                    </a:lnTo>
                    <a:lnTo>
                      <a:pt x="854" y="578"/>
                    </a:lnTo>
                    <a:lnTo>
                      <a:pt x="771" y="561"/>
                    </a:lnTo>
                    <a:lnTo>
                      <a:pt x="756" y="538"/>
                    </a:lnTo>
                    <a:lnTo>
                      <a:pt x="734" y="538"/>
                    </a:lnTo>
                    <a:lnTo>
                      <a:pt x="708" y="538"/>
                    </a:lnTo>
                    <a:lnTo>
                      <a:pt x="694" y="512"/>
                    </a:lnTo>
                    <a:lnTo>
                      <a:pt x="694" y="496"/>
                    </a:lnTo>
                    <a:lnTo>
                      <a:pt x="706" y="438"/>
                    </a:lnTo>
                    <a:lnTo>
                      <a:pt x="671" y="405"/>
                    </a:lnTo>
                    <a:lnTo>
                      <a:pt x="695" y="302"/>
                    </a:lnTo>
                    <a:lnTo>
                      <a:pt x="681" y="288"/>
                    </a:lnTo>
                    <a:lnTo>
                      <a:pt x="628" y="306"/>
                    </a:lnTo>
                    <a:lnTo>
                      <a:pt x="616" y="283"/>
                    </a:lnTo>
                    <a:lnTo>
                      <a:pt x="616" y="258"/>
                    </a:lnTo>
                    <a:lnTo>
                      <a:pt x="603" y="246"/>
                    </a:lnTo>
                    <a:lnTo>
                      <a:pt x="630" y="210"/>
                    </a:lnTo>
                    <a:lnTo>
                      <a:pt x="658" y="219"/>
                    </a:lnTo>
                    <a:lnTo>
                      <a:pt x="671" y="207"/>
                    </a:lnTo>
                    <a:lnTo>
                      <a:pt x="725" y="214"/>
                    </a:lnTo>
                    <a:lnTo>
                      <a:pt x="752" y="207"/>
                    </a:lnTo>
                    <a:lnTo>
                      <a:pt x="762" y="165"/>
                    </a:lnTo>
                  </a:path>
                </a:pathLst>
              </a:custGeom>
              <a:grpFill/>
              <a:ln w="12700">
                <a:solidFill>
                  <a:schemeClr val="bg1"/>
                </a:solidFill>
                <a:round/>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9" name="Freeform 9"/>
              <p:cNvSpPr>
                <a:spLocks/>
              </p:cNvSpPr>
              <p:nvPr/>
            </p:nvSpPr>
            <p:spPr bwMode="auto">
              <a:xfrm>
                <a:off x="3571" y="2679"/>
                <a:ext cx="311" cy="424"/>
              </a:xfrm>
              <a:custGeom>
                <a:avLst/>
                <a:gdLst>
                  <a:gd name="T0" fmla="*/ 6 w 449"/>
                  <a:gd name="T1" fmla="*/ 93 h 630"/>
                  <a:gd name="T2" fmla="*/ 26 w 449"/>
                  <a:gd name="T3" fmla="*/ 131 h 630"/>
                  <a:gd name="T4" fmla="*/ 28 w 449"/>
                  <a:gd name="T5" fmla="*/ 150 h 630"/>
                  <a:gd name="T6" fmla="*/ 19 w 449"/>
                  <a:gd name="T7" fmla="*/ 170 h 630"/>
                  <a:gd name="T8" fmla="*/ 3 w 449"/>
                  <a:gd name="T9" fmla="*/ 182 h 630"/>
                  <a:gd name="T10" fmla="*/ 0 w 449"/>
                  <a:gd name="T11" fmla="*/ 217 h 630"/>
                  <a:gd name="T12" fmla="*/ 5 w 449"/>
                  <a:gd name="T13" fmla="*/ 223 h 630"/>
                  <a:gd name="T14" fmla="*/ 13 w 449"/>
                  <a:gd name="T15" fmla="*/ 219 h 630"/>
                  <a:gd name="T16" fmla="*/ 19 w 449"/>
                  <a:gd name="T17" fmla="*/ 223 h 630"/>
                  <a:gd name="T18" fmla="*/ 19 w 449"/>
                  <a:gd name="T19" fmla="*/ 246 h 630"/>
                  <a:gd name="T20" fmla="*/ 28 w 449"/>
                  <a:gd name="T21" fmla="*/ 273 h 630"/>
                  <a:gd name="T22" fmla="*/ 40 w 449"/>
                  <a:gd name="T23" fmla="*/ 277 h 630"/>
                  <a:gd name="T24" fmla="*/ 42 w 449"/>
                  <a:gd name="T25" fmla="*/ 317 h 630"/>
                  <a:gd name="T26" fmla="*/ 35 w 449"/>
                  <a:gd name="T27" fmla="*/ 343 h 630"/>
                  <a:gd name="T28" fmla="*/ 42 w 449"/>
                  <a:gd name="T29" fmla="*/ 355 h 630"/>
                  <a:gd name="T30" fmla="*/ 56 w 449"/>
                  <a:gd name="T31" fmla="*/ 368 h 630"/>
                  <a:gd name="T32" fmla="*/ 87 w 449"/>
                  <a:gd name="T33" fmla="*/ 360 h 630"/>
                  <a:gd name="T34" fmla="*/ 94 w 449"/>
                  <a:gd name="T35" fmla="*/ 372 h 630"/>
                  <a:gd name="T36" fmla="*/ 83 w 449"/>
                  <a:gd name="T37" fmla="*/ 385 h 630"/>
                  <a:gd name="T38" fmla="*/ 67 w 449"/>
                  <a:gd name="T39" fmla="*/ 409 h 630"/>
                  <a:gd name="T40" fmla="*/ 67 w 449"/>
                  <a:gd name="T41" fmla="*/ 416 h 630"/>
                  <a:gd name="T42" fmla="*/ 78 w 449"/>
                  <a:gd name="T43" fmla="*/ 423 h 630"/>
                  <a:gd name="T44" fmla="*/ 145 w 449"/>
                  <a:gd name="T45" fmla="*/ 396 h 630"/>
                  <a:gd name="T46" fmla="*/ 169 w 449"/>
                  <a:gd name="T47" fmla="*/ 409 h 630"/>
                  <a:gd name="T48" fmla="*/ 175 w 449"/>
                  <a:gd name="T49" fmla="*/ 402 h 630"/>
                  <a:gd name="T50" fmla="*/ 169 w 449"/>
                  <a:gd name="T51" fmla="*/ 388 h 630"/>
                  <a:gd name="T52" fmla="*/ 170 w 449"/>
                  <a:gd name="T53" fmla="*/ 378 h 630"/>
                  <a:gd name="T54" fmla="*/ 181 w 449"/>
                  <a:gd name="T55" fmla="*/ 318 h 630"/>
                  <a:gd name="T56" fmla="*/ 190 w 449"/>
                  <a:gd name="T57" fmla="*/ 304 h 630"/>
                  <a:gd name="T58" fmla="*/ 195 w 449"/>
                  <a:gd name="T59" fmla="*/ 287 h 630"/>
                  <a:gd name="T60" fmla="*/ 207 w 449"/>
                  <a:gd name="T61" fmla="*/ 262 h 630"/>
                  <a:gd name="T62" fmla="*/ 200 w 449"/>
                  <a:gd name="T63" fmla="*/ 252 h 630"/>
                  <a:gd name="T64" fmla="*/ 202 w 449"/>
                  <a:gd name="T65" fmla="*/ 232 h 630"/>
                  <a:gd name="T66" fmla="*/ 231 w 449"/>
                  <a:gd name="T67" fmla="*/ 199 h 630"/>
                  <a:gd name="T68" fmla="*/ 231 w 449"/>
                  <a:gd name="T69" fmla="*/ 178 h 630"/>
                  <a:gd name="T70" fmla="*/ 248 w 449"/>
                  <a:gd name="T71" fmla="*/ 147 h 630"/>
                  <a:gd name="T72" fmla="*/ 267 w 449"/>
                  <a:gd name="T73" fmla="*/ 152 h 630"/>
                  <a:gd name="T74" fmla="*/ 303 w 449"/>
                  <a:gd name="T75" fmla="*/ 125 h 630"/>
                  <a:gd name="T76" fmla="*/ 310 w 449"/>
                  <a:gd name="T77" fmla="*/ 112 h 630"/>
                  <a:gd name="T78" fmla="*/ 287 w 449"/>
                  <a:gd name="T79" fmla="*/ 69 h 630"/>
                  <a:gd name="T80" fmla="*/ 272 w 449"/>
                  <a:gd name="T81" fmla="*/ 47 h 630"/>
                  <a:gd name="T82" fmla="*/ 283 w 449"/>
                  <a:gd name="T83" fmla="*/ 38 h 630"/>
                  <a:gd name="T84" fmla="*/ 269 w 449"/>
                  <a:gd name="T85" fmla="*/ 25 h 630"/>
                  <a:gd name="T86" fmla="*/ 233 w 449"/>
                  <a:gd name="T87" fmla="*/ 25 h 630"/>
                  <a:gd name="T88" fmla="*/ 218 w 449"/>
                  <a:gd name="T89" fmla="*/ 8 h 630"/>
                  <a:gd name="T90" fmla="*/ 189 w 449"/>
                  <a:gd name="T91" fmla="*/ 36 h 630"/>
                  <a:gd name="T92" fmla="*/ 179 w 449"/>
                  <a:gd name="T93" fmla="*/ 31 h 630"/>
                  <a:gd name="T94" fmla="*/ 190 w 449"/>
                  <a:gd name="T95" fmla="*/ 9 h 630"/>
                  <a:gd name="T96" fmla="*/ 189 w 449"/>
                  <a:gd name="T97" fmla="*/ 3 h 630"/>
                  <a:gd name="T98" fmla="*/ 179 w 449"/>
                  <a:gd name="T99" fmla="*/ 0 h 630"/>
                  <a:gd name="T100" fmla="*/ 145 w 449"/>
                  <a:gd name="T101" fmla="*/ 18 h 630"/>
                  <a:gd name="T102" fmla="*/ 118 w 449"/>
                  <a:gd name="T103" fmla="*/ 26 h 630"/>
                  <a:gd name="T104" fmla="*/ 96 w 449"/>
                  <a:gd name="T105" fmla="*/ 25 h 630"/>
                  <a:gd name="T106" fmla="*/ 48 w 449"/>
                  <a:gd name="T107" fmla="*/ 67 h 630"/>
                  <a:gd name="T108" fmla="*/ 24 w 449"/>
                  <a:gd name="T109" fmla="*/ 75 h 630"/>
                  <a:gd name="T110" fmla="*/ 6 w 449"/>
                  <a:gd name="T111" fmla="*/ 93 h 630"/>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449"/>
                  <a:gd name="T169" fmla="*/ 0 h 630"/>
                  <a:gd name="T170" fmla="*/ 449 w 449"/>
                  <a:gd name="T171" fmla="*/ 630 h 630"/>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449" h="630">
                    <a:moveTo>
                      <a:pt x="9" y="138"/>
                    </a:moveTo>
                    <a:lnTo>
                      <a:pt x="38" y="194"/>
                    </a:lnTo>
                    <a:lnTo>
                      <a:pt x="40" y="223"/>
                    </a:lnTo>
                    <a:lnTo>
                      <a:pt x="27" y="253"/>
                    </a:lnTo>
                    <a:lnTo>
                      <a:pt x="4" y="270"/>
                    </a:lnTo>
                    <a:lnTo>
                      <a:pt x="0" y="322"/>
                    </a:lnTo>
                    <a:lnTo>
                      <a:pt x="7" y="331"/>
                    </a:lnTo>
                    <a:lnTo>
                      <a:pt x="19" y="326"/>
                    </a:lnTo>
                    <a:lnTo>
                      <a:pt x="27" y="331"/>
                    </a:lnTo>
                    <a:lnTo>
                      <a:pt x="27" y="366"/>
                    </a:lnTo>
                    <a:lnTo>
                      <a:pt x="40" y="405"/>
                    </a:lnTo>
                    <a:lnTo>
                      <a:pt x="58" y="412"/>
                    </a:lnTo>
                    <a:lnTo>
                      <a:pt x="61" y="471"/>
                    </a:lnTo>
                    <a:lnTo>
                      <a:pt x="50" y="510"/>
                    </a:lnTo>
                    <a:lnTo>
                      <a:pt x="61" y="528"/>
                    </a:lnTo>
                    <a:lnTo>
                      <a:pt x="81" y="547"/>
                    </a:lnTo>
                    <a:lnTo>
                      <a:pt x="126" y="535"/>
                    </a:lnTo>
                    <a:lnTo>
                      <a:pt x="136" y="553"/>
                    </a:lnTo>
                    <a:lnTo>
                      <a:pt x="120" y="572"/>
                    </a:lnTo>
                    <a:lnTo>
                      <a:pt x="97" y="608"/>
                    </a:lnTo>
                    <a:lnTo>
                      <a:pt x="97" y="618"/>
                    </a:lnTo>
                    <a:lnTo>
                      <a:pt x="112" y="629"/>
                    </a:lnTo>
                    <a:lnTo>
                      <a:pt x="209" y="588"/>
                    </a:lnTo>
                    <a:lnTo>
                      <a:pt x="244" y="608"/>
                    </a:lnTo>
                    <a:lnTo>
                      <a:pt x="253" y="598"/>
                    </a:lnTo>
                    <a:lnTo>
                      <a:pt x="244" y="576"/>
                    </a:lnTo>
                    <a:lnTo>
                      <a:pt x="246" y="562"/>
                    </a:lnTo>
                    <a:lnTo>
                      <a:pt x="261" y="472"/>
                    </a:lnTo>
                    <a:lnTo>
                      <a:pt x="275" y="452"/>
                    </a:lnTo>
                    <a:lnTo>
                      <a:pt x="282" y="427"/>
                    </a:lnTo>
                    <a:lnTo>
                      <a:pt x="299" y="390"/>
                    </a:lnTo>
                    <a:lnTo>
                      <a:pt x="289" y="375"/>
                    </a:lnTo>
                    <a:lnTo>
                      <a:pt x="292" y="344"/>
                    </a:lnTo>
                    <a:lnTo>
                      <a:pt x="334" y="296"/>
                    </a:lnTo>
                    <a:lnTo>
                      <a:pt x="333" y="264"/>
                    </a:lnTo>
                    <a:lnTo>
                      <a:pt x="358" y="218"/>
                    </a:lnTo>
                    <a:lnTo>
                      <a:pt x="385" y="226"/>
                    </a:lnTo>
                    <a:lnTo>
                      <a:pt x="438" y="186"/>
                    </a:lnTo>
                    <a:lnTo>
                      <a:pt x="448" y="166"/>
                    </a:lnTo>
                    <a:lnTo>
                      <a:pt x="414" y="103"/>
                    </a:lnTo>
                    <a:lnTo>
                      <a:pt x="392" y="70"/>
                    </a:lnTo>
                    <a:lnTo>
                      <a:pt x="408" y="56"/>
                    </a:lnTo>
                    <a:lnTo>
                      <a:pt x="388" y="37"/>
                    </a:lnTo>
                    <a:lnTo>
                      <a:pt x="336" y="37"/>
                    </a:lnTo>
                    <a:lnTo>
                      <a:pt x="315" y="12"/>
                    </a:lnTo>
                    <a:lnTo>
                      <a:pt x="273" y="54"/>
                    </a:lnTo>
                    <a:lnTo>
                      <a:pt x="258" y="46"/>
                    </a:lnTo>
                    <a:lnTo>
                      <a:pt x="275" y="14"/>
                    </a:lnTo>
                    <a:lnTo>
                      <a:pt x="273" y="4"/>
                    </a:lnTo>
                    <a:lnTo>
                      <a:pt x="258" y="0"/>
                    </a:lnTo>
                    <a:lnTo>
                      <a:pt x="209" y="27"/>
                    </a:lnTo>
                    <a:lnTo>
                      <a:pt x="171" y="39"/>
                    </a:lnTo>
                    <a:lnTo>
                      <a:pt x="138" y="37"/>
                    </a:lnTo>
                    <a:lnTo>
                      <a:pt x="70" y="100"/>
                    </a:lnTo>
                    <a:lnTo>
                      <a:pt x="34" y="112"/>
                    </a:lnTo>
                    <a:lnTo>
                      <a:pt x="9" y="138"/>
                    </a:lnTo>
                  </a:path>
                </a:pathLst>
              </a:custGeom>
              <a:grpFill/>
              <a:ln w="12700">
                <a:solidFill>
                  <a:schemeClr val="bg1"/>
                </a:solidFill>
                <a:round/>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0" name="Freeform 10"/>
              <p:cNvSpPr>
                <a:spLocks/>
              </p:cNvSpPr>
              <p:nvPr/>
            </p:nvSpPr>
            <p:spPr bwMode="auto">
              <a:xfrm>
                <a:off x="2896" y="2803"/>
                <a:ext cx="414" cy="341"/>
              </a:xfrm>
              <a:custGeom>
                <a:avLst/>
                <a:gdLst>
                  <a:gd name="T0" fmla="*/ 112 w 600"/>
                  <a:gd name="T1" fmla="*/ 114 h 506"/>
                  <a:gd name="T2" fmla="*/ 105 w 600"/>
                  <a:gd name="T3" fmla="*/ 142 h 506"/>
                  <a:gd name="T4" fmla="*/ 87 w 600"/>
                  <a:gd name="T5" fmla="*/ 146 h 506"/>
                  <a:gd name="T6" fmla="*/ 48 w 600"/>
                  <a:gd name="T7" fmla="*/ 142 h 506"/>
                  <a:gd name="T8" fmla="*/ 39 w 600"/>
                  <a:gd name="T9" fmla="*/ 150 h 506"/>
                  <a:gd name="T10" fmla="*/ 19 w 600"/>
                  <a:gd name="T11" fmla="*/ 143 h 506"/>
                  <a:gd name="T12" fmla="*/ 0 w 600"/>
                  <a:gd name="T13" fmla="*/ 168 h 506"/>
                  <a:gd name="T14" fmla="*/ 9 w 600"/>
                  <a:gd name="T15" fmla="*/ 176 h 506"/>
                  <a:gd name="T16" fmla="*/ 9 w 600"/>
                  <a:gd name="T17" fmla="*/ 193 h 506"/>
                  <a:gd name="T18" fmla="*/ 18 w 600"/>
                  <a:gd name="T19" fmla="*/ 208 h 506"/>
                  <a:gd name="T20" fmla="*/ 55 w 600"/>
                  <a:gd name="T21" fmla="*/ 196 h 506"/>
                  <a:gd name="T22" fmla="*/ 66 w 600"/>
                  <a:gd name="T23" fmla="*/ 205 h 506"/>
                  <a:gd name="T24" fmla="*/ 48 w 600"/>
                  <a:gd name="T25" fmla="*/ 274 h 506"/>
                  <a:gd name="T26" fmla="*/ 73 w 600"/>
                  <a:gd name="T27" fmla="*/ 296 h 506"/>
                  <a:gd name="T28" fmla="*/ 65 w 600"/>
                  <a:gd name="T29" fmla="*/ 334 h 506"/>
                  <a:gd name="T30" fmla="*/ 90 w 600"/>
                  <a:gd name="T31" fmla="*/ 337 h 506"/>
                  <a:gd name="T32" fmla="*/ 112 w 600"/>
                  <a:gd name="T33" fmla="*/ 315 h 506"/>
                  <a:gd name="T34" fmla="*/ 122 w 600"/>
                  <a:gd name="T35" fmla="*/ 321 h 506"/>
                  <a:gd name="T36" fmla="*/ 170 w 600"/>
                  <a:gd name="T37" fmla="*/ 340 h 506"/>
                  <a:gd name="T38" fmla="*/ 177 w 600"/>
                  <a:gd name="T39" fmla="*/ 334 h 506"/>
                  <a:gd name="T40" fmla="*/ 179 w 600"/>
                  <a:gd name="T41" fmla="*/ 321 h 506"/>
                  <a:gd name="T42" fmla="*/ 189 w 600"/>
                  <a:gd name="T43" fmla="*/ 312 h 506"/>
                  <a:gd name="T44" fmla="*/ 257 w 600"/>
                  <a:gd name="T45" fmla="*/ 271 h 506"/>
                  <a:gd name="T46" fmla="*/ 266 w 600"/>
                  <a:gd name="T47" fmla="*/ 284 h 506"/>
                  <a:gd name="T48" fmla="*/ 309 w 600"/>
                  <a:gd name="T49" fmla="*/ 296 h 506"/>
                  <a:gd name="T50" fmla="*/ 330 w 600"/>
                  <a:gd name="T51" fmla="*/ 268 h 506"/>
                  <a:gd name="T52" fmla="*/ 340 w 600"/>
                  <a:gd name="T53" fmla="*/ 274 h 506"/>
                  <a:gd name="T54" fmla="*/ 357 w 600"/>
                  <a:gd name="T55" fmla="*/ 274 h 506"/>
                  <a:gd name="T56" fmla="*/ 357 w 600"/>
                  <a:gd name="T57" fmla="*/ 266 h 506"/>
                  <a:gd name="T58" fmla="*/ 378 w 600"/>
                  <a:gd name="T59" fmla="*/ 259 h 506"/>
                  <a:gd name="T60" fmla="*/ 378 w 600"/>
                  <a:gd name="T61" fmla="*/ 254 h 506"/>
                  <a:gd name="T62" fmla="*/ 386 w 600"/>
                  <a:gd name="T63" fmla="*/ 245 h 506"/>
                  <a:gd name="T64" fmla="*/ 391 w 600"/>
                  <a:gd name="T65" fmla="*/ 247 h 506"/>
                  <a:gd name="T66" fmla="*/ 413 w 600"/>
                  <a:gd name="T67" fmla="*/ 227 h 506"/>
                  <a:gd name="T68" fmla="*/ 394 w 600"/>
                  <a:gd name="T69" fmla="*/ 197 h 506"/>
                  <a:gd name="T70" fmla="*/ 404 w 600"/>
                  <a:gd name="T71" fmla="*/ 156 h 506"/>
                  <a:gd name="T72" fmla="*/ 393 w 600"/>
                  <a:gd name="T73" fmla="*/ 143 h 506"/>
                  <a:gd name="T74" fmla="*/ 362 w 600"/>
                  <a:gd name="T75" fmla="*/ 151 h 506"/>
                  <a:gd name="T76" fmla="*/ 358 w 600"/>
                  <a:gd name="T77" fmla="*/ 146 h 506"/>
                  <a:gd name="T78" fmla="*/ 393 w 600"/>
                  <a:gd name="T79" fmla="*/ 111 h 506"/>
                  <a:gd name="T80" fmla="*/ 378 w 600"/>
                  <a:gd name="T81" fmla="*/ 53 h 506"/>
                  <a:gd name="T82" fmla="*/ 355 w 600"/>
                  <a:gd name="T83" fmla="*/ 69 h 506"/>
                  <a:gd name="T84" fmla="*/ 333 w 600"/>
                  <a:gd name="T85" fmla="*/ 50 h 506"/>
                  <a:gd name="T86" fmla="*/ 315 w 600"/>
                  <a:gd name="T87" fmla="*/ 26 h 506"/>
                  <a:gd name="T88" fmla="*/ 312 w 600"/>
                  <a:gd name="T89" fmla="*/ 10 h 506"/>
                  <a:gd name="T90" fmla="*/ 301 w 600"/>
                  <a:gd name="T91" fmla="*/ 7 h 506"/>
                  <a:gd name="T92" fmla="*/ 283 w 600"/>
                  <a:gd name="T93" fmla="*/ 11 h 506"/>
                  <a:gd name="T94" fmla="*/ 257 w 600"/>
                  <a:gd name="T95" fmla="*/ 0 h 506"/>
                  <a:gd name="T96" fmla="*/ 244 w 600"/>
                  <a:gd name="T97" fmla="*/ 28 h 506"/>
                  <a:gd name="T98" fmla="*/ 222 w 600"/>
                  <a:gd name="T99" fmla="*/ 30 h 506"/>
                  <a:gd name="T100" fmla="*/ 206 w 600"/>
                  <a:gd name="T101" fmla="*/ 53 h 506"/>
                  <a:gd name="T102" fmla="*/ 195 w 600"/>
                  <a:gd name="T103" fmla="*/ 48 h 506"/>
                  <a:gd name="T104" fmla="*/ 179 w 600"/>
                  <a:gd name="T105" fmla="*/ 53 h 506"/>
                  <a:gd name="T106" fmla="*/ 155 w 600"/>
                  <a:gd name="T107" fmla="*/ 39 h 506"/>
                  <a:gd name="T108" fmla="*/ 136 w 600"/>
                  <a:gd name="T109" fmla="*/ 61 h 506"/>
                  <a:gd name="T110" fmla="*/ 136 w 600"/>
                  <a:gd name="T111" fmla="*/ 71 h 506"/>
                  <a:gd name="T112" fmla="*/ 174 w 600"/>
                  <a:gd name="T113" fmla="*/ 90 h 506"/>
                  <a:gd name="T114" fmla="*/ 183 w 600"/>
                  <a:gd name="T115" fmla="*/ 105 h 506"/>
                  <a:gd name="T116" fmla="*/ 155 w 600"/>
                  <a:gd name="T117" fmla="*/ 115 h 506"/>
                  <a:gd name="T118" fmla="*/ 112 w 600"/>
                  <a:gd name="T119" fmla="*/ 114 h 50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600"/>
                  <a:gd name="T181" fmla="*/ 0 h 506"/>
                  <a:gd name="T182" fmla="*/ 600 w 600"/>
                  <a:gd name="T183" fmla="*/ 506 h 50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600" h="506">
                    <a:moveTo>
                      <a:pt x="163" y="169"/>
                    </a:moveTo>
                    <a:lnTo>
                      <a:pt x="152" y="210"/>
                    </a:lnTo>
                    <a:lnTo>
                      <a:pt x="126" y="217"/>
                    </a:lnTo>
                    <a:lnTo>
                      <a:pt x="70" y="210"/>
                    </a:lnTo>
                    <a:lnTo>
                      <a:pt x="57" y="222"/>
                    </a:lnTo>
                    <a:lnTo>
                      <a:pt x="28" y="212"/>
                    </a:lnTo>
                    <a:lnTo>
                      <a:pt x="0" y="249"/>
                    </a:lnTo>
                    <a:lnTo>
                      <a:pt x="13" y="261"/>
                    </a:lnTo>
                    <a:lnTo>
                      <a:pt x="13" y="286"/>
                    </a:lnTo>
                    <a:lnTo>
                      <a:pt x="26" y="308"/>
                    </a:lnTo>
                    <a:lnTo>
                      <a:pt x="80" y="291"/>
                    </a:lnTo>
                    <a:lnTo>
                      <a:pt x="95" y="304"/>
                    </a:lnTo>
                    <a:lnTo>
                      <a:pt x="70" y="407"/>
                    </a:lnTo>
                    <a:lnTo>
                      <a:pt x="106" y="439"/>
                    </a:lnTo>
                    <a:lnTo>
                      <a:pt x="94" y="496"/>
                    </a:lnTo>
                    <a:lnTo>
                      <a:pt x="130" y="500"/>
                    </a:lnTo>
                    <a:lnTo>
                      <a:pt x="163" y="467"/>
                    </a:lnTo>
                    <a:lnTo>
                      <a:pt x="177" y="476"/>
                    </a:lnTo>
                    <a:lnTo>
                      <a:pt x="246" y="505"/>
                    </a:lnTo>
                    <a:lnTo>
                      <a:pt x="257" y="496"/>
                    </a:lnTo>
                    <a:lnTo>
                      <a:pt x="260" y="476"/>
                    </a:lnTo>
                    <a:lnTo>
                      <a:pt x="274" y="463"/>
                    </a:lnTo>
                    <a:lnTo>
                      <a:pt x="372" y="402"/>
                    </a:lnTo>
                    <a:lnTo>
                      <a:pt x="386" y="422"/>
                    </a:lnTo>
                    <a:lnTo>
                      <a:pt x="448" y="439"/>
                    </a:lnTo>
                    <a:lnTo>
                      <a:pt x="478" y="397"/>
                    </a:lnTo>
                    <a:lnTo>
                      <a:pt x="493" y="407"/>
                    </a:lnTo>
                    <a:lnTo>
                      <a:pt x="517" y="407"/>
                    </a:lnTo>
                    <a:lnTo>
                      <a:pt x="517" y="395"/>
                    </a:lnTo>
                    <a:lnTo>
                      <a:pt x="548" y="385"/>
                    </a:lnTo>
                    <a:lnTo>
                      <a:pt x="548" y="377"/>
                    </a:lnTo>
                    <a:lnTo>
                      <a:pt x="559" y="364"/>
                    </a:lnTo>
                    <a:lnTo>
                      <a:pt x="566" y="366"/>
                    </a:lnTo>
                    <a:lnTo>
                      <a:pt x="599" y="337"/>
                    </a:lnTo>
                    <a:lnTo>
                      <a:pt x="571" y="293"/>
                    </a:lnTo>
                    <a:lnTo>
                      <a:pt x="585" y="232"/>
                    </a:lnTo>
                    <a:lnTo>
                      <a:pt x="570" y="212"/>
                    </a:lnTo>
                    <a:lnTo>
                      <a:pt x="524" y="224"/>
                    </a:lnTo>
                    <a:lnTo>
                      <a:pt x="519" y="217"/>
                    </a:lnTo>
                    <a:lnTo>
                      <a:pt x="570" y="164"/>
                    </a:lnTo>
                    <a:lnTo>
                      <a:pt x="548" y="78"/>
                    </a:lnTo>
                    <a:lnTo>
                      <a:pt x="514" y="103"/>
                    </a:lnTo>
                    <a:lnTo>
                      <a:pt x="483" y="74"/>
                    </a:lnTo>
                    <a:lnTo>
                      <a:pt x="456" y="38"/>
                    </a:lnTo>
                    <a:lnTo>
                      <a:pt x="452" y="15"/>
                    </a:lnTo>
                    <a:lnTo>
                      <a:pt x="436" y="10"/>
                    </a:lnTo>
                    <a:lnTo>
                      <a:pt x="410" y="17"/>
                    </a:lnTo>
                    <a:lnTo>
                      <a:pt x="372" y="0"/>
                    </a:lnTo>
                    <a:lnTo>
                      <a:pt x="354" y="41"/>
                    </a:lnTo>
                    <a:lnTo>
                      <a:pt x="322" y="44"/>
                    </a:lnTo>
                    <a:lnTo>
                      <a:pt x="298" y="78"/>
                    </a:lnTo>
                    <a:lnTo>
                      <a:pt x="283" y="71"/>
                    </a:lnTo>
                    <a:lnTo>
                      <a:pt x="260" y="78"/>
                    </a:lnTo>
                    <a:lnTo>
                      <a:pt x="225" y="58"/>
                    </a:lnTo>
                    <a:lnTo>
                      <a:pt x="197" y="90"/>
                    </a:lnTo>
                    <a:lnTo>
                      <a:pt x="197" y="106"/>
                    </a:lnTo>
                    <a:lnTo>
                      <a:pt x="252" y="133"/>
                    </a:lnTo>
                    <a:lnTo>
                      <a:pt x="265" y="156"/>
                    </a:lnTo>
                    <a:lnTo>
                      <a:pt x="225" y="170"/>
                    </a:lnTo>
                    <a:lnTo>
                      <a:pt x="163" y="169"/>
                    </a:lnTo>
                  </a:path>
                </a:pathLst>
              </a:custGeom>
              <a:grpFill/>
              <a:ln w="12700">
                <a:solidFill>
                  <a:schemeClr val="bg1"/>
                </a:solidFill>
                <a:round/>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1" name="Freeform 11"/>
              <p:cNvSpPr>
                <a:spLocks/>
              </p:cNvSpPr>
              <p:nvPr/>
            </p:nvSpPr>
            <p:spPr bwMode="auto">
              <a:xfrm>
                <a:off x="2499" y="2443"/>
                <a:ext cx="813" cy="601"/>
              </a:xfrm>
              <a:custGeom>
                <a:avLst/>
                <a:gdLst>
                  <a:gd name="T0" fmla="*/ 318 w 1181"/>
                  <a:gd name="T1" fmla="*/ 50 h 893"/>
                  <a:gd name="T2" fmla="*/ 304 w 1181"/>
                  <a:gd name="T3" fmla="*/ 18 h 893"/>
                  <a:gd name="T4" fmla="*/ 356 w 1181"/>
                  <a:gd name="T5" fmla="*/ 0 h 893"/>
                  <a:gd name="T6" fmla="*/ 365 w 1181"/>
                  <a:gd name="T7" fmla="*/ 35 h 893"/>
                  <a:gd name="T8" fmla="*/ 413 w 1181"/>
                  <a:gd name="T9" fmla="*/ 75 h 893"/>
                  <a:gd name="T10" fmla="*/ 438 w 1181"/>
                  <a:gd name="T11" fmla="*/ 75 h 893"/>
                  <a:gd name="T12" fmla="*/ 459 w 1181"/>
                  <a:gd name="T13" fmla="*/ 112 h 893"/>
                  <a:gd name="T14" fmla="*/ 509 w 1181"/>
                  <a:gd name="T15" fmla="*/ 108 h 893"/>
                  <a:gd name="T16" fmla="*/ 531 w 1181"/>
                  <a:gd name="T17" fmla="*/ 91 h 893"/>
                  <a:gd name="T18" fmla="*/ 547 w 1181"/>
                  <a:gd name="T19" fmla="*/ 108 h 893"/>
                  <a:gd name="T20" fmla="*/ 603 w 1181"/>
                  <a:gd name="T21" fmla="*/ 101 h 893"/>
                  <a:gd name="T22" fmla="*/ 615 w 1181"/>
                  <a:gd name="T23" fmla="*/ 115 h 893"/>
                  <a:gd name="T24" fmla="*/ 671 w 1181"/>
                  <a:gd name="T25" fmla="*/ 139 h 893"/>
                  <a:gd name="T26" fmla="*/ 741 w 1181"/>
                  <a:gd name="T27" fmla="*/ 147 h 893"/>
                  <a:gd name="T28" fmla="*/ 774 w 1181"/>
                  <a:gd name="T29" fmla="*/ 155 h 893"/>
                  <a:gd name="T30" fmla="*/ 805 w 1181"/>
                  <a:gd name="T31" fmla="*/ 176 h 893"/>
                  <a:gd name="T32" fmla="*/ 807 w 1181"/>
                  <a:gd name="T33" fmla="*/ 228 h 893"/>
                  <a:gd name="T34" fmla="*/ 768 w 1181"/>
                  <a:gd name="T35" fmla="*/ 247 h 893"/>
                  <a:gd name="T36" fmla="*/ 706 w 1181"/>
                  <a:gd name="T37" fmla="*/ 268 h 893"/>
                  <a:gd name="T38" fmla="*/ 717 w 1181"/>
                  <a:gd name="T39" fmla="*/ 310 h 893"/>
                  <a:gd name="T40" fmla="*/ 764 w 1181"/>
                  <a:gd name="T41" fmla="*/ 355 h 893"/>
                  <a:gd name="T42" fmla="*/ 744 w 1181"/>
                  <a:gd name="T43" fmla="*/ 426 h 893"/>
                  <a:gd name="T44" fmla="*/ 706 w 1181"/>
                  <a:gd name="T45" fmla="*/ 381 h 893"/>
                  <a:gd name="T46" fmla="*/ 691 w 1181"/>
                  <a:gd name="T47" fmla="*/ 363 h 893"/>
                  <a:gd name="T48" fmla="*/ 648 w 1181"/>
                  <a:gd name="T49" fmla="*/ 355 h 893"/>
                  <a:gd name="T50" fmla="*/ 615 w 1181"/>
                  <a:gd name="T51" fmla="*/ 386 h 893"/>
                  <a:gd name="T52" fmla="*/ 590 w 1181"/>
                  <a:gd name="T53" fmla="*/ 404 h 893"/>
                  <a:gd name="T54" fmla="*/ 550 w 1181"/>
                  <a:gd name="T55" fmla="*/ 396 h 893"/>
                  <a:gd name="T56" fmla="*/ 531 w 1181"/>
                  <a:gd name="T57" fmla="*/ 428 h 893"/>
                  <a:gd name="T58" fmla="*/ 578 w 1181"/>
                  <a:gd name="T59" fmla="*/ 462 h 893"/>
                  <a:gd name="T60" fmla="*/ 509 w 1181"/>
                  <a:gd name="T61" fmla="*/ 470 h 893"/>
                  <a:gd name="T62" fmla="*/ 489 w 1181"/>
                  <a:gd name="T63" fmla="*/ 450 h 893"/>
                  <a:gd name="T64" fmla="*/ 447 w 1181"/>
                  <a:gd name="T65" fmla="*/ 456 h 893"/>
                  <a:gd name="T66" fmla="*/ 438 w 1181"/>
                  <a:gd name="T67" fmla="*/ 425 h 893"/>
                  <a:gd name="T68" fmla="*/ 413 w 1181"/>
                  <a:gd name="T69" fmla="*/ 408 h 893"/>
                  <a:gd name="T70" fmla="*/ 411 w 1181"/>
                  <a:gd name="T71" fmla="*/ 431 h 893"/>
                  <a:gd name="T72" fmla="*/ 386 w 1181"/>
                  <a:gd name="T73" fmla="*/ 450 h 893"/>
                  <a:gd name="T74" fmla="*/ 348 w 1181"/>
                  <a:gd name="T75" fmla="*/ 514 h 893"/>
                  <a:gd name="T76" fmla="*/ 336 w 1181"/>
                  <a:gd name="T77" fmla="*/ 586 h 893"/>
                  <a:gd name="T78" fmla="*/ 285 w 1181"/>
                  <a:gd name="T79" fmla="*/ 600 h 893"/>
                  <a:gd name="T80" fmla="*/ 209 w 1181"/>
                  <a:gd name="T81" fmla="*/ 481 h 893"/>
                  <a:gd name="T82" fmla="*/ 168 w 1181"/>
                  <a:gd name="T83" fmla="*/ 458 h 893"/>
                  <a:gd name="T84" fmla="*/ 170 w 1181"/>
                  <a:gd name="T85" fmla="*/ 428 h 893"/>
                  <a:gd name="T86" fmla="*/ 132 w 1181"/>
                  <a:gd name="T87" fmla="*/ 431 h 893"/>
                  <a:gd name="T88" fmla="*/ 98 w 1181"/>
                  <a:gd name="T89" fmla="*/ 375 h 893"/>
                  <a:gd name="T90" fmla="*/ 91 w 1181"/>
                  <a:gd name="T91" fmla="*/ 263 h 893"/>
                  <a:gd name="T92" fmla="*/ 85 w 1181"/>
                  <a:gd name="T93" fmla="*/ 206 h 893"/>
                  <a:gd name="T94" fmla="*/ 0 w 1181"/>
                  <a:gd name="T95" fmla="*/ 99 h 893"/>
                  <a:gd name="T96" fmla="*/ 11 w 1181"/>
                  <a:gd name="T97" fmla="*/ 71 h 893"/>
                  <a:gd name="T98" fmla="*/ 127 w 1181"/>
                  <a:gd name="T99" fmla="*/ 75 h 893"/>
                  <a:gd name="T100" fmla="*/ 165 w 1181"/>
                  <a:gd name="T101" fmla="*/ 82 h 893"/>
                  <a:gd name="T102" fmla="*/ 225 w 1181"/>
                  <a:gd name="T103" fmla="*/ 111 h 893"/>
                  <a:gd name="T104" fmla="*/ 232 w 1181"/>
                  <a:gd name="T105" fmla="*/ 78 h 893"/>
                  <a:gd name="T106" fmla="*/ 270 w 1181"/>
                  <a:gd name="T107" fmla="*/ 85 h 893"/>
                  <a:gd name="T108" fmla="*/ 307 w 1181"/>
                  <a:gd name="T109" fmla="*/ 75 h 893"/>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181"/>
                  <a:gd name="T166" fmla="*/ 0 h 893"/>
                  <a:gd name="T167" fmla="*/ 1181 w 1181"/>
                  <a:gd name="T168" fmla="*/ 893 h 893"/>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181" h="893">
                    <a:moveTo>
                      <a:pt x="446" y="111"/>
                    </a:moveTo>
                    <a:lnTo>
                      <a:pt x="462" y="75"/>
                    </a:lnTo>
                    <a:lnTo>
                      <a:pt x="445" y="57"/>
                    </a:lnTo>
                    <a:lnTo>
                      <a:pt x="441" y="27"/>
                    </a:lnTo>
                    <a:lnTo>
                      <a:pt x="500" y="0"/>
                    </a:lnTo>
                    <a:lnTo>
                      <a:pt x="517" y="0"/>
                    </a:lnTo>
                    <a:lnTo>
                      <a:pt x="525" y="24"/>
                    </a:lnTo>
                    <a:lnTo>
                      <a:pt x="530" y="52"/>
                    </a:lnTo>
                    <a:lnTo>
                      <a:pt x="559" y="74"/>
                    </a:lnTo>
                    <a:lnTo>
                      <a:pt x="600" y="111"/>
                    </a:lnTo>
                    <a:lnTo>
                      <a:pt x="621" y="94"/>
                    </a:lnTo>
                    <a:lnTo>
                      <a:pt x="636" y="111"/>
                    </a:lnTo>
                    <a:lnTo>
                      <a:pt x="642" y="150"/>
                    </a:lnTo>
                    <a:lnTo>
                      <a:pt x="667" y="166"/>
                    </a:lnTo>
                    <a:lnTo>
                      <a:pt x="728" y="171"/>
                    </a:lnTo>
                    <a:lnTo>
                      <a:pt x="739" y="160"/>
                    </a:lnTo>
                    <a:lnTo>
                      <a:pt x="734" y="142"/>
                    </a:lnTo>
                    <a:lnTo>
                      <a:pt x="771" y="135"/>
                    </a:lnTo>
                    <a:lnTo>
                      <a:pt x="794" y="138"/>
                    </a:lnTo>
                    <a:lnTo>
                      <a:pt x="794" y="160"/>
                    </a:lnTo>
                    <a:lnTo>
                      <a:pt x="811" y="162"/>
                    </a:lnTo>
                    <a:lnTo>
                      <a:pt x="876" y="150"/>
                    </a:lnTo>
                    <a:lnTo>
                      <a:pt x="888" y="154"/>
                    </a:lnTo>
                    <a:lnTo>
                      <a:pt x="893" y="171"/>
                    </a:lnTo>
                    <a:lnTo>
                      <a:pt x="917" y="180"/>
                    </a:lnTo>
                    <a:lnTo>
                      <a:pt x="974" y="207"/>
                    </a:lnTo>
                    <a:lnTo>
                      <a:pt x="1007" y="194"/>
                    </a:lnTo>
                    <a:lnTo>
                      <a:pt x="1076" y="219"/>
                    </a:lnTo>
                    <a:lnTo>
                      <a:pt x="1089" y="238"/>
                    </a:lnTo>
                    <a:lnTo>
                      <a:pt x="1124" y="230"/>
                    </a:lnTo>
                    <a:lnTo>
                      <a:pt x="1147" y="234"/>
                    </a:lnTo>
                    <a:lnTo>
                      <a:pt x="1169" y="262"/>
                    </a:lnTo>
                    <a:lnTo>
                      <a:pt x="1180" y="320"/>
                    </a:lnTo>
                    <a:lnTo>
                      <a:pt x="1172" y="339"/>
                    </a:lnTo>
                    <a:lnTo>
                      <a:pt x="1158" y="334"/>
                    </a:lnTo>
                    <a:lnTo>
                      <a:pt x="1115" y="367"/>
                    </a:lnTo>
                    <a:lnTo>
                      <a:pt x="1044" y="379"/>
                    </a:lnTo>
                    <a:lnTo>
                      <a:pt x="1025" y="398"/>
                    </a:lnTo>
                    <a:lnTo>
                      <a:pt x="1039" y="418"/>
                    </a:lnTo>
                    <a:lnTo>
                      <a:pt x="1041" y="461"/>
                    </a:lnTo>
                    <a:lnTo>
                      <a:pt x="1061" y="465"/>
                    </a:lnTo>
                    <a:lnTo>
                      <a:pt x="1110" y="527"/>
                    </a:lnTo>
                    <a:lnTo>
                      <a:pt x="1112" y="608"/>
                    </a:lnTo>
                    <a:lnTo>
                      <a:pt x="1081" y="633"/>
                    </a:lnTo>
                    <a:lnTo>
                      <a:pt x="1051" y="603"/>
                    </a:lnTo>
                    <a:lnTo>
                      <a:pt x="1025" y="566"/>
                    </a:lnTo>
                    <a:lnTo>
                      <a:pt x="1021" y="543"/>
                    </a:lnTo>
                    <a:lnTo>
                      <a:pt x="1004" y="539"/>
                    </a:lnTo>
                    <a:lnTo>
                      <a:pt x="979" y="546"/>
                    </a:lnTo>
                    <a:lnTo>
                      <a:pt x="942" y="528"/>
                    </a:lnTo>
                    <a:lnTo>
                      <a:pt x="925" y="571"/>
                    </a:lnTo>
                    <a:lnTo>
                      <a:pt x="893" y="573"/>
                    </a:lnTo>
                    <a:lnTo>
                      <a:pt x="871" y="608"/>
                    </a:lnTo>
                    <a:lnTo>
                      <a:pt x="857" y="601"/>
                    </a:lnTo>
                    <a:lnTo>
                      <a:pt x="834" y="608"/>
                    </a:lnTo>
                    <a:lnTo>
                      <a:pt x="799" y="588"/>
                    </a:lnTo>
                    <a:lnTo>
                      <a:pt x="771" y="620"/>
                    </a:lnTo>
                    <a:lnTo>
                      <a:pt x="771" y="636"/>
                    </a:lnTo>
                    <a:lnTo>
                      <a:pt x="827" y="665"/>
                    </a:lnTo>
                    <a:lnTo>
                      <a:pt x="839" y="686"/>
                    </a:lnTo>
                    <a:lnTo>
                      <a:pt x="799" y="701"/>
                    </a:lnTo>
                    <a:lnTo>
                      <a:pt x="739" y="699"/>
                    </a:lnTo>
                    <a:lnTo>
                      <a:pt x="733" y="673"/>
                    </a:lnTo>
                    <a:lnTo>
                      <a:pt x="710" y="668"/>
                    </a:lnTo>
                    <a:lnTo>
                      <a:pt x="673" y="690"/>
                    </a:lnTo>
                    <a:lnTo>
                      <a:pt x="649" y="677"/>
                    </a:lnTo>
                    <a:lnTo>
                      <a:pt x="649" y="645"/>
                    </a:lnTo>
                    <a:lnTo>
                      <a:pt x="636" y="631"/>
                    </a:lnTo>
                    <a:lnTo>
                      <a:pt x="636" y="613"/>
                    </a:lnTo>
                    <a:lnTo>
                      <a:pt x="600" y="606"/>
                    </a:lnTo>
                    <a:lnTo>
                      <a:pt x="593" y="615"/>
                    </a:lnTo>
                    <a:lnTo>
                      <a:pt x="597" y="641"/>
                    </a:lnTo>
                    <a:lnTo>
                      <a:pt x="567" y="653"/>
                    </a:lnTo>
                    <a:lnTo>
                      <a:pt x="561" y="668"/>
                    </a:lnTo>
                    <a:lnTo>
                      <a:pt x="567" y="691"/>
                    </a:lnTo>
                    <a:lnTo>
                      <a:pt x="505" y="764"/>
                    </a:lnTo>
                    <a:lnTo>
                      <a:pt x="517" y="847"/>
                    </a:lnTo>
                    <a:lnTo>
                      <a:pt x="488" y="871"/>
                    </a:lnTo>
                    <a:lnTo>
                      <a:pt x="474" y="857"/>
                    </a:lnTo>
                    <a:lnTo>
                      <a:pt x="414" y="892"/>
                    </a:lnTo>
                    <a:lnTo>
                      <a:pt x="392" y="879"/>
                    </a:lnTo>
                    <a:lnTo>
                      <a:pt x="304" y="714"/>
                    </a:lnTo>
                    <a:lnTo>
                      <a:pt x="272" y="690"/>
                    </a:lnTo>
                    <a:lnTo>
                      <a:pt x="244" y="681"/>
                    </a:lnTo>
                    <a:lnTo>
                      <a:pt x="231" y="660"/>
                    </a:lnTo>
                    <a:lnTo>
                      <a:pt x="247" y="636"/>
                    </a:lnTo>
                    <a:lnTo>
                      <a:pt x="222" y="615"/>
                    </a:lnTo>
                    <a:lnTo>
                      <a:pt x="192" y="641"/>
                    </a:lnTo>
                    <a:lnTo>
                      <a:pt x="163" y="645"/>
                    </a:lnTo>
                    <a:lnTo>
                      <a:pt x="142" y="557"/>
                    </a:lnTo>
                    <a:lnTo>
                      <a:pt x="138" y="534"/>
                    </a:lnTo>
                    <a:lnTo>
                      <a:pt x="132" y="391"/>
                    </a:lnTo>
                    <a:lnTo>
                      <a:pt x="105" y="320"/>
                    </a:lnTo>
                    <a:lnTo>
                      <a:pt x="124" y="306"/>
                    </a:lnTo>
                    <a:lnTo>
                      <a:pt x="69" y="202"/>
                    </a:lnTo>
                    <a:lnTo>
                      <a:pt x="0" y="147"/>
                    </a:lnTo>
                    <a:lnTo>
                      <a:pt x="10" y="116"/>
                    </a:lnTo>
                    <a:lnTo>
                      <a:pt x="16" y="106"/>
                    </a:lnTo>
                    <a:lnTo>
                      <a:pt x="117" y="90"/>
                    </a:lnTo>
                    <a:lnTo>
                      <a:pt x="184" y="111"/>
                    </a:lnTo>
                    <a:lnTo>
                      <a:pt x="224" y="98"/>
                    </a:lnTo>
                    <a:lnTo>
                      <a:pt x="240" y="122"/>
                    </a:lnTo>
                    <a:lnTo>
                      <a:pt x="290" y="171"/>
                    </a:lnTo>
                    <a:lnTo>
                      <a:pt x="327" y="165"/>
                    </a:lnTo>
                    <a:lnTo>
                      <a:pt x="327" y="135"/>
                    </a:lnTo>
                    <a:lnTo>
                      <a:pt x="337" y="116"/>
                    </a:lnTo>
                    <a:lnTo>
                      <a:pt x="376" y="99"/>
                    </a:lnTo>
                    <a:lnTo>
                      <a:pt x="392" y="126"/>
                    </a:lnTo>
                    <a:lnTo>
                      <a:pt x="414" y="111"/>
                    </a:lnTo>
                    <a:lnTo>
                      <a:pt x="446" y="112"/>
                    </a:lnTo>
                    <a:lnTo>
                      <a:pt x="446" y="111"/>
                    </a:lnTo>
                  </a:path>
                </a:pathLst>
              </a:custGeom>
              <a:solidFill>
                <a:srgbClr val="64ADD3"/>
              </a:solidFill>
              <a:ln w="12700">
                <a:solidFill>
                  <a:schemeClr val="bg1"/>
                </a:solidFill>
                <a:round/>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2" name="Freeform 12"/>
              <p:cNvSpPr>
                <a:spLocks/>
              </p:cNvSpPr>
              <p:nvPr/>
            </p:nvSpPr>
            <p:spPr bwMode="auto">
              <a:xfrm>
                <a:off x="1312" y="2214"/>
                <a:ext cx="1282" cy="678"/>
              </a:xfrm>
              <a:custGeom>
                <a:avLst/>
                <a:gdLst>
                  <a:gd name="T0" fmla="*/ 779 w 1863"/>
                  <a:gd name="T1" fmla="*/ 646 h 1005"/>
                  <a:gd name="T2" fmla="*/ 799 w 1863"/>
                  <a:gd name="T3" fmla="*/ 668 h 1005"/>
                  <a:gd name="T4" fmla="*/ 864 w 1863"/>
                  <a:gd name="T5" fmla="*/ 646 h 1005"/>
                  <a:gd name="T6" fmla="*/ 906 w 1863"/>
                  <a:gd name="T7" fmla="*/ 617 h 1005"/>
                  <a:gd name="T8" fmla="*/ 954 w 1863"/>
                  <a:gd name="T9" fmla="*/ 598 h 1005"/>
                  <a:gd name="T10" fmla="*/ 1005 w 1863"/>
                  <a:gd name="T11" fmla="*/ 582 h 1005"/>
                  <a:gd name="T12" fmla="*/ 1089 w 1863"/>
                  <a:gd name="T13" fmla="*/ 569 h 1005"/>
                  <a:gd name="T14" fmla="*/ 1090 w 1863"/>
                  <a:gd name="T15" fmla="*/ 598 h 1005"/>
                  <a:gd name="T16" fmla="*/ 1116 w 1863"/>
                  <a:gd name="T17" fmla="*/ 604 h 1005"/>
                  <a:gd name="T18" fmla="*/ 1100 w 1863"/>
                  <a:gd name="T19" fmla="*/ 642 h 1005"/>
                  <a:gd name="T20" fmla="*/ 1116 w 1863"/>
                  <a:gd name="T21" fmla="*/ 646 h 1005"/>
                  <a:gd name="T22" fmla="*/ 1187 w 1863"/>
                  <a:gd name="T23" fmla="*/ 642 h 1005"/>
                  <a:gd name="T24" fmla="*/ 1230 w 1863"/>
                  <a:gd name="T25" fmla="*/ 655 h 1005"/>
                  <a:gd name="T26" fmla="*/ 1249 w 1863"/>
                  <a:gd name="T27" fmla="*/ 663 h 1005"/>
                  <a:gd name="T28" fmla="*/ 1252 w 1863"/>
                  <a:gd name="T29" fmla="*/ 617 h 1005"/>
                  <a:gd name="T30" fmla="*/ 1281 w 1863"/>
                  <a:gd name="T31" fmla="*/ 587 h 1005"/>
                  <a:gd name="T32" fmla="*/ 1259 w 1863"/>
                  <a:gd name="T33" fmla="*/ 442 h 1005"/>
                  <a:gd name="T34" fmla="*/ 1233 w 1863"/>
                  <a:gd name="T35" fmla="*/ 363 h 1005"/>
                  <a:gd name="T36" fmla="*/ 1172 w 1863"/>
                  <a:gd name="T37" fmla="*/ 334 h 1005"/>
                  <a:gd name="T38" fmla="*/ 1133 w 1863"/>
                  <a:gd name="T39" fmla="*/ 406 h 1005"/>
                  <a:gd name="T40" fmla="*/ 1060 w 1863"/>
                  <a:gd name="T41" fmla="*/ 369 h 1005"/>
                  <a:gd name="T42" fmla="*/ 923 w 1863"/>
                  <a:gd name="T43" fmla="*/ 320 h 1005"/>
                  <a:gd name="T44" fmla="*/ 867 w 1863"/>
                  <a:gd name="T45" fmla="*/ 312 h 1005"/>
                  <a:gd name="T46" fmla="*/ 758 w 1863"/>
                  <a:gd name="T47" fmla="*/ 268 h 1005"/>
                  <a:gd name="T48" fmla="*/ 706 w 1863"/>
                  <a:gd name="T49" fmla="*/ 144 h 1005"/>
                  <a:gd name="T50" fmla="*/ 726 w 1863"/>
                  <a:gd name="T51" fmla="*/ 106 h 1005"/>
                  <a:gd name="T52" fmla="*/ 725 w 1863"/>
                  <a:gd name="T53" fmla="*/ 53 h 1005"/>
                  <a:gd name="T54" fmla="*/ 734 w 1863"/>
                  <a:gd name="T55" fmla="*/ 26 h 1005"/>
                  <a:gd name="T56" fmla="*/ 638 w 1863"/>
                  <a:gd name="T57" fmla="*/ 0 h 1005"/>
                  <a:gd name="T58" fmla="*/ 569 w 1863"/>
                  <a:gd name="T59" fmla="*/ 9 h 1005"/>
                  <a:gd name="T60" fmla="*/ 484 w 1863"/>
                  <a:gd name="T61" fmla="*/ 36 h 1005"/>
                  <a:gd name="T62" fmla="*/ 398 w 1863"/>
                  <a:gd name="T63" fmla="*/ 45 h 1005"/>
                  <a:gd name="T64" fmla="*/ 340 w 1863"/>
                  <a:gd name="T65" fmla="*/ 16 h 1005"/>
                  <a:gd name="T66" fmla="*/ 246 w 1863"/>
                  <a:gd name="T67" fmla="*/ 33 h 1005"/>
                  <a:gd name="T68" fmla="*/ 209 w 1863"/>
                  <a:gd name="T69" fmla="*/ 12 h 1005"/>
                  <a:gd name="T70" fmla="*/ 139 w 1863"/>
                  <a:gd name="T71" fmla="*/ 19 h 1005"/>
                  <a:gd name="T72" fmla="*/ 105 w 1863"/>
                  <a:gd name="T73" fmla="*/ 63 h 1005"/>
                  <a:gd name="T74" fmla="*/ 85 w 1863"/>
                  <a:gd name="T75" fmla="*/ 86 h 1005"/>
                  <a:gd name="T76" fmla="*/ 61 w 1863"/>
                  <a:gd name="T77" fmla="*/ 99 h 1005"/>
                  <a:gd name="T78" fmla="*/ 51 w 1863"/>
                  <a:gd name="T79" fmla="*/ 116 h 1005"/>
                  <a:gd name="T80" fmla="*/ 70 w 1863"/>
                  <a:gd name="T81" fmla="*/ 156 h 1005"/>
                  <a:gd name="T82" fmla="*/ 65 w 1863"/>
                  <a:gd name="T83" fmla="*/ 194 h 1005"/>
                  <a:gd name="T84" fmla="*/ 19 w 1863"/>
                  <a:gd name="T85" fmla="*/ 180 h 1005"/>
                  <a:gd name="T86" fmla="*/ 0 w 1863"/>
                  <a:gd name="T87" fmla="*/ 198 h 1005"/>
                  <a:gd name="T88" fmla="*/ 12 w 1863"/>
                  <a:gd name="T89" fmla="*/ 234 h 1005"/>
                  <a:gd name="T90" fmla="*/ 6 w 1863"/>
                  <a:gd name="T91" fmla="*/ 268 h 1005"/>
                  <a:gd name="T92" fmla="*/ 30 w 1863"/>
                  <a:gd name="T93" fmla="*/ 280 h 1005"/>
                  <a:gd name="T94" fmla="*/ 85 w 1863"/>
                  <a:gd name="T95" fmla="*/ 334 h 1005"/>
                  <a:gd name="T96" fmla="*/ 118 w 1863"/>
                  <a:gd name="T97" fmla="*/ 381 h 1005"/>
                  <a:gd name="T98" fmla="*/ 141 w 1863"/>
                  <a:gd name="T99" fmla="*/ 397 h 1005"/>
                  <a:gd name="T100" fmla="*/ 180 w 1863"/>
                  <a:gd name="T101" fmla="*/ 394 h 1005"/>
                  <a:gd name="T102" fmla="*/ 272 w 1863"/>
                  <a:gd name="T103" fmla="*/ 492 h 1005"/>
                  <a:gd name="T104" fmla="*/ 299 w 1863"/>
                  <a:gd name="T105" fmla="*/ 482 h 1005"/>
                  <a:gd name="T106" fmla="*/ 308 w 1863"/>
                  <a:gd name="T107" fmla="*/ 520 h 1005"/>
                  <a:gd name="T108" fmla="*/ 364 w 1863"/>
                  <a:gd name="T109" fmla="*/ 543 h 1005"/>
                  <a:gd name="T110" fmla="*/ 410 w 1863"/>
                  <a:gd name="T111" fmla="*/ 590 h 1005"/>
                  <a:gd name="T112" fmla="*/ 418 w 1863"/>
                  <a:gd name="T113" fmla="*/ 611 h 1005"/>
                  <a:gd name="T114" fmla="*/ 469 w 1863"/>
                  <a:gd name="T115" fmla="*/ 609 h 1005"/>
                  <a:gd name="T116" fmla="*/ 559 w 1863"/>
                  <a:gd name="T117" fmla="*/ 626 h 1005"/>
                  <a:gd name="T118" fmla="*/ 600 w 1863"/>
                  <a:gd name="T119" fmla="*/ 638 h 1005"/>
                  <a:gd name="T120" fmla="*/ 600 w 1863"/>
                  <a:gd name="T121" fmla="*/ 677 h 1005"/>
                  <a:gd name="T122" fmla="*/ 677 w 1863"/>
                  <a:gd name="T123" fmla="*/ 619 h 1005"/>
                  <a:gd name="T124" fmla="*/ 738 w 1863"/>
                  <a:gd name="T125" fmla="*/ 642 h 1005"/>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863"/>
                  <a:gd name="T190" fmla="*/ 0 h 1005"/>
                  <a:gd name="T191" fmla="*/ 1863 w 1863"/>
                  <a:gd name="T192" fmla="*/ 1005 h 1005"/>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863" h="1005">
                    <a:moveTo>
                      <a:pt x="1073" y="951"/>
                    </a:moveTo>
                    <a:lnTo>
                      <a:pt x="1132" y="958"/>
                    </a:lnTo>
                    <a:lnTo>
                      <a:pt x="1151" y="985"/>
                    </a:lnTo>
                    <a:lnTo>
                      <a:pt x="1161" y="990"/>
                    </a:lnTo>
                    <a:lnTo>
                      <a:pt x="1250" y="973"/>
                    </a:lnTo>
                    <a:lnTo>
                      <a:pt x="1256" y="958"/>
                    </a:lnTo>
                    <a:lnTo>
                      <a:pt x="1272" y="948"/>
                    </a:lnTo>
                    <a:lnTo>
                      <a:pt x="1316" y="915"/>
                    </a:lnTo>
                    <a:lnTo>
                      <a:pt x="1353" y="910"/>
                    </a:lnTo>
                    <a:lnTo>
                      <a:pt x="1386" y="887"/>
                    </a:lnTo>
                    <a:lnTo>
                      <a:pt x="1452" y="850"/>
                    </a:lnTo>
                    <a:lnTo>
                      <a:pt x="1461" y="863"/>
                    </a:lnTo>
                    <a:lnTo>
                      <a:pt x="1510" y="880"/>
                    </a:lnTo>
                    <a:lnTo>
                      <a:pt x="1582" y="843"/>
                    </a:lnTo>
                    <a:lnTo>
                      <a:pt x="1604" y="858"/>
                    </a:lnTo>
                    <a:lnTo>
                      <a:pt x="1584" y="887"/>
                    </a:lnTo>
                    <a:lnTo>
                      <a:pt x="1592" y="895"/>
                    </a:lnTo>
                    <a:lnTo>
                      <a:pt x="1622" y="895"/>
                    </a:lnTo>
                    <a:lnTo>
                      <a:pt x="1624" y="907"/>
                    </a:lnTo>
                    <a:lnTo>
                      <a:pt x="1599" y="951"/>
                    </a:lnTo>
                    <a:lnTo>
                      <a:pt x="1607" y="958"/>
                    </a:lnTo>
                    <a:lnTo>
                      <a:pt x="1622" y="958"/>
                    </a:lnTo>
                    <a:lnTo>
                      <a:pt x="1694" y="978"/>
                    </a:lnTo>
                    <a:lnTo>
                      <a:pt x="1725" y="951"/>
                    </a:lnTo>
                    <a:lnTo>
                      <a:pt x="1772" y="988"/>
                    </a:lnTo>
                    <a:lnTo>
                      <a:pt x="1787" y="971"/>
                    </a:lnTo>
                    <a:lnTo>
                      <a:pt x="1799" y="983"/>
                    </a:lnTo>
                    <a:lnTo>
                      <a:pt x="1815" y="983"/>
                    </a:lnTo>
                    <a:lnTo>
                      <a:pt x="1821" y="971"/>
                    </a:lnTo>
                    <a:lnTo>
                      <a:pt x="1820" y="915"/>
                    </a:lnTo>
                    <a:lnTo>
                      <a:pt x="1832" y="907"/>
                    </a:lnTo>
                    <a:lnTo>
                      <a:pt x="1862" y="870"/>
                    </a:lnTo>
                    <a:lnTo>
                      <a:pt x="1856" y="727"/>
                    </a:lnTo>
                    <a:lnTo>
                      <a:pt x="1829" y="655"/>
                    </a:lnTo>
                    <a:lnTo>
                      <a:pt x="1848" y="641"/>
                    </a:lnTo>
                    <a:lnTo>
                      <a:pt x="1792" y="538"/>
                    </a:lnTo>
                    <a:lnTo>
                      <a:pt x="1722" y="482"/>
                    </a:lnTo>
                    <a:lnTo>
                      <a:pt x="1703" y="495"/>
                    </a:lnTo>
                    <a:lnTo>
                      <a:pt x="1706" y="528"/>
                    </a:lnTo>
                    <a:lnTo>
                      <a:pt x="1647" y="602"/>
                    </a:lnTo>
                    <a:lnTo>
                      <a:pt x="1547" y="584"/>
                    </a:lnTo>
                    <a:lnTo>
                      <a:pt x="1540" y="547"/>
                    </a:lnTo>
                    <a:lnTo>
                      <a:pt x="1478" y="497"/>
                    </a:lnTo>
                    <a:lnTo>
                      <a:pt x="1342" y="475"/>
                    </a:lnTo>
                    <a:lnTo>
                      <a:pt x="1283" y="465"/>
                    </a:lnTo>
                    <a:lnTo>
                      <a:pt x="1260" y="463"/>
                    </a:lnTo>
                    <a:lnTo>
                      <a:pt x="1209" y="420"/>
                    </a:lnTo>
                    <a:lnTo>
                      <a:pt x="1102" y="397"/>
                    </a:lnTo>
                    <a:lnTo>
                      <a:pt x="1028" y="253"/>
                    </a:lnTo>
                    <a:lnTo>
                      <a:pt x="1026" y="214"/>
                    </a:lnTo>
                    <a:lnTo>
                      <a:pt x="1055" y="201"/>
                    </a:lnTo>
                    <a:lnTo>
                      <a:pt x="1055" y="157"/>
                    </a:lnTo>
                    <a:lnTo>
                      <a:pt x="1078" y="103"/>
                    </a:lnTo>
                    <a:lnTo>
                      <a:pt x="1054" y="78"/>
                    </a:lnTo>
                    <a:lnTo>
                      <a:pt x="1085" y="51"/>
                    </a:lnTo>
                    <a:lnTo>
                      <a:pt x="1066" y="39"/>
                    </a:lnTo>
                    <a:lnTo>
                      <a:pt x="1016" y="39"/>
                    </a:lnTo>
                    <a:lnTo>
                      <a:pt x="927" y="0"/>
                    </a:lnTo>
                    <a:lnTo>
                      <a:pt x="872" y="0"/>
                    </a:lnTo>
                    <a:lnTo>
                      <a:pt x="827" y="13"/>
                    </a:lnTo>
                    <a:lnTo>
                      <a:pt x="778" y="13"/>
                    </a:lnTo>
                    <a:lnTo>
                      <a:pt x="703" y="54"/>
                    </a:lnTo>
                    <a:lnTo>
                      <a:pt x="640" y="46"/>
                    </a:lnTo>
                    <a:lnTo>
                      <a:pt x="578" y="67"/>
                    </a:lnTo>
                    <a:lnTo>
                      <a:pt x="526" y="51"/>
                    </a:lnTo>
                    <a:lnTo>
                      <a:pt x="494" y="24"/>
                    </a:lnTo>
                    <a:lnTo>
                      <a:pt x="413" y="13"/>
                    </a:lnTo>
                    <a:lnTo>
                      <a:pt x="358" y="49"/>
                    </a:lnTo>
                    <a:lnTo>
                      <a:pt x="328" y="37"/>
                    </a:lnTo>
                    <a:lnTo>
                      <a:pt x="304" y="18"/>
                    </a:lnTo>
                    <a:lnTo>
                      <a:pt x="244" y="1"/>
                    </a:lnTo>
                    <a:lnTo>
                      <a:pt x="202" y="28"/>
                    </a:lnTo>
                    <a:lnTo>
                      <a:pt x="184" y="76"/>
                    </a:lnTo>
                    <a:lnTo>
                      <a:pt x="153" y="94"/>
                    </a:lnTo>
                    <a:lnTo>
                      <a:pt x="146" y="120"/>
                    </a:lnTo>
                    <a:lnTo>
                      <a:pt x="124" y="127"/>
                    </a:lnTo>
                    <a:lnTo>
                      <a:pt x="99" y="124"/>
                    </a:lnTo>
                    <a:lnTo>
                      <a:pt x="89" y="147"/>
                    </a:lnTo>
                    <a:lnTo>
                      <a:pt x="83" y="175"/>
                    </a:lnTo>
                    <a:lnTo>
                      <a:pt x="74" y="172"/>
                    </a:lnTo>
                    <a:lnTo>
                      <a:pt x="71" y="201"/>
                    </a:lnTo>
                    <a:lnTo>
                      <a:pt x="101" y="231"/>
                    </a:lnTo>
                    <a:lnTo>
                      <a:pt x="104" y="273"/>
                    </a:lnTo>
                    <a:lnTo>
                      <a:pt x="94" y="288"/>
                    </a:lnTo>
                    <a:lnTo>
                      <a:pt x="49" y="293"/>
                    </a:lnTo>
                    <a:lnTo>
                      <a:pt x="27" y="267"/>
                    </a:lnTo>
                    <a:lnTo>
                      <a:pt x="4" y="273"/>
                    </a:lnTo>
                    <a:lnTo>
                      <a:pt x="0" y="293"/>
                    </a:lnTo>
                    <a:lnTo>
                      <a:pt x="11" y="323"/>
                    </a:lnTo>
                    <a:lnTo>
                      <a:pt x="17" y="347"/>
                    </a:lnTo>
                    <a:lnTo>
                      <a:pt x="17" y="374"/>
                    </a:lnTo>
                    <a:lnTo>
                      <a:pt x="9" y="397"/>
                    </a:lnTo>
                    <a:lnTo>
                      <a:pt x="11" y="411"/>
                    </a:lnTo>
                    <a:lnTo>
                      <a:pt x="43" y="415"/>
                    </a:lnTo>
                    <a:lnTo>
                      <a:pt x="57" y="441"/>
                    </a:lnTo>
                    <a:lnTo>
                      <a:pt x="124" y="495"/>
                    </a:lnTo>
                    <a:lnTo>
                      <a:pt x="124" y="510"/>
                    </a:lnTo>
                    <a:lnTo>
                      <a:pt x="172" y="565"/>
                    </a:lnTo>
                    <a:lnTo>
                      <a:pt x="189" y="584"/>
                    </a:lnTo>
                    <a:lnTo>
                      <a:pt x="205" y="588"/>
                    </a:lnTo>
                    <a:lnTo>
                      <a:pt x="233" y="559"/>
                    </a:lnTo>
                    <a:lnTo>
                      <a:pt x="261" y="584"/>
                    </a:lnTo>
                    <a:lnTo>
                      <a:pt x="375" y="679"/>
                    </a:lnTo>
                    <a:lnTo>
                      <a:pt x="395" y="730"/>
                    </a:lnTo>
                    <a:lnTo>
                      <a:pt x="421" y="730"/>
                    </a:lnTo>
                    <a:lnTo>
                      <a:pt x="435" y="715"/>
                    </a:lnTo>
                    <a:lnTo>
                      <a:pt x="447" y="727"/>
                    </a:lnTo>
                    <a:lnTo>
                      <a:pt x="447" y="771"/>
                    </a:lnTo>
                    <a:lnTo>
                      <a:pt x="513" y="808"/>
                    </a:lnTo>
                    <a:lnTo>
                      <a:pt x="529" y="805"/>
                    </a:lnTo>
                    <a:lnTo>
                      <a:pt x="538" y="843"/>
                    </a:lnTo>
                    <a:lnTo>
                      <a:pt x="596" y="875"/>
                    </a:lnTo>
                    <a:lnTo>
                      <a:pt x="596" y="898"/>
                    </a:lnTo>
                    <a:lnTo>
                      <a:pt x="608" y="905"/>
                    </a:lnTo>
                    <a:lnTo>
                      <a:pt x="657" y="903"/>
                    </a:lnTo>
                    <a:lnTo>
                      <a:pt x="682" y="903"/>
                    </a:lnTo>
                    <a:lnTo>
                      <a:pt x="724" y="931"/>
                    </a:lnTo>
                    <a:lnTo>
                      <a:pt x="813" y="928"/>
                    </a:lnTo>
                    <a:lnTo>
                      <a:pt x="860" y="927"/>
                    </a:lnTo>
                    <a:lnTo>
                      <a:pt x="872" y="946"/>
                    </a:lnTo>
                    <a:lnTo>
                      <a:pt x="860" y="988"/>
                    </a:lnTo>
                    <a:lnTo>
                      <a:pt x="872" y="1004"/>
                    </a:lnTo>
                    <a:lnTo>
                      <a:pt x="922" y="961"/>
                    </a:lnTo>
                    <a:lnTo>
                      <a:pt x="984" y="918"/>
                    </a:lnTo>
                    <a:lnTo>
                      <a:pt x="1028" y="923"/>
                    </a:lnTo>
                    <a:lnTo>
                      <a:pt x="1073" y="951"/>
                    </a:lnTo>
                  </a:path>
                </a:pathLst>
              </a:custGeom>
              <a:grpFill/>
              <a:ln w="12700">
                <a:solidFill>
                  <a:schemeClr val="bg1"/>
                </a:solidFill>
                <a:round/>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3" name="Freeform 13"/>
              <p:cNvSpPr>
                <a:spLocks/>
              </p:cNvSpPr>
              <p:nvPr/>
            </p:nvSpPr>
            <p:spPr bwMode="auto">
              <a:xfrm>
                <a:off x="3304" y="2249"/>
                <a:ext cx="399" cy="342"/>
              </a:xfrm>
              <a:custGeom>
                <a:avLst/>
                <a:gdLst>
                  <a:gd name="T0" fmla="*/ 46 w 580"/>
                  <a:gd name="T1" fmla="*/ 237 h 507"/>
                  <a:gd name="T2" fmla="*/ 104 w 580"/>
                  <a:gd name="T3" fmla="*/ 285 h 507"/>
                  <a:gd name="T4" fmla="*/ 151 w 580"/>
                  <a:gd name="T5" fmla="*/ 295 h 507"/>
                  <a:gd name="T6" fmla="*/ 194 w 580"/>
                  <a:gd name="T7" fmla="*/ 290 h 507"/>
                  <a:gd name="T8" fmla="*/ 208 w 580"/>
                  <a:gd name="T9" fmla="*/ 295 h 507"/>
                  <a:gd name="T10" fmla="*/ 224 w 580"/>
                  <a:gd name="T11" fmla="*/ 287 h 507"/>
                  <a:gd name="T12" fmla="*/ 234 w 580"/>
                  <a:gd name="T13" fmla="*/ 299 h 507"/>
                  <a:gd name="T14" fmla="*/ 239 w 580"/>
                  <a:gd name="T15" fmla="*/ 314 h 507"/>
                  <a:gd name="T16" fmla="*/ 260 w 580"/>
                  <a:gd name="T17" fmla="*/ 324 h 507"/>
                  <a:gd name="T18" fmla="*/ 288 w 580"/>
                  <a:gd name="T19" fmla="*/ 324 h 507"/>
                  <a:gd name="T20" fmla="*/ 308 w 580"/>
                  <a:gd name="T21" fmla="*/ 341 h 507"/>
                  <a:gd name="T22" fmla="*/ 327 w 580"/>
                  <a:gd name="T23" fmla="*/ 333 h 507"/>
                  <a:gd name="T24" fmla="*/ 341 w 580"/>
                  <a:gd name="T25" fmla="*/ 341 h 507"/>
                  <a:gd name="T26" fmla="*/ 353 w 580"/>
                  <a:gd name="T27" fmla="*/ 318 h 507"/>
                  <a:gd name="T28" fmla="*/ 370 w 580"/>
                  <a:gd name="T29" fmla="*/ 310 h 507"/>
                  <a:gd name="T30" fmla="*/ 374 w 580"/>
                  <a:gd name="T31" fmla="*/ 291 h 507"/>
                  <a:gd name="T32" fmla="*/ 367 w 580"/>
                  <a:gd name="T33" fmla="*/ 258 h 507"/>
                  <a:gd name="T34" fmla="*/ 364 w 580"/>
                  <a:gd name="T35" fmla="*/ 255 h 507"/>
                  <a:gd name="T36" fmla="*/ 346 w 580"/>
                  <a:gd name="T37" fmla="*/ 273 h 507"/>
                  <a:gd name="T38" fmla="*/ 320 w 580"/>
                  <a:gd name="T39" fmla="*/ 252 h 507"/>
                  <a:gd name="T40" fmla="*/ 301 w 580"/>
                  <a:gd name="T41" fmla="*/ 229 h 507"/>
                  <a:gd name="T42" fmla="*/ 320 w 580"/>
                  <a:gd name="T43" fmla="*/ 216 h 507"/>
                  <a:gd name="T44" fmla="*/ 326 w 580"/>
                  <a:gd name="T45" fmla="*/ 193 h 507"/>
                  <a:gd name="T46" fmla="*/ 337 w 580"/>
                  <a:gd name="T47" fmla="*/ 185 h 507"/>
                  <a:gd name="T48" fmla="*/ 336 w 580"/>
                  <a:gd name="T49" fmla="*/ 153 h 507"/>
                  <a:gd name="T50" fmla="*/ 345 w 580"/>
                  <a:gd name="T51" fmla="*/ 146 h 507"/>
                  <a:gd name="T52" fmla="*/ 360 w 580"/>
                  <a:gd name="T53" fmla="*/ 159 h 507"/>
                  <a:gd name="T54" fmla="*/ 370 w 580"/>
                  <a:gd name="T55" fmla="*/ 171 h 507"/>
                  <a:gd name="T56" fmla="*/ 391 w 580"/>
                  <a:gd name="T57" fmla="*/ 159 h 507"/>
                  <a:gd name="T58" fmla="*/ 398 w 580"/>
                  <a:gd name="T59" fmla="*/ 150 h 507"/>
                  <a:gd name="T60" fmla="*/ 395 w 580"/>
                  <a:gd name="T61" fmla="*/ 134 h 507"/>
                  <a:gd name="T62" fmla="*/ 370 w 580"/>
                  <a:gd name="T63" fmla="*/ 122 h 507"/>
                  <a:gd name="T64" fmla="*/ 365 w 580"/>
                  <a:gd name="T65" fmla="*/ 105 h 507"/>
                  <a:gd name="T66" fmla="*/ 323 w 580"/>
                  <a:gd name="T67" fmla="*/ 111 h 507"/>
                  <a:gd name="T68" fmla="*/ 294 w 580"/>
                  <a:gd name="T69" fmla="*/ 88 h 507"/>
                  <a:gd name="T70" fmla="*/ 282 w 580"/>
                  <a:gd name="T71" fmla="*/ 86 h 507"/>
                  <a:gd name="T72" fmla="*/ 282 w 580"/>
                  <a:gd name="T73" fmla="*/ 69 h 507"/>
                  <a:gd name="T74" fmla="*/ 343 w 580"/>
                  <a:gd name="T75" fmla="*/ 6 h 507"/>
                  <a:gd name="T76" fmla="*/ 320 w 580"/>
                  <a:gd name="T77" fmla="*/ 11 h 507"/>
                  <a:gd name="T78" fmla="*/ 306 w 580"/>
                  <a:gd name="T79" fmla="*/ 19 h 507"/>
                  <a:gd name="T80" fmla="*/ 301 w 580"/>
                  <a:gd name="T81" fmla="*/ 11 h 507"/>
                  <a:gd name="T82" fmla="*/ 301 w 580"/>
                  <a:gd name="T83" fmla="*/ 3 h 507"/>
                  <a:gd name="T84" fmla="*/ 291 w 580"/>
                  <a:gd name="T85" fmla="*/ 0 h 507"/>
                  <a:gd name="T86" fmla="*/ 263 w 580"/>
                  <a:gd name="T87" fmla="*/ 9 h 507"/>
                  <a:gd name="T88" fmla="*/ 194 w 580"/>
                  <a:gd name="T89" fmla="*/ 1 h 507"/>
                  <a:gd name="T90" fmla="*/ 191 w 580"/>
                  <a:gd name="T91" fmla="*/ 55 h 507"/>
                  <a:gd name="T92" fmla="*/ 158 w 580"/>
                  <a:gd name="T93" fmla="*/ 82 h 507"/>
                  <a:gd name="T94" fmla="*/ 112 w 580"/>
                  <a:gd name="T95" fmla="*/ 88 h 507"/>
                  <a:gd name="T96" fmla="*/ 50 w 580"/>
                  <a:gd name="T97" fmla="*/ 128 h 507"/>
                  <a:gd name="T98" fmla="*/ 0 w 580"/>
                  <a:gd name="T99" fmla="*/ 142 h 507"/>
                  <a:gd name="T100" fmla="*/ 0 w 580"/>
                  <a:gd name="T101" fmla="*/ 150 h 507"/>
                  <a:gd name="T102" fmla="*/ 46 w 580"/>
                  <a:gd name="T103" fmla="*/ 217 h 507"/>
                  <a:gd name="T104" fmla="*/ 46 w 580"/>
                  <a:gd name="T105" fmla="*/ 237 h 507"/>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580"/>
                  <a:gd name="T160" fmla="*/ 0 h 507"/>
                  <a:gd name="T161" fmla="*/ 580 w 580"/>
                  <a:gd name="T162" fmla="*/ 507 h 507"/>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580" h="507">
                    <a:moveTo>
                      <a:pt x="67" y="352"/>
                    </a:moveTo>
                    <a:lnTo>
                      <a:pt x="151" y="423"/>
                    </a:lnTo>
                    <a:lnTo>
                      <a:pt x="220" y="437"/>
                    </a:lnTo>
                    <a:lnTo>
                      <a:pt x="282" y="430"/>
                    </a:lnTo>
                    <a:lnTo>
                      <a:pt x="303" y="437"/>
                    </a:lnTo>
                    <a:lnTo>
                      <a:pt x="326" y="425"/>
                    </a:lnTo>
                    <a:lnTo>
                      <a:pt x="340" y="443"/>
                    </a:lnTo>
                    <a:lnTo>
                      <a:pt x="347" y="465"/>
                    </a:lnTo>
                    <a:lnTo>
                      <a:pt x="378" y="480"/>
                    </a:lnTo>
                    <a:lnTo>
                      <a:pt x="418" y="480"/>
                    </a:lnTo>
                    <a:lnTo>
                      <a:pt x="448" y="506"/>
                    </a:lnTo>
                    <a:lnTo>
                      <a:pt x="475" y="494"/>
                    </a:lnTo>
                    <a:lnTo>
                      <a:pt x="496" y="506"/>
                    </a:lnTo>
                    <a:lnTo>
                      <a:pt x="513" y="471"/>
                    </a:lnTo>
                    <a:lnTo>
                      <a:pt x="538" y="460"/>
                    </a:lnTo>
                    <a:lnTo>
                      <a:pt x="543" y="432"/>
                    </a:lnTo>
                    <a:lnTo>
                      <a:pt x="533" y="382"/>
                    </a:lnTo>
                    <a:lnTo>
                      <a:pt x="529" y="378"/>
                    </a:lnTo>
                    <a:lnTo>
                      <a:pt x="503" y="405"/>
                    </a:lnTo>
                    <a:lnTo>
                      <a:pt x="465" y="374"/>
                    </a:lnTo>
                    <a:lnTo>
                      <a:pt x="437" y="340"/>
                    </a:lnTo>
                    <a:lnTo>
                      <a:pt x="465" y="320"/>
                    </a:lnTo>
                    <a:lnTo>
                      <a:pt x="474" y="286"/>
                    </a:lnTo>
                    <a:lnTo>
                      <a:pt x="490" y="274"/>
                    </a:lnTo>
                    <a:lnTo>
                      <a:pt x="489" y="227"/>
                    </a:lnTo>
                    <a:lnTo>
                      <a:pt x="501" y="217"/>
                    </a:lnTo>
                    <a:lnTo>
                      <a:pt x="524" y="235"/>
                    </a:lnTo>
                    <a:lnTo>
                      <a:pt x="538" y="254"/>
                    </a:lnTo>
                    <a:lnTo>
                      <a:pt x="569" y="235"/>
                    </a:lnTo>
                    <a:lnTo>
                      <a:pt x="579" y="223"/>
                    </a:lnTo>
                    <a:lnTo>
                      <a:pt x="574" y="199"/>
                    </a:lnTo>
                    <a:lnTo>
                      <a:pt x="538" y="181"/>
                    </a:lnTo>
                    <a:lnTo>
                      <a:pt x="530" y="155"/>
                    </a:lnTo>
                    <a:lnTo>
                      <a:pt x="469" y="164"/>
                    </a:lnTo>
                    <a:lnTo>
                      <a:pt x="428" y="131"/>
                    </a:lnTo>
                    <a:lnTo>
                      <a:pt x="410" y="127"/>
                    </a:lnTo>
                    <a:lnTo>
                      <a:pt x="410" y="103"/>
                    </a:lnTo>
                    <a:lnTo>
                      <a:pt x="498" y="9"/>
                    </a:lnTo>
                    <a:lnTo>
                      <a:pt x="465" y="17"/>
                    </a:lnTo>
                    <a:lnTo>
                      <a:pt x="445" y="28"/>
                    </a:lnTo>
                    <a:lnTo>
                      <a:pt x="437" y="17"/>
                    </a:lnTo>
                    <a:lnTo>
                      <a:pt x="437" y="4"/>
                    </a:lnTo>
                    <a:lnTo>
                      <a:pt x="423" y="0"/>
                    </a:lnTo>
                    <a:lnTo>
                      <a:pt x="383" y="14"/>
                    </a:lnTo>
                    <a:lnTo>
                      <a:pt x="282" y="2"/>
                    </a:lnTo>
                    <a:lnTo>
                      <a:pt x="277" y="82"/>
                    </a:lnTo>
                    <a:lnTo>
                      <a:pt x="230" y="121"/>
                    </a:lnTo>
                    <a:lnTo>
                      <a:pt x="163" y="131"/>
                    </a:lnTo>
                    <a:lnTo>
                      <a:pt x="72" y="190"/>
                    </a:lnTo>
                    <a:lnTo>
                      <a:pt x="0" y="211"/>
                    </a:lnTo>
                    <a:lnTo>
                      <a:pt x="0" y="223"/>
                    </a:lnTo>
                    <a:lnTo>
                      <a:pt x="67" y="322"/>
                    </a:lnTo>
                    <a:lnTo>
                      <a:pt x="67" y="352"/>
                    </a:lnTo>
                  </a:path>
                </a:pathLst>
              </a:custGeom>
              <a:grpFill/>
              <a:ln w="12700">
                <a:solidFill>
                  <a:schemeClr val="bg1"/>
                </a:solidFill>
                <a:round/>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4" name="Freeform 14"/>
              <p:cNvSpPr>
                <a:spLocks/>
              </p:cNvSpPr>
              <p:nvPr/>
            </p:nvSpPr>
            <p:spPr bwMode="auto">
              <a:xfrm>
                <a:off x="2021" y="2043"/>
                <a:ext cx="830" cy="577"/>
              </a:xfrm>
              <a:custGeom>
                <a:avLst/>
                <a:gdLst>
                  <a:gd name="T0" fmla="*/ 68 w 1202"/>
                  <a:gd name="T1" fmla="*/ 216 h 856"/>
                  <a:gd name="T2" fmla="*/ 106 w 1202"/>
                  <a:gd name="T3" fmla="*/ 189 h 856"/>
                  <a:gd name="T4" fmla="*/ 89 w 1202"/>
                  <a:gd name="T5" fmla="*/ 179 h 856"/>
                  <a:gd name="T6" fmla="*/ 115 w 1202"/>
                  <a:gd name="T7" fmla="*/ 156 h 856"/>
                  <a:gd name="T8" fmla="*/ 84 w 1202"/>
                  <a:gd name="T9" fmla="*/ 94 h 856"/>
                  <a:gd name="T10" fmla="*/ 103 w 1202"/>
                  <a:gd name="T11" fmla="*/ 38 h 856"/>
                  <a:gd name="T12" fmla="*/ 271 w 1202"/>
                  <a:gd name="T13" fmla="*/ 0 h 856"/>
                  <a:gd name="T14" fmla="*/ 372 w 1202"/>
                  <a:gd name="T15" fmla="*/ 21 h 856"/>
                  <a:gd name="T16" fmla="*/ 430 w 1202"/>
                  <a:gd name="T17" fmla="*/ 54 h 856"/>
                  <a:gd name="T18" fmla="*/ 487 w 1202"/>
                  <a:gd name="T19" fmla="*/ 33 h 856"/>
                  <a:gd name="T20" fmla="*/ 560 w 1202"/>
                  <a:gd name="T21" fmla="*/ 25 h 856"/>
                  <a:gd name="T22" fmla="*/ 652 w 1202"/>
                  <a:gd name="T23" fmla="*/ 49 h 856"/>
                  <a:gd name="T24" fmla="*/ 710 w 1202"/>
                  <a:gd name="T25" fmla="*/ 114 h 856"/>
                  <a:gd name="T26" fmla="*/ 762 w 1202"/>
                  <a:gd name="T27" fmla="*/ 133 h 856"/>
                  <a:gd name="T28" fmla="*/ 811 w 1202"/>
                  <a:gd name="T29" fmla="*/ 222 h 856"/>
                  <a:gd name="T30" fmla="*/ 824 w 1202"/>
                  <a:gd name="T31" fmla="*/ 285 h 856"/>
                  <a:gd name="T32" fmla="*/ 797 w 1202"/>
                  <a:gd name="T33" fmla="*/ 326 h 856"/>
                  <a:gd name="T34" fmla="*/ 765 w 1202"/>
                  <a:gd name="T35" fmla="*/ 355 h 856"/>
                  <a:gd name="T36" fmla="*/ 751 w 1202"/>
                  <a:gd name="T37" fmla="*/ 396 h 856"/>
                  <a:gd name="T38" fmla="*/ 716 w 1202"/>
                  <a:gd name="T39" fmla="*/ 375 h 856"/>
                  <a:gd name="T40" fmla="*/ 718 w 1202"/>
                  <a:gd name="T41" fmla="*/ 405 h 856"/>
                  <a:gd name="T42" fmla="*/ 771 w 1202"/>
                  <a:gd name="T43" fmla="*/ 433 h 856"/>
                  <a:gd name="T44" fmla="*/ 798 w 1202"/>
                  <a:gd name="T45" fmla="*/ 447 h 856"/>
                  <a:gd name="T46" fmla="*/ 788 w 1202"/>
                  <a:gd name="T47" fmla="*/ 472 h 856"/>
                  <a:gd name="T48" fmla="*/ 751 w 1202"/>
                  <a:gd name="T49" fmla="*/ 481 h 856"/>
                  <a:gd name="T50" fmla="*/ 713 w 1202"/>
                  <a:gd name="T51" fmla="*/ 474 h 856"/>
                  <a:gd name="T52" fmla="*/ 706 w 1202"/>
                  <a:gd name="T53" fmla="*/ 508 h 856"/>
                  <a:gd name="T54" fmla="*/ 645 w 1202"/>
                  <a:gd name="T55" fmla="*/ 478 h 856"/>
                  <a:gd name="T56" fmla="*/ 608 w 1202"/>
                  <a:gd name="T57" fmla="*/ 471 h 856"/>
                  <a:gd name="T58" fmla="*/ 491 w 1202"/>
                  <a:gd name="T59" fmla="*/ 468 h 856"/>
                  <a:gd name="T60" fmla="*/ 480 w 1202"/>
                  <a:gd name="T61" fmla="*/ 495 h 856"/>
                  <a:gd name="T62" fmla="*/ 467 w 1202"/>
                  <a:gd name="T63" fmla="*/ 526 h 856"/>
                  <a:gd name="T64" fmla="*/ 358 w 1202"/>
                  <a:gd name="T65" fmla="*/ 563 h 856"/>
                  <a:gd name="T66" fmla="*/ 311 w 1202"/>
                  <a:gd name="T67" fmla="*/ 505 h 856"/>
                  <a:gd name="T68" fmla="*/ 177 w 1202"/>
                  <a:gd name="T69" fmla="*/ 484 h 856"/>
                  <a:gd name="T70" fmla="*/ 126 w 1202"/>
                  <a:gd name="T71" fmla="*/ 453 h 856"/>
                  <a:gd name="T72" fmla="*/ 1 w 1202"/>
                  <a:gd name="T73" fmla="*/ 341 h 856"/>
                  <a:gd name="T74" fmla="*/ 19 w 1202"/>
                  <a:gd name="T75" fmla="*/ 306 h 856"/>
                  <a:gd name="T76" fmla="*/ 35 w 1202"/>
                  <a:gd name="T77" fmla="*/ 240 h 856"/>
                  <a:gd name="T78" fmla="*/ 40 w 1202"/>
                  <a:gd name="T79" fmla="*/ 205 h 85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202"/>
                  <a:gd name="T121" fmla="*/ 0 h 856"/>
                  <a:gd name="T122" fmla="*/ 1202 w 1202"/>
                  <a:gd name="T123" fmla="*/ 856 h 85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202" h="856">
                    <a:moveTo>
                      <a:pt x="58" y="304"/>
                    </a:moveTo>
                    <a:lnTo>
                      <a:pt x="98" y="320"/>
                    </a:lnTo>
                    <a:lnTo>
                      <a:pt x="164" y="294"/>
                    </a:lnTo>
                    <a:lnTo>
                      <a:pt x="154" y="281"/>
                    </a:lnTo>
                    <a:lnTo>
                      <a:pt x="136" y="281"/>
                    </a:lnTo>
                    <a:lnTo>
                      <a:pt x="129" y="266"/>
                    </a:lnTo>
                    <a:lnTo>
                      <a:pt x="134" y="248"/>
                    </a:lnTo>
                    <a:lnTo>
                      <a:pt x="166" y="232"/>
                    </a:lnTo>
                    <a:lnTo>
                      <a:pt x="189" y="197"/>
                    </a:lnTo>
                    <a:lnTo>
                      <a:pt x="122" y="140"/>
                    </a:lnTo>
                    <a:lnTo>
                      <a:pt x="117" y="80"/>
                    </a:lnTo>
                    <a:lnTo>
                      <a:pt x="149" y="56"/>
                    </a:lnTo>
                    <a:lnTo>
                      <a:pt x="376" y="11"/>
                    </a:lnTo>
                    <a:lnTo>
                      <a:pt x="392" y="0"/>
                    </a:lnTo>
                    <a:lnTo>
                      <a:pt x="425" y="4"/>
                    </a:lnTo>
                    <a:lnTo>
                      <a:pt x="539" y="31"/>
                    </a:lnTo>
                    <a:lnTo>
                      <a:pt x="573" y="51"/>
                    </a:lnTo>
                    <a:lnTo>
                      <a:pt x="623" y="80"/>
                    </a:lnTo>
                    <a:lnTo>
                      <a:pt x="656" y="77"/>
                    </a:lnTo>
                    <a:lnTo>
                      <a:pt x="705" y="49"/>
                    </a:lnTo>
                    <a:lnTo>
                      <a:pt x="769" y="58"/>
                    </a:lnTo>
                    <a:lnTo>
                      <a:pt x="811" y="37"/>
                    </a:lnTo>
                    <a:lnTo>
                      <a:pt x="897" y="89"/>
                    </a:lnTo>
                    <a:lnTo>
                      <a:pt x="944" y="73"/>
                    </a:lnTo>
                    <a:lnTo>
                      <a:pt x="968" y="131"/>
                    </a:lnTo>
                    <a:lnTo>
                      <a:pt x="1028" y="169"/>
                    </a:lnTo>
                    <a:lnTo>
                      <a:pt x="1072" y="208"/>
                    </a:lnTo>
                    <a:lnTo>
                      <a:pt x="1103" y="197"/>
                    </a:lnTo>
                    <a:lnTo>
                      <a:pt x="1163" y="277"/>
                    </a:lnTo>
                    <a:lnTo>
                      <a:pt x="1175" y="329"/>
                    </a:lnTo>
                    <a:lnTo>
                      <a:pt x="1201" y="360"/>
                    </a:lnTo>
                    <a:lnTo>
                      <a:pt x="1193" y="423"/>
                    </a:lnTo>
                    <a:lnTo>
                      <a:pt x="1144" y="459"/>
                    </a:lnTo>
                    <a:lnTo>
                      <a:pt x="1154" y="484"/>
                    </a:lnTo>
                    <a:lnTo>
                      <a:pt x="1135" y="503"/>
                    </a:lnTo>
                    <a:lnTo>
                      <a:pt x="1108" y="526"/>
                    </a:lnTo>
                    <a:lnTo>
                      <a:pt x="1108" y="568"/>
                    </a:lnTo>
                    <a:lnTo>
                      <a:pt x="1088" y="587"/>
                    </a:lnTo>
                    <a:lnTo>
                      <a:pt x="1060" y="577"/>
                    </a:lnTo>
                    <a:lnTo>
                      <a:pt x="1037" y="557"/>
                    </a:lnTo>
                    <a:lnTo>
                      <a:pt x="1025" y="580"/>
                    </a:lnTo>
                    <a:lnTo>
                      <a:pt x="1040" y="601"/>
                    </a:lnTo>
                    <a:lnTo>
                      <a:pt x="1081" y="606"/>
                    </a:lnTo>
                    <a:lnTo>
                      <a:pt x="1117" y="643"/>
                    </a:lnTo>
                    <a:lnTo>
                      <a:pt x="1139" y="643"/>
                    </a:lnTo>
                    <a:lnTo>
                      <a:pt x="1156" y="663"/>
                    </a:lnTo>
                    <a:lnTo>
                      <a:pt x="1141" y="699"/>
                    </a:lnTo>
                    <a:lnTo>
                      <a:pt x="1141" y="700"/>
                    </a:lnTo>
                    <a:lnTo>
                      <a:pt x="1108" y="699"/>
                    </a:lnTo>
                    <a:lnTo>
                      <a:pt x="1088" y="713"/>
                    </a:lnTo>
                    <a:lnTo>
                      <a:pt x="1072" y="687"/>
                    </a:lnTo>
                    <a:lnTo>
                      <a:pt x="1033" y="703"/>
                    </a:lnTo>
                    <a:lnTo>
                      <a:pt x="1023" y="723"/>
                    </a:lnTo>
                    <a:lnTo>
                      <a:pt x="1023" y="753"/>
                    </a:lnTo>
                    <a:lnTo>
                      <a:pt x="985" y="759"/>
                    </a:lnTo>
                    <a:lnTo>
                      <a:pt x="934" y="709"/>
                    </a:lnTo>
                    <a:lnTo>
                      <a:pt x="919" y="685"/>
                    </a:lnTo>
                    <a:lnTo>
                      <a:pt x="880" y="699"/>
                    </a:lnTo>
                    <a:lnTo>
                      <a:pt x="813" y="677"/>
                    </a:lnTo>
                    <a:lnTo>
                      <a:pt x="711" y="694"/>
                    </a:lnTo>
                    <a:lnTo>
                      <a:pt x="705" y="703"/>
                    </a:lnTo>
                    <a:lnTo>
                      <a:pt x="695" y="735"/>
                    </a:lnTo>
                    <a:lnTo>
                      <a:pt x="675" y="748"/>
                    </a:lnTo>
                    <a:lnTo>
                      <a:pt x="677" y="780"/>
                    </a:lnTo>
                    <a:lnTo>
                      <a:pt x="619" y="855"/>
                    </a:lnTo>
                    <a:lnTo>
                      <a:pt x="519" y="835"/>
                    </a:lnTo>
                    <a:lnTo>
                      <a:pt x="512" y="798"/>
                    </a:lnTo>
                    <a:lnTo>
                      <a:pt x="451" y="749"/>
                    </a:lnTo>
                    <a:lnTo>
                      <a:pt x="314" y="727"/>
                    </a:lnTo>
                    <a:lnTo>
                      <a:pt x="256" y="718"/>
                    </a:lnTo>
                    <a:lnTo>
                      <a:pt x="233" y="715"/>
                    </a:lnTo>
                    <a:lnTo>
                      <a:pt x="182" y="672"/>
                    </a:lnTo>
                    <a:lnTo>
                      <a:pt x="76" y="648"/>
                    </a:lnTo>
                    <a:lnTo>
                      <a:pt x="1" y="506"/>
                    </a:lnTo>
                    <a:lnTo>
                      <a:pt x="0" y="467"/>
                    </a:lnTo>
                    <a:lnTo>
                      <a:pt x="28" y="454"/>
                    </a:lnTo>
                    <a:lnTo>
                      <a:pt x="28" y="410"/>
                    </a:lnTo>
                    <a:lnTo>
                      <a:pt x="51" y="356"/>
                    </a:lnTo>
                    <a:lnTo>
                      <a:pt x="27" y="330"/>
                    </a:lnTo>
                    <a:lnTo>
                      <a:pt x="58" y="304"/>
                    </a:lnTo>
                  </a:path>
                </a:pathLst>
              </a:custGeom>
              <a:grpFill/>
              <a:ln w="12700">
                <a:solidFill>
                  <a:schemeClr val="bg1"/>
                </a:solidFill>
                <a:round/>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5" name="Freeform 15"/>
              <p:cNvSpPr>
                <a:spLocks/>
              </p:cNvSpPr>
              <p:nvPr/>
            </p:nvSpPr>
            <p:spPr bwMode="auto">
              <a:xfrm>
                <a:off x="2944" y="2058"/>
                <a:ext cx="171" cy="299"/>
              </a:xfrm>
              <a:custGeom>
                <a:avLst/>
                <a:gdLst>
                  <a:gd name="T0" fmla="*/ 157 w 252"/>
                  <a:gd name="T1" fmla="*/ 167 h 443"/>
                  <a:gd name="T2" fmla="*/ 160 w 252"/>
                  <a:gd name="T3" fmla="*/ 135 h 443"/>
                  <a:gd name="T4" fmla="*/ 170 w 252"/>
                  <a:gd name="T5" fmla="*/ 120 h 443"/>
                  <a:gd name="T6" fmla="*/ 167 w 252"/>
                  <a:gd name="T7" fmla="*/ 105 h 443"/>
                  <a:gd name="T8" fmla="*/ 112 w 252"/>
                  <a:gd name="T9" fmla="*/ 86 h 443"/>
                  <a:gd name="T10" fmla="*/ 118 w 252"/>
                  <a:gd name="T11" fmla="*/ 65 h 443"/>
                  <a:gd name="T12" fmla="*/ 133 w 252"/>
                  <a:gd name="T13" fmla="*/ 41 h 443"/>
                  <a:gd name="T14" fmla="*/ 123 w 252"/>
                  <a:gd name="T15" fmla="*/ 5 h 443"/>
                  <a:gd name="T16" fmla="*/ 118 w 252"/>
                  <a:gd name="T17" fmla="*/ 0 h 443"/>
                  <a:gd name="T18" fmla="*/ 84 w 252"/>
                  <a:gd name="T19" fmla="*/ 23 h 443"/>
                  <a:gd name="T20" fmla="*/ 69 w 252"/>
                  <a:gd name="T21" fmla="*/ 75 h 443"/>
                  <a:gd name="T22" fmla="*/ 62 w 252"/>
                  <a:gd name="T23" fmla="*/ 111 h 443"/>
                  <a:gd name="T24" fmla="*/ 35 w 252"/>
                  <a:gd name="T25" fmla="*/ 135 h 443"/>
                  <a:gd name="T26" fmla="*/ 19 w 252"/>
                  <a:gd name="T27" fmla="*/ 142 h 443"/>
                  <a:gd name="T28" fmla="*/ 0 w 252"/>
                  <a:gd name="T29" fmla="*/ 144 h 443"/>
                  <a:gd name="T30" fmla="*/ 43 w 252"/>
                  <a:gd name="T31" fmla="*/ 202 h 443"/>
                  <a:gd name="T32" fmla="*/ 54 w 252"/>
                  <a:gd name="T33" fmla="*/ 240 h 443"/>
                  <a:gd name="T34" fmla="*/ 49 w 252"/>
                  <a:gd name="T35" fmla="*/ 263 h 443"/>
                  <a:gd name="T36" fmla="*/ 78 w 252"/>
                  <a:gd name="T37" fmla="*/ 279 h 443"/>
                  <a:gd name="T38" fmla="*/ 78 w 252"/>
                  <a:gd name="T39" fmla="*/ 290 h 443"/>
                  <a:gd name="T40" fmla="*/ 106 w 252"/>
                  <a:gd name="T41" fmla="*/ 298 h 443"/>
                  <a:gd name="T42" fmla="*/ 115 w 252"/>
                  <a:gd name="T43" fmla="*/ 298 h 443"/>
                  <a:gd name="T44" fmla="*/ 115 w 252"/>
                  <a:gd name="T45" fmla="*/ 275 h 443"/>
                  <a:gd name="T46" fmla="*/ 136 w 252"/>
                  <a:gd name="T47" fmla="*/ 271 h 443"/>
                  <a:gd name="T48" fmla="*/ 143 w 252"/>
                  <a:gd name="T49" fmla="*/ 244 h 443"/>
                  <a:gd name="T50" fmla="*/ 126 w 252"/>
                  <a:gd name="T51" fmla="*/ 232 h 443"/>
                  <a:gd name="T52" fmla="*/ 115 w 252"/>
                  <a:gd name="T53" fmla="*/ 221 h 443"/>
                  <a:gd name="T54" fmla="*/ 119 w 252"/>
                  <a:gd name="T55" fmla="*/ 169 h 443"/>
                  <a:gd name="T56" fmla="*/ 130 w 252"/>
                  <a:gd name="T57" fmla="*/ 161 h 443"/>
                  <a:gd name="T58" fmla="*/ 151 w 252"/>
                  <a:gd name="T59" fmla="*/ 170 h 443"/>
                  <a:gd name="T60" fmla="*/ 157 w 252"/>
                  <a:gd name="T61" fmla="*/ 167 h 443"/>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252"/>
                  <a:gd name="T94" fmla="*/ 0 h 443"/>
                  <a:gd name="T95" fmla="*/ 252 w 252"/>
                  <a:gd name="T96" fmla="*/ 443 h 443"/>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252" h="443">
                    <a:moveTo>
                      <a:pt x="232" y="247"/>
                    </a:moveTo>
                    <a:lnTo>
                      <a:pt x="236" y="200"/>
                    </a:lnTo>
                    <a:lnTo>
                      <a:pt x="251" y="178"/>
                    </a:lnTo>
                    <a:lnTo>
                      <a:pt x="246" y="156"/>
                    </a:lnTo>
                    <a:lnTo>
                      <a:pt x="165" y="127"/>
                    </a:lnTo>
                    <a:lnTo>
                      <a:pt x="174" y="96"/>
                    </a:lnTo>
                    <a:lnTo>
                      <a:pt x="196" y="61"/>
                    </a:lnTo>
                    <a:lnTo>
                      <a:pt x="181" y="7"/>
                    </a:lnTo>
                    <a:lnTo>
                      <a:pt x="174" y="0"/>
                    </a:lnTo>
                    <a:lnTo>
                      <a:pt x="124" y="34"/>
                    </a:lnTo>
                    <a:lnTo>
                      <a:pt x="102" y="111"/>
                    </a:lnTo>
                    <a:lnTo>
                      <a:pt x="91" y="165"/>
                    </a:lnTo>
                    <a:lnTo>
                      <a:pt x="52" y="200"/>
                    </a:lnTo>
                    <a:lnTo>
                      <a:pt x="28" y="210"/>
                    </a:lnTo>
                    <a:lnTo>
                      <a:pt x="0" y="214"/>
                    </a:lnTo>
                    <a:lnTo>
                      <a:pt x="63" y="299"/>
                    </a:lnTo>
                    <a:lnTo>
                      <a:pt x="80" y="356"/>
                    </a:lnTo>
                    <a:lnTo>
                      <a:pt x="72" y="389"/>
                    </a:lnTo>
                    <a:lnTo>
                      <a:pt x="115" y="413"/>
                    </a:lnTo>
                    <a:lnTo>
                      <a:pt x="115" y="429"/>
                    </a:lnTo>
                    <a:lnTo>
                      <a:pt x="156" y="442"/>
                    </a:lnTo>
                    <a:lnTo>
                      <a:pt x="169" y="442"/>
                    </a:lnTo>
                    <a:lnTo>
                      <a:pt x="169" y="408"/>
                    </a:lnTo>
                    <a:lnTo>
                      <a:pt x="200" y="402"/>
                    </a:lnTo>
                    <a:lnTo>
                      <a:pt x="210" y="361"/>
                    </a:lnTo>
                    <a:lnTo>
                      <a:pt x="186" y="344"/>
                    </a:lnTo>
                    <a:lnTo>
                      <a:pt x="169" y="327"/>
                    </a:lnTo>
                    <a:lnTo>
                      <a:pt x="176" y="251"/>
                    </a:lnTo>
                    <a:lnTo>
                      <a:pt x="192" y="239"/>
                    </a:lnTo>
                    <a:lnTo>
                      <a:pt x="223" y="252"/>
                    </a:lnTo>
                    <a:lnTo>
                      <a:pt x="232" y="247"/>
                    </a:lnTo>
                  </a:path>
                </a:pathLst>
              </a:custGeom>
              <a:grpFill/>
              <a:ln w="12700">
                <a:solidFill>
                  <a:schemeClr val="bg1"/>
                </a:solidFill>
                <a:round/>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6" name="Freeform 16"/>
              <p:cNvSpPr>
                <a:spLocks/>
              </p:cNvSpPr>
              <p:nvPr/>
            </p:nvSpPr>
            <p:spPr bwMode="auto">
              <a:xfrm>
                <a:off x="3464" y="1762"/>
                <a:ext cx="351" cy="495"/>
              </a:xfrm>
              <a:custGeom>
                <a:avLst/>
                <a:gdLst>
                  <a:gd name="T0" fmla="*/ 139 w 507"/>
                  <a:gd name="T1" fmla="*/ 479 h 733"/>
                  <a:gd name="T2" fmla="*/ 168 w 507"/>
                  <a:gd name="T3" fmla="*/ 386 h 733"/>
                  <a:gd name="T4" fmla="*/ 233 w 507"/>
                  <a:gd name="T5" fmla="*/ 347 h 733"/>
                  <a:gd name="T6" fmla="*/ 249 w 507"/>
                  <a:gd name="T7" fmla="*/ 309 h 733"/>
                  <a:gd name="T8" fmla="*/ 219 w 507"/>
                  <a:gd name="T9" fmla="*/ 293 h 733"/>
                  <a:gd name="T10" fmla="*/ 186 w 507"/>
                  <a:gd name="T11" fmla="*/ 278 h 733"/>
                  <a:gd name="T12" fmla="*/ 168 w 507"/>
                  <a:gd name="T13" fmla="*/ 230 h 733"/>
                  <a:gd name="T14" fmla="*/ 135 w 507"/>
                  <a:gd name="T15" fmla="*/ 234 h 733"/>
                  <a:gd name="T16" fmla="*/ 101 w 507"/>
                  <a:gd name="T17" fmla="*/ 226 h 733"/>
                  <a:gd name="T18" fmla="*/ 127 w 507"/>
                  <a:gd name="T19" fmla="*/ 176 h 733"/>
                  <a:gd name="T20" fmla="*/ 153 w 507"/>
                  <a:gd name="T21" fmla="*/ 126 h 733"/>
                  <a:gd name="T22" fmla="*/ 203 w 507"/>
                  <a:gd name="T23" fmla="*/ 146 h 733"/>
                  <a:gd name="T24" fmla="*/ 220 w 507"/>
                  <a:gd name="T25" fmla="*/ 180 h 733"/>
                  <a:gd name="T26" fmla="*/ 224 w 507"/>
                  <a:gd name="T27" fmla="*/ 209 h 733"/>
                  <a:gd name="T28" fmla="*/ 252 w 507"/>
                  <a:gd name="T29" fmla="*/ 239 h 733"/>
                  <a:gd name="T30" fmla="*/ 321 w 507"/>
                  <a:gd name="T31" fmla="*/ 220 h 733"/>
                  <a:gd name="T32" fmla="*/ 350 w 507"/>
                  <a:gd name="T33" fmla="*/ 164 h 733"/>
                  <a:gd name="T34" fmla="*/ 315 w 507"/>
                  <a:gd name="T35" fmla="*/ 134 h 733"/>
                  <a:gd name="T36" fmla="*/ 296 w 507"/>
                  <a:gd name="T37" fmla="*/ 86 h 733"/>
                  <a:gd name="T38" fmla="*/ 233 w 507"/>
                  <a:gd name="T39" fmla="*/ 54 h 733"/>
                  <a:gd name="T40" fmla="*/ 198 w 507"/>
                  <a:gd name="T41" fmla="*/ 0 h 733"/>
                  <a:gd name="T42" fmla="*/ 153 w 507"/>
                  <a:gd name="T43" fmla="*/ 31 h 733"/>
                  <a:gd name="T44" fmla="*/ 155 w 507"/>
                  <a:gd name="T45" fmla="*/ 55 h 733"/>
                  <a:gd name="T46" fmla="*/ 113 w 507"/>
                  <a:gd name="T47" fmla="*/ 70 h 733"/>
                  <a:gd name="T48" fmla="*/ 89 w 507"/>
                  <a:gd name="T49" fmla="*/ 76 h 733"/>
                  <a:gd name="T50" fmla="*/ 51 w 507"/>
                  <a:gd name="T51" fmla="*/ 88 h 733"/>
                  <a:gd name="T52" fmla="*/ 40 w 507"/>
                  <a:gd name="T53" fmla="*/ 55 h 733"/>
                  <a:gd name="T54" fmla="*/ 6 w 507"/>
                  <a:gd name="T55" fmla="*/ 101 h 733"/>
                  <a:gd name="T56" fmla="*/ 22 w 507"/>
                  <a:gd name="T57" fmla="*/ 174 h 733"/>
                  <a:gd name="T58" fmla="*/ 40 w 507"/>
                  <a:gd name="T59" fmla="*/ 220 h 733"/>
                  <a:gd name="T60" fmla="*/ 47 w 507"/>
                  <a:gd name="T61" fmla="*/ 274 h 733"/>
                  <a:gd name="T62" fmla="*/ 5 w 507"/>
                  <a:gd name="T63" fmla="*/ 335 h 733"/>
                  <a:gd name="T64" fmla="*/ 45 w 507"/>
                  <a:gd name="T65" fmla="*/ 394 h 733"/>
                  <a:gd name="T66" fmla="*/ 31 w 507"/>
                  <a:gd name="T67" fmla="*/ 435 h 733"/>
                  <a:gd name="T68" fmla="*/ 16 w 507"/>
                  <a:gd name="T69" fmla="*/ 467 h 733"/>
                  <a:gd name="T70" fmla="*/ 99 w 507"/>
                  <a:gd name="T71" fmla="*/ 494 h 733"/>
                  <a:gd name="T72" fmla="*/ 136 w 507"/>
                  <a:gd name="T73" fmla="*/ 488 h 733"/>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507"/>
                  <a:gd name="T112" fmla="*/ 0 h 733"/>
                  <a:gd name="T113" fmla="*/ 507 w 507"/>
                  <a:gd name="T114" fmla="*/ 733 h 733"/>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507" h="733">
                    <a:moveTo>
                      <a:pt x="197" y="722"/>
                    </a:moveTo>
                    <a:lnTo>
                      <a:pt x="201" y="710"/>
                    </a:lnTo>
                    <a:lnTo>
                      <a:pt x="185" y="681"/>
                    </a:lnTo>
                    <a:lnTo>
                      <a:pt x="243" y="572"/>
                    </a:lnTo>
                    <a:lnTo>
                      <a:pt x="297" y="524"/>
                    </a:lnTo>
                    <a:lnTo>
                      <a:pt x="336" y="514"/>
                    </a:lnTo>
                    <a:lnTo>
                      <a:pt x="374" y="466"/>
                    </a:lnTo>
                    <a:lnTo>
                      <a:pt x="359" y="457"/>
                    </a:lnTo>
                    <a:lnTo>
                      <a:pt x="345" y="423"/>
                    </a:lnTo>
                    <a:lnTo>
                      <a:pt x="317" y="434"/>
                    </a:lnTo>
                    <a:lnTo>
                      <a:pt x="270" y="423"/>
                    </a:lnTo>
                    <a:lnTo>
                      <a:pt x="268" y="411"/>
                    </a:lnTo>
                    <a:lnTo>
                      <a:pt x="266" y="331"/>
                    </a:lnTo>
                    <a:lnTo>
                      <a:pt x="242" y="340"/>
                    </a:lnTo>
                    <a:lnTo>
                      <a:pt x="227" y="356"/>
                    </a:lnTo>
                    <a:lnTo>
                      <a:pt x="195" y="346"/>
                    </a:lnTo>
                    <a:lnTo>
                      <a:pt x="153" y="354"/>
                    </a:lnTo>
                    <a:lnTo>
                      <a:pt x="146" y="334"/>
                    </a:lnTo>
                    <a:lnTo>
                      <a:pt x="151" y="297"/>
                    </a:lnTo>
                    <a:lnTo>
                      <a:pt x="183" y="261"/>
                    </a:lnTo>
                    <a:lnTo>
                      <a:pt x="190" y="218"/>
                    </a:lnTo>
                    <a:lnTo>
                      <a:pt x="221" y="186"/>
                    </a:lnTo>
                    <a:lnTo>
                      <a:pt x="279" y="216"/>
                    </a:lnTo>
                    <a:lnTo>
                      <a:pt x="293" y="216"/>
                    </a:lnTo>
                    <a:lnTo>
                      <a:pt x="303" y="258"/>
                    </a:lnTo>
                    <a:lnTo>
                      <a:pt x="318" y="266"/>
                    </a:lnTo>
                    <a:lnTo>
                      <a:pt x="327" y="292"/>
                    </a:lnTo>
                    <a:lnTo>
                      <a:pt x="324" y="309"/>
                    </a:lnTo>
                    <a:lnTo>
                      <a:pt x="359" y="334"/>
                    </a:lnTo>
                    <a:lnTo>
                      <a:pt x="364" y="354"/>
                    </a:lnTo>
                    <a:lnTo>
                      <a:pt x="393" y="366"/>
                    </a:lnTo>
                    <a:lnTo>
                      <a:pt x="464" y="326"/>
                    </a:lnTo>
                    <a:lnTo>
                      <a:pt x="464" y="304"/>
                    </a:lnTo>
                    <a:lnTo>
                      <a:pt x="506" y="243"/>
                    </a:lnTo>
                    <a:lnTo>
                      <a:pt x="476" y="201"/>
                    </a:lnTo>
                    <a:lnTo>
                      <a:pt x="455" y="199"/>
                    </a:lnTo>
                    <a:lnTo>
                      <a:pt x="413" y="172"/>
                    </a:lnTo>
                    <a:lnTo>
                      <a:pt x="428" y="128"/>
                    </a:lnTo>
                    <a:lnTo>
                      <a:pt x="364" y="123"/>
                    </a:lnTo>
                    <a:lnTo>
                      <a:pt x="336" y="80"/>
                    </a:lnTo>
                    <a:lnTo>
                      <a:pt x="340" y="60"/>
                    </a:lnTo>
                    <a:lnTo>
                      <a:pt x="286" y="0"/>
                    </a:lnTo>
                    <a:lnTo>
                      <a:pt x="251" y="18"/>
                    </a:lnTo>
                    <a:lnTo>
                      <a:pt x="221" y="46"/>
                    </a:lnTo>
                    <a:lnTo>
                      <a:pt x="232" y="68"/>
                    </a:lnTo>
                    <a:lnTo>
                      <a:pt x="224" y="82"/>
                    </a:lnTo>
                    <a:lnTo>
                      <a:pt x="183" y="85"/>
                    </a:lnTo>
                    <a:lnTo>
                      <a:pt x="163" y="103"/>
                    </a:lnTo>
                    <a:lnTo>
                      <a:pt x="146" y="94"/>
                    </a:lnTo>
                    <a:lnTo>
                      <a:pt x="129" y="112"/>
                    </a:lnTo>
                    <a:lnTo>
                      <a:pt x="89" y="142"/>
                    </a:lnTo>
                    <a:lnTo>
                      <a:pt x="73" y="130"/>
                    </a:lnTo>
                    <a:lnTo>
                      <a:pt x="73" y="90"/>
                    </a:lnTo>
                    <a:lnTo>
                      <a:pt x="58" y="82"/>
                    </a:lnTo>
                    <a:lnTo>
                      <a:pt x="37" y="92"/>
                    </a:lnTo>
                    <a:lnTo>
                      <a:pt x="9" y="150"/>
                    </a:lnTo>
                    <a:lnTo>
                      <a:pt x="0" y="204"/>
                    </a:lnTo>
                    <a:lnTo>
                      <a:pt x="32" y="258"/>
                    </a:lnTo>
                    <a:lnTo>
                      <a:pt x="58" y="283"/>
                    </a:lnTo>
                    <a:lnTo>
                      <a:pt x="58" y="326"/>
                    </a:lnTo>
                    <a:lnTo>
                      <a:pt x="75" y="363"/>
                    </a:lnTo>
                    <a:lnTo>
                      <a:pt x="68" y="406"/>
                    </a:lnTo>
                    <a:lnTo>
                      <a:pt x="27" y="432"/>
                    </a:lnTo>
                    <a:lnTo>
                      <a:pt x="7" y="496"/>
                    </a:lnTo>
                    <a:lnTo>
                      <a:pt x="41" y="536"/>
                    </a:lnTo>
                    <a:lnTo>
                      <a:pt x="65" y="584"/>
                    </a:lnTo>
                    <a:lnTo>
                      <a:pt x="50" y="609"/>
                    </a:lnTo>
                    <a:lnTo>
                      <a:pt x="45" y="644"/>
                    </a:lnTo>
                    <a:lnTo>
                      <a:pt x="32" y="666"/>
                    </a:lnTo>
                    <a:lnTo>
                      <a:pt x="23" y="691"/>
                    </a:lnTo>
                    <a:lnTo>
                      <a:pt x="45" y="720"/>
                    </a:lnTo>
                    <a:lnTo>
                      <a:pt x="143" y="732"/>
                    </a:lnTo>
                    <a:lnTo>
                      <a:pt x="183" y="717"/>
                    </a:lnTo>
                    <a:lnTo>
                      <a:pt x="197" y="722"/>
                    </a:lnTo>
                  </a:path>
                </a:pathLst>
              </a:custGeom>
              <a:grpFill/>
              <a:ln w="12700">
                <a:solidFill>
                  <a:schemeClr val="bg1"/>
                </a:solidFill>
                <a:round/>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7" name="Freeform 17"/>
              <p:cNvSpPr>
                <a:spLocks/>
              </p:cNvSpPr>
              <p:nvPr/>
            </p:nvSpPr>
            <p:spPr bwMode="auto">
              <a:xfrm>
                <a:off x="3648" y="1936"/>
                <a:ext cx="72" cy="116"/>
              </a:xfrm>
              <a:custGeom>
                <a:avLst/>
                <a:gdLst>
                  <a:gd name="T0" fmla="*/ 59 w 105"/>
                  <a:gd name="T1" fmla="*/ 107 h 173"/>
                  <a:gd name="T2" fmla="*/ 41 w 105"/>
                  <a:gd name="T3" fmla="*/ 115 h 173"/>
                  <a:gd name="T4" fmla="*/ 10 w 105"/>
                  <a:gd name="T5" fmla="*/ 109 h 173"/>
                  <a:gd name="T6" fmla="*/ 2 w 105"/>
                  <a:gd name="T7" fmla="*/ 101 h 173"/>
                  <a:gd name="T8" fmla="*/ 0 w 105"/>
                  <a:gd name="T9" fmla="*/ 50 h 173"/>
                  <a:gd name="T10" fmla="*/ 28 w 105"/>
                  <a:gd name="T11" fmla="*/ 38 h 173"/>
                  <a:gd name="T12" fmla="*/ 25 w 105"/>
                  <a:gd name="T13" fmla="*/ 29 h 173"/>
                  <a:gd name="T14" fmla="*/ 30 w 105"/>
                  <a:gd name="T15" fmla="*/ 9 h 173"/>
                  <a:gd name="T16" fmla="*/ 32 w 105"/>
                  <a:gd name="T17" fmla="*/ 0 h 173"/>
                  <a:gd name="T18" fmla="*/ 43 w 105"/>
                  <a:gd name="T19" fmla="*/ 5 h 173"/>
                  <a:gd name="T20" fmla="*/ 47 w 105"/>
                  <a:gd name="T21" fmla="*/ 22 h 173"/>
                  <a:gd name="T22" fmla="*/ 45 w 105"/>
                  <a:gd name="T23" fmla="*/ 34 h 173"/>
                  <a:gd name="T24" fmla="*/ 68 w 105"/>
                  <a:gd name="T25" fmla="*/ 50 h 173"/>
                  <a:gd name="T26" fmla="*/ 71 w 105"/>
                  <a:gd name="T27" fmla="*/ 62 h 173"/>
                  <a:gd name="T28" fmla="*/ 59 w 105"/>
                  <a:gd name="T29" fmla="*/ 72 h 173"/>
                  <a:gd name="T30" fmla="*/ 53 w 105"/>
                  <a:gd name="T31" fmla="*/ 93 h 173"/>
                  <a:gd name="T32" fmla="*/ 59 w 105"/>
                  <a:gd name="T33" fmla="*/ 107 h 173"/>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05"/>
                  <a:gd name="T52" fmla="*/ 0 h 173"/>
                  <a:gd name="T53" fmla="*/ 105 w 105"/>
                  <a:gd name="T54" fmla="*/ 173 h 173"/>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05" h="173">
                    <a:moveTo>
                      <a:pt x="86" y="159"/>
                    </a:moveTo>
                    <a:lnTo>
                      <a:pt x="60" y="172"/>
                    </a:lnTo>
                    <a:lnTo>
                      <a:pt x="14" y="162"/>
                    </a:lnTo>
                    <a:lnTo>
                      <a:pt x="3" y="150"/>
                    </a:lnTo>
                    <a:lnTo>
                      <a:pt x="0" y="74"/>
                    </a:lnTo>
                    <a:lnTo>
                      <a:pt x="41" y="57"/>
                    </a:lnTo>
                    <a:lnTo>
                      <a:pt x="37" y="43"/>
                    </a:lnTo>
                    <a:lnTo>
                      <a:pt x="44" y="14"/>
                    </a:lnTo>
                    <a:lnTo>
                      <a:pt x="47" y="0"/>
                    </a:lnTo>
                    <a:lnTo>
                      <a:pt x="62" y="8"/>
                    </a:lnTo>
                    <a:lnTo>
                      <a:pt x="69" y="33"/>
                    </a:lnTo>
                    <a:lnTo>
                      <a:pt x="66" y="50"/>
                    </a:lnTo>
                    <a:lnTo>
                      <a:pt x="99" y="74"/>
                    </a:lnTo>
                    <a:lnTo>
                      <a:pt x="104" y="93"/>
                    </a:lnTo>
                    <a:lnTo>
                      <a:pt x="86" y="107"/>
                    </a:lnTo>
                    <a:lnTo>
                      <a:pt x="78" y="139"/>
                    </a:lnTo>
                    <a:lnTo>
                      <a:pt x="86" y="159"/>
                    </a:lnTo>
                  </a:path>
                </a:pathLst>
              </a:custGeom>
              <a:solidFill>
                <a:srgbClr val="64ADD3"/>
              </a:solidFill>
              <a:ln w="12700">
                <a:solidFill>
                  <a:schemeClr val="bg1"/>
                </a:solidFill>
                <a:round/>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8" name="Freeform 18"/>
              <p:cNvSpPr>
                <a:spLocks/>
              </p:cNvSpPr>
              <p:nvPr/>
            </p:nvSpPr>
            <p:spPr bwMode="auto">
              <a:xfrm>
                <a:off x="3563" y="1886"/>
                <a:ext cx="114" cy="115"/>
              </a:xfrm>
              <a:custGeom>
                <a:avLst/>
                <a:gdLst>
                  <a:gd name="T0" fmla="*/ 87 w 164"/>
                  <a:gd name="T1" fmla="*/ 96 h 169"/>
                  <a:gd name="T2" fmla="*/ 86 w 164"/>
                  <a:gd name="T3" fmla="*/ 80 h 169"/>
                  <a:gd name="T4" fmla="*/ 81 w 164"/>
                  <a:gd name="T5" fmla="*/ 68 h 169"/>
                  <a:gd name="T6" fmla="*/ 111 w 164"/>
                  <a:gd name="T7" fmla="*/ 57 h 169"/>
                  <a:gd name="T8" fmla="*/ 113 w 164"/>
                  <a:gd name="T9" fmla="*/ 47 h 169"/>
                  <a:gd name="T10" fmla="*/ 106 w 164"/>
                  <a:gd name="T11" fmla="*/ 20 h 169"/>
                  <a:gd name="T12" fmla="*/ 97 w 164"/>
                  <a:gd name="T13" fmla="*/ 20 h 169"/>
                  <a:gd name="T14" fmla="*/ 51 w 164"/>
                  <a:gd name="T15" fmla="*/ 0 h 169"/>
                  <a:gd name="T16" fmla="*/ 33 w 164"/>
                  <a:gd name="T17" fmla="*/ 20 h 169"/>
                  <a:gd name="T18" fmla="*/ 24 w 164"/>
                  <a:gd name="T19" fmla="*/ 45 h 169"/>
                  <a:gd name="T20" fmla="*/ 3 w 164"/>
                  <a:gd name="T21" fmla="*/ 74 h 169"/>
                  <a:gd name="T22" fmla="*/ 0 w 164"/>
                  <a:gd name="T23" fmla="*/ 95 h 169"/>
                  <a:gd name="T24" fmla="*/ 8 w 164"/>
                  <a:gd name="T25" fmla="*/ 108 h 169"/>
                  <a:gd name="T26" fmla="*/ 40 w 164"/>
                  <a:gd name="T27" fmla="*/ 106 h 169"/>
                  <a:gd name="T28" fmla="*/ 56 w 164"/>
                  <a:gd name="T29" fmla="*/ 114 h 169"/>
                  <a:gd name="T30" fmla="*/ 72 w 164"/>
                  <a:gd name="T31" fmla="*/ 103 h 169"/>
                  <a:gd name="T32" fmla="*/ 87 w 164"/>
                  <a:gd name="T33" fmla="*/ 96 h 169"/>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64"/>
                  <a:gd name="T52" fmla="*/ 0 h 169"/>
                  <a:gd name="T53" fmla="*/ 164 w 164"/>
                  <a:gd name="T54" fmla="*/ 169 h 169"/>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64" h="169">
                    <a:moveTo>
                      <a:pt x="125" y="141"/>
                    </a:moveTo>
                    <a:lnTo>
                      <a:pt x="124" y="118"/>
                    </a:lnTo>
                    <a:lnTo>
                      <a:pt x="117" y="100"/>
                    </a:lnTo>
                    <a:lnTo>
                      <a:pt x="159" y="84"/>
                    </a:lnTo>
                    <a:lnTo>
                      <a:pt x="163" y="69"/>
                    </a:lnTo>
                    <a:lnTo>
                      <a:pt x="152" y="30"/>
                    </a:lnTo>
                    <a:lnTo>
                      <a:pt x="139" y="30"/>
                    </a:lnTo>
                    <a:lnTo>
                      <a:pt x="74" y="0"/>
                    </a:lnTo>
                    <a:lnTo>
                      <a:pt x="47" y="30"/>
                    </a:lnTo>
                    <a:lnTo>
                      <a:pt x="35" y="66"/>
                    </a:lnTo>
                    <a:lnTo>
                      <a:pt x="5" y="109"/>
                    </a:lnTo>
                    <a:lnTo>
                      <a:pt x="0" y="139"/>
                    </a:lnTo>
                    <a:lnTo>
                      <a:pt x="11" y="159"/>
                    </a:lnTo>
                    <a:lnTo>
                      <a:pt x="57" y="156"/>
                    </a:lnTo>
                    <a:lnTo>
                      <a:pt x="81" y="168"/>
                    </a:lnTo>
                    <a:lnTo>
                      <a:pt x="103" y="151"/>
                    </a:lnTo>
                    <a:lnTo>
                      <a:pt x="125" y="141"/>
                    </a:lnTo>
                  </a:path>
                </a:pathLst>
              </a:custGeom>
              <a:solidFill>
                <a:srgbClr val="0F85F1"/>
              </a:solidFill>
              <a:ln w="12700">
                <a:solidFill>
                  <a:schemeClr val="bg1"/>
                </a:solidFill>
                <a:round/>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9" name="Freeform 19"/>
              <p:cNvSpPr>
                <a:spLocks/>
              </p:cNvSpPr>
              <p:nvPr/>
            </p:nvSpPr>
            <p:spPr bwMode="auto">
              <a:xfrm>
                <a:off x="3293" y="1933"/>
                <a:ext cx="222" cy="452"/>
              </a:xfrm>
              <a:custGeom>
                <a:avLst/>
                <a:gdLst>
                  <a:gd name="T0" fmla="*/ 14 w 323"/>
                  <a:gd name="T1" fmla="*/ 451 h 672"/>
                  <a:gd name="T2" fmla="*/ 62 w 323"/>
                  <a:gd name="T3" fmla="*/ 437 h 672"/>
                  <a:gd name="T4" fmla="*/ 123 w 323"/>
                  <a:gd name="T5" fmla="*/ 398 h 672"/>
                  <a:gd name="T6" fmla="*/ 166 w 323"/>
                  <a:gd name="T7" fmla="*/ 390 h 672"/>
                  <a:gd name="T8" fmla="*/ 198 w 323"/>
                  <a:gd name="T9" fmla="*/ 365 h 672"/>
                  <a:gd name="T10" fmla="*/ 201 w 323"/>
                  <a:gd name="T11" fmla="*/ 311 h 672"/>
                  <a:gd name="T12" fmla="*/ 186 w 323"/>
                  <a:gd name="T13" fmla="*/ 291 h 672"/>
                  <a:gd name="T14" fmla="*/ 191 w 323"/>
                  <a:gd name="T15" fmla="*/ 273 h 672"/>
                  <a:gd name="T16" fmla="*/ 201 w 323"/>
                  <a:gd name="T17" fmla="*/ 260 h 672"/>
                  <a:gd name="T18" fmla="*/ 203 w 323"/>
                  <a:gd name="T19" fmla="*/ 236 h 672"/>
                  <a:gd name="T20" fmla="*/ 214 w 323"/>
                  <a:gd name="T21" fmla="*/ 219 h 672"/>
                  <a:gd name="T22" fmla="*/ 198 w 323"/>
                  <a:gd name="T23" fmla="*/ 187 h 672"/>
                  <a:gd name="T24" fmla="*/ 174 w 323"/>
                  <a:gd name="T25" fmla="*/ 160 h 672"/>
                  <a:gd name="T26" fmla="*/ 188 w 323"/>
                  <a:gd name="T27" fmla="*/ 117 h 672"/>
                  <a:gd name="T28" fmla="*/ 216 w 323"/>
                  <a:gd name="T29" fmla="*/ 100 h 672"/>
                  <a:gd name="T30" fmla="*/ 221 w 323"/>
                  <a:gd name="T31" fmla="*/ 71 h 672"/>
                  <a:gd name="T32" fmla="*/ 210 w 323"/>
                  <a:gd name="T33" fmla="*/ 46 h 672"/>
                  <a:gd name="T34" fmla="*/ 210 w 323"/>
                  <a:gd name="T35" fmla="*/ 17 h 672"/>
                  <a:gd name="T36" fmla="*/ 191 w 323"/>
                  <a:gd name="T37" fmla="*/ 0 h 672"/>
                  <a:gd name="T38" fmla="*/ 148 w 323"/>
                  <a:gd name="T39" fmla="*/ 22 h 672"/>
                  <a:gd name="T40" fmla="*/ 141 w 323"/>
                  <a:gd name="T41" fmla="*/ 15 h 672"/>
                  <a:gd name="T42" fmla="*/ 118 w 323"/>
                  <a:gd name="T43" fmla="*/ 32 h 672"/>
                  <a:gd name="T44" fmla="*/ 99 w 323"/>
                  <a:gd name="T45" fmla="*/ 30 h 672"/>
                  <a:gd name="T46" fmla="*/ 62 w 323"/>
                  <a:gd name="T47" fmla="*/ 83 h 672"/>
                  <a:gd name="T48" fmla="*/ 52 w 323"/>
                  <a:gd name="T49" fmla="*/ 83 h 672"/>
                  <a:gd name="T50" fmla="*/ 31 w 323"/>
                  <a:gd name="T51" fmla="*/ 100 h 672"/>
                  <a:gd name="T52" fmla="*/ 32 w 323"/>
                  <a:gd name="T53" fmla="*/ 122 h 672"/>
                  <a:gd name="T54" fmla="*/ 23 w 323"/>
                  <a:gd name="T55" fmla="*/ 142 h 672"/>
                  <a:gd name="T56" fmla="*/ 19 w 323"/>
                  <a:gd name="T57" fmla="*/ 169 h 672"/>
                  <a:gd name="T58" fmla="*/ 1 w 323"/>
                  <a:gd name="T59" fmla="*/ 196 h 672"/>
                  <a:gd name="T60" fmla="*/ 21 w 323"/>
                  <a:gd name="T61" fmla="*/ 236 h 672"/>
                  <a:gd name="T62" fmla="*/ 14 w 323"/>
                  <a:gd name="T63" fmla="*/ 260 h 672"/>
                  <a:gd name="T64" fmla="*/ 0 w 323"/>
                  <a:gd name="T65" fmla="*/ 285 h 672"/>
                  <a:gd name="T66" fmla="*/ 21 w 323"/>
                  <a:gd name="T67" fmla="*/ 381 h 672"/>
                  <a:gd name="T68" fmla="*/ 7 w 323"/>
                  <a:gd name="T69" fmla="*/ 430 h 672"/>
                  <a:gd name="T70" fmla="*/ 14 w 323"/>
                  <a:gd name="T71" fmla="*/ 451 h 67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323"/>
                  <a:gd name="T109" fmla="*/ 0 h 672"/>
                  <a:gd name="T110" fmla="*/ 323 w 323"/>
                  <a:gd name="T111" fmla="*/ 672 h 672"/>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323" h="672">
                    <a:moveTo>
                      <a:pt x="21" y="671"/>
                    </a:moveTo>
                    <a:lnTo>
                      <a:pt x="90" y="650"/>
                    </a:lnTo>
                    <a:lnTo>
                      <a:pt x="179" y="592"/>
                    </a:lnTo>
                    <a:lnTo>
                      <a:pt x="241" y="580"/>
                    </a:lnTo>
                    <a:lnTo>
                      <a:pt x="288" y="542"/>
                    </a:lnTo>
                    <a:lnTo>
                      <a:pt x="293" y="462"/>
                    </a:lnTo>
                    <a:lnTo>
                      <a:pt x="270" y="433"/>
                    </a:lnTo>
                    <a:lnTo>
                      <a:pt x="278" y="406"/>
                    </a:lnTo>
                    <a:lnTo>
                      <a:pt x="293" y="386"/>
                    </a:lnTo>
                    <a:lnTo>
                      <a:pt x="296" y="351"/>
                    </a:lnTo>
                    <a:lnTo>
                      <a:pt x="312" y="326"/>
                    </a:lnTo>
                    <a:lnTo>
                      <a:pt x="288" y="278"/>
                    </a:lnTo>
                    <a:lnTo>
                      <a:pt x="253" y="238"/>
                    </a:lnTo>
                    <a:lnTo>
                      <a:pt x="274" y="174"/>
                    </a:lnTo>
                    <a:lnTo>
                      <a:pt x="314" y="148"/>
                    </a:lnTo>
                    <a:lnTo>
                      <a:pt x="322" y="105"/>
                    </a:lnTo>
                    <a:lnTo>
                      <a:pt x="305" y="68"/>
                    </a:lnTo>
                    <a:lnTo>
                      <a:pt x="305" y="25"/>
                    </a:lnTo>
                    <a:lnTo>
                      <a:pt x="278" y="0"/>
                    </a:lnTo>
                    <a:lnTo>
                      <a:pt x="215" y="32"/>
                    </a:lnTo>
                    <a:lnTo>
                      <a:pt x="205" y="22"/>
                    </a:lnTo>
                    <a:lnTo>
                      <a:pt x="172" y="48"/>
                    </a:lnTo>
                    <a:lnTo>
                      <a:pt x="144" y="45"/>
                    </a:lnTo>
                    <a:lnTo>
                      <a:pt x="90" y="123"/>
                    </a:lnTo>
                    <a:lnTo>
                      <a:pt x="75" y="123"/>
                    </a:lnTo>
                    <a:lnTo>
                      <a:pt x="45" y="148"/>
                    </a:lnTo>
                    <a:lnTo>
                      <a:pt x="47" y="181"/>
                    </a:lnTo>
                    <a:lnTo>
                      <a:pt x="33" y="211"/>
                    </a:lnTo>
                    <a:lnTo>
                      <a:pt x="28" y="252"/>
                    </a:lnTo>
                    <a:lnTo>
                      <a:pt x="2" y="292"/>
                    </a:lnTo>
                    <a:lnTo>
                      <a:pt x="31" y="351"/>
                    </a:lnTo>
                    <a:lnTo>
                      <a:pt x="21" y="386"/>
                    </a:lnTo>
                    <a:lnTo>
                      <a:pt x="0" y="423"/>
                    </a:lnTo>
                    <a:lnTo>
                      <a:pt x="31" y="567"/>
                    </a:lnTo>
                    <a:lnTo>
                      <a:pt x="10" y="640"/>
                    </a:lnTo>
                    <a:lnTo>
                      <a:pt x="21" y="671"/>
                    </a:lnTo>
                  </a:path>
                </a:pathLst>
              </a:custGeom>
              <a:grpFill/>
              <a:ln w="12700">
                <a:solidFill>
                  <a:schemeClr val="bg1"/>
                </a:solidFill>
                <a:round/>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0" name="Freeform 20"/>
              <p:cNvSpPr>
                <a:spLocks/>
              </p:cNvSpPr>
              <p:nvPr/>
            </p:nvSpPr>
            <p:spPr bwMode="auto">
              <a:xfrm>
                <a:off x="3649" y="1944"/>
                <a:ext cx="26" cy="37"/>
              </a:xfrm>
              <a:custGeom>
                <a:avLst/>
                <a:gdLst>
                  <a:gd name="T0" fmla="*/ 25 w 38"/>
                  <a:gd name="T1" fmla="*/ 0 h 53"/>
                  <a:gd name="T2" fmla="*/ 21 w 38"/>
                  <a:gd name="T3" fmla="*/ 19 h 53"/>
                  <a:gd name="T4" fmla="*/ 23 w 38"/>
                  <a:gd name="T5" fmla="*/ 27 h 53"/>
                  <a:gd name="T6" fmla="*/ 5 w 38"/>
                  <a:gd name="T7" fmla="*/ 36 h 53"/>
                  <a:gd name="T8" fmla="*/ 3 w 38"/>
                  <a:gd name="T9" fmla="*/ 21 h 53"/>
                  <a:gd name="T10" fmla="*/ 0 w 38"/>
                  <a:gd name="T11" fmla="*/ 10 h 53"/>
                  <a:gd name="T12" fmla="*/ 25 w 38"/>
                  <a:gd name="T13" fmla="*/ 0 h 53"/>
                  <a:gd name="T14" fmla="*/ 0 60000 65536"/>
                  <a:gd name="T15" fmla="*/ 0 60000 65536"/>
                  <a:gd name="T16" fmla="*/ 0 60000 65536"/>
                  <a:gd name="T17" fmla="*/ 0 60000 65536"/>
                  <a:gd name="T18" fmla="*/ 0 60000 65536"/>
                  <a:gd name="T19" fmla="*/ 0 60000 65536"/>
                  <a:gd name="T20" fmla="*/ 0 60000 65536"/>
                  <a:gd name="T21" fmla="*/ 0 w 38"/>
                  <a:gd name="T22" fmla="*/ 0 h 53"/>
                  <a:gd name="T23" fmla="*/ 38 w 38"/>
                  <a:gd name="T24" fmla="*/ 53 h 5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8" h="53">
                    <a:moveTo>
                      <a:pt x="37" y="0"/>
                    </a:moveTo>
                    <a:lnTo>
                      <a:pt x="31" y="27"/>
                    </a:lnTo>
                    <a:lnTo>
                      <a:pt x="34" y="39"/>
                    </a:lnTo>
                    <a:lnTo>
                      <a:pt x="8" y="52"/>
                    </a:lnTo>
                    <a:lnTo>
                      <a:pt x="5" y="30"/>
                    </a:lnTo>
                    <a:lnTo>
                      <a:pt x="0" y="15"/>
                    </a:lnTo>
                    <a:lnTo>
                      <a:pt x="37" y="0"/>
                    </a:lnTo>
                  </a:path>
                </a:pathLst>
              </a:custGeom>
              <a:grpFill/>
              <a:ln w="12700">
                <a:solidFill>
                  <a:schemeClr val="bg1"/>
                </a:solidFill>
                <a:round/>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1" name="Freeform 21"/>
              <p:cNvSpPr>
                <a:spLocks/>
              </p:cNvSpPr>
              <p:nvPr/>
            </p:nvSpPr>
            <p:spPr bwMode="auto">
              <a:xfrm>
                <a:off x="3631" y="3255"/>
                <a:ext cx="50" cy="35"/>
              </a:xfrm>
              <a:custGeom>
                <a:avLst/>
                <a:gdLst>
                  <a:gd name="T0" fmla="*/ 3 w 72"/>
                  <a:gd name="T1" fmla="*/ 9 h 49"/>
                  <a:gd name="T2" fmla="*/ 21 w 72"/>
                  <a:gd name="T3" fmla="*/ 13 h 49"/>
                  <a:gd name="T4" fmla="*/ 40 w 72"/>
                  <a:gd name="T5" fmla="*/ 0 h 49"/>
                  <a:gd name="T6" fmla="*/ 49 w 72"/>
                  <a:gd name="T7" fmla="*/ 26 h 49"/>
                  <a:gd name="T8" fmla="*/ 29 w 72"/>
                  <a:gd name="T9" fmla="*/ 34 h 49"/>
                  <a:gd name="T10" fmla="*/ 4 w 72"/>
                  <a:gd name="T11" fmla="*/ 32 h 49"/>
                  <a:gd name="T12" fmla="*/ 0 w 72"/>
                  <a:gd name="T13" fmla="*/ 13 h 49"/>
                  <a:gd name="T14" fmla="*/ 3 w 72"/>
                  <a:gd name="T15" fmla="*/ 9 h 49"/>
                  <a:gd name="T16" fmla="*/ 0 60000 65536"/>
                  <a:gd name="T17" fmla="*/ 0 60000 65536"/>
                  <a:gd name="T18" fmla="*/ 0 60000 65536"/>
                  <a:gd name="T19" fmla="*/ 0 60000 65536"/>
                  <a:gd name="T20" fmla="*/ 0 60000 65536"/>
                  <a:gd name="T21" fmla="*/ 0 60000 65536"/>
                  <a:gd name="T22" fmla="*/ 0 60000 65536"/>
                  <a:gd name="T23" fmla="*/ 0 60000 65536"/>
                  <a:gd name="T24" fmla="*/ 0 w 72"/>
                  <a:gd name="T25" fmla="*/ 0 h 49"/>
                  <a:gd name="T26" fmla="*/ 72 w 72"/>
                  <a:gd name="T27" fmla="*/ 49 h 4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2" h="49">
                    <a:moveTo>
                      <a:pt x="4" y="13"/>
                    </a:moveTo>
                    <a:lnTo>
                      <a:pt x="30" y="18"/>
                    </a:lnTo>
                    <a:lnTo>
                      <a:pt x="57" y="0"/>
                    </a:lnTo>
                    <a:lnTo>
                      <a:pt x="71" y="36"/>
                    </a:lnTo>
                    <a:lnTo>
                      <a:pt x="42" y="48"/>
                    </a:lnTo>
                    <a:lnTo>
                      <a:pt x="6" y="45"/>
                    </a:lnTo>
                    <a:lnTo>
                      <a:pt x="0" y="18"/>
                    </a:lnTo>
                    <a:lnTo>
                      <a:pt x="4" y="13"/>
                    </a:lnTo>
                  </a:path>
                </a:pathLst>
              </a:custGeom>
              <a:grpFill/>
              <a:ln w="12700">
                <a:solidFill>
                  <a:schemeClr val="bg1"/>
                </a:solidFill>
                <a:round/>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2" name="Freeform 22"/>
              <p:cNvSpPr>
                <a:spLocks/>
              </p:cNvSpPr>
              <p:nvPr/>
            </p:nvSpPr>
            <p:spPr bwMode="auto">
              <a:xfrm>
                <a:off x="3341" y="3034"/>
                <a:ext cx="503" cy="407"/>
              </a:xfrm>
              <a:custGeom>
                <a:avLst/>
                <a:gdLst>
                  <a:gd name="T0" fmla="*/ 148 w 729"/>
                  <a:gd name="T1" fmla="*/ 59 h 604"/>
                  <a:gd name="T2" fmla="*/ 155 w 729"/>
                  <a:gd name="T3" fmla="*/ 33 h 604"/>
                  <a:gd name="T4" fmla="*/ 201 w 729"/>
                  <a:gd name="T5" fmla="*/ 47 h 604"/>
                  <a:gd name="T6" fmla="*/ 199 w 729"/>
                  <a:gd name="T7" fmla="*/ 26 h 604"/>
                  <a:gd name="T8" fmla="*/ 219 w 729"/>
                  <a:gd name="T9" fmla="*/ 3 h 604"/>
                  <a:gd name="T10" fmla="*/ 270 w 729"/>
                  <a:gd name="T11" fmla="*/ 0 h 604"/>
                  <a:gd name="T12" fmla="*/ 316 w 729"/>
                  <a:gd name="T13" fmla="*/ 5 h 604"/>
                  <a:gd name="T14" fmla="*/ 312 w 729"/>
                  <a:gd name="T15" fmla="*/ 30 h 604"/>
                  <a:gd name="T16" fmla="*/ 294 w 729"/>
                  <a:gd name="T17" fmla="*/ 60 h 604"/>
                  <a:gd name="T18" fmla="*/ 374 w 729"/>
                  <a:gd name="T19" fmla="*/ 40 h 604"/>
                  <a:gd name="T20" fmla="*/ 404 w 729"/>
                  <a:gd name="T21" fmla="*/ 47 h 604"/>
                  <a:gd name="T22" fmla="*/ 399 w 729"/>
                  <a:gd name="T23" fmla="*/ 23 h 604"/>
                  <a:gd name="T24" fmla="*/ 451 w 729"/>
                  <a:gd name="T25" fmla="*/ 38 h 604"/>
                  <a:gd name="T26" fmla="*/ 482 w 729"/>
                  <a:gd name="T27" fmla="*/ 60 h 604"/>
                  <a:gd name="T28" fmla="*/ 489 w 729"/>
                  <a:gd name="T29" fmla="*/ 113 h 604"/>
                  <a:gd name="T30" fmla="*/ 466 w 729"/>
                  <a:gd name="T31" fmla="*/ 139 h 604"/>
                  <a:gd name="T32" fmla="*/ 422 w 729"/>
                  <a:gd name="T33" fmla="*/ 174 h 604"/>
                  <a:gd name="T34" fmla="*/ 400 w 729"/>
                  <a:gd name="T35" fmla="*/ 181 h 604"/>
                  <a:gd name="T36" fmla="*/ 391 w 729"/>
                  <a:gd name="T37" fmla="*/ 185 h 604"/>
                  <a:gd name="T38" fmla="*/ 355 w 729"/>
                  <a:gd name="T39" fmla="*/ 197 h 604"/>
                  <a:gd name="T40" fmla="*/ 327 w 729"/>
                  <a:gd name="T41" fmla="*/ 199 h 604"/>
                  <a:gd name="T42" fmla="*/ 259 w 729"/>
                  <a:gd name="T43" fmla="*/ 192 h 604"/>
                  <a:gd name="T44" fmla="*/ 268 w 729"/>
                  <a:gd name="T45" fmla="*/ 239 h 604"/>
                  <a:gd name="T46" fmla="*/ 226 w 729"/>
                  <a:gd name="T47" fmla="*/ 269 h 604"/>
                  <a:gd name="T48" fmla="*/ 181 w 729"/>
                  <a:gd name="T49" fmla="*/ 282 h 604"/>
                  <a:gd name="T50" fmla="*/ 130 w 729"/>
                  <a:gd name="T51" fmla="*/ 303 h 604"/>
                  <a:gd name="T52" fmla="*/ 48 w 729"/>
                  <a:gd name="T53" fmla="*/ 338 h 604"/>
                  <a:gd name="T54" fmla="*/ 61 w 729"/>
                  <a:gd name="T55" fmla="*/ 392 h 604"/>
                  <a:gd name="T56" fmla="*/ 24 w 729"/>
                  <a:gd name="T57" fmla="*/ 404 h 604"/>
                  <a:gd name="T58" fmla="*/ 6 w 729"/>
                  <a:gd name="T59" fmla="*/ 331 h 604"/>
                  <a:gd name="T60" fmla="*/ 23 w 729"/>
                  <a:gd name="T61" fmla="*/ 290 h 604"/>
                  <a:gd name="T62" fmla="*/ 42 w 729"/>
                  <a:gd name="T63" fmla="*/ 272 h 604"/>
                  <a:gd name="T64" fmla="*/ 68 w 729"/>
                  <a:gd name="T65" fmla="*/ 237 h 604"/>
                  <a:gd name="T66" fmla="*/ 106 w 729"/>
                  <a:gd name="T67" fmla="*/ 166 h 604"/>
                  <a:gd name="T68" fmla="*/ 134 w 729"/>
                  <a:gd name="T69" fmla="*/ 115 h 604"/>
                  <a:gd name="T70" fmla="*/ 134 w 729"/>
                  <a:gd name="T71" fmla="*/ 69 h 604"/>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729"/>
                  <a:gd name="T109" fmla="*/ 0 h 604"/>
                  <a:gd name="T110" fmla="*/ 729 w 729"/>
                  <a:gd name="T111" fmla="*/ 604 h 604"/>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729" h="604">
                    <a:moveTo>
                      <a:pt x="194" y="103"/>
                    </a:moveTo>
                    <a:lnTo>
                      <a:pt x="214" y="87"/>
                    </a:lnTo>
                    <a:lnTo>
                      <a:pt x="214" y="57"/>
                    </a:lnTo>
                    <a:lnTo>
                      <a:pt x="224" y="49"/>
                    </a:lnTo>
                    <a:lnTo>
                      <a:pt x="249" y="50"/>
                    </a:lnTo>
                    <a:lnTo>
                      <a:pt x="291" y="70"/>
                    </a:lnTo>
                    <a:lnTo>
                      <a:pt x="298" y="55"/>
                    </a:lnTo>
                    <a:lnTo>
                      <a:pt x="289" y="39"/>
                    </a:lnTo>
                    <a:lnTo>
                      <a:pt x="291" y="27"/>
                    </a:lnTo>
                    <a:lnTo>
                      <a:pt x="317" y="4"/>
                    </a:lnTo>
                    <a:lnTo>
                      <a:pt x="364" y="16"/>
                    </a:lnTo>
                    <a:lnTo>
                      <a:pt x="392" y="0"/>
                    </a:lnTo>
                    <a:lnTo>
                      <a:pt x="412" y="19"/>
                    </a:lnTo>
                    <a:lnTo>
                      <a:pt x="458" y="7"/>
                    </a:lnTo>
                    <a:lnTo>
                      <a:pt x="467" y="25"/>
                    </a:lnTo>
                    <a:lnTo>
                      <a:pt x="452" y="44"/>
                    </a:lnTo>
                    <a:lnTo>
                      <a:pt x="426" y="80"/>
                    </a:lnTo>
                    <a:lnTo>
                      <a:pt x="426" y="89"/>
                    </a:lnTo>
                    <a:lnTo>
                      <a:pt x="442" y="100"/>
                    </a:lnTo>
                    <a:lnTo>
                      <a:pt x="542" y="59"/>
                    </a:lnTo>
                    <a:lnTo>
                      <a:pt x="575" y="80"/>
                    </a:lnTo>
                    <a:lnTo>
                      <a:pt x="585" y="70"/>
                    </a:lnTo>
                    <a:lnTo>
                      <a:pt x="575" y="49"/>
                    </a:lnTo>
                    <a:lnTo>
                      <a:pt x="578" y="34"/>
                    </a:lnTo>
                    <a:lnTo>
                      <a:pt x="642" y="49"/>
                    </a:lnTo>
                    <a:lnTo>
                      <a:pt x="654" y="57"/>
                    </a:lnTo>
                    <a:lnTo>
                      <a:pt x="670" y="55"/>
                    </a:lnTo>
                    <a:lnTo>
                      <a:pt x="698" y="89"/>
                    </a:lnTo>
                    <a:lnTo>
                      <a:pt x="728" y="153"/>
                    </a:lnTo>
                    <a:lnTo>
                      <a:pt x="708" y="167"/>
                    </a:lnTo>
                    <a:lnTo>
                      <a:pt x="690" y="201"/>
                    </a:lnTo>
                    <a:lnTo>
                      <a:pt x="675" y="206"/>
                    </a:lnTo>
                    <a:lnTo>
                      <a:pt x="662" y="234"/>
                    </a:lnTo>
                    <a:lnTo>
                      <a:pt x="612" y="258"/>
                    </a:lnTo>
                    <a:lnTo>
                      <a:pt x="593" y="246"/>
                    </a:lnTo>
                    <a:lnTo>
                      <a:pt x="580" y="268"/>
                    </a:lnTo>
                    <a:lnTo>
                      <a:pt x="580" y="275"/>
                    </a:lnTo>
                    <a:lnTo>
                      <a:pt x="566" y="275"/>
                    </a:lnTo>
                    <a:lnTo>
                      <a:pt x="539" y="275"/>
                    </a:lnTo>
                    <a:lnTo>
                      <a:pt x="514" y="293"/>
                    </a:lnTo>
                    <a:lnTo>
                      <a:pt x="497" y="284"/>
                    </a:lnTo>
                    <a:lnTo>
                      <a:pt x="474" y="296"/>
                    </a:lnTo>
                    <a:lnTo>
                      <a:pt x="422" y="320"/>
                    </a:lnTo>
                    <a:lnTo>
                      <a:pt x="376" y="285"/>
                    </a:lnTo>
                    <a:lnTo>
                      <a:pt x="374" y="312"/>
                    </a:lnTo>
                    <a:lnTo>
                      <a:pt x="389" y="354"/>
                    </a:lnTo>
                    <a:lnTo>
                      <a:pt x="349" y="369"/>
                    </a:lnTo>
                    <a:lnTo>
                      <a:pt x="327" y="399"/>
                    </a:lnTo>
                    <a:lnTo>
                      <a:pt x="286" y="411"/>
                    </a:lnTo>
                    <a:lnTo>
                      <a:pt x="263" y="418"/>
                    </a:lnTo>
                    <a:lnTo>
                      <a:pt x="219" y="418"/>
                    </a:lnTo>
                    <a:lnTo>
                      <a:pt x="189" y="450"/>
                    </a:lnTo>
                    <a:lnTo>
                      <a:pt x="111" y="477"/>
                    </a:lnTo>
                    <a:lnTo>
                      <a:pt x="70" y="502"/>
                    </a:lnTo>
                    <a:lnTo>
                      <a:pt x="52" y="521"/>
                    </a:lnTo>
                    <a:lnTo>
                      <a:pt x="88" y="582"/>
                    </a:lnTo>
                    <a:lnTo>
                      <a:pt x="64" y="603"/>
                    </a:lnTo>
                    <a:lnTo>
                      <a:pt x="35" y="599"/>
                    </a:lnTo>
                    <a:lnTo>
                      <a:pt x="0" y="539"/>
                    </a:lnTo>
                    <a:lnTo>
                      <a:pt x="8" y="491"/>
                    </a:lnTo>
                    <a:lnTo>
                      <a:pt x="8" y="472"/>
                    </a:lnTo>
                    <a:lnTo>
                      <a:pt x="33" y="431"/>
                    </a:lnTo>
                    <a:lnTo>
                      <a:pt x="64" y="423"/>
                    </a:lnTo>
                    <a:lnTo>
                      <a:pt x="61" y="403"/>
                    </a:lnTo>
                    <a:lnTo>
                      <a:pt x="93" y="388"/>
                    </a:lnTo>
                    <a:lnTo>
                      <a:pt x="98" y="352"/>
                    </a:lnTo>
                    <a:lnTo>
                      <a:pt x="155" y="308"/>
                    </a:lnTo>
                    <a:lnTo>
                      <a:pt x="153" y="246"/>
                    </a:lnTo>
                    <a:lnTo>
                      <a:pt x="196" y="193"/>
                    </a:lnTo>
                    <a:lnTo>
                      <a:pt x="194" y="170"/>
                    </a:lnTo>
                    <a:lnTo>
                      <a:pt x="209" y="151"/>
                    </a:lnTo>
                    <a:lnTo>
                      <a:pt x="194" y="103"/>
                    </a:lnTo>
                  </a:path>
                </a:pathLst>
              </a:custGeom>
              <a:solidFill>
                <a:srgbClr val="0F85F1"/>
              </a:solidFill>
              <a:ln w="12700">
                <a:solidFill>
                  <a:schemeClr val="bg1"/>
                </a:solidFill>
                <a:round/>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3" name="Freeform 23"/>
              <p:cNvSpPr>
                <a:spLocks/>
              </p:cNvSpPr>
              <p:nvPr/>
            </p:nvSpPr>
            <p:spPr bwMode="auto">
              <a:xfrm>
                <a:off x="2965" y="2991"/>
                <a:ext cx="518" cy="366"/>
              </a:xfrm>
              <a:custGeom>
                <a:avLst/>
                <a:gdLst>
                  <a:gd name="T0" fmla="*/ 23 w 753"/>
                  <a:gd name="T1" fmla="*/ 142 h 542"/>
                  <a:gd name="T2" fmla="*/ 55 w 753"/>
                  <a:gd name="T3" fmla="*/ 126 h 542"/>
                  <a:gd name="T4" fmla="*/ 109 w 753"/>
                  <a:gd name="T5" fmla="*/ 140 h 542"/>
                  <a:gd name="T6" fmla="*/ 120 w 753"/>
                  <a:gd name="T7" fmla="*/ 117 h 542"/>
                  <a:gd name="T8" fmla="*/ 195 w 753"/>
                  <a:gd name="T9" fmla="*/ 90 h 542"/>
                  <a:gd name="T10" fmla="*/ 257 w 753"/>
                  <a:gd name="T11" fmla="*/ 72 h 542"/>
                  <a:gd name="T12" fmla="*/ 282 w 753"/>
                  <a:gd name="T13" fmla="*/ 79 h 542"/>
                  <a:gd name="T14" fmla="*/ 301 w 753"/>
                  <a:gd name="T15" fmla="*/ 64 h 542"/>
                  <a:gd name="T16" fmla="*/ 310 w 753"/>
                  <a:gd name="T17" fmla="*/ 49 h 542"/>
                  <a:gd name="T18" fmla="*/ 336 w 753"/>
                  <a:gd name="T19" fmla="*/ 31 h 542"/>
                  <a:gd name="T20" fmla="*/ 369 w 753"/>
                  <a:gd name="T21" fmla="*/ 13 h 542"/>
                  <a:gd name="T22" fmla="*/ 383 w 753"/>
                  <a:gd name="T23" fmla="*/ 30 h 542"/>
                  <a:gd name="T24" fmla="*/ 417 w 753"/>
                  <a:gd name="T25" fmla="*/ 6 h 542"/>
                  <a:gd name="T26" fmla="*/ 451 w 753"/>
                  <a:gd name="T27" fmla="*/ 6 h 542"/>
                  <a:gd name="T28" fmla="*/ 468 w 753"/>
                  <a:gd name="T29" fmla="*/ 32 h 542"/>
                  <a:gd name="T30" fmla="*/ 448 w 753"/>
                  <a:gd name="T31" fmla="*/ 80 h 542"/>
                  <a:gd name="T32" fmla="*/ 448 w 753"/>
                  <a:gd name="T33" fmla="*/ 102 h 542"/>
                  <a:gd name="T34" fmla="*/ 482 w 753"/>
                  <a:gd name="T35" fmla="*/ 119 h 542"/>
                  <a:gd name="T36" fmla="*/ 506 w 753"/>
                  <a:gd name="T37" fmla="*/ 111 h 542"/>
                  <a:gd name="T38" fmla="*/ 506 w 753"/>
                  <a:gd name="T39" fmla="*/ 156 h 542"/>
                  <a:gd name="T40" fmla="*/ 477 w 753"/>
                  <a:gd name="T41" fmla="*/ 208 h 542"/>
                  <a:gd name="T42" fmla="*/ 440 w 753"/>
                  <a:gd name="T43" fmla="*/ 279 h 542"/>
                  <a:gd name="T44" fmla="*/ 415 w 753"/>
                  <a:gd name="T45" fmla="*/ 314 h 542"/>
                  <a:gd name="T46" fmla="*/ 395 w 753"/>
                  <a:gd name="T47" fmla="*/ 333 h 542"/>
                  <a:gd name="T48" fmla="*/ 334 w 753"/>
                  <a:gd name="T49" fmla="*/ 365 h 542"/>
                  <a:gd name="T50" fmla="*/ 287 w 753"/>
                  <a:gd name="T51" fmla="*/ 340 h 542"/>
                  <a:gd name="T52" fmla="*/ 239 w 753"/>
                  <a:gd name="T53" fmla="*/ 365 h 542"/>
                  <a:gd name="T54" fmla="*/ 160 w 753"/>
                  <a:gd name="T55" fmla="*/ 337 h 542"/>
                  <a:gd name="T56" fmla="*/ 163 w 753"/>
                  <a:gd name="T57" fmla="*/ 282 h 542"/>
                  <a:gd name="T58" fmla="*/ 127 w 753"/>
                  <a:gd name="T59" fmla="*/ 273 h 542"/>
                  <a:gd name="T60" fmla="*/ 101 w 753"/>
                  <a:gd name="T61" fmla="*/ 273 h 542"/>
                  <a:gd name="T62" fmla="*/ 87 w 753"/>
                  <a:gd name="T63" fmla="*/ 234 h 542"/>
                  <a:gd name="T64" fmla="*/ 111 w 753"/>
                  <a:gd name="T65" fmla="*/ 228 h 542"/>
                  <a:gd name="T66" fmla="*/ 109 w 753"/>
                  <a:gd name="T67" fmla="*/ 195 h 542"/>
                  <a:gd name="T68" fmla="*/ 43 w 753"/>
                  <a:gd name="T69" fmla="*/ 168 h 542"/>
                  <a:gd name="T70" fmla="*/ 10 w 753"/>
                  <a:gd name="T71" fmla="*/ 168 h 542"/>
                  <a:gd name="T72" fmla="*/ 0 w 753"/>
                  <a:gd name="T73" fmla="*/ 140 h 5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753"/>
                  <a:gd name="T112" fmla="*/ 0 h 542"/>
                  <a:gd name="T113" fmla="*/ 753 w 753"/>
                  <a:gd name="T114" fmla="*/ 542 h 5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753" h="542">
                    <a:moveTo>
                      <a:pt x="0" y="207"/>
                    </a:moveTo>
                    <a:lnTo>
                      <a:pt x="34" y="211"/>
                    </a:lnTo>
                    <a:lnTo>
                      <a:pt x="67" y="178"/>
                    </a:lnTo>
                    <a:lnTo>
                      <a:pt x="80" y="187"/>
                    </a:lnTo>
                    <a:lnTo>
                      <a:pt x="147" y="215"/>
                    </a:lnTo>
                    <a:lnTo>
                      <a:pt x="159" y="207"/>
                    </a:lnTo>
                    <a:lnTo>
                      <a:pt x="161" y="187"/>
                    </a:lnTo>
                    <a:lnTo>
                      <a:pt x="175" y="173"/>
                    </a:lnTo>
                    <a:lnTo>
                      <a:pt x="269" y="112"/>
                    </a:lnTo>
                    <a:lnTo>
                      <a:pt x="284" y="133"/>
                    </a:lnTo>
                    <a:lnTo>
                      <a:pt x="343" y="148"/>
                    </a:lnTo>
                    <a:lnTo>
                      <a:pt x="373" y="107"/>
                    </a:lnTo>
                    <a:lnTo>
                      <a:pt x="387" y="117"/>
                    </a:lnTo>
                    <a:lnTo>
                      <a:pt x="410" y="117"/>
                    </a:lnTo>
                    <a:lnTo>
                      <a:pt x="410" y="105"/>
                    </a:lnTo>
                    <a:lnTo>
                      <a:pt x="438" y="95"/>
                    </a:lnTo>
                    <a:lnTo>
                      <a:pt x="438" y="86"/>
                    </a:lnTo>
                    <a:lnTo>
                      <a:pt x="450" y="73"/>
                    </a:lnTo>
                    <a:lnTo>
                      <a:pt x="458" y="75"/>
                    </a:lnTo>
                    <a:lnTo>
                      <a:pt x="489" y="46"/>
                    </a:lnTo>
                    <a:lnTo>
                      <a:pt x="513" y="52"/>
                    </a:lnTo>
                    <a:lnTo>
                      <a:pt x="537" y="19"/>
                    </a:lnTo>
                    <a:lnTo>
                      <a:pt x="550" y="46"/>
                    </a:lnTo>
                    <a:lnTo>
                      <a:pt x="557" y="44"/>
                    </a:lnTo>
                    <a:lnTo>
                      <a:pt x="596" y="7"/>
                    </a:lnTo>
                    <a:lnTo>
                      <a:pt x="606" y="9"/>
                    </a:lnTo>
                    <a:lnTo>
                      <a:pt x="624" y="0"/>
                    </a:lnTo>
                    <a:lnTo>
                      <a:pt x="656" y="9"/>
                    </a:lnTo>
                    <a:lnTo>
                      <a:pt x="656" y="44"/>
                    </a:lnTo>
                    <a:lnTo>
                      <a:pt x="681" y="47"/>
                    </a:lnTo>
                    <a:lnTo>
                      <a:pt x="672" y="82"/>
                    </a:lnTo>
                    <a:lnTo>
                      <a:pt x="651" y="119"/>
                    </a:lnTo>
                    <a:lnTo>
                      <a:pt x="640" y="151"/>
                    </a:lnTo>
                    <a:lnTo>
                      <a:pt x="651" y="151"/>
                    </a:lnTo>
                    <a:lnTo>
                      <a:pt x="678" y="127"/>
                    </a:lnTo>
                    <a:lnTo>
                      <a:pt x="700" y="176"/>
                    </a:lnTo>
                    <a:lnTo>
                      <a:pt x="717" y="164"/>
                    </a:lnTo>
                    <a:lnTo>
                      <a:pt x="736" y="164"/>
                    </a:lnTo>
                    <a:lnTo>
                      <a:pt x="752" y="213"/>
                    </a:lnTo>
                    <a:lnTo>
                      <a:pt x="736" y="231"/>
                    </a:lnTo>
                    <a:lnTo>
                      <a:pt x="738" y="254"/>
                    </a:lnTo>
                    <a:lnTo>
                      <a:pt x="694" y="308"/>
                    </a:lnTo>
                    <a:lnTo>
                      <a:pt x="696" y="369"/>
                    </a:lnTo>
                    <a:lnTo>
                      <a:pt x="640" y="413"/>
                    </a:lnTo>
                    <a:lnTo>
                      <a:pt x="635" y="449"/>
                    </a:lnTo>
                    <a:lnTo>
                      <a:pt x="603" y="465"/>
                    </a:lnTo>
                    <a:lnTo>
                      <a:pt x="606" y="484"/>
                    </a:lnTo>
                    <a:lnTo>
                      <a:pt x="574" y="493"/>
                    </a:lnTo>
                    <a:lnTo>
                      <a:pt x="550" y="533"/>
                    </a:lnTo>
                    <a:lnTo>
                      <a:pt x="485" y="541"/>
                    </a:lnTo>
                    <a:lnTo>
                      <a:pt x="450" y="517"/>
                    </a:lnTo>
                    <a:lnTo>
                      <a:pt x="417" y="503"/>
                    </a:lnTo>
                    <a:lnTo>
                      <a:pt x="382" y="538"/>
                    </a:lnTo>
                    <a:lnTo>
                      <a:pt x="347" y="541"/>
                    </a:lnTo>
                    <a:lnTo>
                      <a:pt x="311" y="541"/>
                    </a:lnTo>
                    <a:lnTo>
                      <a:pt x="232" y="499"/>
                    </a:lnTo>
                    <a:lnTo>
                      <a:pt x="220" y="460"/>
                    </a:lnTo>
                    <a:lnTo>
                      <a:pt x="237" y="418"/>
                    </a:lnTo>
                    <a:lnTo>
                      <a:pt x="215" y="404"/>
                    </a:lnTo>
                    <a:lnTo>
                      <a:pt x="185" y="404"/>
                    </a:lnTo>
                    <a:lnTo>
                      <a:pt x="179" y="394"/>
                    </a:lnTo>
                    <a:lnTo>
                      <a:pt x="147" y="404"/>
                    </a:lnTo>
                    <a:lnTo>
                      <a:pt x="115" y="381"/>
                    </a:lnTo>
                    <a:lnTo>
                      <a:pt x="127" y="346"/>
                    </a:lnTo>
                    <a:lnTo>
                      <a:pt x="152" y="345"/>
                    </a:lnTo>
                    <a:lnTo>
                      <a:pt x="161" y="337"/>
                    </a:lnTo>
                    <a:lnTo>
                      <a:pt x="171" y="305"/>
                    </a:lnTo>
                    <a:lnTo>
                      <a:pt x="159" y="289"/>
                    </a:lnTo>
                    <a:lnTo>
                      <a:pt x="75" y="272"/>
                    </a:lnTo>
                    <a:lnTo>
                      <a:pt x="62" y="249"/>
                    </a:lnTo>
                    <a:lnTo>
                      <a:pt x="39" y="249"/>
                    </a:lnTo>
                    <a:lnTo>
                      <a:pt x="14" y="249"/>
                    </a:lnTo>
                    <a:lnTo>
                      <a:pt x="0" y="223"/>
                    </a:lnTo>
                    <a:lnTo>
                      <a:pt x="0" y="207"/>
                    </a:lnTo>
                  </a:path>
                </a:pathLst>
              </a:custGeom>
              <a:grpFill/>
              <a:ln w="12700">
                <a:solidFill>
                  <a:schemeClr val="bg1"/>
                </a:solidFill>
                <a:round/>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4" name="Freeform 24"/>
              <p:cNvSpPr>
                <a:spLocks/>
              </p:cNvSpPr>
              <p:nvPr/>
            </p:nvSpPr>
            <p:spPr bwMode="auto">
              <a:xfrm>
                <a:off x="3251" y="2720"/>
                <a:ext cx="359" cy="392"/>
              </a:xfrm>
              <a:custGeom>
                <a:avLst/>
                <a:gdLst>
                  <a:gd name="T0" fmla="*/ 307 w 521"/>
                  <a:gd name="T1" fmla="*/ 47 h 582"/>
                  <a:gd name="T2" fmla="*/ 300 w 521"/>
                  <a:gd name="T3" fmla="*/ 14 h 582"/>
                  <a:gd name="T4" fmla="*/ 275 w 521"/>
                  <a:gd name="T5" fmla="*/ 19 h 582"/>
                  <a:gd name="T6" fmla="*/ 256 w 521"/>
                  <a:gd name="T7" fmla="*/ 31 h 582"/>
                  <a:gd name="T8" fmla="*/ 236 w 521"/>
                  <a:gd name="T9" fmla="*/ 18 h 582"/>
                  <a:gd name="T10" fmla="*/ 203 w 521"/>
                  <a:gd name="T11" fmla="*/ 22 h 582"/>
                  <a:gd name="T12" fmla="*/ 97 w 521"/>
                  <a:gd name="T13" fmla="*/ 0 h 582"/>
                  <a:gd name="T14" fmla="*/ 104 w 521"/>
                  <a:gd name="T15" fmla="*/ 26 h 582"/>
                  <a:gd name="T16" fmla="*/ 57 w 521"/>
                  <a:gd name="T17" fmla="*/ 26 h 582"/>
                  <a:gd name="T18" fmla="*/ 17 w 521"/>
                  <a:gd name="T19" fmla="*/ 74 h 582"/>
                  <a:gd name="T20" fmla="*/ 34 w 521"/>
                  <a:gd name="T21" fmla="*/ 187 h 582"/>
                  <a:gd name="T22" fmla="*/ 3 w 521"/>
                  <a:gd name="T23" fmla="*/ 228 h 582"/>
                  <a:gd name="T24" fmla="*/ 43 w 521"/>
                  <a:gd name="T25" fmla="*/ 232 h 582"/>
                  <a:gd name="T26" fmla="*/ 52 w 521"/>
                  <a:gd name="T27" fmla="*/ 304 h 582"/>
                  <a:gd name="T28" fmla="*/ 85 w 521"/>
                  <a:gd name="T29" fmla="*/ 285 h 582"/>
                  <a:gd name="T30" fmla="*/ 99 w 521"/>
                  <a:gd name="T31" fmla="*/ 301 h 582"/>
                  <a:gd name="T32" fmla="*/ 134 w 521"/>
                  <a:gd name="T33" fmla="*/ 279 h 582"/>
                  <a:gd name="T34" fmla="*/ 167 w 521"/>
                  <a:gd name="T35" fmla="*/ 279 h 582"/>
                  <a:gd name="T36" fmla="*/ 184 w 521"/>
                  <a:gd name="T37" fmla="*/ 304 h 582"/>
                  <a:gd name="T38" fmla="*/ 163 w 521"/>
                  <a:gd name="T39" fmla="*/ 353 h 582"/>
                  <a:gd name="T40" fmla="*/ 163 w 521"/>
                  <a:gd name="T41" fmla="*/ 374 h 582"/>
                  <a:gd name="T42" fmla="*/ 198 w 521"/>
                  <a:gd name="T43" fmla="*/ 391 h 582"/>
                  <a:gd name="T44" fmla="*/ 223 w 521"/>
                  <a:gd name="T45" fmla="*/ 383 h 582"/>
                  <a:gd name="T46" fmla="*/ 236 w 521"/>
                  <a:gd name="T47" fmla="*/ 353 h 582"/>
                  <a:gd name="T48" fmla="*/ 260 w 521"/>
                  <a:gd name="T49" fmla="*/ 348 h 582"/>
                  <a:gd name="T50" fmla="*/ 294 w 521"/>
                  <a:gd name="T51" fmla="*/ 352 h 582"/>
                  <a:gd name="T52" fmla="*/ 289 w 521"/>
                  <a:gd name="T53" fmla="*/ 332 h 582"/>
                  <a:gd name="T54" fmla="*/ 339 w 521"/>
                  <a:gd name="T55" fmla="*/ 325 h 582"/>
                  <a:gd name="T56" fmla="*/ 351 w 521"/>
                  <a:gd name="T57" fmla="*/ 301 h 582"/>
                  <a:gd name="T58" fmla="*/ 356 w 521"/>
                  <a:gd name="T59" fmla="*/ 236 h 582"/>
                  <a:gd name="T60" fmla="*/ 334 w 521"/>
                  <a:gd name="T61" fmla="*/ 204 h 582"/>
                  <a:gd name="T62" fmla="*/ 328 w 521"/>
                  <a:gd name="T63" fmla="*/ 178 h 582"/>
                  <a:gd name="T64" fmla="*/ 316 w 521"/>
                  <a:gd name="T65" fmla="*/ 175 h 582"/>
                  <a:gd name="T66" fmla="*/ 334 w 521"/>
                  <a:gd name="T67" fmla="*/ 128 h 582"/>
                  <a:gd name="T68" fmla="*/ 342 w 521"/>
                  <a:gd name="T69" fmla="*/ 90 h 582"/>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521"/>
                  <a:gd name="T106" fmla="*/ 0 h 582"/>
                  <a:gd name="T107" fmla="*/ 521 w 521"/>
                  <a:gd name="T108" fmla="*/ 582 h 582"/>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521" h="582">
                    <a:moveTo>
                      <a:pt x="468" y="75"/>
                    </a:moveTo>
                    <a:lnTo>
                      <a:pt x="446" y="70"/>
                    </a:lnTo>
                    <a:lnTo>
                      <a:pt x="435" y="55"/>
                    </a:lnTo>
                    <a:lnTo>
                      <a:pt x="435" y="21"/>
                    </a:lnTo>
                    <a:lnTo>
                      <a:pt x="423" y="4"/>
                    </a:lnTo>
                    <a:lnTo>
                      <a:pt x="399" y="28"/>
                    </a:lnTo>
                    <a:lnTo>
                      <a:pt x="387" y="46"/>
                    </a:lnTo>
                    <a:lnTo>
                      <a:pt x="371" y="46"/>
                    </a:lnTo>
                    <a:lnTo>
                      <a:pt x="366" y="19"/>
                    </a:lnTo>
                    <a:lnTo>
                      <a:pt x="343" y="26"/>
                    </a:lnTo>
                    <a:lnTo>
                      <a:pt x="313" y="46"/>
                    </a:lnTo>
                    <a:lnTo>
                      <a:pt x="295" y="33"/>
                    </a:lnTo>
                    <a:lnTo>
                      <a:pt x="254" y="7"/>
                    </a:lnTo>
                    <a:lnTo>
                      <a:pt x="141" y="0"/>
                    </a:lnTo>
                    <a:lnTo>
                      <a:pt x="129" y="12"/>
                    </a:lnTo>
                    <a:lnTo>
                      <a:pt x="151" y="39"/>
                    </a:lnTo>
                    <a:lnTo>
                      <a:pt x="124" y="55"/>
                    </a:lnTo>
                    <a:lnTo>
                      <a:pt x="82" y="39"/>
                    </a:lnTo>
                    <a:lnTo>
                      <a:pt x="39" y="75"/>
                    </a:lnTo>
                    <a:lnTo>
                      <a:pt x="25" y="110"/>
                    </a:lnTo>
                    <a:lnTo>
                      <a:pt x="27" y="190"/>
                    </a:lnTo>
                    <a:lnTo>
                      <a:pt x="49" y="277"/>
                    </a:lnTo>
                    <a:lnTo>
                      <a:pt x="0" y="331"/>
                    </a:lnTo>
                    <a:lnTo>
                      <a:pt x="4" y="338"/>
                    </a:lnTo>
                    <a:lnTo>
                      <a:pt x="49" y="326"/>
                    </a:lnTo>
                    <a:lnTo>
                      <a:pt x="63" y="345"/>
                    </a:lnTo>
                    <a:lnTo>
                      <a:pt x="50" y="406"/>
                    </a:lnTo>
                    <a:lnTo>
                      <a:pt x="76" y="451"/>
                    </a:lnTo>
                    <a:lnTo>
                      <a:pt x="100" y="457"/>
                    </a:lnTo>
                    <a:lnTo>
                      <a:pt x="124" y="423"/>
                    </a:lnTo>
                    <a:lnTo>
                      <a:pt x="136" y="451"/>
                    </a:lnTo>
                    <a:lnTo>
                      <a:pt x="144" y="447"/>
                    </a:lnTo>
                    <a:lnTo>
                      <a:pt x="183" y="411"/>
                    </a:lnTo>
                    <a:lnTo>
                      <a:pt x="194" y="414"/>
                    </a:lnTo>
                    <a:lnTo>
                      <a:pt x="212" y="404"/>
                    </a:lnTo>
                    <a:lnTo>
                      <a:pt x="242" y="414"/>
                    </a:lnTo>
                    <a:lnTo>
                      <a:pt x="242" y="447"/>
                    </a:lnTo>
                    <a:lnTo>
                      <a:pt x="267" y="452"/>
                    </a:lnTo>
                    <a:lnTo>
                      <a:pt x="259" y="487"/>
                    </a:lnTo>
                    <a:lnTo>
                      <a:pt x="237" y="524"/>
                    </a:lnTo>
                    <a:lnTo>
                      <a:pt x="226" y="555"/>
                    </a:lnTo>
                    <a:lnTo>
                      <a:pt x="237" y="555"/>
                    </a:lnTo>
                    <a:lnTo>
                      <a:pt x="265" y="531"/>
                    </a:lnTo>
                    <a:lnTo>
                      <a:pt x="288" y="581"/>
                    </a:lnTo>
                    <a:lnTo>
                      <a:pt x="303" y="568"/>
                    </a:lnTo>
                    <a:lnTo>
                      <a:pt x="323" y="568"/>
                    </a:lnTo>
                    <a:lnTo>
                      <a:pt x="343" y="553"/>
                    </a:lnTo>
                    <a:lnTo>
                      <a:pt x="343" y="524"/>
                    </a:lnTo>
                    <a:lnTo>
                      <a:pt x="353" y="514"/>
                    </a:lnTo>
                    <a:lnTo>
                      <a:pt x="378" y="517"/>
                    </a:lnTo>
                    <a:lnTo>
                      <a:pt x="419" y="536"/>
                    </a:lnTo>
                    <a:lnTo>
                      <a:pt x="426" y="522"/>
                    </a:lnTo>
                    <a:lnTo>
                      <a:pt x="416" y="505"/>
                    </a:lnTo>
                    <a:lnTo>
                      <a:pt x="419" y="493"/>
                    </a:lnTo>
                    <a:lnTo>
                      <a:pt x="446" y="470"/>
                    </a:lnTo>
                    <a:lnTo>
                      <a:pt x="492" y="482"/>
                    </a:lnTo>
                    <a:lnTo>
                      <a:pt x="520" y="465"/>
                    </a:lnTo>
                    <a:lnTo>
                      <a:pt x="509" y="447"/>
                    </a:lnTo>
                    <a:lnTo>
                      <a:pt x="520" y="409"/>
                    </a:lnTo>
                    <a:lnTo>
                      <a:pt x="517" y="350"/>
                    </a:lnTo>
                    <a:lnTo>
                      <a:pt x="499" y="343"/>
                    </a:lnTo>
                    <a:lnTo>
                      <a:pt x="485" y="303"/>
                    </a:lnTo>
                    <a:lnTo>
                      <a:pt x="485" y="268"/>
                    </a:lnTo>
                    <a:lnTo>
                      <a:pt x="476" y="264"/>
                    </a:lnTo>
                    <a:lnTo>
                      <a:pt x="465" y="268"/>
                    </a:lnTo>
                    <a:lnTo>
                      <a:pt x="458" y="260"/>
                    </a:lnTo>
                    <a:lnTo>
                      <a:pt x="463" y="208"/>
                    </a:lnTo>
                    <a:lnTo>
                      <a:pt x="485" y="190"/>
                    </a:lnTo>
                    <a:lnTo>
                      <a:pt x="499" y="160"/>
                    </a:lnTo>
                    <a:lnTo>
                      <a:pt x="497" y="133"/>
                    </a:lnTo>
                    <a:lnTo>
                      <a:pt x="468" y="75"/>
                    </a:lnTo>
                  </a:path>
                </a:pathLst>
              </a:custGeom>
              <a:grpFill/>
              <a:ln w="12700">
                <a:solidFill>
                  <a:schemeClr val="bg1"/>
                </a:solidFill>
                <a:round/>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5" name="Freeform 25"/>
              <p:cNvSpPr>
                <a:spLocks/>
              </p:cNvSpPr>
              <p:nvPr/>
            </p:nvSpPr>
            <p:spPr bwMode="auto">
              <a:xfrm>
                <a:off x="3209" y="2488"/>
                <a:ext cx="505" cy="309"/>
              </a:xfrm>
              <a:custGeom>
                <a:avLst/>
                <a:gdLst>
                  <a:gd name="T0" fmla="*/ 68 w 733"/>
                  <a:gd name="T1" fmla="*/ 285 h 456"/>
                  <a:gd name="T2" fmla="*/ 127 w 733"/>
                  <a:gd name="T3" fmla="*/ 271 h 456"/>
                  <a:gd name="T4" fmla="*/ 130 w 733"/>
                  <a:gd name="T5" fmla="*/ 241 h 456"/>
                  <a:gd name="T6" fmla="*/ 217 w 733"/>
                  <a:gd name="T7" fmla="*/ 238 h 456"/>
                  <a:gd name="T8" fmla="*/ 258 w 733"/>
                  <a:gd name="T9" fmla="*/ 265 h 456"/>
                  <a:gd name="T10" fmla="*/ 294 w 733"/>
                  <a:gd name="T11" fmla="*/ 246 h 456"/>
                  <a:gd name="T12" fmla="*/ 309 w 733"/>
                  <a:gd name="T13" fmla="*/ 265 h 456"/>
                  <a:gd name="T14" fmla="*/ 335 w 733"/>
                  <a:gd name="T15" fmla="*/ 236 h 456"/>
                  <a:gd name="T16" fmla="*/ 343 w 733"/>
                  <a:gd name="T17" fmla="*/ 271 h 456"/>
                  <a:gd name="T18" fmla="*/ 365 w 733"/>
                  <a:gd name="T19" fmla="*/ 285 h 456"/>
                  <a:gd name="T20" fmla="*/ 407 w 733"/>
                  <a:gd name="T21" fmla="*/ 260 h 456"/>
                  <a:gd name="T22" fmla="*/ 477 w 733"/>
                  <a:gd name="T23" fmla="*/ 218 h 456"/>
                  <a:gd name="T24" fmla="*/ 471 w 733"/>
                  <a:gd name="T25" fmla="*/ 150 h 456"/>
                  <a:gd name="T26" fmla="*/ 477 w 733"/>
                  <a:gd name="T27" fmla="*/ 127 h 456"/>
                  <a:gd name="T28" fmla="*/ 433 w 733"/>
                  <a:gd name="T29" fmla="*/ 104 h 456"/>
                  <a:gd name="T30" fmla="*/ 401 w 733"/>
                  <a:gd name="T31" fmla="*/ 104 h 456"/>
                  <a:gd name="T32" fmla="*/ 353 w 733"/>
                  <a:gd name="T33" fmla="*/ 87 h 456"/>
                  <a:gd name="T34" fmla="*/ 328 w 733"/>
                  <a:gd name="T35" fmla="*/ 62 h 456"/>
                  <a:gd name="T36" fmla="*/ 302 w 733"/>
                  <a:gd name="T37" fmla="*/ 58 h 456"/>
                  <a:gd name="T38" fmla="*/ 247 w 733"/>
                  <a:gd name="T39" fmla="*/ 58 h 456"/>
                  <a:gd name="T40" fmla="*/ 145 w 733"/>
                  <a:gd name="T41" fmla="*/ 0 h 456"/>
                  <a:gd name="T42" fmla="*/ 124 w 733"/>
                  <a:gd name="T43" fmla="*/ 7 h 456"/>
                  <a:gd name="T44" fmla="*/ 60 w 733"/>
                  <a:gd name="T45" fmla="*/ 7 h 456"/>
                  <a:gd name="T46" fmla="*/ 68 w 733"/>
                  <a:gd name="T47" fmla="*/ 28 h 456"/>
                  <a:gd name="T48" fmla="*/ 98 w 733"/>
                  <a:gd name="T49" fmla="*/ 35 h 456"/>
                  <a:gd name="T50" fmla="*/ 65 w 733"/>
                  <a:gd name="T51" fmla="*/ 58 h 456"/>
                  <a:gd name="T52" fmla="*/ 65 w 733"/>
                  <a:gd name="T53" fmla="*/ 83 h 456"/>
                  <a:gd name="T54" fmla="*/ 84 w 733"/>
                  <a:gd name="T55" fmla="*/ 111 h 456"/>
                  <a:gd name="T56" fmla="*/ 106 w 733"/>
                  <a:gd name="T57" fmla="*/ 169 h 456"/>
                  <a:gd name="T58" fmla="*/ 92 w 733"/>
                  <a:gd name="T59" fmla="*/ 179 h 456"/>
                  <a:gd name="T60" fmla="*/ 13 w 733"/>
                  <a:gd name="T61" fmla="*/ 209 h 456"/>
                  <a:gd name="T62" fmla="*/ 10 w 733"/>
                  <a:gd name="T63" fmla="*/ 234 h 456"/>
                  <a:gd name="T64" fmla="*/ 25 w 733"/>
                  <a:gd name="T65" fmla="*/ 266 h 45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733"/>
                  <a:gd name="T100" fmla="*/ 0 h 456"/>
                  <a:gd name="T101" fmla="*/ 733 w 733"/>
                  <a:gd name="T102" fmla="*/ 456 h 45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733" h="456">
                    <a:moveTo>
                      <a:pt x="85" y="455"/>
                    </a:moveTo>
                    <a:lnTo>
                      <a:pt x="99" y="420"/>
                    </a:lnTo>
                    <a:lnTo>
                      <a:pt x="144" y="384"/>
                    </a:lnTo>
                    <a:lnTo>
                      <a:pt x="184" y="400"/>
                    </a:lnTo>
                    <a:lnTo>
                      <a:pt x="212" y="384"/>
                    </a:lnTo>
                    <a:lnTo>
                      <a:pt x="189" y="356"/>
                    </a:lnTo>
                    <a:lnTo>
                      <a:pt x="202" y="344"/>
                    </a:lnTo>
                    <a:lnTo>
                      <a:pt x="315" y="351"/>
                    </a:lnTo>
                    <a:lnTo>
                      <a:pt x="356" y="378"/>
                    </a:lnTo>
                    <a:lnTo>
                      <a:pt x="375" y="391"/>
                    </a:lnTo>
                    <a:lnTo>
                      <a:pt x="405" y="370"/>
                    </a:lnTo>
                    <a:lnTo>
                      <a:pt x="427" y="363"/>
                    </a:lnTo>
                    <a:lnTo>
                      <a:pt x="432" y="391"/>
                    </a:lnTo>
                    <a:lnTo>
                      <a:pt x="448" y="391"/>
                    </a:lnTo>
                    <a:lnTo>
                      <a:pt x="462" y="373"/>
                    </a:lnTo>
                    <a:lnTo>
                      <a:pt x="486" y="349"/>
                    </a:lnTo>
                    <a:lnTo>
                      <a:pt x="498" y="366"/>
                    </a:lnTo>
                    <a:lnTo>
                      <a:pt x="498" y="400"/>
                    </a:lnTo>
                    <a:lnTo>
                      <a:pt x="508" y="416"/>
                    </a:lnTo>
                    <a:lnTo>
                      <a:pt x="530" y="420"/>
                    </a:lnTo>
                    <a:lnTo>
                      <a:pt x="554" y="396"/>
                    </a:lnTo>
                    <a:lnTo>
                      <a:pt x="591" y="384"/>
                    </a:lnTo>
                    <a:lnTo>
                      <a:pt x="661" y="320"/>
                    </a:lnTo>
                    <a:lnTo>
                      <a:pt x="692" y="322"/>
                    </a:lnTo>
                    <a:lnTo>
                      <a:pt x="732" y="310"/>
                    </a:lnTo>
                    <a:lnTo>
                      <a:pt x="684" y="222"/>
                    </a:lnTo>
                    <a:lnTo>
                      <a:pt x="699" y="195"/>
                    </a:lnTo>
                    <a:lnTo>
                      <a:pt x="693" y="187"/>
                    </a:lnTo>
                    <a:lnTo>
                      <a:pt x="670" y="178"/>
                    </a:lnTo>
                    <a:lnTo>
                      <a:pt x="628" y="153"/>
                    </a:lnTo>
                    <a:lnTo>
                      <a:pt x="608" y="141"/>
                    </a:lnTo>
                    <a:lnTo>
                      <a:pt x="582" y="153"/>
                    </a:lnTo>
                    <a:lnTo>
                      <a:pt x="552" y="128"/>
                    </a:lnTo>
                    <a:lnTo>
                      <a:pt x="513" y="128"/>
                    </a:lnTo>
                    <a:lnTo>
                      <a:pt x="483" y="114"/>
                    </a:lnTo>
                    <a:lnTo>
                      <a:pt x="476" y="91"/>
                    </a:lnTo>
                    <a:lnTo>
                      <a:pt x="462" y="73"/>
                    </a:lnTo>
                    <a:lnTo>
                      <a:pt x="439" y="85"/>
                    </a:lnTo>
                    <a:lnTo>
                      <a:pt x="420" y="78"/>
                    </a:lnTo>
                    <a:lnTo>
                      <a:pt x="358" y="85"/>
                    </a:lnTo>
                    <a:lnTo>
                      <a:pt x="292" y="70"/>
                    </a:lnTo>
                    <a:lnTo>
                      <a:pt x="210" y="0"/>
                    </a:lnTo>
                    <a:lnTo>
                      <a:pt x="188" y="16"/>
                    </a:lnTo>
                    <a:lnTo>
                      <a:pt x="180" y="10"/>
                    </a:lnTo>
                    <a:lnTo>
                      <a:pt x="162" y="10"/>
                    </a:lnTo>
                    <a:lnTo>
                      <a:pt x="87" y="10"/>
                    </a:lnTo>
                    <a:lnTo>
                      <a:pt x="78" y="20"/>
                    </a:lnTo>
                    <a:lnTo>
                      <a:pt x="99" y="42"/>
                    </a:lnTo>
                    <a:lnTo>
                      <a:pt x="122" y="46"/>
                    </a:lnTo>
                    <a:lnTo>
                      <a:pt x="142" y="52"/>
                    </a:lnTo>
                    <a:lnTo>
                      <a:pt x="133" y="68"/>
                    </a:lnTo>
                    <a:lnTo>
                      <a:pt x="94" y="85"/>
                    </a:lnTo>
                    <a:lnTo>
                      <a:pt x="87" y="114"/>
                    </a:lnTo>
                    <a:lnTo>
                      <a:pt x="94" y="123"/>
                    </a:lnTo>
                    <a:lnTo>
                      <a:pt x="99" y="160"/>
                    </a:lnTo>
                    <a:lnTo>
                      <a:pt x="122" y="164"/>
                    </a:lnTo>
                    <a:lnTo>
                      <a:pt x="144" y="192"/>
                    </a:lnTo>
                    <a:lnTo>
                      <a:pt x="154" y="249"/>
                    </a:lnTo>
                    <a:lnTo>
                      <a:pt x="147" y="267"/>
                    </a:lnTo>
                    <a:lnTo>
                      <a:pt x="133" y="264"/>
                    </a:lnTo>
                    <a:lnTo>
                      <a:pt x="90" y="295"/>
                    </a:lnTo>
                    <a:lnTo>
                      <a:pt x="19" y="308"/>
                    </a:lnTo>
                    <a:lnTo>
                      <a:pt x="0" y="327"/>
                    </a:lnTo>
                    <a:lnTo>
                      <a:pt x="14" y="346"/>
                    </a:lnTo>
                    <a:lnTo>
                      <a:pt x="16" y="388"/>
                    </a:lnTo>
                    <a:lnTo>
                      <a:pt x="36" y="393"/>
                    </a:lnTo>
                    <a:lnTo>
                      <a:pt x="85" y="455"/>
                    </a:lnTo>
                  </a:path>
                </a:pathLst>
              </a:custGeom>
              <a:solidFill>
                <a:srgbClr val="64ADD3"/>
              </a:solidFill>
              <a:ln w="12700">
                <a:solidFill>
                  <a:schemeClr val="bg1"/>
                </a:solidFill>
                <a:round/>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6" name="Freeform 26"/>
              <p:cNvSpPr>
                <a:spLocks/>
              </p:cNvSpPr>
              <p:nvPr/>
            </p:nvSpPr>
            <p:spPr bwMode="auto">
              <a:xfrm>
                <a:off x="3277" y="3465"/>
                <a:ext cx="163" cy="146"/>
              </a:xfrm>
              <a:custGeom>
                <a:avLst/>
                <a:gdLst>
                  <a:gd name="T0" fmla="*/ 162 w 238"/>
                  <a:gd name="T1" fmla="*/ 24 h 215"/>
                  <a:gd name="T2" fmla="*/ 131 w 238"/>
                  <a:gd name="T3" fmla="*/ 75 h 215"/>
                  <a:gd name="T4" fmla="*/ 131 w 238"/>
                  <a:gd name="T5" fmla="*/ 98 h 215"/>
                  <a:gd name="T6" fmla="*/ 72 w 238"/>
                  <a:gd name="T7" fmla="*/ 145 h 215"/>
                  <a:gd name="T8" fmla="*/ 12 w 238"/>
                  <a:gd name="T9" fmla="*/ 124 h 215"/>
                  <a:gd name="T10" fmla="*/ 0 w 238"/>
                  <a:gd name="T11" fmla="*/ 81 h 215"/>
                  <a:gd name="T12" fmla="*/ 3 w 238"/>
                  <a:gd name="T13" fmla="*/ 61 h 215"/>
                  <a:gd name="T14" fmla="*/ 37 w 238"/>
                  <a:gd name="T15" fmla="*/ 29 h 215"/>
                  <a:gd name="T16" fmla="*/ 47 w 238"/>
                  <a:gd name="T17" fmla="*/ 19 h 215"/>
                  <a:gd name="T18" fmla="*/ 103 w 238"/>
                  <a:gd name="T19" fmla="*/ 11 h 215"/>
                  <a:gd name="T20" fmla="*/ 127 w 238"/>
                  <a:gd name="T21" fmla="*/ 8 h 215"/>
                  <a:gd name="T22" fmla="*/ 136 w 238"/>
                  <a:gd name="T23" fmla="*/ 0 h 215"/>
                  <a:gd name="T24" fmla="*/ 153 w 238"/>
                  <a:gd name="T25" fmla="*/ 3 h 215"/>
                  <a:gd name="T26" fmla="*/ 162 w 238"/>
                  <a:gd name="T27" fmla="*/ 24 h 215"/>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38"/>
                  <a:gd name="T43" fmla="*/ 0 h 215"/>
                  <a:gd name="T44" fmla="*/ 238 w 238"/>
                  <a:gd name="T45" fmla="*/ 215 h 215"/>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38" h="215">
                    <a:moveTo>
                      <a:pt x="237" y="36"/>
                    </a:moveTo>
                    <a:lnTo>
                      <a:pt x="192" y="110"/>
                    </a:lnTo>
                    <a:lnTo>
                      <a:pt x="192" y="144"/>
                    </a:lnTo>
                    <a:lnTo>
                      <a:pt x="105" y="214"/>
                    </a:lnTo>
                    <a:lnTo>
                      <a:pt x="18" y="182"/>
                    </a:lnTo>
                    <a:lnTo>
                      <a:pt x="0" y="120"/>
                    </a:lnTo>
                    <a:lnTo>
                      <a:pt x="4" y="90"/>
                    </a:lnTo>
                    <a:lnTo>
                      <a:pt x="54" y="43"/>
                    </a:lnTo>
                    <a:lnTo>
                      <a:pt x="69" y="28"/>
                    </a:lnTo>
                    <a:lnTo>
                      <a:pt x="150" y="16"/>
                    </a:lnTo>
                    <a:lnTo>
                      <a:pt x="186" y="12"/>
                    </a:lnTo>
                    <a:lnTo>
                      <a:pt x="198" y="0"/>
                    </a:lnTo>
                    <a:lnTo>
                      <a:pt x="224" y="4"/>
                    </a:lnTo>
                    <a:lnTo>
                      <a:pt x="237" y="36"/>
                    </a:lnTo>
                  </a:path>
                </a:pathLst>
              </a:custGeom>
              <a:grpFill/>
              <a:ln w="12700">
                <a:solidFill>
                  <a:schemeClr val="bg1"/>
                </a:solidFill>
                <a:round/>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7" name="Oval 27"/>
              <p:cNvSpPr>
                <a:spLocks noChangeArrowheads="1"/>
              </p:cNvSpPr>
              <p:nvPr/>
            </p:nvSpPr>
            <p:spPr bwMode="auto">
              <a:xfrm>
                <a:off x="3856" y="2531"/>
                <a:ext cx="42" cy="41"/>
              </a:xfrm>
              <a:prstGeom prst="ellipse">
                <a:avLst/>
              </a:prstGeom>
              <a:grpFill/>
              <a:ln w="9525">
                <a:solidFill>
                  <a:schemeClr val="bg1"/>
                </a:solidFill>
                <a:round/>
                <a:headEnd/>
                <a:tailEnd/>
              </a:ln>
            </p:spPr>
            <p:txBody>
              <a:bodyPr lIns="52121" tIns="26060" rIns="52121" bIns="26060"/>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8" name="Freeform 28"/>
              <p:cNvSpPr>
                <a:spLocks/>
              </p:cNvSpPr>
              <p:nvPr/>
            </p:nvSpPr>
            <p:spPr bwMode="auto">
              <a:xfrm>
                <a:off x="2302" y="1811"/>
                <a:ext cx="893" cy="747"/>
              </a:xfrm>
              <a:custGeom>
                <a:avLst/>
                <a:gdLst>
                  <a:gd name="T0" fmla="*/ 0 w 1299"/>
                  <a:gd name="T1" fmla="*/ 140 h 1107"/>
                  <a:gd name="T2" fmla="*/ 34 w 1299"/>
                  <a:gd name="T3" fmla="*/ 106 h 1107"/>
                  <a:gd name="T4" fmla="*/ 137 w 1299"/>
                  <a:gd name="T5" fmla="*/ 48 h 1107"/>
                  <a:gd name="T6" fmla="*/ 163 w 1299"/>
                  <a:gd name="T7" fmla="*/ 13 h 1107"/>
                  <a:gd name="T8" fmla="*/ 185 w 1299"/>
                  <a:gd name="T9" fmla="*/ 1 h 1107"/>
                  <a:gd name="T10" fmla="*/ 225 w 1299"/>
                  <a:gd name="T11" fmla="*/ 26 h 1107"/>
                  <a:gd name="T12" fmla="*/ 228 w 1299"/>
                  <a:gd name="T13" fmla="*/ 101 h 1107"/>
                  <a:gd name="T14" fmla="*/ 283 w 1299"/>
                  <a:gd name="T15" fmla="*/ 165 h 1107"/>
                  <a:gd name="T16" fmla="*/ 373 w 1299"/>
                  <a:gd name="T17" fmla="*/ 143 h 1107"/>
                  <a:gd name="T18" fmla="*/ 397 w 1299"/>
                  <a:gd name="T19" fmla="*/ 161 h 1107"/>
                  <a:gd name="T20" fmla="*/ 357 w 1299"/>
                  <a:gd name="T21" fmla="*/ 202 h 1107"/>
                  <a:gd name="T22" fmla="*/ 399 w 1299"/>
                  <a:gd name="T23" fmla="*/ 244 h 1107"/>
                  <a:gd name="T24" fmla="*/ 419 w 1299"/>
                  <a:gd name="T25" fmla="*/ 250 h 1107"/>
                  <a:gd name="T26" fmla="*/ 439 w 1299"/>
                  <a:gd name="T27" fmla="*/ 281 h 1107"/>
                  <a:gd name="T28" fmla="*/ 520 w 1299"/>
                  <a:gd name="T29" fmla="*/ 283 h 1107"/>
                  <a:gd name="T30" fmla="*/ 597 w 1299"/>
                  <a:gd name="T31" fmla="*/ 252 h 1107"/>
                  <a:gd name="T32" fmla="*/ 604 w 1299"/>
                  <a:gd name="T33" fmla="*/ 301 h 1107"/>
                  <a:gd name="T34" fmla="*/ 584 w 1299"/>
                  <a:gd name="T35" fmla="*/ 327 h 1107"/>
                  <a:gd name="T36" fmla="*/ 577 w 1299"/>
                  <a:gd name="T37" fmla="*/ 366 h 1107"/>
                  <a:gd name="T38" fmla="*/ 635 w 1299"/>
                  <a:gd name="T39" fmla="*/ 389 h 1107"/>
                  <a:gd name="T40" fmla="*/ 691 w 1299"/>
                  <a:gd name="T41" fmla="*/ 485 h 1107"/>
                  <a:gd name="T42" fmla="*/ 716 w 1299"/>
                  <a:gd name="T43" fmla="*/ 524 h 1107"/>
                  <a:gd name="T44" fmla="*/ 745 w 1299"/>
                  <a:gd name="T45" fmla="*/ 544 h 1107"/>
                  <a:gd name="T46" fmla="*/ 753 w 1299"/>
                  <a:gd name="T47" fmla="*/ 521 h 1107"/>
                  <a:gd name="T48" fmla="*/ 782 w 1299"/>
                  <a:gd name="T49" fmla="*/ 489 h 1107"/>
                  <a:gd name="T50" fmla="*/ 753 w 1299"/>
                  <a:gd name="T51" fmla="*/ 465 h 1107"/>
                  <a:gd name="T52" fmla="*/ 770 w 1299"/>
                  <a:gd name="T53" fmla="*/ 405 h 1107"/>
                  <a:gd name="T54" fmla="*/ 799 w 1299"/>
                  <a:gd name="T55" fmla="*/ 411 h 1107"/>
                  <a:gd name="T56" fmla="*/ 857 w 1299"/>
                  <a:gd name="T57" fmla="*/ 447 h 1107"/>
                  <a:gd name="T58" fmla="*/ 892 w 1299"/>
                  <a:gd name="T59" fmla="*/ 482 h 1107"/>
                  <a:gd name="T60" fmla="*/ 885 w 1299"/>
                  <a:gd name="T61" fmla="*/ 529 h 1107"/>
                  <a:gd name="T62" fmla="*/ 841 w 1299"/>
                  <a:gd name="T63" fmla="*/ 544 h 1107"/>
                  <a:gd name="T64" fmla="*/ 835 w 1299"/>
                  <a:gd name="T65" fmla="*/ 556 h 1107"/>
                  <a:gd name="T66" fmla="*/ 802 w 1299"/>
                  <a:gd name="T67" fmla="*/ 569 h 1107"/>
                  <a:gd name="T68" fmla="*/ 765 w 1299"/>
                  <a:gd name="T69" fmla="*/ 560 h 1107"/>
                  <a:gd name="T70" fmla="*/ 765 w 1299"/>
                  <a:gd name="T71" fmla="*/ 577 h 1107"/>
                  <a:gd name="T72" fmla="*/ 750 w 1299"/>
                  <a:gd name="T73" fmla="*/ 602 h 1107"/>
                  <a:gd name="T74" fmla="*/ 757 w 1299"/>
                  <a:gd name="T75" fmla="*/ 649 h 1107"/>
                  <a:gd name="T76" fmla="*/ 760 w 1299"/>
                  <a:gd name="T77" fmla="*/ 672 h 1107"/>
                  <a:gd name="T78" fmla="*/ 719 w 1299"/>
                  <a:gd name="T79" fmla="*/ 680 h 1107"/>
                  <a:gd name="T80" fmla="*/ 724 w 1299"/>
                  <a:gd name="T81" fmla="*/ 722 h 1107"/>
                  <a:gd name="T82" fmla="*/ 701 w 1299"/>
                  <a:gd name="T83" fmla="*/ 739 h 1107"/>
                  <a:gd name="T84" fmla="*/ 652 w 1299"/>
                  <a:gd name="T85" fmla="*/ 743 h 1107"/>
                  <a:gd name="T86" fmla="*/ 630 w 1299"/>
                  <a:gd name="T87" fmla="*/ 706 h 1107"/>
                  <a:gd name="T88" fmla="*/ 606 w 1299"/>
                  <a:gd name="T89" fmla="*/ 706 h 1107"/>
                  <a:gd name="T90" fmla="*/ 558 w 1299"/>
                  <a:gd name="T91" fmla="*/ 666 h 1107"/>
                  <a:gd name="T92" fmla="*/ 549 w 1299"/>
                  <a:gd name="T93" fmla="*/ 630 h 1107"/>
                  <a:gd name="T94" fmla="*/ 497 w 1299"/>
                  <a:gd name="T95" fmla="*/ 649 h 1107"/>
                  <a:gd name="T96" fmla="*/ 484 w 1299"/>
                  <a:gd name="T97" fmla="*/ 669 h 1107"/>
                  <a:gd name="T98" fmla="*/ 430 w 1299"/>
                  <a:gd name="T99" fmla="*/ 640 h 1107"/>
                  <a:gd name="T100" fmla="*/ 428 w 1299"/>
                  <a:gd name="T101" fmla="*/ 610 h 1107"/>
                  <a:gd name="T102" fmla="*/ 463 w 1299"/>
                  <a:gd name="T103" fmla="*/ 630 h 1107"/>
                  <a:gd name="T104" fmla="*/ 478 w 1299"/>
                  <a:gd name="T105" fmla="*/ 589 h 1107"/>
                  <a:gd name="T106" fmla="*/ 509 w 1299"/>
                  <a:gd name="T107" fmla="*/ 560 h 1107"/>
                  <a:gd name="T108" fmla="*/ 536 w 1299"/>
                  <a:gd name="T109" fmla="*/ 520 h 1107"/>
                  <a:gd name="T110" fmla="*/ 523 w 1299"/>
                  <a:gd name="T111" fmla="*/ 455 h 1107"/>
                  <a:gd name="T112" fmla="*/ 474 w 1299"/>
                  <a:gd name="T113" fmla="*/ 366 h 1107"/>
                  <a:gd name="T114" fmla="*/ 422 w 1299"/>
                  <a:gd name="T115" fmla="*/ 347 h 1107"/>
                  <a:gd name="T116" fmla="*/ 365 w 1299"/>
                  <a:gd name="T117" fmla="*/ 283 h 1107"/>
                  <a:gd name="T118" fmla="*/ 273 w 1299"/>
                  <a:gd name="T119" fmla="*/ 258 h 1107"/>
                  <a:gd name="T120" fmla="*/ 201 w 1299"/>
                  <a:gd name="T121" fmla="*/ 266 h 1107"/>
                  <a:gd name="T122" fmla="*/ 144 w 1299"/>
                  <a:gd name="T123" fmla="*/ 288 h 1107"/>
                  <a:gd name="T124" fmla="*/ 86 w 1299"/>
                  <a:gd name="T125" fmla="*/ 254 h 1107"/>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299"/>
                  <a:gd name="T190" fmla="*/ 0 h 1107"/>
                  <a:gd name="T191" fmla="*/ 1299 w 1299"/>
                  <a:gd name="T192" fmla="*/ 1107 h 1107"/>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299" h="1107">
                    <a:moveTo>
                      <a:pt x="11" y="350"/>
                    </a:moveTo>
                    <a:lnTo>
                      <a:pt x="0" y="207"/>
                    </a:lnTo>
                    <a:lnTo>
                      <a:pt x="7" y="177"/>
                    </a:lnTo>
                    <a:lnTo>
                      <a:pt x="49" y="157"/>
                    </a:lnTo>
                    <a:lnTo>
                      <a:pt x="107" y="109"/>
                    </a:lnTo>
                    <a:lnTo>
                      <a:pt x="200" y="71"/>
                    </a:lnTo>
                    <a:lnTo>
                      <a:pt x="237" y="55"/>
                    </a:lnTo>
                    <a:lnTo>
                      <a:pt x="237" y="19"/>
                    </a:lnTo>
                    <a:lnTo>
                      <a:pt x="254" y="0"/>
                    </a:lnTo>
                    <a:lnTo>
                      <a:pt x="269" y="2"/>
                    </a:lnTo>
                    <a:lnTo>
                      <a:pt x="329" y="11"/>
                    </a:lnTo>
                    <a:lnTo>
                      <a:pt x="327" y="39"/>
                    </a:lnTo>
                    <a:lnTo>
                      <a:pt x="339" y="82"/>
                    </a:lnTo>
                    <a:lnTo>
                      <a:pt x="332" y="149"/>
                    </a:lnTo>
                    <a:lnTo>
                      <a:pt x="383" y="226"/>
                    </a:lnTo>
                    <a:lnTo>
                      <a:pt x="412" y="244"/>
                    </a:lnTo>
                    <a:lnTo>
                      <a:pt x="454" y="212"/>
                    </a:lnTo>
                    <a:lnTo>
                      <a:pt x="542" y="212"/>
                    </a:lnTo>
                    <a:lnTo>
                      <a:pt x="563" y="219"/>
                    </a:lnTo>
                    <a:lnTo>
                      <a:pt x="577" y="239"/>
                    </a:lnTo>
                    <a:lnTo>
                      <a:pt x="567" y="261"/>
                    </a:lnTo>
                    <a:lnTo>
                      <a:pt x="519" y="299"/>
                    </a:lnTo>
                    <a:lnTo>
                      <a:pt x="524" y="320"/>
                    </a:lnTo>
                    <a:lnTo>
                      <a:pt x="580" y="362"/>
                    </a:lnTo>
                    <a:lnTo>
                      <a:pt x="602" y="362"/>
                    </a:lnTo>
                    <a:lnTo>
                      <a:pt x="609" y="371"/>
                    </a:lnTo>
                    <a:lnTo>
                      <a:pt x="604" y="389"/>
                    </a:lnTo>
                    <a:lnTo>
                      <a:pt x="639" y="417"/>
                    </a:lnTo>
                    <a:lnTo>
                      <a:pt x="722" y="429"/>
                    </a:lnTo>
                    <a:lnTo>
                      <a:pt x="756" y="419"/>
                    </a:lnTo>
                    <a:lnTo>
                      <a:pt x="807" y="369"/>
                    </a:lnTo>
                    <a:lnTo>
                      <a:pt x="868" y="374"/>
                    </a:lnTo>
                    <a:lnTo>
                      <a:pt x="893" y="412"/>
                    </a:lnTo>
                    <a:lnTo>
                      <a:pt x="879" y="446"/>
                    </a:lnTo>
                    <a:lnTo>
                      <a:pt x="881" y="465"/>
                    </a:lnTo>
                    <a:lnTo>
                      <a:pt x="849" y="485"/>
                    </a:lnTo>
                    <a:lnTo>
                      <a:pt x="836" y="502"/>
                    </a:lnTo>
                    <a:lnTo>
                      <a:pt x="840" y="543"/>
                    </a:lnTo>
                    <a:lnTo>
                      <a:pt x="898" y="585"/>
                    </a:lnTo>
                    <a:lnTo>
                      <a:pt x="923" y="576"/>
                    </a:lnTo>
                    <a:lnTo>
                      <a:pt x="988" y="660"/>
                    </a:lnTo>
                    <a:lnTo>
                      <a:pt x="1005" y="719"/>
                    </a:lnTo>
                    <a:lnTo>
                      <a:pt x="996" y="752"/>
                    </a:lnTo>
                    <a:lnTo>
                      <a:pt x="1041" y="777"/>
                    </a:lnTo>
                    <a:lnTo>
                      <a:pt x="1041" y="794"/>
                    </a:lnTo>
                    <a:lnTo>
                      <a:pt x="1083" y="806"/>
                    </a:lnTo>
                    <a:lnTo>
                      <a:pt x="1096" y="806"/>
                    </a:lnTo>
                    <a:lnTo>
                      <a:pt x="1096" y="772"/>
                    </a:lnTo>
                    <a:lnTo>
                      <a:pt x="1128" y="765"/>
                    </a:lnTo>
                    <a:lnTo>
                      <a:pt x="1138" y="724"/>
                    </a:lnTo>
                    <a:lnTo>
                      <a:pt x="1113" y="707"/>
                    </a:lnTo>
                    <a:lnTo>
                      <a:pt x="1096" y="689"/>
                    </a:lnTo>
                    <a:lnTo>
                      <a:pt x="1103" y="612"/>
                    </a:lnTo>
                    <a:lnTo>
                      <a:pt x="1120" y="600"/>
                    </a:lnTo>
                    <a:lnTo>
                      <a:pt x="1151" y="614"/>
                    </a:lnTo>
                    <a:lnTo>
                      <a:pt x="1162" y="609"/>
                    </a:lnTo>
                    <a:lnTo>
                      <a:pt x="1170" y="623"/>
                    </a:lnTo>
                    <a:lnTo>
                      <a:pt x="1247" y="662"/>
                    </a:lnTo>
                    <a:lnTo>
                      <a:pt x="1290" y="689"/>
                    </a:lnTo>
                    <a:lnTo>
                      <a:pt x="1298" y="714"/>
                    </a:lnTo>
                    <a:lnTo>
                      <a:pt x="1275" y="747"/>
                    </a:lnTo>
                    <a:lnTo>
                      <a:pt x="1288" y="784"/>
                    </a:lnTo>
                    <a:lnTo>
                      <a:pt x="1280" y="801"/>
                    </a:lnTo>
                    <a:lnTo>
                      <a:pt x="1223" y="806"/>
                    </a:lnTo>
                    <a:lnTo>
                      <a:pt x="1211" y="812"/>
                    </a:lnTo>
                    <a:lnTo>
                      <a:pt x="1214" y="824"/>
                    </a:lnTo>
                    <a:lnTo>
                      <a:pt x="1214" y="838"/>
                    </a:lnTo>
                    <a:lnTo>
                      <a:pt x="1167" y="843"/>
                    </a:lnTo>
                    <a:lnTo>
                      <a:pt x="1143" y="830"/>
                    </a:lnTo>
                    <a:lnTo>
                      <a:pt x="1113" y="830"/>
                    </a:lnTo>
                    <a:lnTo>
                      <a:pt x="1106" y="838"/>
                    </a:lnTo>
                    <a:lnTo>
                      <a:pt x="1113" y="855"/>
                    </a:lnTo>
                    <a:lnTo>
                      <a:pt x="1096" y="873"/>
                    </a:lnTo>
                    <a:lnTo>
                      <a:pt x="1091" y="892"/>
                    </a:lnTo>
                    <a:lnTo>
                      <a:pt x="1120" y="917"/>
                    </a:lnTo>
                    <a:lnTo>
                      <a:pt x="1101" y="962"/>
                    </a:lnTo>
                    <a:lnTo>
                      <a:pt x="1108" y="983"/>
                    </a:lnTo>
                    <a:lnTo>
                      <a:pt x="1106" y="996"/>
                    </a:lnTo>
                    <a:lnTo>
                      <a:pt x="1070" y="996"/>
                    </a:lnTo>
                    <a:lnTo>
                      <a:pt x="1046" y="1008"/>
                    </a:lnTo>
                    <a:lnTo>
                      <a:pt x="1065" y="1032"/>
                    </a:lnTo>
                    <a:lnTo>
                      <a:pt x="1053" y="1070"/>
                    </a:lnTo>
                    <a:lnTo>
                      <a:pt x="1016" y="1077"/>
                    </a:lnTo>
                    <a:lnTo>
                      <a:pt x="1020" y="1095"/>
                    </a:lnTo>
                    <a:lnTo>
                      <a:pt x="1010" y="1106"/>
                    </a:lnTo>
                    <a:lnTo>
                      <a:pt x="948" y="1101"/>
                    </a:lnTo>
                    <a:lnTo>
                      <a:pt x="923" y="1084"/>
                    </a:lnTo>
                    <a:lnTo>
                      <a:pt x="917" y="1046"/>
                    </a:lnTo>
                    <a:lnTo>
                      <a:pt x="903" y="1029"/>
                    </a:lnTo>
                    <a:lnTo>
                      <a:pt x="881" y="1046"/>
                    </a:lnTo>
                    <a:lnTo>
                      <a:pt x="840" y="1008"/>
                    </a:lnTo>
                    <a:lnTo>
                      <a:pt x="812" y="987"/>
                    </a:lnTo>
                    <a:lnTo>
                      <a:pt x="807" y="958"/>
                    </a:lnTo>
                    <a:lnTo>
                      <a:pt x="798" y="934"/>
                    </a:lnTo>
                    <a:lnTo>
                      <a:pt x="782" y="934"/>
                    </a:lnTo>
                    <a:lnTo>
                      <a:pt x="723" y="962"/>
                    </a:lnTo>
                    <a:lnTo>
                      <a:pt x="726" y="992"/>
                    </a:lnTo>
                    <a:lnTo>
                      <a:pt x="704" y="992"/>
                    </a:lnTo>
                    <a:lnTo>
                      <a:pt x="666" y="953"/>
                    </a:lnTo>
                    <a:lnTo>
                      <a:pt x="626" y="948"/>
                    </a:lnTo>
                    <a:lnTo>
                      <a:pt x="611" y="927"/>
                    </a:lnTo>
                    <a:lnTo>
                      <a:pt x="623" y="904"/>
                    </a:lnTo>
                    <a:lnTo>
                      <a:pt x="646" y="924"/>
                    </a:lnTo>
                    <a:lnTo>
                      <a:pt x="674" y="934"/>
                    </a:lnTo>
                    <a:lnTo>
                      <a:pt x="695" y="915"/>
                    </a:lnTo>
                    <a:lnTo>
                      <a:pt x="695" y="873"/>
                    </a:lnTo>
                    <a:lnTo>
                      <a:pt x="722" y="850"/>
                    </a:lnTo>
                    <a:lnTo>
                      <a:pt x="741" y="830"/>
                    </a:lnTo>
                    <a:lnTo>
                      <a:pt x="731" y="806"/>
                    </a:lnTo>
                    <a:lnTo>
                      <a:pt x="779" y="770"/>
                    </a:lnTo>
                    <a:lnTo>
                      <a:pt x="786" y="707"/>
                    </a:lnTo>
                    <a:lnTo>
                      <a:pt x="761" y="675"/>
                    </a:lnTo>
                    <a:lnTo>
                      <a:pt x="750" y="623"/>
                    </a:lnTo>
                    <a:lnTo>
                      <a:pt x="690" y="543"/>
                    </a:lnTo>
                    <a:lnTo>
                      <a:pt x="658" y="554"/>
                    </a:lnTo>
                    <a:lnTo>
                      <a:pt x="614" y="514"/>
                    </a:lnTo>
                    <a:lnTo>
                      <a:pt x="554" y="477"/>
                    </a:lnTo>
                    <a:lnTo>
                      <a:pt x="531" y="419"/>
                    </a:lnTo>
                    <a:lnTo>
                      <a:pt x="483" y="436"/>
                    </a:lnTo>
                    <a:lnTo>
                      <a:pt x="397" y="382"/>
                    </a:lnTo>
                    <a:lnTo>
                      <a:pt x="355" y="404"/>
                    </a:lnTo>
                    <a:lnTo>
                      <a:pt x="292" y="394"/>
                    </a:lnTo>
                    <a:lnTo>
                      <a:pt x="242" y="424"/>
                    </a:lnTo>
                    <a:lnTo>
                      <a:pt x="209" y="427"/>
                    </a:lnTo>
                    <a:lnTo>
                      <a:pt x="159" y="397"/>
                    </a:lnTo>
                    <a:lnTo>
                      <a:pt x="125" y="376"/>
                    </a:lnTo>
                    <a:lnTo>
                      <a:pt x="11" y="350"/>
                    </a:lnTo>
                  </a:path>
                </a:pathLst>
              </a:custGeom>
              <a:grpFill/>
              <a:ln w="12700">
                <a:solidFill>
                  <a:schemeClr val="bg1"/>
                </a:solidFill>
                <a:round/>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9" name="Freeform 29"/>
              <p:cNvSpPr>
                <a:spLocks/>
              </p:cNvSpPr>
              <p:nvPr/>
            </p:nvSpPr>
            <p:spPr bwMode="auto">
              <a:xfrm>
                <a:off x="3021" y="2028"/>
                <a:ext cx="334" cy="572"/>
              </a:xfrm>
              <a:custGeom>
                <a:avLst/>
                <a:gdLst>
                  <a:gd name="T0" fmla="*/ 278 w 482"/>
                  <a:gd name="T1" fmla="*/ 340 h 849"/>
                  <a:gd name="T2" fmla="*/ 270 w 482"/>
                  <a:gd name="T3" fmla="*/ 193 h 849"/>
                  <a:gd name="T4" fmla="*/ 294 w 482"/>
                  <a:gd name="T5" fmla="*/ 144 h 849"/>
                  <a:gd name="T6" fmla="*/ 292 w 482"/>
                  <a:gd name="T7" fmla="*/ 77 h 849"/>
                  <a:gd name="T8" fmla="*/ 306 w 482"/>
                  <a:gd name="T9" fmla="*/ 30 h 849"/>
                  <a:gd name="T10" fmla="*/ 295 w 482"/>
                  <a:gd name="T11" fmla="*/ 0 h 849"/>
                  <a:gd name="T12" fmla="*/ 245 w 482"/>
                  <a:gd name="T13" fmla="*/ 17 h 849"/>
                  <a:gd name="T14" fmla="*/ 227 w 482"/>
                  <a:gd name="T15" fmla="*/ 58 h 849"/>
                  <a:gd name="T16" fmla="*/ 207 w 482"/>
                  <a:gd name="T17" fmla="*/ 73 h 849"/>
                  <a:gd name="T18" fmla="*/ 142 w 482"/>
                  <a:gd name="T19" fmla="*/ 146 h 849"/>
                  <a:gd name="T20" fmla="*/ 94 w 482"/>
                  <a:gd name="T21" fmla="*/ 144 h 849"/>
                  <a:gd name="T22" fmla="*/ 82 w 482"/>
                  <a:gd name="T23" fmla="*/ 191 h 849"/>
                  <a:gd name="T24" fmla="*/ 142 w 482"/>
                  <a:gd name="T25" fmla="*/ 227 h 849"/>
                  <a:gd name="T26" fmla="*/ 178 w 482"/>
                  <a:gd name="T27" fmla="*/ 262 h 849"/>
                  <a:gd name="T28" fmla="*/ 171 w 482"/>
                  <a:gd name="T29" fmla="*/ 309 h 849"/>
                  <a:gd name="T30" fmla="*/ 125 w 482"/>
                  <a:gd name="T31" fmla="*/ 323 h 849"/>
                  <a:gd name="T32" fmla="*/ 118 w 482"/>
                  <a:gd name="T33" fmla="*/ 335 h 849"/>
                  <a:gd name="T34" fmla="*/ 85 w 482"/>
                  <a:gd name="T35" fmla="*/ 348 h 849"/>
                  <a:gd name="T36" fmla="*/ 47 w 482"/>
                  <a:gd name="T37" fmla="*/ 340 h 849"/>
                  <a:gd name="T38" fmla="*/ 47 w 482"/>
                  <a:gd name="T39" fmla="*/ 356 h 849"/>
                  <a:gd name="T40" fmla="*/ 31 w 482"/>
                  <a:gd name="T41" fmla="*/ 381 h 849"/>
                  <a:gd name="T42" fmla="*/ 38 w 482"/>
                  <a:gd name="T43" fmla="*/ 428 h 849"/>
                  <a:gd name="T44" fmla="*/ 42 w 482"/>
                  <a:gd name="T45" fmla="*/ 451 h 849"/>
                  <a:gd name="T46" fmla="*/ 0 w 482"/>
                  <a:gd name="T47" fmla="*/ 459 h 849"/>
                  <a:gd name="T48" fmla="*/ 5 w 482"/>
                  <a:gd name="T49" fmla="*/ 501 h 849"/>
                  <a:gd name="T50" fmla="*/ 21 w 482"/>
                  <a:gd name="T51" fmla="*/ 518 h 849"/>
                  <a:gd name="T52" fmla="*/ 78 w 482"/>
                  <a:gd name="T53" fmla="*/ 511 h 849"/>
                  <a:gd name="T54" fmla="*/ 91 w 482"/>
                  <a:gd name="T55" fmla="*/ 525 h 849"/>
                  <a:gd name="T56" fmla="*/ 148 w 482"/>
                  <a:gd name="T57" fmla="*/ 549 h 849"/>
                  <a:gd name="T58" fmla="*/ 220 w 482"/>
                  <a:gd name="T59" fmla="*/ 557 h 849"/>
                  <a:gd name="T60" fmla="*/ 254 w 482"/>
                  <a:gd name="T61" fmla="*/ 565 h 849"/>
                  <a:gd name="T62" fmla="*/ 247 w 482"/>
                  <a:gd name="T63" fmla="*/ 534 h 849"/>
                  <a:gd name="T64" fmla="*/ 278 w 482"/>
                  <a:gd name="T65" fmla="*/ 503 h 849"/>
                  <a:gd name="T66" fmla="*/ 270 w 482"/>
                  <a:gd name="T67" fmla="*/ 488 h 849"/>
                  <a:gd name="T68" fmla="*/ 240 w 482"/>
                  <a:gd name="T69" fmla="*/ 470 h 849"/>
                  <a:gd name="T70" fmla="*/ 299 w 482"/>
                  <a:gd name="T71" fmla="*/ 464 h 849"/>
                  <a:gd name="T72" fmla="*/ 317 w 482"/>
                  <a:gd name="T73" fmla="*/ 468 h 849"/>
                  <a:gd name="T74" fmla="*/ 333 w 482"/>
                  <a:gd name="T75" fmla="*/ 436 h 849"/>
                  <a:gd name="T76" fmla="*/ 285 w 482"/>
                  <a:gd name="T77" fmla="*/ 360 h 849"/>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482"/>
                  <a:gd name="T118" fmla="*/ 0 h 849"/>
                  <a:gd name="T119" fmla="*/ 482 w 482"/>
                  <a:gd name="T120" fmla="*/ 849 h 849"/>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482" h="849">
                    <a:moveTo>
                      <a:pt x="412" y="534"/>
                    </a:moveTo>
                    <a:lnTo>
                      <a:pt x="401" y="504"/>
                    </a:lnTo>
                    <a:lnTo>
                      <a:pt x="424" y="431"/>
                    </a:lnTo>
                    <a:lnTo>
                      <a:pt x="390" y="287"/>
                    </a:lnTo>
                    <a:lnTo>
                      <a:pt x="412" y="248"/>
                    </a:lnTo>
                    <a:lnTo>
                      <a:pt x="424" y="213"/>
                    </a:lnTo>
                    <a:lnTo>
                      <a:pt x="393" y="156"/>
                    </a:lnTo>
                    <a:lnTo>
                      <a:pt x="421" y="114"/>
                    </a:lnTo>
                    <a:lnTo>
                      <a:pt x="426" y="73"/>
                    </a:lnTo>
                    <a:lnTo>
                      <a:pt x="441" y="44"/>
                    </a:lnTo>
                    <a:lnTo>
                      <a:pt x="438" y="10"/>
                    </a:lnTo>
                    <a:lnTo>
                      <a:pt x="426" y="0"/>
                    </a:lnTo>
                    <a:lnTo>
                      <a:pt x="406" y="22"/>
                    </a:lnTo>
                    <a:lnTo>
                      <a:pt x="353" y="25"/>
                    </a:lnTo>
                    <a:lnTo>
                      <a:pt x="325" y="64"/>
                    </a:lnTo>
                    <a:lnTo>
                      <a:pt x="327" y="86"/>
                    </a:lnTo>
                    <a:lnTo>
                      <a:pt x="322" y="100"/>
                    </a:lnTo>
                    <a:lnTo>
                      <a:pt x="299" y="109"/>
                    </a:lnTo>
                    <a:lnTo>
                      <a:pt x="216" y="223"/>
                    </a:lnTo>
                    <a:lnTo>
                      <a:pt x="205" y="217"/>
                    </a:lnTo>
                    <a:lnTo>
                      <a:pt x="185" y="212"/>
                    </a:lnTo>
                    <a:lnTo>
                      <a:pt x="136" y="213"/>
                    </a:lnTo>
                    <a:lnTo>
                      <a:pt x="121" y="236"/>
                    </a:lnTo>
                    <a:lnTo>
                      <a:pt x="118" y="283"/>
                    </a:lnTo>
                    <a:lnTo>
                      <a:pt x="126" y="297"/>
                    </a:lnTo>
                    <a:lnTo>
                      <a:pt x="205" y="337"/>
                    </a:lnTo>
                    <a:lnTo>
                      <a:pt x="249" y="363"/>
                    </a:lnTo>
                    <a:lnTo>
                      <a:pt x="257" y="389"/>
                    </a:lnTo>
                    <a:lnTo>
                      <a:pt x="233" y="421"/>
                    </a:lnTo>
                    <a:lnTo>
                      <a:pt x="247" y="458"/>
                    </a:lnTo>
                    <a:lnTo>
                      <a:pt x="238" y="475"/>
                    </a:lnTo>
                    <a:lnTo>
                      <a:pt x="181" y="480"/>
                    </a:lnTo>
                    <a:lnTo>
                      <a:pt x="169" y="486"/>
                    </a:lnTo>
                    <a:lnTo>
                      <a:pt x="171" y="497"/>
                    </a:lnTo>
                    <a:lnTo>
                      <a:pt x="171" y="512"/>
                    </a:lnTo>
                    <a:lnTo>
                      <a:pt x="122" y="517"/>
                    </a:lnTo>
                    <a:lnTo>
                      <a:pt x="98" y="504"/>
                    </a:lnTo>
                    <a:lnTo>
                      <a:pt x="68" y="504"/>
                    </a:lnTo>
                    <a:lnTo>
                      <a:pt x="60" y="512"/>
                    </a:lnTo>
                    <a:lnTo>
                      <a:pt x="68" y="529"/>
                    </a:lnTo>
                    <a:lnTo>
                      <a:pt x="50" y="547"/>
                    </a:lnTo>
                    <a:lnTo>
                      <a:pt x="45" y="566"/>
                    </a:lnTo>
                    <a:lnTo>
                      <a:pt x="75" y="592"/>
                    </a:lnTo>
                    <a:lnTo>
                      <a:pt x="55" y="636"/>
                    </a:lnTo>
                    <a:lnTo>
                      <a:pt x="63" y="657"/>
                    </a:lnTo>
                    <a:lnTo>
                      <a:pt x="60" y="670"/>
                    </a:lnTo>
                    <a:lnTo>
                      <a:pt x="24" y="670"/>
                    </a:lnTo>
                    <a:lnTo>
                      <a:pt x="0" y="682"/>
                    </a:lnTo>
                    <a:lnTo>
                      <a:pt x="19" y="707"/>
                    </a:lnTo>
                    <a:lnTo>
                      <a:pt x="7" y="744"/>
                    </a:lnTo>
                    <a:lnTo>
                      <a:pt x="30" y="747"/>
                    </a:lnTo>
                    <a:lnTo>
                      <a:pt x="30" y="769"/>
                    </a:lnTo>
                    <a:lnTo>
                      <a:pt x="46" y="771"/>
                    </a:lnTo>
                    <a:lnTo>
                      <a:pt x="113" y="759"/>
                    </a:lnTo>
                    <a:lnTo>
                      <a:pt x="126" y="763"/>
                    </a:lnTo>
                    <a:lnTo>
                      <a:pt x="131" y="779"/>
                    </a:lnTo>
                    <a:lnTo>
                      <a:pt x="155" y="787"/>
                    </a:lnTo>
                    <a:lnTo>
                      <a:pt x="213" y="815"/>
                    </a:lnTo>
                    <a:lnTo>
                      <a:pt x="247" y="802"/>
                    </a:lnTo>
                    <a:lnTo>
                      <a:pt x="317" y="827"/>
                    </a:lnTo>
                    <a:lnTo>
                      <a:pt x="332" y="848"/>
                    </a:lnTo>
                    <a:lnTo>
                      <a:pt x="367" y="839"/>
                    </a:lnTo>
                    <a:lnTo>
                      <a:pt x="362" y="802"/>
                    </a:lnTo>
                    <a:lnTo>
                      <a:pt x="356" y="792"/>
                    </a:lnTo>
                    <a:lnTo>
                      <a:pt x="362" y="763"/>
                    </a:lnTo>
                    <a:lnTo>
                      <a:pt x="401" y="747"/>
                    </a:lnTo>
                    <a:lnTo>
                      <a:pt x="411" y="731"/>
                    </a:lnTo>
                    <a:lnTo>
                      <a:pt x="390" y="725"/>
                    </a:lnTo>
                    <a:lnTo>
                      <a:pt x="367" y="720"/>
                    </a:lnTo>
                    <a:lnTo>
                      <a:pt x="346" y="697"/>
                    </a:lnTo>
                    <a:lnTo>
                      <a:pt x="356" y="688"/>
                    </a:lnTo>
                    <a:lnTo>
                      <a:pt x="431" y="688"/>
                    </a:lnTo>
                    <a:lnTo>
                      <a:pt x="448" y="688"/>
                    </a:lnTo>
                    <a:lnTo>
                      <a:pt x="458" y="694"/>
                    </a:lnTo>
                    <a:lnTo>
                      <a:pt x="481" y="677"/>
                    </a:lnTo>
                    <a:lnTo>
                      <a:pt x="481" y="647"/>
                    </a:lnTo>
                    <a:lnTo>
                      <a:pt x="412" y="547"/>
                    </a:lnTo>
                    <a:lnTo>
                      <a:pt x="412" y="534"/>
                    </a:lnTo>
                  </a:path>
                </a:pathLst>
              </a:custGeom>
              <a:grpFill/>
              <a:ln w="12700">
                <a:solidFill>
                  <a:schemeClr val="bg1"/>
                </a:solidFill>
                <a:round/>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30" name="Freeform 30"/>
              <p:cNvSpPr>
                <a:spLocks/>
              </p:cNvSpPr>
              <p:nvPr/>
            </p:nvSpPr>
            <p:spPr bwMode="auto">
              <a:xfrm>
                <a:off x="3607" y="2351"/>
                <a:ext cx="311" cy="367"/>
              </a:xfrm>
              <a:custGeom>
                <a:avLst/>
                <a:gdLst>
                  <a:gd name="T0" fmla="*/ 74 w 451"/>
                  <a:gd name="T1" fmla="*/ 0 h 543"/>
                  <a:gd name="T2" fmla="*/ 128 w 451"/>
                  <a:gd name="T3" fmla="*/ 31 h 543"/>
                  <a:gd name="T4" fmla="*/ 170 w 451"/>
                  <a:gd name="T5" fmla="*/ 49 h 543"/>
                  <a:gd name="T6" fmla="*/ 190 w 451"/>
                  <a:gd name="T7" fmla="*/ 52 h 543"/>
                  <a:gd name="T8" fmla="*/ 201 w 451"/>
                  <a:gd name="T9" fmla="*/ 97 h 543"/>
                  <a:gd name="T10" fmla="*/ 234 w 451"/>
                  <a:gd name="T11" fmla="*/ 116 h 543"/>
                  <a:gd name="T12" fmla="*/ 259 w 451"/>
                  <a:gd name="T13" fmla="*/ 100 h 543"/>
                  <a:gd name="T14" fmla="*/ 268 w 451"/>
                  <a:gd name="T15" fmla="*/ 126 h 543"/>
                  <a:gd name="T16" fmla="*/ 237 w 451"/>
                  <a:gd name="T17" fmla="*/ 143 h 543"/>
                  <a:gd name="T18" fmla="*/ 226 w 451"/>
                  <a:gd name="T19" fmla="*/ 165 h 543"/>
                  <a:gd name="T20" fmla="*/ 259 w 451"/>
                  <a:gd name="T21" fmla="*/ 197 h 543"/>
                  <a:gd name="T22" fmla="*/ 310 w 451"/>
                  <a:gd name="T23" fmla="*/ 222 h 543"/>
                  <a:gd name="T24" fmla="*/ 302 w 451"/>
                  <a:gd name="T25" fmla="*/ 262 h 543"/>
                  <a:gd name="T26" fmla="*/ 302 w 451"/>
                  <a:gd name="T27" fmla="*/ 283 h 543"/>
                  <a:gd name="T28" fmla="*/ 274 w 451"/>
                  <a:gd name="T29" fmla="*/ 298 h 543"/>
                  <a:gd name="T30" fmla="*/ 251 w 451"/>
                  <a:gd name="T31" fmla="*/ 361 h 543"/>
                  <a:gd name="T32" fmla="*/ 232 w 451"/>
                  <a:gd name="T33" fmla="*/ 352 h 543"/>
                  <a:gd name="T34" fmla="*/ 182 w 451"/>
                  <a:gd name="T35" fmla="*/ 335 h 543"/>
                  <a:gd name="T36" fmla="*/ 143 w 451"/>
                  <a:gd name="T37" fmla="*/ 359 h 543"/>
                  <a:gd name="T38" fmla="*/ 154 w 451"/>
                  <a:gd name="T39" fmla="*/ 331 h 543"/>
                  <a:gd name="T40" fmla="*/ 110 w 451"/>
                  <a:gd name="T41" fmla="*/ 346 h 543"/>
                  <a:gd name="T42" fmla="*/ 88 w 451"/>
                  <a:gd name="T43" fmla="*/ 269 h 543"/>
                  <a:gd name="T44" fmla="*/ 68 w 451"/>
                  <a:gd name="T45" fmla="*/ 257 h 543"/>
                  <a:gd name="T46" fmla="*/ 50 w 451"/>
                  <a:gd name="T47" fmla="*/ 216 h 543"/>
                  <a:gd name="T48" fmla="*/ 71 w 451"/>
                  <a:gd name="T49" fmla="*/ 190 h 543"/>
                  <a:gd name="T50" fmla="*/ 61 w 451"/>
                  <a:gd name="T51" fmla="*/ 153 h 543"/>
                  <a:gd name="T52" fmla="*/ 19 w 451"/>
                  <a:gd name="T53" fmla="*/ 151 h 543"/>
                  <a:gd name="T54" fmla="*/ 19 w 451"/>
                  <a:gd name="T55" fmla="*/ 114 h 543"/>
                  <a:gd name="T56" fmla="*/ 34 w 451"/>
                  <a:gd name="T57" fmla="*/ 83 h 543"/>
                  <a:gd name="T58" fmla="*/ 42 w 451"/>
                  <a:gd name="T59" fmla="*/ 44 h 543"/>
                  <a:gd name="T60" fmla="*/ 68 w 451"/>
                  <a:gd name="T61" fmla="*/ 70 h 543"/>
                  <a:gd name="T62" fmla="*/ 94 w 451"/>
                  <a:gd name="T63" fmla="*/ 48 h 543"/>
                  <a:gd name="T64" fmla="*/ 68 w 451"/>
                  <a:gd name="T65" fmla="*/ 20 h 543"/>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451"/>
                  <a:gd name="T100" fmla="*/ 0 h 543"/>
                  <a:gd name="T101" fmla="*/ 451 w 451"/>
                  <a:gd name="T102" fmla="*/ 543 h 543"/>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451" h="543">
                    <a:moveTo>
                      <a:pt x="91" y="4"/>
                    </a:moveTo>
                    <a:lnTo>
                      <a:pt x="108" y="0"/>
                    </a:lnTo>
                    <a:lnTo>
                      <a:pt x="162" y="22"/>
                    </a:lnTo>
                    <a:lnTo>
                      <a:pt x="186" y="46"/>
                    </a:lnTo>
                    <a:lnTo>
                      <a:pt x="230" y="58"/>
                    </a:lnTo>
                    <a:lnTo>
                      <a:pt x="247" y="73"/>
                    </a:lnTo>
                    <a:lnTo>
                      <a:pt x="271" y="71"/>
                    </a:lnTo>
                    <a:lnTo>
                      <a:pt x="276" y="77"/>
                    </a:lnTo>
                    <a:lnTo>
                      <a:pt x="268" y="133"/>
                    </a:lnTo>
                    <a:lnTo>
                      <a:pt x="292" y="143"/>
                    </a:lnTo>
                    <a:lnTo>
                      <a:pt x="303" y="164"/>
                    </a:lnTo>
                    <a:lnTo>
                      <a:pt x="339" y="171"/>
                    </a:lnTo>
                    <a:lnTo>
                      <a:pt x="351" y="146"/>
                    </a:lnTo>
                    <a:lnTo>
                      <a:pt x="376" y="148"/>
                    </a:lnTo>
                    <a:lnTo>
                      <a:pt x="391" y="169"/>
                    </a:lnTo>
                    <a:lnTo>
                      <a:pt x="388" y="187"/>
                    </a:lnTo>
                    <a:lnTo>
                      <a:pt x="344" y="194"/>
                    </a:lnTo>
                    <a:lnTo>
                      <a:pt x="344" y="212"/>
                    </a:lnTo>
                    <a:lnTo>
                      <a:pt x="344" y="225"/>
                    </a:lnTo>
                    <a:lnTo>
                      <a:pt x="328" y="244"/>
                    </a:lnTo>
                    <a:lnTo>
                      <a:pt x="339" y="267"/>
                    </a:lnTo>
                    <a:lnTo>
                      <a:pt x="376" y="292"/>
                    </a:lnTo>
                    <a:lnTo>
                      <a:pt x="379" y="320"/>
                    </a:lnTo>
                    <a:lnTo>
                      <a:pt x="450" y="328"/>
                    </a:lnTo>
                    <a:lnTo>
                      <a:pt x="450" y="366"/>
                    </a:lnTo>
                    <a:lnTo>
                      <a:pt x="438" y="388"/>
                    </a:lnTo>
                    <a:lnTo>
                      <a:pt x="447" y="406"/>
                    </a:lnTo>
                    <a:lnTo>
                      <a:pt x="438" y="418"/>
                    </a:lnTo>
                    <a:lnTo>
                      <a:pt x="411" y="423"/>
                    </a:lnTo>
                    <a:lnTo>
                      <a:pt x="398" y="441"/>
                    </a:lnTo>
                    <a:lnTo>
                      <a:pt x="400" y="483"/>
                    </a:lnTo>
                    <a:lnTo>
                      <a:pt x="364" y="534"/>
                    </a:lnTo>
                    <a:lnTo>
                      <a:pt x="357" y="542"/>
                    </a:lnTo>
                    <a:lnTo>
                      <a:pt x="337" y="521"/>
                    </a:lnTo>
                    <a:lnTo>
                      <a:pt x="286" y="521"/>
                    </a:lnTo>
                    <a:lnTo>
                      <a:pt x="264" y="496"/>
                    </a:lnTo>
                    <a:lnTo>
                      <a:pt x="223" y="539"/>
                    </a:lnTo>
                    <a:lnTo>
                      <a:pt x="207" y="531"/>
                    </a:lnTo>
                    <a:lnTo>
                      <a:pt x="225" y="498"/>
                    </a:lnTo>
                    <a:lnTo>
                      <a:pt x="223" y="490"/>
                    </a:lnTo>
                    <a:lnTo>
                      <a:pt x="207" y="485"/>
                    </a:lnTo>
                    <a:lnTo>
                      <a:pt x="159" y="512"/>
                    </a:lnTo>
                    <a:lnTo>
                      <a:pt x="112" y="423"/>
                    </a:lnTo>
                    <a:lnTo>
                      <a:pt x="127" y="398"/>
                    </a:lnTo>
                    <a:lnTo>
                      <a:pt x="121" y="388"/>
                    </a:lnTo>
                    <a:lnTo>
                      <a:pt x="98" y="380"/>
                    </a:lnTo>
                    <a:lnTo>
                      <a:pt x="56" y="354"/>
                    </a:lnTo>
                    <a:lnTo>
                      <a:pt x="73" y="320"/>
                    </a:lnTo>
                    <a:lnTo>
                      <a:pt x="98" y="309"/>
                    </a:lnTo>
                    <a:lnTo>
                      <a:pt x="103" y="281"/>
                    </a:lnTo>
                    <a:lnTo>
                      <a:pt x="93" y="231"/>
                    </a:lnTo>
                    <a:lnTo>
                      <a:pt x="88" y="226"/>
                    </a:lnTo>
                    <a:lnTo>
                      <a:pt x="63" y="254"/>
                    </a:lnTo>
                    <a:lnTo>
                      <a:pt x="27" y="223"/>
                    </a:lnTo>
                    <a:lnTo>
                      <a:pt x="0" y="189"/>
                    </a:lnTo>
                    <a:lnTo>
                      <a:pt x="27" y="169"/>
                    </a:lnTo>
                    <a:lnTo>
                      <a:pt x="36" y="135"/>
                    </a:lnTo>
                    <a:lnTo>
                      <a:pt x="50" y="123"/>
                    </a:lnTo>
                    <a:lnTo>
                      <a:pt x="49" y="76"/>
                    </a:lnTo>
                    <a:lnTo>
                      <a:pt x="61" y="65"/>
                    </a:lnTo>
                    <a:lnTo>
                      <a:pt x="84" y="83"/>
                    </a:lnTo>
                    <a:lnTo>
                      <a:pt x="98" y="103"/>
                    </a:lnTo>
                    <a:lnTo>
                      <a:pt x="127" y="83"/>
                    </a:lnTo>
                    <a:lnTo>
                      <a:pt x="136" y="71"/>
                    </a:lnTo>
                    <a:lnTo>
                      <a:pt x="132" y="46"/>
                    </a:lnTo>
                    <a:lnTo>
                      <a:pt x="98" y="29"/>
                    </a:lnTo>
                    <a:lnTo>
                      <a:pt x="91" y="4"/>
                    </a:lnTo>
                  </a:path>
                </a:pathLst>
              </a:custGeom>
              <a:grpFill/>
              <a:ln w="12700">
                <a:solidFill>
                  <a:schemeClr val="bg1"/>
                </a:solidFill>
                <a:round/>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31" name="Freeform 31"/>
              <p:cNvSpPr>
                <a:spLocks/>
              </p:cNvSpPr>
              <p:nvPr/>
            </p:nvSpPr>
            <p:spPr bwMode="auto">
              <a:xfrm>
                <a:off x="3682" y="2297"/>
                <a:ext cx="368" cy="286"/>
              </a:xfrm>
              <a:custGeom>
                <a:avLst/>
                <a:gdLst>
                  <a:gd name="T0" fmla="*/ 341 w 533"/>
                  <a:gd name="T1" fmla="*/ 226 h 427"/>
                  <a:gd name="T2" fmla="*/ 333 w 533"/>
                  <a:gd name="T3" fmla="*/ 251 h 427"/>
                  <a:gd name="T4" fmla="*/ 323 w 533"/>
                  <a:gd name="T5" fmla="*/ 264 h 427"/>
                  <a:gd name="T6" fmla="*/ 304 w 533"/>
                  <a:gd name="T7" fmla="*/ 285 h 427"/>
                  <a:gd name="T8" fmla="*/ 275 w 533"/>
                  <a:gd name="T9" fmla="*/ 280 h 427"/>
                  <a:gd name="T10" fmla="*/ 252 w 533"/>
                  <a:gd name="T11" fmla="*/ 267 h 427"/>
                  <a:gd name="T12" fmla="*/ 237 w 533"/>
                  <a:gd name="T13" fmla="*/ 274 h 427"/>
                  <a:gd name="T14" fmla="*/ 188 w 533"/>
                  <a:gd name="T15" fmla="*/ 268 h 427"/>
                  <a:gd name="T16" fmla="*/ 186 w 533"/>
                  <a:gd name="T17" fmla="*/ 250 h 427"/>
                  <a:gd name="T18" fmla="*/ 160 w 533"/>
                  <a:gd name="T19" fmla="*/ 232 h 427"/>
                  <a:gd name="T20" fmla="*/ 153 w 533"/>
                  <a:gd name="T21" fmla="*/ 217 h 427"/>
                  <a:gd name="T22" fmla="*/ 164 w 533"/>
                  <a:gd name="T23" fmla="*/ 205 h 427"/>
                  <a:gd name="T24" fmla="*/ 164 w 533"/>
                  <a:gd name="T25" fmla="*/ 196 h 427"/>
                  <a:gd name="T26" fmla="*/ 164 w 533"/>
                  <a:gd name="T27" fmla="*/ 184 h 427"/>
                  <a:gd name="T28" fmla="*/ 195 w 533"/>
                  <a:gd name="T29" fmla="*/ 179 h 427"/>
                  <a:gd name="T30" fmla="*/ 196 w 533"/>
                  <a:gd name="T31" fmla="*/ 167 h 427"/>
                  <a:gd name="T32" fmla="*/ 186 w 533"/>
                  <a:gd name="T33" fmla="*/ 153 h 427"/>
                  <a:gd name="T34" fmla="*/ 168 w 533"/>
                  <a:gd name="T35" fmla="*/ 152 h 427"/>
                  <a:gd name="T36" fmla="*/ 160 w 533"/>
                  <a:gd name="T37" fmla="*/ 168 h 427"/>
                  <a:gd name="T38" fmla="*/ 135 w 533"/>
                  <a:gd name="T39" fmla="*/ 164 h 427"/>
                  <a:gd name="T40" fmla="*/ 128 w 533"/>
                  <a:gd name="T41" fmla="*/ 151 h 427"/>
                  <a:gd name="T42" fmla="*/ 112 w 533"/>
                  <a:gd name="T43" fmla="*/ 143 h 427"/>
                  <a:gd name="T44" fmla="*/ 117 w 533"/>
                  <a:gd name="T45" fmla="*/ 106 h 427"/>
                  <a:gd name="T46" fmla="*/ 113 w 533"/>
                  <a:gd name="T47" fmla="*/ 102 h 427"/>
                  <a:gd name="T48" fmla="*/ 96 w 533"/>
                  <a:gd name="T49" fmla="*/ 103 h 427"/>
                  <a:gd name="T50" fmla="*/ 85 w 533"/>
                  <a:gd name="T51" fmla="*/ 93 h 427"/>
                  <a:gd name="T52" fmla="*/ 54 w 533"/>
                  <a:gd name="T53" fmla="*/ 85 h 427"/>
                  <a:gd name="T54" fmla="*/ 37 w 533"/>
                  <a:gd name="T55" fmla="*/ 69 h 427"/>
                  <a:gd name="T56" fmla="*/ 0 w 533"/>
                  <a:gd name="T57" fmla="*/ 54 h 427"/>
                  <a:gd name="T58" fmla="*/ 3 w 533"/>
                  <a:gd name="T59" fmla="*/ 38 h 427"/>
                  <a:gd name="T60" fmla="*/ 19 w 533"/>
                  <a:gd name="T61" fmla="*/ 33 h 427"/>
                  <a:gd name="T62" fmla="*/ 46 w 533"/>
                  <a:gd name="T63" fmla="*/ 54 h 427"/>
                  <a:gd name="T64" fmla="*/ 54 w 533"/>
                  <a:gd name="T65" fmla="*/ 54 h 427"/>
                  <a:gd name="T66" fmla="*/ 80 w 533"/>
                  <a:gd name="T67" fmla="*/ 52 h 427"/>
                  <a:gd name="T68" fmla="*/ 94 w 533"/>
                  <a:gd name="T69" fmla="*/ 41 h 427"/>
                  <a:gd name="T70" fmla="*/ 115 w 533"/>
                  <a:gd name="T71" fmla="*/ 57 h 427"/>
                  <a:gd name="T72" fmla="*/ 124 w 533"/>
                  <a:gd name="T73" fmla="*/ 42 h 427"/>
                  <a:gd name="T74" fmla="*/ 125 w 533"/>
                  <a:gd name="T75" fmla="*/ 34 h 427"/>
                  <a:gd name="T76" fmla="*/ 142 w 533"/>
                  <a:gd name="T77" fmla="*/ 24 h 427"/>
                  <a:gd name="T78" fmla="*/ 148 w 533"/>
                  <a:gd name="T79" fmla="*/ 3 h 427"/>
                  <a:gd name="T80" fmla="*/ 164 w 533"/>
                  <a:gd name="T81" fmla="*/ 0 h 427"/>
                  <a:gd name="T82" fmla="*/ 207 w 533"/>
                  <a:gd name="T83" fmla="*/ 29 h 427"/>
                  <a:gd name="T84" fmla="*/ 237 w 533"/>
                  <a:gd name="T85" fmla="*/ 41 h 427"/>
                  <a:gd name="T86" fmla="*/ 295 w 533"/>
                  <a:gd name="T87" fmla="*/ 134 h 427"/>
                  <a:gd name="T88" fmla="*/ 291 w 533"/>
                  <a:gd name="T89" fmla="*/ 143 h 427"/>
                  <a:gd name="T90" fmla="*/ 331 w 533"/>
                  <a:gd name="T91" fmla="*/ 161 h 427"/>
                  <a:gd name="T92" fmla="*/ 341 w 533"/>
                  <a:gd name="T93" fmla="*/ 177 h 427"/>
                  <a:gd name="T94" fmla="*/ 358 w 533"/>
                  <a:gd name="T95" fmla="*/ 185 h 427"/>
                  <a:gd name="T96" fmla="*/ 367 w 533"/>
                  <a:gd name="T97" fmla="*/ 202 h 427"/>
                  <a:gd name="T98" fmla="*/ 356 w 533"/>
                  <a:gd name="T99" fmla="*/ 206 h 427"/>
                  <a:gd name="T100" fmla="*/ 336 w 533"/>
                  <a:gd name="T101" fmla="*/ 200 h 427"/>
                  <a:gd name="T102" fmla="*/ 308 w 533"/>
                  <a:gd name="T103" fmla="*/ 200 h 427"/>
                  <a:gd name="T104" fmla="*/ 282 w 533"/>
                  <a:gd name="T105" fmla="*/ 192 h 427"/>
                  <a:gd name="T106" fmla="*/ 275 w 533"/>
                  <a:gd name="T107" fmla="*/ 200 h 427"/>
                  <a:gd name="T108" fmla="*/ 296 w 533"/>
                  <a:gd name="T109" fmla="*/ 206 h 427"/>
                  <a:gd name="T110" fmla="*/ 320 w 533"/>
                  <a:gd name="T111" fmla="*/ 216 h 427"/>
                  <a:gd name="T112" fmla="*/ 341 w 533"/>
                  <a:gd name="T113" fmla="*/ 226 h 427"/>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533"/>
                  <a:gd name="T172" fmla="*/ 0 h 427"/>
                  <a:gd name="T173" fmla="*/ 533 w 533"/>
                  <a:gd name="T174" fmla="*/ 427 h 427"/>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533" h="427">
                    <a:moveTo>
                      <a:pt x="494" y="338"/>
                    </a:moveTo>
                    <a:lnTo>
                      <a:pt x="483" y="374"/>
                    </a:lnTo>
                    <a:lnTo>
                      <a:pt x="468" y="394"/>
                    </a:lnTo>
                    <a:lnTo>
                      <a:pt x="441" y="426"/>
                    </a:lnTo>
                    <a:lnTo>
                      <a:pt x="398" y="418"/>
                    </a:lnTo>
                    <a:lnTo>
                      <a:pt x="365" y="399"/>
                    </a:lnTo>
                    <a:lnTo>
                      <a:pt x="343" y="409"/>
                    </a:lnTo>
                    <a:lnTo>
                      <a:pt x="272" y="400"/>
                    </a:lnTo>
                    <a:lnTo>
                      <a:pt x="270" y="373"/>
                    </a:lnTo>
                    <a:lnTo>
                      <a:pt x="232" y="347"/>
                    </a:lnTo>
                    <a:lnTo>
                      <a:pt x="222" y="324"/>
                    </a:lnTo>
                    <a:lnTo>
                      <a:pt x="237" y="306"/>
                    </a:lnTo>
                    <a:lnTo>
                      <a:pt x="237" y="292"/>
                    </a:lnTo>
                    <a:lnTo>
                      <a:pt x="237" y="274"/>
                    </a:lnTo>
                    <a:lnTo>
                      <a:pt x="282" y="267"/>
                    </a:lnTo>
                    <a:lnTo>
                      <a:pt x="284" y="249"/>
                    </a:lnTo>
                    <a:lnTo>
                      <a:pt x="270" y="229"/>
                    </a:lnTo>
                    <a:lnTo>
                      <a:pt x="244" y="227"/>
                    </a:lnTo>
                    <a:lnTo>
                      <a:pt x="232" y="251"/>
                    </a:lnTo>
                    <a:lnTo>
                      <a:pt x="196" y="245"/>
                    </a:lnTo>
                    <a:lnTo>
                      <a:pt x="186" y="225"/>
                    </a:lnTo>
                    <a:lnTo>
                      <a:pt x="162" y="213"/>
                    </a:lnTo>
                    <a:lnTo>
                      <a:pt x="169" y="158"/>
                    </a:lnTo>
                    <a:lnTo>
                      <a:pt x="164" y="152"/>
                    </a:lnTo>
                    <a:lnTo>
                      <a:pt x="139" y="154"/>
                    </a:lnTo>
                    <a:lnTo>
                      <a:pt x="123" y="139"/>
                    </a:lnTo>
                    <a:lnTo>
                      <a:pt x="78" y="127"/>
                    </a:lnTo>
                    <a:lnTo>
                      <a:pt x="54" y="103"/>
                    </a:lnTo>
                    <a:lnTo>
                      <a:pt x="0" y="80"/>
                    </a:lnTo>
                    <a:lnTo>
                      <a:pt x="4" y="56"/>
                    </a:lnTo>
                    <a:lnTo>
                      <a:pt x="27" y="49"/>
                    </a:lnTo>
                    <a:lnTo>
                      <a:pt x="66" y="80"/>
                    </a:lnTo>
                    <a:lnTo>
                      <a:pt x="78" y="80"/>
                    </a:lnTo>
                    <a:lnTo>
                      <a:pt x="116" y="78"/>
                    </a:lnTo>
                    <a:lnTo>
                      <a:pt x="136" y="61"/>
                    </a:lnTo>
                    <a:lnTo>
                      <a:pt x="166" y="85"/>
                    </a:lnTo>
                    <a:lnTo>
                      <a:pt x="180" y="63"/>
                    </a:lnTo>
                    <a:lnTo>
                      <a:pt x="181" y="51"/>
                    </a:lnTo>
                    <a:lnTo>
                      <a:pt x="206" y="36"/>
                    </a:lnTo>
                    <a:lnTo>
                      <a:pt x="214" y="4"/>
                    </a:lnTo>
                    <a:lnTo>
                      <a:pt x="237" y="0"/>
                    </a:lnTo>
                    <a:lnTo>
                      <a:pt x="300" y="44"/>
                    </a:lnTo>
                    <a:lnTo>
                      <a:pt x="343" y="61"/>
                    </a:lnTo>
                    <a:lnTo>
                      <a:pt x="427" y="200"/>
                    </a:lnTo>
                    <a:lnTo>
                      <a:pt x="422" y="213"/>
                    </a:lnTo>
                    <a:lnTo>
                      <a:pt x="479" y="240"/>
                    </a:lnTo>
                    <a:lnTo>
                      <a:pt x="494" y="264"/>
                    </a:lnTo>
                    <a:lnTo>
                      <a:pt x="519" y="276"/>
                    </a:lnTo>
                    <a:lnTo>
                      <a:pt x="532" y="302"/>
                    </a:lnTo>
                    <a:lnTo>
                      <a:pt x="515" y="308"/>
                    </a:lnTo>
                    <a:lnTo>
                      <a:pt x="487" y="298"/>
                    </a:lnTo>
                    <a:lnTo>
                      <a:pt x="446" y="298"/>
                    </a:lnTo>
                    <a:lnTo>
                      <a:pt x="409" y="286"/>
                    </a:lnTo>
                    <a:lnTo>
                      <a:pt x="398" y="298"/>
                    </a:lnTo>
                    <a:lnTo>
                      <a:pt x="429" y="308"/>
                    </a:lnTo>
                    <a:lnTo>
                      <a:pt x="463" y="323"/>
                    </a:lnTo>
                    <a:lnTo>
                      <a:pt x="494" y="338"/>
                    </a:lnTo>
                  </a:path>
                </a:pathLst>
              </a:custGeom>
              <a:solidFill>
                <a:srgbClr val="3D9DE0"/>
              </a:solidFill>
              <a:ln w="12700">
                <a:solidFill>
                  <a:schemeClr val="bg1"/>
                </a:solidFill>
                <a:round/>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32" name="Freeform 32"/>
              <p:cNvSpPr>
                <a:spLocks/>
              </p:cNvSpPr>
              <p:nvPr/>
            </p:nvSpPr>
            <p:spPr bwMode="auto">
              <a:xfrm>
                <a:off x="4009" y="2528"/>
                <a:ext cx="52" cy="54"/>
              </a:xfrm>
              <a:custGeom>
                <a:avLst/>
                <a:gdLst>
                  <a:gd name="T0" fmla="*/ 22 w 76"/>
                  <a:gd name="T1" fmla="*/ 53 h 80"/>
                  <a:gd name="T2" fmla="*/ 0 w 76"/>
                  <a:gd name="T3" fmla="*/ 35 h 80"/>
                  <a:gd name="T4" fmla="*/ 10 w 76"/>
                  <a:gd name="T5" fmla="*/ 22 h 80"/>
                  <a:gd name="T6" fmla="*/ 17 w 76"/>
                  <a:gd name="T7" fmla="*/ 0 h 80"/>
                  <a:gd name="T8" fmla="*/ 40 w 76"/>
                  <a:gd name="T9" fmla="*/ 9 h 80"/>
                  <a:gd name="T10" fmla="*/ 51 w 76"/>
                  <a:gd name="T11" fmla="*/ 24 h 80"/>
                  <a:gd name="T12" fmla="*/ 44 w 76"/>
                  <a:gd name="T13" fmla="*/ 35 h 80"/>
                  <a:gd name="T14" fmla="*/ 22 w 76"/>
                  <a:gd name="T15" fmla="*/ 53 h 80"/>
                  <a:gd name="T16" fmla="*/ 0 60000 65536"/>
                  <a:gd name="T17" fmla="*/ 0 60000 65536"/>
                  <a:gd name="T18" fmla="*/ 0 60000 65536"/>
                  <a:gd name="T19" fmla="*/ 0 60000 65536"/>
                  <a:gd name="T20" fmla="*/ 0 60000 65536"/>
                  <a:gd name="T21" fmla="*/ 0 60000 65536"/>
                  <a:gd name="T22" fmla="*/ 0 60000 65536"/>
                  <a:gd name="T23" fmla="*/ 0 60000 65536"/>
                  <a:gd name="T24" fmla="*/ 0 w 76"/>
                  <a:gd name="T25" fmla="*/ 0 h 80"/>
                  <a:gd name="T26" fmla="*/ 76 w 76"/>
                  <a:gd name="T27" fmla="*/ 80 h 8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6" h="80">
                    <a:moveTo>
                      <a:pt x="32" y="79"/>
                    </a:moveTo>
                    <a:lnTo>
                      <a:pt x="0" y="52"/>
                    </a:lnTo>
                    <a:lnTo>
                      <a:pt x="14" y="33"/>
                    </a:lnTo>
                    <a:lnTo>
                      <a:pt x="25" y="0"/>
                    </a:lnTo>
                    <a:lnTo>
                      <a:pt x="58" y="13"/>
                    </a:lnTo>
                    <a:lnTo>
                      <a:pt x="75" y="35"/>
                    </a:lnTo>
                    <a:lnTo>
                      <a:pt x="64" y="52"/>
                    </a:lnTo>
                    <a:lnTo>
                      <a:pt x="32" y="79"/>
                    </a:lnTo>
                  </a:path>
                </a:pathLst>
              </a:custGeom>
              <a:solidFill>
                <a:srgbClr val="0F85F1"/>
              </a:solidFill>
              <a:ln w="12700">
                <a:solidFill>
                  <a:schemeClr val="bg1"/>
                </a:solidFill>
                <a:round/>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33" name="Freeform 33"/>
              <p:cNvSpPr>
                <a:spLocks/>
              </p:cNvSpPr>
              <p:nvPr/>
            </p:nvSpPr>
            <p:spPr bwMode="auto">
              <a:xfrm>
                <a:off x="3744" y="2793"/>
                <a:ext cx="284" cy="347"/>
              </a:xfrm>
              <a:custGeom>
                <a:avLst/>
                <a:gdLst>
                  <a:gd name="T0" fmla="*/ 0 w 410"/>
                  <a:gd name="T1" fmla="*/ 265 h 515"/>
                  <a:gd name="T2" fmla="*/ 10 w 410"/>
                  <a:gd name="T3" fmla="*/ 206 h 515"/>
                  <a:gd name="T4" fmla="*/ 21 w 410"/>
                  <a:gd name="T5" fmla="*/ 191 h 515"/>
                  <a:gd name="T6" fmla="*/ 25 w 410"/>
                  <a:gd name="T7" fmla="*/ 175 h 515"/>
                  <a:gd name="T8" fmla="*/ 36 w 410"/>
                  <a:gd name="T9" fmla="*/ 150 h 515"/>
                  <a:gd name="T10" fmla="*/ 30 w 410"/>
                  <a:gd name="T11" fmla="*/ 140 h 515"/>
                  <a:gd name="T12" fmla="*/ 31 w 410"/>
                  <a:gd name="T13" fmla="*/ 119 h 515"/>
                  <a:gd name="T14" fmla="*/ 60 w 410"/>
                  <a:gd name="T15" fmla="*/ 86 h 515"/>
                  <a:gd name="T16" fmla="*/ 60 w 410"/>
                  <a:gd name="T17" fmla="*/ 65 h 515"/>
                  <a:gd name="T18" fmla="*/ 77 w 410"/>
                  <a:gd name="T19" fmla="*/ 34 h 515"/>
                  <a:gd name="T20" fmla="*/ 96 w 410"/>
                  <a:gd name="T21" fmla="*/ 39 h 515"/>
                  <a:gd name="T22" fmla="*/ 133 w 410"/>
                  <a:gd name="T23" fmla="*/ 13 h 515"/>
                  <a:gd name="T24" fmla="*/ 140 w 410"/>
                  <a:gd name="T25" fmla="*/ 0 h 515"/>
                  <a:gd name="T26" fmla="*/ 163 w 410"/>
                  <a:gd name="T27" fmla="*/ 3 h 515"/>
                  <a:gd name="T28" fmla="*/ 174 w 410"/>
                  <a:gd name="T29" fmla="*/ 32 h 515"/>
                  <a:gd name="T30" fmla="*/ 184 w 410"/>
                  <a:gd name="T31" fmla="*/ 53 h 515"/>
                  <a:gd name="T32" fmla="*/ 208 w 410"/>
                  <a:gd name="T33" fmla="*/ 53 h 515"/>
                  <a:gd name="T34" fmla="*/ 221 w 410"/>
                  <a:gd name="T35" fmla="*/ 34 h 515"/>
                  <a:gd name="T36" fmla="*/ 244 w 410"/>
                  <a:gd name="T37" fmla="*/ 55 h 515"/>
                  <a:gd name="T38" fmla="*/ 283 w 410"/>
                  <a:gd name="T39" fmla="*/ 42 h 515"/>
                  <a:gd name="T40" fmla="*/ 259 w 410"/>
                  <a:gd name="T41" fmla="*/ 98 h 515"/>
                  <a:gd name="T42" fmla="*/ 244 w 410"/>
                  <a:gd name="T43" fmla="*/ 91 h 515"/>
                  <a:gd name="T44" fmla="*/ 236 w 410"/>
                  <a:gd name="T45" fmla="*/ 97 h 515"/>
                  <a:gd name="T46" fmla="*/ 234 w 410"/>
                  <a:gd name="T47" fmla="*/ 101 h 515"/>
                  <a:gd name="T48" fmla="*/ 247 w 410"/>
                  <a:gd name="T49" fmla="*/ 116 h 515"/>
                  <a:gd name="T50" fmla="*/ 244 w 410"/>
                  <a:gd name="T51" fmla="*/ 168 h 515"/>
                  <a:gd name="T52" fmla="*/ 247 w 410"/>
                  <a:gd name="T53" fmla="*/ 184 h 515"/>
                  <a:gd name="T54" fmla="*/ 244 w 410"/>
                  <a:gd name="T55" fmla="*/ 189 h 515"/>
                  <a:gd name="T56" fmla="*/ 227 w 410"/>
                  <a:gd name="T57" fmla="*/ 186 h 515"/>
                  <a:gd name="T58" fmla="*/ 218 w 410"/>
                  <a:gd name="T59" fmla="*/ 195 h 515"/>
                  <a:gd name="T60" fmla="*/ 224 w 410"/>
                  <a:gd name="T61" fmla="*/ 210 h 515"/>
                  <a:gd name="T62" fmla="*/ 204 w 410"/>
                  <a:gd name="T63" fmla="*/ 227 h 515"/>
                  <a:gd name="T64" fmla="*/ 210 w 410"/>
                  <a:gd name="T65" fmla="*/ 234 h 515"/>
                  <a:gd name="T66" fmla="*/ 190 w 410"/>
                  <a:gd name="T67" fmla="*/ 244 h 515"/>
                  <a:gd name="T68" fmla="*/ 193 w 410"/>
                  <a:gd name="T69" fmla="*/ 257 h 515"/>
                  <a:gd name="T70" fmla="*/ 187 w 410"/>
                  <a:gd name="T71" fmla="*/ 263 h 515"/>
                  <a:gd name="T72" fmla="*/ 163 w 410"/>
                  <a:gd name="T73" fmla="*/ 263 h 515"/>
                  <a:gd name="T74" fmla="*/ 149 w 410"/>
                  <a:gd name="T75" fmla="*/ 275 h 515"/>
                  <a:gd name="T76" fmla="*/ 147 w 410"/>
                  <a:gd name="T77" fmla="*/ 280 h 515"/>
                  <a:gd name="T78" fmla="*/ 159 w 410"/>
                  <a:gd name="T79" fmla="*/ 288 h 515"/>
                  <a:gd name="T80" fmla="*/ 145 w 410"/>
                  <a:gd name="T81" fmla="*/ 308 h 515"/>
                  <a:gd name="T82" fmla="*/ 128 w 410"/>
                  <a:gd name="T83" fmla="*/ 329 h 515"/>
                  <a:gd name="T84" fmla="*/ 120 w 410"/>
                  <a:gd name="T85" fmla="*/ 327 h 515"/>
                  <a:gd name="T86" fmla="*/ 103 w 410"/>
                  <a:gd name="T87" fmla="*/ 346 h 515"/>
                  <a:gd name="T88" fmla="*/ 82 w 410"/>
                  <a:gd name="T89" fmla="*/ 303 h 515"/>
                  <a:gd name="T90" fmla="*/ 64 w 410"/>
                  <a:gd name="T91" fmla="*/ 280 h 515"/>
                  <a:gd name="T92" fmla="*/ 52 w 410"/>
                  <a:gd name="T93" fmla="*/ 281 h 515"/>
                  <a:gd name="T94" fmla="*/ 44 w 410"/>
                  <a:gd name="T95" fmla="*/ 275 h 515"/>
                  <a:gd name="T96" fmla="*/ 0 w 410"/>
                  <a:gd name="T97" fmla="*/ 265 h 515"/>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410"/>
                  <a:gd name="T148" fmla="*/ 0 h 515"/>
                  <a:gd name="T149" fmla="*/ 410 w 410"/>
                  <a:gd name="T150" fmla="*/ 515 h 515"/>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410" h="515">
                    <a:moveTo>
                      <a:pt x="0" y="393"/>
                    </a:moveTo>
                    <a:lnTo>
                      <a:pt x="15" y="305"/>
                    </a:lnTo>
                    <a:lnTo>
                      <a:pt x="30" y="284"/>
                    </a:lnTo>
                    <a:lnTo>
                      <a:pt x="36" y="259"/>
                    </a:lnTo>
                    <a:lnTo>
                      <a:pt x="52" y="222"/>
                    </a:lnTo>
                    <a:lnTo>
                      <a:pt x="43" y="208"/>
                    </a:lnTo>
                    <a:lnTo>
                      <a:pt x="45" y="176"/>
                    </a:lnTo>
                    <a:lnTo>
                      <a:pt x="87" y="128"/>
                    </a:lnTo>
                    <a:lnTo>
                      <a:pt x="86" y="97"/>
                    </a:lnTo>
                    <a:lnTo>
                      <a:pt x="111" y="50"/>
                    </a:lnTo>
                    <a:lnTo>
                      <a:pt x="139" y="58"/>
                    </a:lnTo>
                    <a:lnTo>
                      <a:pt x="192" y="19"/>
                    </a:lnTo>
                    <a:lnTo>
                      <a:pt x="202" y="0"/>
                    </a:lnTo>
                    <a:lnTo>
                      <a:pt x="235" y="4"/>
                    </a:lnTo>
                    <a:lnTo>
                      <a:pt x="251" y="48"/>
                    </a:lnTo>
                    <a:lnTo>
                      <a:pt x="265" y="78"/>
                    </a:lnTo>
                    <a:lnTo>
                      <a:pt x="300" y="78"/>
                    </a:lnTo>
                    <a:lnTo>
                      <a:pt x="319" y="50"/>
                    </a:lnTo>
                    <a:lnTo>
                      <a:pt x="352" y="82"/>
                    </a:lnTo>
                    <a:lnTo>
                      <a:pt x="409" y="63"/>
                    </a:lnTo>
                    <a:lnTo>
                      <a:pt x="374" y="145"/>
                    </a:lnTo>
                    <a:lnTo>
                      <a:pt x="352" y="135"/>
                    </a:lnTo>
                    <a:lnTo>
                      <a:pt x="340" y="144"/>
                    </a:lnTo>
                    <a:lnTo>
                      <a:pt x="338" y="150"/>
                    </a:lnTo>
                    <a:lnTo>
                      <a:pt x="357" y="172"/>
                    </a:lnTo>
                    <a:lnTo>
                      <a:pt x="352" y="249"/>
                    </a:lnTo>
                    <a:lnTo>
                      <a:pt x="357" y="273"/>
                    </a:lnTo>
                    <a:lnTo>
                      <a:pt x="352" y="281"/>
                    </a:lnTo>
                    <a:lnTo>
                      <a:pt x="327" y="276"/>
                    </a:lnTo>
                    <a:lnTo>
                      <a:pt x="315" y="290"/>
                    </a:lnTo>
                    <a:lnTo>
                      <a:pt x="324" y="311"/>
                    </a:lnTo>
                    <a:lnTo>
                      <a:pt x="295" y="337"/>
                    </a:lnTo>
                    <a:lnTo>
                      <a:pt x="303" y="347"/>
                    </a:lnTo>
                    <a:lnTo>
                      <a:pt x="275" y="362"/>
                    </a:lnTo>
                    <a:lnTo>
                      <a:pt x="279" y="381"/>
                    </a:lnTo>
                    <a:lnTo>
                      <a:pt x="270" y="391"/>
                    </a:lnTo>
                    <a:lnTo>
                      <a:pt x="235" y="391"/>
                    </a:lnTo>
                    <a:lnTo>
                      <a:pt x="215" y="408"/>
                    </a:lnTo>
                    <a:lnTo>
                      <a:pt x="212" y="415"/>
                    </a:lnTo>
                    <a:lnTo>
                      <a:pt x="229" y="427"/>
                    </a:lnTo>
                    <a:lnTo>
                      <a:pt x="210" y="457"/>
                    </a:lnTo>
                    <a:lnTo>
                      <a:pt x="185" y="489"/>
                    </a:lnTo>
                    <a:lnTo>
                      <a:pt x="173" y="485"/>
                    </a:lnTo>
                    <a:lnTo>
                      <a:pt x="149" y="514"/>
                    </a:lnTo>
                    <a:lnTo>
                      <a:pt x="119" y="450"/>
                    </a:lnTo>
                    <a:lnTo>
                      <a:pt x="92" y="415"/>
                    </a:lnTo>
                    <a:lnTo>
                      <a:pt x="75" y="417"/>
                    </a:lnTo>
                    <a:lnTo>
                      <a:pt x="63" y="408"/>
                    </a:lnTo>
                    <a:lnTo>
                      <a:pt x="0" y="393"/>
                    </a:lnTo>
                  </a:path>
                </a:pathLst>
              </a:custGeom>
              <a:grpFill/>
              <a:ln w="12700">
                <a:solidFill>
                  <a:schemeClr val="bg1"/>
                </a:solidFill>
                <a:round/>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34" name="Freeform 34"/>
              <p:cNvSpPr>
                <a:spLocks/>
              </p:cNvSpPr>
              <p:nvPr/>
            </p:nvSpPr>
            <p:spPr bwMode="auto">
              <a:xfrm>
                <a:off x="3833" y="2553"/>
                <a:ext cx="249" cy="285"/>
              </a:xfrm>
              <a:custGeom>
                <a:avLst/>
                <a:gdLst>
                  <a:gd name="T0" fmla="*/ 180 w 361"/>
                  <a:gd name="T1" fmla="*/ 271 h 420"/>
                  <a:gd name="T2" fmla="*/ 141 w 361"/>
                  <a:gd name="T3" fmla="*/ 284 h 420"/>
                  <a:gd name="T4" fmla="*/ 119 w 361"/>
                  <a:gd name="T5" fmla="*/ 262 h 420"/>
                  <a:gd name="T6" fmla="*/ 105 w 361"/>
                  <a:gd name="T7" fmla="*/ 281 h 420"/>
                  <a:gd name="T8" fmla="*/ 81 w 361"/>
                  <a:gd name="T9" fmla="*/ 281 h 420"/>
                  <a:gd name="T10" fmla="*/ 72 w 361"/>
                  <a:gd name="T11" fmla="*/ 261 h 420"/>
                  <a:gd name="T12" fmla="*/ 61 w 361"/>
                  <a:gd name="T13" fmla="*/ 231 h 420"/>
                  <a:gd name="T14" fmla="*/ 38 w 361"/>
                  <a:gd name="T15" fmla="*/ 228 h 420"/>
                  <a:gd name="T16" fmla="*/ 15 w 361"/>
                  <a:gd name="T17" fmla="*/ 185 h 420"/>
                  <a:gd name="T18" fmla="*/ 0 w 361"/>
                  <a:gd name="T19" fmla="*/ 164 h 420"/>
                  <a:gd name="T20" fmla="*/ 10 w 361"/>
                  <a:gd name="T21" fmla="*/ 153 h 420"/>
                  <a:gd name="T22" fmla="*/ 15 w 361"/>
                  <a:gd name="T23" fmla="*/ 149 h 420"/>
                  <a:gd name="T24" fmla="*/ 39 w 361"/>
                  <a:gd name="T25" fmla="*/ 114 h 420"/>
                  <a:gd name="T26" fmla="*/ 38 w 361"/>
                  <a:gd name="T27" fmla="*/ 85 h 420"/>
                  <a:gd name="T28" fmla="*/ 47 w 361"/>
                  <a:gd name="T29" fmla="*/ 73 h 420"/>
                  <a:gd name="T30" fmla="*/ 65 w 361"/>
                  <a:gd name="T31" fmla="*/ 71 h 420"/>
                  <a:gd name="T32" fmla="*/ 72 w 361"/>
                  <a:gd name="T33" fmla="*/ 62 h 420"/>
                  <a:gd name="T34" fmla="*/ 65 w 361"/>
                  <a:gd name="T35" fmla="*/ 50 h 420"/>
                  <a:gd name="T36" fmla="*/ 73 w 361"/>
                  <a:gd name="T37" fmla="*/ 35 h 420"/>
                  <a:gd name="T38" fmla="*/ 73 w 361"/>
                  <a:gd name="T39" fmla="*/ 9 h 420"/>
                  <a:gd name="T40" fmla="*/ 88 w 361"/>
                  <a:gd name="T41" fmla="*/ 3 h 420"/>
                  <a:gd name="T42" fmla="*/ 110 w 361"/>
                  <a:gd name="T43" fmla="*/ 16 h 420"/>
                  <a:gd name="T44" fmla="*/ 141 w 361"/>
                  <a:gd name="T45" fmla="*/ 21 h 420"/>
                  <a:gd name="T46" fmla="*/ 159 w 361"/>
                  <a:gd name="T47" fmla="*/ 0 h 420"/>
                  <a:gd name="T48" fmla="*/ 183 w 361"/>
                  <a:gd name="T49" fmla="*/ 19 h 420"/>
                  <a:gd name="T50" fmla="*/ 172 w 361"/>
                  <a:gd name="T51" fmla="*/ 25 h 420"/>
                  <a:gd name="T52" fmla="*/ 160 w 361"/>
                  <a:gd name="T53" fmla="*/ 43 h 420"/>
                  <a:gd name="T54" fmla="*/ 141 w 361"/>
                  <a:gd name="T55" fmla="*/ 50 h 420"/>
                  <a:gd name="T56" fmla="*/ 137 w 361"/>
                  <a:gd name="T57" fmla="*/ 54 h 420"/>
                  <a:gd name="T58" fmla="*/ 152 w 361"/>
                  <a:gd name="T59" fmla="*/ 64 h 420"/>
                  <a:gd name="T60" fmla="*/ 186 w 361"/>
                  <a:gd name="T61" fmla="*/ 50 h 420"/>
                  <a:gd name="T62" fmla="*/ 241 w 361"/>
                  <a:gd name="T63" fmla="*/ 71 h 420"/>
                  <a:gd name="T64" fmla="*/ 248 w 361"/>
                  <a:gd name="T65" fmla="*/ 118 h 420"/>
                  <a:gd name="T66" fmla="*/ 225 w 361"/>
                  <a:gd name="T67" fmla="*/ 118 h 420"/>
                  <a:gd name="T68" fmla="*/ 223 w 361"/>
                  <a:gd name="T69" fmla="*/ 132 h 420"/>
                  <a:gd name="T70" fmla="*/ 235 w 361"/>
                  <a:gd name="T71" fmla="*/ 152 h 420"/>
                  <a:gd name="T72" fmla="*/ 225 w 361"/>
                  <a:gd name="T73" fmla="*/ 164 h 420"/>
                  <a:gd name="T74" fmla="*/ 237 w 361"/>
                  <a:gd name="T75" fmla="*/ 181 h 420"/>
                  <a:gd name="T76" fmla="*/ 218 w 361"/>
                  <a:gd name="T77" fmla="*/ 204 h 420"/>
                  <a:gd name="T78" fmla="*/ 211 w 361"/>
                  <a:gd name="T79" fmla="*/ 193 h 420"/>
                  <a:gd name="T80" fmla="*/ 183 w 361"/>
                  <a:gd name="T81" fmla="*/ 261 h 420"/>
                  <a:gd name="T82" fmla="*/ 180 w 361"/>
                  <a:gd name="T83" fmla="*/ 271 h 420"/>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361"/>
                  <a:gd name="T127" fmla="*/ 0 h 420"/>
                  <a:gd name="T128" fmla="*/ 361 w 361"/>
                  <a:gd name="T129" fmla="*/ 420 h 420"/>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361" h="420">
                    <a:moveTo>
                      <a:pt x="261" y="399"/>
                    </a:moveTo>
                    <a:lnTo>
                      <a:pt x="205" y="419"/>
                    </a:lnTo>
                    <a:lnTo>
                      <a:pt x="172" y="386"/>
                    </a:lnTo>
                    <a:lnTo>
                      <a:pt x="152" y="414"/>
                    </a:lnTo>
                    <a:lnTo>
                      <a:pt x="118" y="414"/>
                    </a:lnTo>
                    <a:lnTo>
                      <a:pt x="104" y="384"/>
                    </a:lnTo>
                    <a:lnTo>
                      <a:pt x="88" y="340"/>
                    </a:lnTo>
                    <a:lnTo>
                      <a:pt x="55" y="336"/>
                    </a:lnTo>
                    <a:lnTo>
                      <a:pt x="22" y="272"/>
                    </a:lnTo>
                    <a:lnTo>
                      <a:pt x="0" y="241"/>
                    </a:lnTo>
                    <a:lnTo>
                      <a:pt x="15" y="226"/>
                    </a:lnTo>
                    <a:lnTo>
                      <a:pt x="22" y="219"/>
                    </a:lnTo>
                    <a:lnTo>
                      <a:pt x="57" y="168"/>
                    </a:lnTo>
                    <a:lnTo>
                      <a:pt x="55" y="126"/>
                    </a:lnTo>
                    <a:lnTo>
                      <a:pt x="68" y="108"/>
                    </a:lnTo>
                    <a:lnTo>
                      <a:pt x="94" y="104"/>
                    </a:lnTo>
                    <a:lnTo>
                      <a:pt x="104" y="92"/>
                    </a:lnTo>
                    <a:lnTo>
                      <a:pt x="94" y="73"/>
                    </a:lnTo>
                    <a:lnTo>
                      <a:pt x="106" y="51"/>
                    </a:lnTo>
                    <a:lnTo>
                      <a:pt x="106" y="14"/>
                    </a:lnTo>
                    <a:lnTo>
                      <a:pt x="128" y="4"/>
                    </a:lnTo>
                    <a:lnTo>
                      <a:pt x="160" y="24"/>
                    </a:lnTo>
                    <a:lnTo>
                      <a:pt x="205" y="31"/>
                    </a:lnTo>
                    <a:lnTo>
                      <a:pt x="230" y="0"/>
                    </a:lnTo>
                    <a:lnTo>
                      <a:pt x="266" y="28"/>
                    </a:lnTo>
                    <a:lnTo>
                      <a:pt x="250" y="37"/>
                    </a:lnTo>
                    <a:lnTo>
                      <a:pt x="232" y="64"/>
                    </a:lnTo>
                    <a:lnTo>
                      <a:pt x="205" y="73"/>
                    </a:lnTo>
                    <a:lnTo>
                      <a:pt x="198" y="79"/>
                    </a:lnTo>
                    <a:lnTo>
                      <a:pt x="220" y="94"/>
                    </a:lnTo>
                    <a:lnTo>
                      <a:pt x="270" y="73"/>
                    </a:lnTo>
                    <a:lnTo>
                      <a:pt x="350" y="105"/>
                    </a:lnTo>
                    <a:lnTo>
                      <a:pt x="360" y="174"/>
                    </a:lnTo>
                    <a:lnTo>
                      <a:pt x="326" y="174"/>
                    </a:lnTo>
                    <a:lnTo>
                      <a:pt x="324" y="194"/>
                    </a:lnTo>
                    <a:lnTo>
                      <a:pt x="340" y="224"/>
                    </a:lnTo>
                    <a:lnTo>
                      <a:pt x="326" y="241"/>
                    </a:lnTo>
                    <a:lnTo>
                      <a:pt x="343" y="266"/>
                    </a:lnTo>
                    <a:lnTo>
                      <a:pt x="316" y="300"/>
                    </a:lnTo>
                    <a:lnTo>
                      <a:pt x="306" y="284"/>
                    </a:lnTo>
                    <a:lnTo>
                      <a:pt x="266" y="384"/>
                    </a:lnTo>
                    <a:lnTo>
                      <a:pt x="261" y="399"/>
                    </a:lnTo>
                  </a:path>
                </a:pathLst>
              </a:custGeom>
              <a:solidFill>
                <a:srgbClr val="3D9DE0"/>
              </a:solidFill>
              <a:ln w="12700">
                <a:solidFill>
                  <a:schemeClr val="bg1"/>
                </a:solidFill>
                <a:round/>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dirty="0"/>
              </a:p>
            </p:txBody>
          </p:sp>
          <p:sp>
            <p:nvSpPr>
              <p:cNvPr id="35" name="Freeform 35"/>
              <p:cNvSpPr>
                <a:spLocks/>
              </p:cNvSpPr>
              <p:nvPr/>
            </p:nvSpPr>
            <p:spPr bwMode="auto">
              <a:xfrm>
                <a:off x="4057" y="3012"/>
                <a:ext cx="106" cy="210"/>
              </a:xfrm>
              <a:custGeom>
                <a:avLst/>
                <a:gdLst>
                  <a:gd name="T0" fmla="*/ 0 w 152"/>
                  <a:gd name="T1" fmla="*/ 101 h 313"/>
                  <a:gd name="T2" fmla="*/ 0 w 152"/>
                  <a:gd name="T3" fmla="*/ 134 h 313"/>
                  <a:gd name="T4" fmla="*/ 7 w 152"/>
                  <a:gd name="T5" fmla="*/ 169 h 313"/>
                  <a:gd name="T6" fmla="*/ 28 w 152"/>
                  <a:gd name="T7" fmla="*/ 182 h 313"/>
                  <a:gd name="T8" fmla="*/ 41 w 152"/>
                  <a:gd name="T9" fmla="*/ 209 h 313"/>
                  <a:gd name="T10" fmla="*/ 49 w 152"/>
                  <a:gd name="T11" fmla="*/ 169 h 313"/>
                  <a:gd name="T12" fmla="*/ 69 w 152"/>
                  <a:gd name="T13" fmla="*/ 146 h 313"/>
                  <a:gd name="T14" fmla="*/ 105 w 152"/>
                  <a:gd name="T15" fmla="*/ 44 h 313"/>
                  <a:gd name="T16" fmla="*/ 105 w 152"/>
                  <a:gd name="T17" fmla="*/ 11 h 313"/>
                  <a:gd name="T18" fmla="*/ 86 w 152"/>
                  <a:gd name="T19" fmla="*/ 0 h 313"/>
                  <a:gd name="T20" fmla="*/ 52 w 152"/>
                  <a:gd name="T21" fmla="*/ 14 h 313"/>
                  <a:gd name="T22" fmla="*/ 0 w 152"/>
                  <a:gd name="T23" fmla="*/ 101 h 313"/>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52"/>
                  <a:gd name="T37" fmla="*/ 0 h 313"/>
                  <a:gd name="T38" fmla="*/ 152 w 152"/>
                  <a:gd name="T39" fmla="*/ 313 h 313"/>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52" h="313">
                    <a:moveTo>
                      <a:pt x="0" y="151"/>
                    </a:moveTo>
                    <a:lnTo>
                      <a:pt x="0" y="200"/>
                    </a:lnTo>
                    <a:lnTo>
                      <a:pt x="10" y="252"/>
                    </a:lnTo>
                    <a:lnTo>
                      <a:pt x="40" y="271"/>
                    </a:lnTo>
                    <a:lnTo>
                      <a:pt x="59" y="312"/>
                    </a:lnTo>
                    <a:lnTo>
                      <a:pt x="70" y="252"/>
                    </a:lnTo>
                    <a:lnTo>
                      <a:pt x="99" y="217"/>
                    </a:lnTo>
                    <a:lnTo>
                      <a:pt x="151" y="65"/>
                    </a:lnTo>
                    <a:lnTo>
                      <a:pt x="151" y="16"/>
                    </a:lnTo>
                    <a:lnTo>
                      <a:pt x="124" y="0"/>
                    </a:lnTo>
                    <a:lnTo>
                      <a:pt x="75" y="21"/>
                    </a:lnTo>
                    <a:lnTo>
                      <a:pt x="0" y="151"/>
                    </a:lnTo>
                  </a:path>
                </a:pathLst>
              </a:custGeom>
              <a:grpFill/>
              <a:ln w="9525">
                <a:solidFill>
                  <a:schemeClr val="bg1"/>
                </a:solidFill>
                <a:round/>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36" name="Freeform 36"/>
              <p:cNvSpPr>
                <a:spLocks/>
              </p:cNvSpPr>
              <p:nvPr/>
            </p:nvSpPr>
            <p:spPr bwMode="auto">
              <a:xfrm>
                <a:off x="3580" y="2077"/>
                <a:ext cx="436" cy="282"/>
              </a:xfrm>
              <a:custGeom>
                <a:avLst/>
                <a:gdLst>
                  <a:gd name="T0" fmla="*/ 96 w 629"/>
                  <a:gd name="T1" fmla="*/ 272 h 418"/>
                  <a:gd name="T2" fmla="*/ 100 w 629"/>
                  <a:gd name="T3" fmla="*/ 256 h 418"/>
                  <a:gd name="T4" fmla="*/ 115 w 629"/>
                  <a:gd name="T5" fmla="*/ 252 h 418"/>
                  <a:gd name="T6" fmla="*/ 143 w 629"/>
                  <a:gd name="T7" fmla="*/ 272 h 418"/>
                  <a:gd name="T8" fmla="*/ 152 w 629"/>
                  <a:gd name="T9" fmla="*/ 272 h 418"/>
                  <a:gd name="T10" fmla="*/ 179 w 629"/>
                  <a:gd name="T11" fmla="*/ 271 h 418"/>
                  <a:gd name="T12" fmla="*/ 193 w 629"/>
                  <a:gd name="T13" fmla="*/ 259 h 418"/>
                  <a:gd name="T14" fmla="*/ 215 w 629"/>
                  <a:gd name="T15" fmla="*/ 275 h 418"/>
                  <a:gd name="T16" fmla="*/ 224 w 629"/>
                  <a:gd name="T17" fmla="*/ 260 h 418"/>
                  <a:gd name="T18" fmla="*/ 225 w 629"/>
                  <a:gd name="T19" fmla="*/ 254 h 418"/>
                  <a:gd name="T20" fmla="*/ 243 w 629"/>
                  <a:gd name="T21" fmla="*/ 243 h 418"/>
                  <a:gd name="T22" fmla="*/ 249 w 629"/>
                  <a:gd name="T23" fmla="*/ 221 h 418"/>
                  <a:gd name="T24" fmla="*/ 265 w 629"/>
                  <a:gd name="T25" fmla="*/ 217 h 418"/>
                  <a:gd name="T26" fmla="*/ 315 w 629"/>
                  <a:gd name="T27" fmla="*/ 140 h 418"/>
                  <a:gd name="T28" fmla="*/ 305 w 629"/>
                  <a:gd name="T29" fmla="*/ 128 h 418"/>
                  <a:gd name="T30" fmla="*/ 315 w 629"/>
                  <a:gd name="T31" fmla="*/ 120 h 418"/>
                  <a:gd name="T32" fmla="*/ 326 w 629"/>
                  <a:gd name="T33" fmla="*/ 123 h 418"/>
                  <a:gd name="T34" fmla="*/ 340 w 629"/>
                  <a:gd name="T35" fmla="*/ 116 h 418"/>
                  <a:gd name="T36" fmla="*/ 349 w 629"/>
                  <a:gd name="T37" fmla="*/ 97 h 418"/>
                  <a:gd name="T38" fmla="*/ 388 w 629"/>
                  <a:gd name="T39" fmla="*/ 63 h 418"/>
                  <a:gd name="T40" fmla="*/ 419 w 629"/>
                  <a:gd name="T41" fmla="*/ 53 h 418"/>
                  <a:gd name="T42" fmla="*/ 435 w 629"/>
                  <a:gd name="T43" fmla="*/ 40 h 418"/>
                  <a:gd name="T44" fmla="*/ 430 w 629"/>
                  <a:gd name="T45" fmla="*/ 12 h 418"/>
                  <a:gd name="T46" fmla="*/ 410 w 629"/>
                  <a:gd name="T47" fmla="*/ 10 h 418"/>
                  <a:gd name="T48" fmla="*/ 362 w 629"/>
                  <a:gd name="T49" fmla="*/ 15 h 418"/>
                  <a:gd name="T50" fmla="*/ 330 w 629"/>
                  <a:gd name="T51" fmla="*/ 0 h 418"/>
                  <a:gd name="T52" fmla="*/ 311 w 629"/>
                  <a:gd name="T53" fmla="*/ 3 h 418"/>
                  <a:gd name="T54" fmla="*/ 262 w 629"/>
                  <a:gd name="T55" fmla="*/ 63 h 418"/>
                  <a:gd name="T56" fmla="*/ 249 w 629"/>
                  <a:gd name="T57" fmla="*/ 70 h 418"/>
                  <a:gd name="T58" fmla="*/ 216 w 629"/>
                  <a:gd name="T59" fmla="*/ 58 h 418"/>
                  <a:gd name="T60" fmla="*/ 215 w 629"/>
                  <a:gd name="T61" fmla="*/ 43 h 418"/>
                  <a:gd name="T62" fmla="*/ 208 w 629"/>
                  <a:gd name="T63" fmla="*/ 17 h 418"/>
                  <a:gd name="T64" fmla="*/ 190 w 629"/>
                  <a:gd name="T65" fmla="*/ 6 h 418"/>
                  <a:gd name="T66" fmla="*/ 163 w 629"/>
                  <a:gd name="T67" fmla="*/ 13 h 418"/>
                  <a:gd name="T68" fmla="*/ 145 w 629"/>
                  <a:gd name="T69" fmla="*/ 1 h 418"/>
                  <a:gd name="T70" fmla="*/ 119 w 629"/>
                  <a:gd name="T71" fmla="*/ 33 h 418"/>
                  <a:gd name="T72" fmla="*/ 91 w 629"/>
                  <a:gd name="T73" fmla="*/ 40 h 418"/>
                  <a:gd name="T74" fmla="*/ 52 w 629"/>
                  <a:gd name="T75" fmla="*/ 72 h 418"/>
                  <a:gd name="T76" fmla="*/ 11 w 629"/>
                  <a:gd name="T77" fmla="*/ 146 h 418"/>
                  <a:gd name="T78" fmla="*/ 22 w 629"/>
                  <a:gd name="T79" fmla="*/ 165 h 418"/>
                  <a:gd name="T80" fmla="*/ 19 w 629"/>
                  <a:gd name="T81" fmla="*/ 173 h 418"/>
                  <a:gd name="T82" fmla="*/ 19 w 629"/>
                  <a:gd name="T83" fmla="*/ 181 h 418"/>
                  <a:gd name="T84" fmla="*/ 25 w 629"/>
                  <a:gd name="T85" fmla="*/ 189 h 418"/>
                  <a:gd name="T86" fmla="*/ 38 w 629"/>
                  <a:gd name="T87" fmla="*/ 181 h 418"/>
                  <a:gd name="T88" fmla="*/ 61 w 629"/>
                  <a:gd name="T89" fmla="*/ 176 h 418"/>
                  <a:gd name="T90" fmla="*/ 0 w 629"/>
                  <a:gd name="T91" fmla="*/ 239 h 418"/>
                  <a:gd name="T92" fmla="*/ 0 w 629"/>
                  <a:gd name="T93" fmla="*/ 256 h 418"/>
                  <a:gd name="T94" fmla="*/ 12 w 629"/>
                  <a:gd name="T95" fmla="*/ 259 h 418"/>
                  <a:gd name="T96" fmla="*/ 41 w 629"/>
                  <a:gd name="T97" fmla="*/ 281 h 418"/>
                  <a:gd name="T98" fmla="*/ 84 w 629"/>
                  <a:gd name="T99" fmla="*/ 275 h 418"/>
                  <a:gd name="T100" fmla="*/ 96 w 629"/>
                  <a:gd name="T101" fmla="*/ 272 h 418"/>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629"/>
                  <a:gd name="T154" fmla="*/ 0 h 418"/>
                  <a:gd name="T155" fmla="*/ 629 w 629"/>
                  <a:gd name="T156" fmla="*/ 418 h 418"/>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629" h="418">
                    <a:moveTo>
                      <a:pt x="139" y="403"/>
                    </a:moveTo>
                    <a:lnTo>
                      <a:pt x="144" y="380"/>
                    </a:lnTo>
                    <a:lnTo>
                      <a:pt x="166" y="373"/>
                    </a:lnTo>
                    <a:lnTo>
                      <a:pt x="206" y="403"/>
                    </a:lnTo>
                    <a:lnTo>
                      <a:pt x="219" y="403"/>
                    </a:lnTo>
                    <a:lnTo>
                      <a:pt x="258" y="401"/>
                    </a:lnTo>
                    <a:lnTo>
                      <a:pt x="279" y="384"/>
                    </a:lnTo>
                    <a:lnTo>
                      <a:pt x="310" y="408"/>
                    </a:lnTo>
                    <a:lnTo>
                      <a:pt x="323" y="386"/>
                    </a:lnTo>
                    <a:lnTo>
                      <a:pt x="325" y="376"/>
                    </a:lnTo>
                    <a:lnTo>
                      <a:pt x="350" y="360"/>
                    </a:lnTo>
                    <a:lnTo>
                      <a:pt x="359" y="327"/>
                    </a:lnTo>
                    <a:lnTo>
                      <a:pt x="382" y="322"/>
                    </a:lnTo>
                    <a:lnTo>
                      <a:pt x="454" y="208"/>
                    </a:lnTo>
                    <a:lnTo>
                      <a:pt x="440" y="190"/>
                    </a:lnTo>
                    <a:lnTo>
                      <a:pt x="454" y="178"/>
                    </a:lnTo>
                    <a:lnTo>
                      <a:pt x="470" y="183"/>
                    </a:lnTo>
                    <a:lnTo>
                      <a:pt x="491" y="172"/>
                    </a:lnTo>
                    <a:lnTo>
                      <a:pt x="503" y="144"/>
                    </a:lnTo>
                    <a:lnTo>
                      <a:pt x="560" y="94"/>
                    </a:lnTo>
                    <a:lnTo>
                      <a:pt x="604" y="78"/>
                    </a:lnTo>
                    <a:lnTo>
                      <a:pt x="628" y="59"/>
                    </a:lnTo>
                    <a:lnTo>
                      <a:pt x="621" y="18"/>
                    </a:lnTo>
                    <a:lnTo>
                      <a:pt x="592" y="15"/>
                    </a:lnTo>
                    <a:lnTo>
                      <a:pt x="522" y="22"/>
                    </a:lnTo>
                    <a:lnTo>
                      <a:pt x="476" y="0"/>
                    </a:lnTo>
                    <a:lnTo>
                      <a:pt x="449" y="4"/>
                    </a:lnTo>
                    <a:lnTo>
                      <a:pt x="378" y="94"/>
                    </a:lnTo>
                    <a:lnTo>
                      <a:pt x="359" y="104"/>
                    </a:lnTo>
                    <a:lnTo>
                      <a:pt x="312" y="86"/>
                    </a:lnTo>
                    <a:lnTo>
                      <a:pt x="310" y="63"/>
                    </a:lnTo>
                    <a:lnTo>
                      <a:pt x="300" y="25"/>
                    </a:lnTo>
                    <a:lnTo>
                      <a:pt x="274" y="9"/>
                    </a:lnTo>
                    <a:lnTo>
                      <a:pt x="235" y="20"/>
                    </a:lnTo>
                    <a:lnTo>
                      <a:pt x="209" y="2"/>
                    </a:lnTo>
                    <a:lnTo>
                      <a:pt x="171" y="49"/>
                    </a:lnTo>
                    <a:lnTo>
                      <a:pt x="131" y="59"/>
                    </a:lnTo>
                    <a:lnTo>
                      <a:pt x="75" y="107"/>
                    </a:lnTo>
                    <a:lnTo>
                      <a:pt x="16" y="216"/>
                    </a:lnTo>
                    <a:lnTo>
                      <a:pt x="32" y="244"/>
                    </a:lnTo>
                    <a:lnTo>
                      <a:pt x="28" y="256"/>
                    </a:lnTo>
                    <a:lnTo>
                      <a:pt x="28" y="269"/>
                    </a:lnTo>
                    <a:lnTo>
                      <a:pt x="36" y="280"/>
                    </a:lnTo>
                    <a:lnTo>
                      <a:pt x="55" y="269"/>
                    </a:lnTo>
                    <a:lnTo>
                      <a:pt x="88" y="261"/>
                    </a:lnTo>
                    <a:lnTo>
                      <a:pt x="0" y="355"/>
                    </a:lnTo>
                    <a:lnTo>
                      <a:pt x="0" y="380"/>
                    </a:lnTo>
                    <a:lnTo>
                      <a:pt x="18" y="384"/>
                    </a:lnTo>
                    <a:lnTo>
                      <a:pt x="59" y="417"/>
                    </a:lnTo>
                    <a:lnTo>
                      <a:pt x="121" y="408"/>
                    </a:lnTo>
                    <a:lnTo>
                      <a:pt x="139" y="403"/>
                    </a:lnTo>
                  </a:path>
                </a:pathLst>
              </a:custGeom>
              <a:grpFill/>
              <a:ln w="12700">
                <a:solidFill>
                  <a:schemeClr val="bg1"/>
                </a:solidFill>
                <a:round/>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37" name="Freeform 37"/>
              <p:cNvSpPr>
                <a:spLocks noChangeAspect="1"/>
              </p:cNvSpPr>
              <p:nvPr/>
            </p:nvSpPr>
            <p:spPr bwMode="auto">
              <a:xfrm>
                <a:off x="2970" y="2565"/>
                <a:ext cx="343" cy="308"/>
              </a:xfrm>
              <a:custGeom>
                <a:avLst/>
                <a:gdLst>
                  <a:gd name="T0" fmla="*/ 85 w 353"/>
                  <a:gd name="T1" fmla="*/ 287 h 330"/>
                  <a:gd name="T2" fmla="*/ 114 w 353"/>
                  <a:gd name="T3" fmla="*/ 266 h 330"/>
                  <a:gd name="T4" fmla="*/ 152 w 353"/>
                  <a:gd name="T5" fmla="*/ 236 h 330"/>
                  <a:gd name="T6" fmla="*/ 209 w 353"/>
                  <a:gd name="T7" fmla="*/ 244 h 330"/>
                  <a:gd name="T8" fmla="*/ 213 w 353"/>
                  <a:gd name="T9" fmla="*/ 266 h 330"/>
                  <a:gd name="T10" fmla="*/ 288 w 353"/>
                  <a:gd name="T11" fmla="*/ 295 h 330"/>
                  <a:gd name="T12" fmla="*/ 248 w 353"/>
                  <a:gd name="T13" fmla="*/ 194 h 330"/>
                  <a:gd name="T14" fmla="*/ 229 w 353"/>
                  <a:gd name="T15" fmla="*/ 158 h 330"/>
                  <a:gd name="T16" fmla="*/ 232 w 353"/>
                  <a:gd name="T17" fmla="*/ 127 h 330"/>
                  <a:gd name="T18" fmla="*/ 286 w 353"/>
                  <a:gd name="T19" fmla="*/ 120 h 330"/>
                  <a:gd name="T20" fmla="*/ 326 w 353"/>
                  <a:gd name="T21" fmla="*/ 95 h 330"/>
                  <a:gd name="T22" fmla="*/ 343 w 353"/>
                  <a:gd name="T23" fmla="*/ 85 h 330"/>
                  <a:gd name="T24" fmla="*/ 334 w 353"/>
                  <a:gd name="T25" fmla="*/ 49 h 330"/>
                  <a:gd name="T26" fmla="*/ 293 w 353"/>
                  <a:gd name="T27" fmla="*/ 22 h 330"/>
                  <a:gd name="T28" fmla="*/ 253 w 353"/>
                  <a:gd name="T29" fmla="*/ 14 h 330"/>
                  <a:gd name="T30" fmla="*/ 209 w 353"/>
                  <a:gd name="T31" fmla="*/ 0 h 330"/>
                  <a:gd name="T32" fmla="*/ 215 w 353"/>
                  <a:gd name="T33" fmla="*/ 29 h 330"/>
                  <a:gd name="T34" fmla="*/ 216 w 353"/>
                  <a:gd name="T35" fmla="*/ 45 h 330"/>
                  <a:gd name="T36" fmla="*/ 198 w 353"/>
                  <a:gd name="T37" fmla="*/ 62 h 330"/>
                  <a:gd name="T38" fmla="*/ 189 w 353"/>
                  <a:gd name="T39" fmla="*/ 88 h 330"/>
                  <a:gd name="T40" fmla="*/ 178 w 353"/>
                  <a:gd name="T41" fmla="*/ 107 h 330"/>
                  <a:gd name="T42" fmla="*/ 149 w 353"/>
                  <a:gd name="T43" fmla="*/ 109 h 330"/>
                  <a:gd name="T44" fmla="*/ 146 w 353"/>
                  <a:gd name="T45" fmla="*/ 129 h 330"/>
                  <a:gd name="T46" fmla="*/ 128 w 353"/>
                  <a:gd name="T47" fmla="*/ 161 h 330"/>
                  <a:gd name="T48" fmla="*/ 104 w 353"/>
                  <a:gd name="T49" fmla="*/ 166 h 330"/>
                  <a:gd name="T50" fmla="*/ 98 w 353"/>
                  <a:gd name="T51" fmla="*/ 143 h 330"/>
                  <a:gd name="T52" fmla="*/ 67 w 353"/>
                  <a:gd name="T53" fmla="*/ 157 h 330"/>
                  <a:gd name="T54" fmla="*/ 43 w 353"/>
                  <a:gd name="T55" fmla="*/ 137 h 330"/>
                  <a:gd name="T56" fmla="*/ 25 w 353"/>
                  <a:gd name="T57" fmla="*/ 152 h 330"/>
                  <a:gd name="T58" fmla="*/ 23 w 353"/>
                  <a:gd name="T59" fmla="*/ 180 h 330"/>
                  <a:gd name="T60" fmla="*/ 6 w 353"/>
                  <a:gd name="T61" fmla="*/ 194 h 330"/>
                  <a:gd name="T62" fmla="*/ 11 w 353"/>
                  <a:gd name="T63" fmla="*/ 214 h 330"/>
                  <a:gd name="T64" fmla="*/ 29 w 353"/>
                  <a:gd name="T65" fmla="*/ 227 h 330"/>
                  <a:gd name="T66" fmla="*/ 38 w 353"/>
                  <a:gd name="T67" fmla="*/ 250 h 330"/>
                  <a:gd name="T68" fmla="*/ 61 w 353"/>
                  <a:gd name="T69" fmla="*/ 255 h 330"/>
                  <a:gd name="T70" fmla="*/ 75 w 353"/>
                  <a:gd name="T71" fmla="*/ 278 h 330"/>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353"/>
                  <a:gd name="T109" fmla="*/ 0 h 330"/>
                  <a:gd name="T110" fmla="*/ 353 w 353"/>
                  <a:gd name="T111" fmla="*/ 330 h 330"/>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353" h="330">
                    <a:moveTo>
                      <a:pt x="72" y="310"/>
                    </a:moveTo>
                    <a:lnTo>
                      <a:pt x="87" y="307"/>
                    </a:lnTo>
                    <a:lnTo>
                      <a:pt x="95" y="318"/>
                    </a:lnTo>
                    <a:lnTo>
                      <a:pt x="117" y="285"/>
                    </a:lnTo>
                    <a:lnTo>
                      <a:pt x="144" y="286"/>
                    </a:lnTo>
                    <a:lnTo>
                      <a:pt x="156" y="253"/>
                    </a:lnTo>
                    <a:lnTo>
                      <a:pt x="182" y="267"/>
                    </a:lnTo>
                    <a:lnTo>
                      <a:pt x="215" y="261"/>
                    </a:lnTo>
                    <a:lnTo>
                      <a:pt x="221" y="274"/>
                    </a:lnTo>
                    <a:lnTo>
                      <a:pt x="219" y="285"/>
                    </a:lnTo>
                    <a:lnTo>
                      <a:pt x="269" y="330"/>
                    </a:lnTo>
                    <a:lnTo>
                      <a:pt x="296" y="316"/>
                    </a:lnTo>
                    <a:lnTo>
                      <a:pt x="293" y="256"/>
                    </a:lnTo>
                    <a:lnTo>
                      <a:pt x="255" y="208"/>
                    </a:lnTo>
                    <a:lnTo>
                      <a:pt x="233" y="198"/>
                    </a:lnTo>
                    <a:lnTo>
                      <a:pt x="236" y="169"/>
                    </a:lnTo>
                    <a:lnTo>
                      <a:pt x="221" y="150"/>
                    </a:lnTo>
                    <a:lnTo>
                      <a:pt x="239" y="136"/>
                    </a:lnTo>
                    <a:lnTo>
                      <a:pt x="272" y="133"/>
                    </a:lnTo>
                    <a:lnTo>
                      <a:pt x="294" y="129"/>
                    </a:lnTo>
                    <a:lnTo>
                      <a:pt x="320" y="109"/>
                    </a:lnTo>
                    <a:lnTo>
                      <a:pt x="336" y="102"/>
                    </a:lnTo>
                    <a:lnTo>
                      <a:pt x="345" y="109"/>
                    </a:lnTo>
                    <a:lnTo>
                      <a:pt x="353" y="91"/>
                    </a:lnTo>
                    <a:lnTo>
                      <a:pt x="344" y="63"/>
                    </a:lnTo>
                    <a:lnTo>
                      <a:pt x="344" y="52"/>
                    </a:lnTo>
                    <a:lnTo>
                      <a:pt x="321" y="27"/>
                    </a:lnTo>
                    <a:lnTo>
                      <a:pt x="302" y="24"/>
                    </a:lnTo>
                    <a:lnTo>
                      <a:pt x="275" y="30"/>
                    </a:lnTo>
                    <a:lnTo>
                      <a:pt x="260" y="15"/>
                    </a:lnTo>
                    <a:lnTo>
                      <a:pt x="231" y="3"/>
                    </a:lnTo>
                    <a:lnTo>
                      <a:pt x="215" y="0"/>
                    </a:lnTo>
                    <a:lnTo>
                      <a:pt x="215" y="10"/>
                    </a:lnTo>
                    <a:lnTo>
                      <a:pt x="221" y="31"/>
                    </a:lnTo>
                    <a:lnTo>
                      <a:pt x="231" y="33"/>
                    </a:lnTo>
                    <a:lnTo>
                      <a:pt x="222" y="48"/>
                    </a:lnTo>
                    <a:lnTo>
                      <a:pt x="206" y="54"/>
                    </a:lnTo>
                    <a:lnTo>
                      <a:pt x="204" y="66"/>
                    </a:lnTo>
                    <a:lnTo>
                      <a:pt x="195" y="82"/>
                    </a:lnTo>
                    <a:lnTo>
                      <a:pt x="195" y="94"/>
                    </a:lnTo>
                    <a:lnTo>
                      <a:pt x="191" y="106"/>
                    </a:lnTo>
                    <a:lnTo>
                      <a:pt x="183" y="115"/>
                    </a:lnTo>
                    <a:lnTo>
                      <a:pt x="173" y="106"/>
                    </a:lnTo>
                    <a:lnTo>
                      <a:pt x="153" y="117"/>
                    </a:lnTo>
                    <a:lnTo>
                      <a:pt x="156" y="129"/>
                    </a:lnTo>
                    <a:lnTo>
                      <a:pt x="150" y="138"/>
                    </a:lnTo>
                    <a:lnTo>
                      <a:pt x="140" y="165"/>
                    </a:lnTo>
                    <a:lnTo>
                      <a:pt x="132" y="172"/>
                    </a:lnTo>
                    <a:lnTo>
                      <a:pt x="120" y="174"/>
                    </a:lnTo>
                    <a:lnTo>
                      <a:pt x="107" y="178"/>
                    </a:lnTo>
                    <a:lnTo>
                      <a:pt x="107" y="162"/>
                    </a:lnTo>
                    <a:lnTo>
                      <a:pt x="101" y="153"/>
                    </a:lnTo>
                    <a:lnTo>
                      <a:pt x="80" y="154"/>
                    </a:lnTo>
                    <a:lnTo>
                      <a:pt x="69" y="168"/>
                    </a:lnTo>
                    <a:lnTo>
                      <a:pt x="63" y="159"/>
                    </a:lnTo>
                    <a:lnTo>
                      <a:pt x="44" y="147"/>
                    </a:lnTo>
                    <a:lnTo>
                      <a:pt x="30" y="153"/>
                    </a:lnTo>
                    <a:lnTo>
                      <a:pt x="26" y="163"/>
                    </a:lnTo>
                    <a:lnTo>
                      <a:pt x="30" y="183"/>
                    </a:lnTo>
                    <a:lnTo>
                      <a:pt x="24" y="193"/>
                    </a:lnTo>
                    <a:lnTo>
                      <a:pt x="17" y="204"/>
                    </a:lnTo>
                    <a:lnTo>
                      <a:pt x="6" y="208"/>
                    </a:lnTo>
                    <a:lnTo>
                      <a:pt x="0" y="222"/>
                    </a:lnTo>
                    <a:lnTo>
                      <a:pt x="11" y="229"/>
                    </a:lnTo>
                    <a:lnTo>
                      <a:pt x="17" y="243"/>
                    </a:lnTo>
                    <a:lnTo>
                      <a:pt x="30" y="243"/>
                    </a:lnTo>
                    <a:lnTo>
                      <a:pt x="29" y="253"/>
                    </a:lnTo>
                    <a:lnTo>
                      <a:pt x="39" y="268"/>
                    </a:lnTo>
                    <a:lnTo>
                      <a:pt x="53" y="268"/>
                    </a:lnTo>
                    <a:lnTo>
                      <a:pt x="63" y="273"/>
                    </a:lnTo>
                    <a:lnTo>
                      <a:pt x="72" y="288"/>
                    </a:lnTo>
                    <a:lnTo>
                      <a:pt x="77" y="298"/>
                    </a:lnTo>
                    <a:lnTo>
                      <a:pt x="72" y="310"/>
                    </a:lnTo>
                    <a:close/>
                  </a:path>
                </a:pathLst>
              </a:custGeom>
              <a:grpFill/>
              <a:ln w="12700">
                <a:solidFill>
                  <a:schemeClr val="bg1"/>
                </a:solidFill>
                <a:round/>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grpSp>
        <p:sp>
          <p:nvSpPr>
            <p:cNvPr id="39" name="矩形 38"/>
            <p:cNvSpPr/>
            <p:nvPr/>
          </p:nvSpPr>
          <p:spPr>
            <a:xfrm>
              <a:off x="4248150" y="11470477"/>
              <a:ext cx="364675" cy="274279"/>
            </a:xfrm>
            <a:prstGeom prst="rect">
              <a:avLst/>
            </a:prstGeom>
            <a:solidFill>
              <a:srgbClr val="0F85F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40" name="矩形 39"/>
            <p:cNvSpPr/>
            <p:nvPr/>
          </p:nvSpPr>
          <p:spPr>
            <a:xfrm>
              <a:off x="4701785" y="11470477"/>
              <a:ext cx="364675" cy="274279"/>
            </a:xfrm>
            <a:prstGeom prst="rect">
              <a:avLst/>
            </a:prstGeom>
            <a:solidFill>
              <a:srgbClr val="3D9D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41" name="矩形 40"/>
            <p:cNvSpPr/>
            <p:nvPr/>
          </p:nvSpPr>
          <p:spPr>
            <a:xfrm>
              <a:off x="5155420" y="11470477"/>
              <a:ext cx="364675" cy="274279"/>
            </a:xfrm>
            <a:prstGeom prst="rect">
              <a:avLst/>
            </a:prstGeom>
            <a:solidFill>
              <a:srgbClr val="64ADD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42" name="矩形 41"/>
            <p:cNvSpPr/>
            <p:nvPr/>
          </p:nvSpPr>
          <p:spPr>
            <a:xfrm>
              <a:off x="5609055" y="11470477"/>
              <a:ext cx="364675" cy="274279"/>
            </a:xfrm>
            <a:prstGeom prst="rect">
              <a:avLst/>
            </a:prstGeom>
            <a:solidFill>
              <a:srgbClr val="86BACC"/>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82" name="文本框 81"/>
            <p:cNvSpPr txBox="1"/>
            <p:nvPr/>
          </p:nvSpPr>
          <p:spPr>
            <a:xfrm>
              <a:off x="1635910" y="11407562"/>
              <a:ext cx="2612240" cy="400110"/>
            </a:xfrm>
            <a:prstGeom prst="rect">
              <a:avLst/>
            </a:prstGeom>
            <a:noFill/>
          </p:spPr>
          <p:txBody>
            <a:bodyPr wrap="square" rtlCol="0">
              <a:spAutoFit/>
            </a:bodyPr>
            <a:lstStyle/>
            <a:p>
              <a:r>
                <a:rPr lang="en-US" altLang="zh-CN" sz="2000" dirty="0"/>
                <a:t>Search index : high</a:t>
              </a:r>
            </a:p>
          </p:txBody>
        </p:sp>
        <p:sp>
          <p:nvSpPr>
            <p:cNvPr id="83" name="文本框 82"/>
            <p:cNvSpPr txBox="1"/>
            <p:nvPr/>
          </p:nvSpPr>
          <p:spPr>
            <a:xfrm>
              <a:off x="6063800" y="11407562"/>
              <a:ext cx="927550" cy="400110"/>
            </a:xfrm>
            <a:prstGeom prst="rect">
              <a:avLst/>
            </a:prstGeom>
            <a:noFill/>
          </p:spPr>
          <p:txBody>
            <a:bodyPr wrap="square" rtlCol="0">
              <a:spAutoFit/>
            </a:bodyPr>
            <a:lstStyle/>
            <a:p>
              <a:r>
                <a:rPr lang="en-US" altLang="zh-CN" sz="2000" dirty="0"/>
                <a:t>low</a:t>
              </a:r>
            </a:p>
          </p:txBody>
        </p:sp>
      </p:grpSp>
      <p:sp>
        <p:nvSpPr>
          <p:cNvPr id="84" name="矩形 83"/>
          <p:cNvSpPr/>
          <p:nvPr/>
        </p:nvSpPr>
        <p:spPr>
          <a:xfrm>
            <a:off x="7946513" y="1108923"/>
            <a:ext cx="6966972" cy="769441"/>
          </a:xfrm>
          <a:prstGeom prst="rect">
            <a:avLst/>
          </a:prstGeom>
        </p:spPr>
        <p:txBody>
          <a:bodyPr wrap="none">
            <a:spAutoFit/>
          </a:bodyPr>
          <a:lstStyle/>
          <a:p>
            <a:pPr algn="ctr">
              <a:defRPr sz="2400" b="0" i="0" u="none" strike="noStrike" kern="1200" spc="0" baseline="0">
                <a:solidFill>
                  <a:prstClr val="black">
                    <a:lumMod val="65000"/>
                    <a:lumOff val="35000"/>
                  </a:prstClr>
                </a:solidFill>
                <a:latin typeface="+mn-lt"/>
                <a:ea typeface="+mn-ea"/>
                <a:cs typeface="+mn-cs"/>
              </a:defRPr>
            </a:pPr>
            <a:r>
              <a:rPr lang="en-US" altLang="zh-CN" sz="4400" dirty="0">
                <a:solidFill>
                  <a:schemeClr val="tx1">
                    <a:lumMod val="65000"/>
                    <a:lumOff val="35000"/>
                  </a:schemeClr>
                </a:solidFill>
              </a:rPr>
              <a:t>Chinese Map Infographic</a:t>
            </a:r>
          </a:p>
        </p:txBody>
      </p:sp>
      <p:sp>
        <p:nvSpPr>
          <p:cNvPr id="85" name="矩形 84"/>
          <p:cNvSpPr/>
          <p:nvPr/>
        </p:nvSpPr>
        <p:spPr>
          <a:xfrm>
            <a:off x="2579188" y="2142437"/>
            <a:ext cx="17701624" cy="1126462"/>
          </a:xfrm>
          <a:prstGeom prst="rect">
            <a:avLst/>
          </a:prstGeom>
        </p:spPr>
        <p:txBody>
          <a:bodyPr wrap="square">
            <a:spAutoFit/>
          </a:bodyPr>
          <a:lstStyle/>
          <a:p>
            <a:pPr algn="ctr">
              <a:lnSpc>
                <a:spcPct val="120000"/>
              </a:lnSpc>
            </a:pPr>
            <a:r>
              <a:rPr lang="en-US" altLang="zh-CN" sz="2800" dirty="0">
                <a:solidFill>
                  <a:schemeClr val="bg1">
                    <a:lumMod val="50000"/>
                  </a:schemeClr>
                </a:solidFill>
                <a:latin typeface="微软雅黑" panose="020B0503020204020204" pitchFamily="34" charset="-122"/>
                <a:ea typeface="微软雅黑" panose="020B0503020204020204" pitchFamily="34" charset="-122"/>
              </a:rPr>
              <a:t>To compete in the challenging global environment, companies are changing their business processes by extending them to include other companies in the supply chain.</a:t>
            </a:r>
            <a:endParaRPr lang="zh-CN" altLang="en-US" sz="2800" dirty="0">
              <a:solidFill>
                <a:schemeClr val="bg1">
                  <a:lumMod val="50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11919420"/>
      </p:ext>
    </p:extLst>
  </p:cSld>
  <p:clrMapOvr>
    <a:masterClrMapping/>
  </p:clrMapOvr>
  <p:transition spd="slow">
    <p:push dir="u"/>
  </p:transition>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MH_CONTENTSID" val="259"/>
  <p:tag name="MH_SECTIONID" val="260,261,262,263,"/>
</p:tagLst>
</file>

<file path=ppt/tags/tag10.xml><?xml version="1.0" encoding="utf-8"?>
<p:tagLst xmlns:a="http://schemas.openxmlformats.org/drawingml/2006/main" xmlns:r="http://schemas.openxmlformats.org/officeDocument/2006/relationships" xmlns:p="http://schemas.openxmlformats.org/presentationml/2006/main">
  <p:tag name="MH" val="20160403161633"/>
  <p:tag name="MH_LIBRARY" val="CONTENTS"/>
  <p:tag name="MH_TYPE" val="ENTRY"/>
  <p:tag name="ID" val="547141"/>
  <p:tag name="MH_ORDER" val="1"/>
</p:tagLst>
</file>

<file path=ppt/tags/tag11.xml><?xml version="1.0" encoding="utf-8"?>
<p:tagLst xmlns:a="http://schemas.openxmlformats.org/drawingml/2006/main" xmlns:r="http://schemas.openxmlformats.org/officeDocument/2006/relationships" xmlns:p="http://schemas.openxmlformats.org/presentationml/2006/main">
  <p:tag name="MH" val="20160403161633"/>
  <p:tag name="MH_LIBRARY" val="CONTENTS"/>
  <p:tag name="MH_TYPE" val="ENTRY"/>
  <p:tag name="ID" val="547141"/>
  <p:tag name="MH_ORDER" val="1"/>
</p:tagLst>
</file>

<file path=ppt/tags/tag12.xml><?xml version="1.0" encoding="utf-8"?>
<p:tagLst xmlns:a="http://schemas.openxmlformats.org/drawingml/2006/main" xmlns:r="http://schemas.openxmlformats.org/officeDocument/2006/relationships" xmlns:p="http://schemas.openxmlformats.org/presentationml/2006/main">
  <p:tag name="MH" val="20160403161633"/>
  <p:tag name="MH_LIBRARY" val="CONTENTS"/>
  <p:tag name="MH_TYPE" val="ENTRY"/>
  <p:tag name="ID" val="547141"/>
  <p:tag name="MH_ORDER" val="1"/>
</p:tagLst>
</file>

<file path=ppt/tags/tag13.xml><?xml version="1.0" encoding="utf-8"?>
<p:tagLst xmlns:a="http://schemas.openxmlformats.org/drawingml/2006/main" xmlns:r="http://schemas.openxmlformats.org/officeDocument/2006/relationships" xmlns:p="http://schemas.openxmlformats.org/presentationml/2006/main">
  <p:tag name="MH" val="20160403161633"/>
  <p:tag name="MH_LIBRARY" val="CONTENTS"/>
  <p:tag name="MH_TYPE" val="ENTRY"/>
  <p:tag name="ID" val="547141"/>
  <p:tag name="MH_ORDER" val="1"/>
</p:tagLst>
</file>

<file path=ppt/tags/tag14.xml><?xml version="1.0" encoding="utf-8"?>
<p:tagLst xmlns:a="http://schemas.openxmlformats.org/drawingml/2006/main" xmlns:r="http://schemas.openxmlformats.org/officeDocument/2006/relationships" xmlns:p="http://schemas.openxmlformats.org/presentationml/2006/main">
  <p:tag name="MH" val="20160403161633"/>
  <p:tag name="MH_LIBRARY" val="CONTENTS"/>
  <p:tag name="MH_TYPE" val="ENTRY"/>
  <p:tag name="ID" val="547141"/>
  <p:tag name="MH_ORDER" val="1"/>
</p:tagLst>
</file>

<file path=ppt/tags/tag15.xml><?xml version="1.0" encoding="utf-8"?>
<p:tagLst xmlns:a="http://schemas.openxmlformats.org/drawingml/2006/main" xmlns:r="http://schemas.openxmlformats.org/officeDocument/2006/relationships" xmlns:p="http://schemas.openxmlformats.org/presentationml/2006/main">
  <p:tag name="MH" val="20160403161633"/>
  <p:tag name="MH_LIBRARY" val="CONTENTS"/>
  <p:tag name="MH_TYPE" val="ENTRY"/>
  <p:tag name="ID" val="547141"/>
  <p:tag name="MH_ORDER" val="1"/>
</p:tagLst>
</file>

<file path=ppt/tags/tag16.xml><?xml version="1.0" encoding="utf-8"?>
<p:tagLst xmlns:a="http://schemas.openxmlformats.org/drawingml/2006/main" xmlns:r="http://schemas.openxmlformats.org/officeDocument/2006/relationships" xmlns:p="http://schemas.openxmlformats.org/presentationml/2006/main">
  <p:tag name="MH" val="20160403161633"/>
  <p:tag name="MH_LIBRARY" val="CONTENTS"/>
  <p:tag name="MH_TYPE" val="ENTRY"/>
  <p:tag name="ID" val="547141"/>
  <p:tag name="MH_ORDER" val="1"/>
</p:tagLst>
</file>

<file path=ppt/tags/tag17.xml><?xml version="1.0" encoding="utf-8"?>
<p:tagLst xmlns:a="http://schemas.openxmlformats.org/drawingml/2006/main" xmlns:r="http://schemas.openxmlformats.org/officeDocument/2006/relationships" xmlns:p="http://schemas.openxmlformats.org/presentationml/2006/main">
  <p:tag name="MH" val="20160403161633"/>
  <p:tag name="MH_LIBRARY" val="CONTENTS"/>
  <p:tag name="MH_TYPE" val="ENTRY"/>
  <p:tag name="ID" val="547141"/>
  <p:tag name="MH_ORDER" val="1"/>
</p:tagLst>
</file>

<file path=ppt/tags/tag18.xml><?xml version="1.0" encoding="utf-8"?>
<p:tagLst xmlns:a="http://schemas.openxmlformats.org/drawingml/2006/main" xmlns:r="http://schemas.openxmlformats.org/officeDocument/2006/relationships" xmlns:p="http://schemas.openxmlformats.org/presentationml/2006/main">
  <p:tag name="MH" val="20160403161633"/>
  <p:tag name="MH_LIBRARY" val="CONTENTS"/>
  <p:tag name="MH_TYPE" val="ENTRY"/>
  <p:tag name="ID" val="547141"/>
  <p:tag name="MH_ORDER" val="1"/>
</p:tagLst>
</file>

<file path=ppt/tags/tag19.xml><?xml version="1.0" encoding="utf-8"?>
<p:tagLst xmlns:a="http://schemas.openxmlformats.org/drawingml/2006/main" xmlns:r="http://schemas.openxmlformats.org/officeDocument/2006/relationships" xmlns:p="http://schemas.openxmlformats.org/presentationml/2006/main">
  <p:tag name="MH" val="20160403161633"/>
  <p:tag name="MH_LIBRARY" val="CONTENTS"/>
  <p:tag name="MH_TYPE" val="ENTRY"/>
  <p:tag name="ID" val="547141"/>
  <p:tag name="MH_ORDER" val="1"/>
</p:tagLst>
</file>

<file path=ppt/tags/tag2.xml><?xml version="1.0" encoding="utf-8"?>
<p:tagLst xmlns:a="http://schemas.openxmlformats.org/drawingml/2006/main" xmlns:r="http://schemas.openxmlformats.org/officeDocument/2006/relationships" xmlns:p="http://schemas.openxmlformats.org/presentationml/2006/main">
  <p:tag name="MH" val="20160403161633"/>
  <p:tag name="MH_LIBRARY" val="CONTENTS"/>
  <p:tag name="MH_TYPE" val="ENTRY"/>
  <p:tag name="ID" val="547141"/>
  <p:tag name="MH_ORDER" val="1"/>
</p:tagLst>
</file>

<file path=ppt/tags/tag20.xml><?xml version="1.0" encoding="utf-8"?>
<p:tagLst xmlns:a="http://schemas.openxmlformats.org/drawingml/2006/main" xmlns:r="http://schemas.openxmlformats.org/officeDocument/2006/relationships" xmlns:p="http://schemas.openxmlformats.org/presentationml/2006/main">
  <p:tag name="MH" val="20160403161633"/>
  <p:tag name="MH_LIBRARY" val="CONTENTS"/>
  <p:tag name="MH_TYPE" val="ENTRY"/>
  <p:tag name="ID" val="547141"/>
  <p:tag name="MH_ORDER" val="1"/>
</p:tagLst>
</file>

<file path=ppt/tags/tag21.xml><?xml version="1.0" encoding="utf-8"?>
<p:tagLst xmlns:a="http://schemas.openxmlformats.org/drawingml/2006/main" xmlns:r="http://schemas.openxmlformats.org/officeDocument/2006/relationships" xmlns:p="http://schemas.openxmlformats.org/presentationml/2006/main">
  <p:tag name="MH" val="20160403161633"/>
  <p:tag name="MH_LIBRARY" val="CONTENTS"/>
  <p:tag name="MH_TYPE" val="ENTRY"/>
  <p:tag name="ID" val="547141"/>
  <p:tag name="MH_ORDER" val="1"/>
</p:tagLst>
</file>

<file path=ppt/tags/tag22.xml><?xml version="1.0" encoding="utf-8"?>
<p:tagLst xmlns:a="http://schemas.openxmlformats.org/drawingml/2006/main" xmlns:r="http://schemas.openxmlformats.org/officeDocument/2006/relationships" xmlns:p="http://schemas.openxmlformats.org/presentationml/2006/main">
  <p:tag name="MH" val="20160403161633"/>
  <p:tag name="MH_LIBRARY" val="CONTENTS"/>
  <p:tag name="MH_TYPE" val="ENTRY"/>
  <p:tag name="ID" val="547141"/>
  <p:tag name="MH_ORDER" val="1"/>
</p:tagLst>
</file>

<file path=ppt/tags/tag3.xml><?xml version="1.0" encoding="utf-8"?>
<p:tagLst xmlns:a="http://schemas.openxmlformats.org/drawingml/2006/main" xmlns:r="http://schemas.openxmlformats.org/officeDocument/2006/relationships" xmlns:p="http://schemas.openxmlformats.org/presentationml/2006/main">
  <p:tag name="MH" val="20160403161633"/>
  <p:tag name="MH_LIBRARY" val="CONTENTS"/>
  <p:tag name="MH_TYPE" val="ENTRY"/>
  <p:tag name="ID" val="547141"/>
  <p:tag name="MH_ORDER" val="1"/>
</p:tagLst>
</file>

<file path=ppt/tags/tag4.xml><?xml version="1.0" encoding="utf-8"?>
<p:tagLst xmlns:a="http://schemas.openxmlformats.org/drawingml/2006/main" xmlns:r="http://schemas.openxmlformats.org/officeDocument/2006/relationships" xmlns:p="http://schemas.openxmlformats.org/presentationml/2006/main">
  <p:tag name="MH" val="20160403161633"/>
  <p:tag name="MH_LIBRARY" val="CONTENTS"/>
  <p:tag name="MH_TYPE" val="ENTRY"/>
  <p:tag name="ID" val="547141"/>
  <p:tag name="MH_ORDER" val="1"/>
</p:tagLst>
</file>

<file path=ppt/tags/tag5.xml><?xml version="1.0" encoding="utf-8"?>
<p:tagLst xmlns:a="http://schemas.openxmlformats.org/drawingml/2006/main" xmlns:r="http://schemas.openxmlformats.org/officeDocument/2006/relationships" xmlns:p="http://schemas.openxmlformats.org/presentationml/2006/main">
  <p:tag name="MH" val="20160403161633"/>
  <p:tag name="MH_LIBRARY" val="CONTENTS"/>
  <p:tag name="MH_TYPE" val="ENTRY"/>
  <p:tag name="ID" val="547141"/>
  <p:tag name="MH_ORDER" val="1"/>
</p:tagLst>
</file>

<file path=ppt/tags/tag6.xml><?xml version="1.0" encoding="utf-8"?>
<p:tagLst xmlns:a="http://schemas.openxmlformats.org/drawingml/2006/main" xmlns:r="http://schemas.openxmlformats.org/officeDocument/2006/relationships" xmlns:p="http://schemas.openxmlformats.org/presentationml/2006/main">
  <p:tag name="MH" val="20160403161633"/>
  <p:tag name="MH_LIBRARY" val="CONTENTS"/>
  <p:tag name="MH_TYPE" val="ENTRY"/>
  <p:tag name="ID" val="547141"/>
  <p:tag name="MH_ORDER" val="1"/>
</p:tagLst>
</file>

<file path=ppt/tags/tag7.xml><?xml version="1.0" encoding="utf-8"?>
<p:tagLst xmlns:a="http://schemas.openxmlformats.org/drawingml/2006/main" xmlns:r="http://schemas.openxmlformats.org/officeDocument/2006/relationships" xmlns:p="http://schemas.openxmlformats.org/presentationml/2006/main">
  <p:tag name="MH" val="20160403161633"/>
  <p:tag name="MH_LIBRARY" val="CONTENTS"/>
  <p:tag name="MH_TYPE" val="ENTRY"/>
  <p:tag name="ID" val="547141"/>
  <p:tag name="MH_ORDER" val="1"/>
</p:tagLst>
</file>

<file path=ppt/tags/tag8.xml><?xml version="1.0" encoding="utf-8"?>
<p:tagLst xmlns:a="http://schemas.openxmlformats.org/drawingml/2006/main" xmlns:r="http://schemas.openxmlformats.org/officeDocument/2006/relationships" xmlns:p="http://schemas.openxmlformats.org/presentationml/2006/main">
  <p:tag name="MH" val="20160403161633"/>
  <p:tag name="MH_LIBRARY" val="CONTENTS"/>
  <p:tag name="MH_TYPE" val="ENTRY"/>
  <p:tag name="ID" val="547141"/>
  <p:tag name="MH_ORDER" val="1"/>
</p:tagLst>
</file>

<file path=ppt/tags/tag9.xml><?xml version="1.0" encoding="utf-8"?>
<p:tagLst xmlns:a="http://schemas.openxmlformats.org/drawingml/2006/main" xmlns:r="http://schemas.openxmlformats.org/officeDocument/2006/relationships" xmlns:p="http://schemas.openxmlformats.org/presentationml/2006/main">
  <p:tag name="MH" val="20160403161633"/>
  <p:tag name="MH_LIBRARY" val="CONTENTS"/>
  <p:tag name="MH_TYPE" val="ENTRY"/>
  <p:tag name="ID" val="547141"/>
  <p:tag name="MH_ORDER" val="1"/>
</p:tagLst>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自定义 1">
      <a:majorFont>
        <a:latin typeface="微软雅黑"/>
        <a:ea typeface="微软雅黑"/>
        <a:cs typeface=""/>
      </a:majorFont>
      <a:minorFont>
        <a:latin typeface="微软雅黑"/>
        <a:ea typeface="微软雅黑"/>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0F85F1"/>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1271</TotalTime>
  <Words>1463</Words>
  <Application>Microsoft Office PowerPoint</Application>
  <PresentationFormat>自定义</PresentationFormat>
  <Paragraphs>136</Paragraphs>
  <Slides>21</Slides>
  <Notes>0</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21</vt:i4>
      </vt:variant>
    </vt:vector>
  </HeadingPairs>
  <TitlesOfParts>
    <vt:vector size="31" baseType="lpstr">
      <vt:lpstr>Gill Sans</vt:lpstr>
      <vt:lpstr>Open Sans Light</vt:lpstr>
      <vt:lpstr>宋体</vt:lpstr>
      <vt:lpstr>微软雅黑</vt:lpstr>
      <vt:lpstr>微软雅黑 Light</vt:lpstr>
      <vt:lpstr>Arial</vt:lpstr>
      <vt:lpstr>Calibri</vt:lpstr>
      <vt:lpstr>Helvetica</vt:lpstr>
      <vt:lpstr>Impact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蔡先森</dc:creator>
  <cp:lastModifiedBy>YANGS</cp:lastModifiedBy>
  <cp:revision>88</cp:revision>
  <dcterms:created xsi:type="dcterms:W3CDTF">2016-04-01T16:17:03Z</dcterms:created>
  <dcterms:modified xsi:type="dcterms:W3CDTF">2018-02-04T12:52:40Z</dcterms:modified>
</cp:coreProperties>
</file>