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0" r:id="rId2"/>
    <p:sldId id="278" r:id="rId3"/>
    <p:sldId id="267" r:id="rId4"/>
    <p:sldId id="275" r:id="rId5"/>
    <p:sldId id="268" r:id="rId6"/>
    <p:sldId id="269" r:id="rId7"/>
    <p:sldId id="270" r:id="rId8"/>
    <p:sldId id="271" r:id="rId9"/>
    <p:sldId id="272" r:id="rId10"/>
    <p:sldId id="274" r:id="rId11"/>
    <p:sldId id="276" r:id="rId12"/>
    <p:sldId id="283" r:id="rId13"/>
    <p:sldId id="277" r:id="rId14"/>
    <p:sldId id="284" r:id="rId15"/>
    <p:sldId id="285" r:id="rId16"/>
    <p:sldId id="281" r:id="rId17"/>
    <p:sldId id="287" r:id="rId18"/>
    <p:sldId id="288" r:id="rId19"/>
    <p:sldId id="28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96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3543" userDrawn="1">
          <p15:clr>
            <a:srgbClr val="A4A3A4"/>
          </p15:clr>
        </p15:guide>
        <p15:guide id="5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09B"/>
    <a:srgbClr val="BFBFBF"/>
    <a:srgbClr val="949494"/>
    <a:srgbClr val="F4B183"/>
    <a:srgbClr val="01BCFF"/>
    <a:srgbClr val="C1DFE7"/>
    <a:srgbClr val="DDC189"/>
    <a:srgbClr val="8681EB"/>
    <a:srgbClr val="E43E4A"/>
    <a:srgbClr val="F2E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0" autoAdjust="0"/>
    <p:restoredTop sz="92949" autoAdjust="0"/>
  </p:normalViewPr>
  <p:slideViewPr>
    <p:cSldViewPr snapToGrid="0" showGuides="1">
      <p:cViewPr varScale="1">
        <p:scale>
          <a:sx n="69" d="100"/>
          <a:sy n="69" d="100"/>
        </p:scale>
        <p:origin x="684" y="66"/>
      </p:cViewPr>
      <p:guideLst>
        <p:guide orient="horz" pos="2160"/>
        <p:guide pos="3296"/>
        <p:guide orient="horz" pos="663"/>
        <p:guide orient="horz" pos="3543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77534A-8D39-4AD3-B59A-4900253037DA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66370-EA63-442B-9942-9CC3E7DE09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88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6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特殊字体：文悦后现代体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W4-75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912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特殊字体：文悦后现代体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W4-75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00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特殊字体：文悦后现代体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W4-75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58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特殊字体：文悦后现代体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W4-75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736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特殊字体：文悦后现代体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W4-75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766370-EA63-442B-9942-9CC3E7DE093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78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A550698-1D39-4E85-BDC8-7CAD49499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F24F6B5-C2C8-4669-A1B2-AE8E4D7C37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AECB59-25E1-45F7-8ADF-E707F3B19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CCE16A-E815-465D-B269-30FED90D4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4F59F2-B873-4BF7-A7AE-8EAFAA48A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872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520C1-B4E3-4DAC-ACC4-C009E91DE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20D027-0152-484D-9309-3DC17A73F8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0002175-E747-426D-AF56-70D36B18C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7AD53D-551F-4FE7-8FC9-09BC5F95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FE2014-8681-4947-80C1-F0C2B0DB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9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30D7286-171E-4F83-8141-30271F2B60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43F260D-7C24-44AF-BF49-F5F4BFE8C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B6D74D-8B39-42AC-8FBE-242369D80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5A1CF8-B361-40AB-8309-AA982017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FBF224D-FE2F-4E73-9268-B95307F8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92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CE8935-B47E-483D-9584-822B9BD2B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B1AF82C-ECF5-4F2F-ADA3-A4AE6B6A8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9A28970-B205-4F29-A2A6-19619C59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C1F3EF-E646-487F-8625-70C2D382F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AFA98D-21A8-4836-B4AF-0702EA90E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3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2AF97A-440C-42A6-A36D-C8976C4FE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A15900B-C215-48CE-BD55-F3AF38DD8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B822BBA-AA6A-4983-B408-E0B2EBF9F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9A007E-ACDD-4B53-AD07-249A864D6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0989A2-EF2F-42B5-9DE4-29180205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29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63F237-4F5A-4B59-83A2-E144ADD4A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98380ED-F082-4633-8FBA-8DD731966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C322034-3080-42D2-BF74-479F7A9EE2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CF2AA38-D0DC-4B26-9B86-57EB8C09A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908D236-5A1A-47B2-A9A3-79C80F39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7284FDD-EB54-4D69-967C-30AC6A167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8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679F42-09B9-4AB7-974E-FFB589A4E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299504E-9C97-4798-BB42-D249EBD18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A8FAB6D-CEB9-497A-A0A5-7B204510B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AD640E-7235-48B4-81E7-0AB4A4207B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46E9EC5-BE4D-458C-A970-A98551093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021E7F0-7E2B-4E6A-863C-1A2F78FFB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13BCBAF-8DB0-49FE-BF64-943A842C1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97441B0-6BE5-4B7E-B8BC-D59D3C40E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5DE75A-9AD5-42D8-94A1-CCC3C7C7E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EA6451D-B697-49BB-AA98-8BA0594A5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3BE532-3B6A-4142-94DB-2C44DDC5B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BF16842-B96F-41A0-80F5-75EEFCAE9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011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A088DD-BBF9-4246-A6D6-1C6349DB2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3EFEDB-AC00-4D2F-BD86-C4CED03D1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2897C1B-8109-4B64-8CF0-CF4AEFE80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9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273464-5BC6-41EB-B329-FF2EE4E7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4402D1-A83B-4374-9B4B-8CFB6877C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2B8877-DBD3-46E0-88C6-C90C75FF54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0AE1F1B-2523-48FB-8528-6D54146E1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5CC5EA4-B06B-4B1F-AF85-E705B3E6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C1C3882-C62C-4948-942C-04DCAAB55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396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A0551B-FB78-4F22-9BEF-07CF2D538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ECD8658-83CF-410C-B33E-60BF93F37D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614A21F-C4BA-4E7B-992B-83F78885D8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0A07A2-9946-438D-9D9E-B0510C72C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111096C-724F-4CB5-BD40-F11FB08D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77B4DD-C4B9-4EA0-8859-9970BCBA8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8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DA2398F-A61E-4B46-8F9C-FEC084E4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F86AC1A-7076-4B9D-A359-4FA9E383B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6F61D5-593A-4212-A8E4-02394B217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8442E-C3BB-43D3-B2F5-D5622F771D0D}" type="datetimeFigureOut">
              <a:rPr lang="zh-CN" altLang="en-US" smtClean="0"/>
              <a:t>2018/2/5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2B6DF0-09F5-4FEF-9DC5-E3602FCDEF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AD2655-32E6-4ED5-9B70-C5EEFD8CA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269A8-0333-4A4D-A76C-8C71B2B60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5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2C7AC871-6429-40C9-81D1-0D4B16672B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975" b="4706"/>
          <a:stretch/>
        </p:blipFill>
        <p:spPr>
          <a:xfrm>
            <a:off x="-1" y="0"/>
            <a:ext cx="12192001" cy="687238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CCEF01C-2035-4381-8EBD-0A7395F72BBC}"/>
              </a:ext>
            </a:extLst>
          </p:cNvPr>
          <p:cNvGrpSpPr/>
          <p:nvPr/>
        </p:nvGrpSpPr>
        <p:grpSpPr>
          <a:xfrm>
            <a:off x="674543" y="564532"/>
            <a:ext cx="10842914" cy="5737018"/>
            <a:chOff x="674543" y="564532"/>
            <a:chExt cx="10842914" cy="573701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CA5662FF-820E-4007-B22B-8130278869C5}"/>
                </a:ext>
              </a:extLst>
            </p:cNvPr>
            <p:cNvSpPr/>
            <p:nvPr/>
          </p:nvSpPr>
          <p:spPr>
            <a:xfrm>
              <a:off x="674543" y="564532"/>
              <a:ext cx="10842914" cy="5737018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95000"/>
              </a:schemeClr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81F37A4B-65DC-4077-BCBD-305BA8904D9C}"/>
                </a:ext>
              </a:extLst>
            </p:cNvPr>
            <p:cNvSpPr/>
            <p:nvPr/>
          </p:nvSpPr>
          <p:spPr>
            <a:xfrm>
              <a:off x="674543" y="564532"/>
              <a:ext cx="10660674" cy="5565648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7BF08F3-8057-4F09-8841-7636B6A2C3C9}"/>
                </a:ext>
              </a:extLst>
            </p:cNvPr>
            <p:cNvGrpSpPr/>
            <p:nvPr/>
          </p:nvGrpSpPr>
          <p:grpSpPr>
            <a:xfrm>
              <a:off x="960412" y="4455179"/>
              <a:ext cx="935495" cy="833505"/>
              <a:chOff x="1409700" y="4505325"/>
              <a:chExt cx="876300" cy="752475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B5333F0F-3D01-4CF2-9AB3-0663A460A335}"/>
                  </a:ext>
                </a:extLst>
              </p:cNvPr>
              <p:cNvCxnSpPr/>
              <p:nvPr/>
            </p:nvCxnSpPr>
            <p:spPr>
              <a:xfrm>
                <a:off x="1409700" y="4505325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AC5B6F2E-99B5-4AD5-AB1E-BC59ACC01A09}"/>
                  </a:ext>
                </a:extLst>
              </p:cNvPr>
              <p:cNvCxnSpPr/>
              <p:nvPr/>
            </p:nvCxnSpPr>
            <p:spPr>
              <a:xfrm>
                <a:off x="1409700" y="4630738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AD2F2C0E-25BF-4CAD-826F-13030F75D59C}"/>
                  </a:ext>
                </a:extLst>
              </p:cNvPr>
              <p:cNvCxnSpPr/>
              <p:nvPr/>
            </p:nvCxnSpPr>
            <p:spPr>
              <a:xfrm>
                <a:off x="1409700" y="4756150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BCEF0FA5-90C2-4470-9A0D-844859D006BC}"/>
                  </a:ext>
                </a:extLst>
              </p:cNvPr>
              <p:cNvCxnSpPr/>
              <p:nvPr/>
            </p:nvCxnSpPr>
            <p:spPr>
              <a:xfrm>
                <a:off x="1409700" y="4881562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9485F947-54F5-4A46-8BE7-EBBB431A7901}"/>
                  </a:ext>
                </a:extLst>
              </p:cNvPr>
              <p:cNvCxnSpPr/>
              <p:nvPr/>
            </p:nvCxnSpPr>
            <p:spPr>
              <a:xfrm>
                <a:off x="1409700" y="5006975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38F419C-94CB-4ED9-8DBE-91DE2F8B4547}"/>
                  </a:ext>
                </a:extLst>
              </p:cNvPr>
              <p:cNvCxnSpPr/>
              <p:nvPr/>
            </p:nvCxnSpPr>
            <p:spPr>
              <a:xfrm>
                <a:off x="1409700" y="5257800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13EE084-93A6-4A0C-8189-EAEACCD3810B}"/>
                  </a:ext>
                </a:extLst>
              </p:cNvPr>
              <p:cNvCxnSpPr/>
              <p:nvPr/>
            </p:nvCxnSpPr>
            <p:spPr>
              <a:xfrm>
                <a:off x="1409700" y="5132387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7BF64329-772E-4AC9-BA2B-C124D392365C}"/>
                </a:ext>
              </a:extLst>
            </p:cNvPr>
            <p:cNvSpPr/>
            <p:nvPr/>
          </p:nvSpPr>
          <p:spPr>
            <a:xfrm>
              <a:off x="2140151" y="744894"/>
              <a:ext cx="8972564" cy="5205962"/>
            </a:xfrm>
            <a:prstGeom prst="roundRect">
              <a:avLst>
                <a:gd name="adj" fmla="val 3082"/>
              </a:avLst>
            </a:prstGeom>
            <a:solidFill>
              <a:srgbClr val="C1DFE7"/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890A59A-F7ED-4A00-980C-2F6F5440E9B6}"/>
                </a:ext>
              </a:extLst>
            </p:cNvPr>
            <p:cNvGrpSpPr/>
            <p:nvPr/>
          </p:nvGrpSpPr>
          <p:grpSpPr>
            <a:xfrm>
              <a:off x="999844" y="1555321"/>
              <a:ext cx="815006" cy="659418"/>
              <a:chOff x="1464963" y="1887378"/>
              <a:chExt cx="735775" cy="59531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15F9FD16-CC82-4D24-948B-28628BCFAFDE}"/>
                  </a:ext>
                </a:extLst>
              </p:cNvPr>
              <p:cNvSpPr/>
              <p:nvPr/>
            </p:nvSpPr>
            <p:spPr>
              <a:xfrm>
                <a:off x="1537221" y="1887378"/>
                <a:ext cx="595312" cy="595312"/>
              </a:xfrm>
              <a:prstGeom prst="ellipse">
                <a:avLst/>
              </a:prstGeom>
              <a:solidFill>
                <a:srgbClr val="DCC189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06C0C39E-04BB-499E-9DC1-76E15024619F}"/>
                  </a:ext>
                </a:extLst>
              </p:cNvPr>
              <p:cNvSpPr/>
              <p:nvPr/>
            </p:nvSpPr>
            <p:spPr>
              <a:xfrm>
                <a:off x="1612706" y="1964531"/>
                <a:ext cx="440291" cy="440291"/>
              </a:xfrm>
              <a:prstGeom prst="ellipse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270ECEA6-603D-4447-82EE-3517B32060E5}"/>
                  </a:ext>
                </a:extLst>
              </p:cNvPr>
              <p:cNvSpPr/>
              <p:nvPr/>
            </p:nvSpPr>
            <p:spPr>
              <a:xfrm rot="19667030">
                <a:off x="1464963" y="2116042"/>
                <a:ext cx="735775" cy="179261"/>
              </a:xfrm>
              <a:prstGeom prst="rect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xmlns="" id="{D566DBAC-A83B-410E-9F51-B1430AAA98AF}"/>
                  </a:ext>
                </a:extLst>
              </p:cNvPr>
              <p:cNvSpPr/>
              <p:nvPr/>
            </p:nvSpPr>
            <p:spPr>
              <a:xfrm rot="14262666">
                <a:off x="1550316" y="2326708"/>
                <a:ext cx="85339" cy="73569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5905006-97A5-40A8-BD84-2B200C950BFC}"/>
                </a:ext>
              </a:extLst>
            </p:cNvPr>
            <p:cNvGrpSpPr/>
            <p:nvPr/>
          </p:nvGrpSpPr>
          <p:grpSpPr>
            <a:xfrm rot="21443495">
              <a:off x="1032388" y="1555321"/>
              <a:ext cx="772654" cy="813347"/>
              <a:chOff x="1484081" y="1901984"/>
              <a:chExt cx="697540" cy="734277"/>
            </a:xfrm>
          </p:grpSpPr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xmlns="" id="{B3A0D2CF-DC71-4CE6-BB9E-7B904FB92E98}"/>
                  </a:ext>
                </a:extLst>
              </p:cNvPr>
              <p:cNvSpPr/>
              <p:nvPr/>
            </p:nvSpPr>
            <p:spPr>
              <a:xfrm rot="8100000">
                <a:off x="1484081" y="1901984"/>
                <a:ext cx="697540" cy="734277"/>
              </a:xfrm>
              <a:prstGeom prst="arc">
                <a:avLst>
                  <a:gd name="adj1" fmla="val 15719158"/>
                  <a:gd name="adj2" fmla="val 20729241"/>
                </a:avLst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A4B8E27-A8DA-4132-9DBD-82DFBBFCE126}"/>
                  </a:ext>
                </a:extLst>
              </p:cNvPr>
              <p:cNvCxnSpPr/>
              <p:nvPr/>
            </p:nvCxnSpPr>
            <p:spPr>
              <a:xfrm>
                <a:off x="2061095" y="2478923"/>
                <a:ext cx="78581" cy="0"/>
              </a:xfrm>
              <a:prstGeom prst="line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79905024-6963-4C40-91BC-C48A120CD8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4914" y="2470488"/>
                <a:ext cx="0" cy="83302"/>
              </a:xfrm>
              <a:prstGeom prst="line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1F74A35C-8761-4316-B89A-8B629C87C062}"/>
                </a:ext>
              </a:extLst>
            </p:cNvPr>
            <p:cNvGrpSpPr/>
            <p:nvPr/>
          </p:nvGrpSpPr>
          <p:grpSpPr>
            <a:xfrm rot="2973568">
              <a:off x="965625" y="2979685"/>
              <a:ext cx="883440" cy="714786"/>
              <a:chOff x="1464963" y="1887378"/>
              <a:chExt cx="735775" cy="59531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D136D7D-84C6-481A-8BE7-C735809D2C9D}"/>
                  </a:ext>
                </a:extLst>
              </p:cNvPr>
              <p:cNvSpPr/>
              <p:nvPr/>
            </p:nvSpPr>
            <p:spPr>
              <a:xfrm>
                <a:off x="1537221" y="1887378"/>
                <a:ext cx="595312" cy="595312"/>
              </a:xfrm>
              <a:prstGeom prst="ellipse">
                <a:avLst/>
              </a:prstGeom>
              <a:solidFill>
                <a:srgbClr val="DCC189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315A0426-5D1A-4BB3-85B0-21E6EF6DD46D}"/>
                  </a:ext>
                </a:extLst>
              </p:cNvPr>
              <p:cNvSpPr/>
              <p:nvPr/>
            </p:nvSpPr>
            <p:spPr>
              <a:xfrm>
                <a:off x="1612706" y="1964531"/>
                <a:ext cx="440291" cy="440291"/>
              </a:xfrm>
              <a:prstGeom prst="ellipse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590C5440-D312-4732-98C2-461BFA74363F}"/>
                  </a:ext>
                </a:extLst>
              </p:cNvPr>
              <p:cNvSpPr/>
              <p:nvPr/>
            </p:nvSpPr>
            <p:spPr>
              <a:xfrm rot="19667030">
                <a:off x="1464963" y="2116042"/>
                <a:ext cx="735775" cy="179261"/>
              </a:xfrm>
              <a:prstGeom prst="rect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E78C8877-B51E-483B-84CB-A3B5141AF806}"/>
              </a:ext>
            </a:extLst>
          </p:cNvPr>
          <p:cNvSpPr txBox="1"/>
          <p:nvPr/>
        </p:nvSpPr>
        <p:spPr>
          <a:xfrm>
            <a:off x="5653726" y="1398701"/>
            <a:ext cx="5163922" cy="1122883"/>
          </a:xfrm>
          <a:custGeom>
            <a:avLst/>
            <a:gdLst/>
            <a:ahLst/>
            <a:cxnLst/>
            <a:rect l="l" t="t" r="r" b="b"/>
            <a:pathLst>
              <a:path w="5163922" h="1122883">
                <a:moveTo>
                  <a:pt x="2253996" y="710793"/>
                </a:moveTo>
                <a:lnTo>
                  <a:pt x="2253996" y="925373"/>
                </a:lnTo>
                <a:lnTo>
                  <a:pt x="2311298" y="925373"/>
                </a:lnTo>
                <a:lnTo>
                  <a:pt x="2311298" y="710793"/>
                </a:lnTo>
                <a:close/>
                <a:moveTo>
                  <a:pt x="319430" y="602285"/>
                </a:moveTo>
                <a:lnTo>
                  <a:pt x="319430" y="716889"/>
                </a:lnTo>
                <a:lnTo>
                  <a:pt x="414528" y="716889"/>
                </a:lnTo>
                <a:lnTo>
                  <a:pt x="414528" y="602285"/>
                </a:lnTo>
                <a:close/>
                <a:moveTo>
                  <a:pt x="2542946" y="553517"/>
                </a:moveTo>
                <a:lnTo>
                  <a:pt x="2764840" y="553517"/>
                </a:lnTo>
                <a:lnTo>
                  <a:pt x="2764840" y="725424"/>
                </a:lnTo>
                <a:lnTo>
                  <a:pt x="2542946" y="725424"/>
                </a:lnTo>
                <a:close/>
                <a:moveTo>
                  <a:pt x="3706520" y="525475"/>
                </a:moveTo>
                <a:lnTo>
                  <a:pt x="3706520" y="644957"/>
                </a:lnTo>
                <a:lnTo>
                  <a:pt x="3777233" y="644957"/>
                </a:lnTo>
                <a:lnTo>
                  <a:pt x="3777233" y="525475"/>
                </a:lnTo>
                <a:close/>
                <a:moveTo>
                  <a:pt x="3443173" y="525475"/>
                </a:moveTo>
                <a:lnTo>
                  <a:pt x="3443173" y="644957"/>
                </a:lnTo>
                <a:lnTo>
                  <a:pt x="3516324" y="644957"/>
                </a:lnTo>
                <a:lnTo>
                  <a:pt x="3516324" y="525475"/>
                </a:lnTo>
                <a:close/>
                <a:moveTo>
                  <a:pt x="4350714" y="420624"/>
                </a:moveTo>
                <a:lnTo>
                  <a:pt x="4547006" y="420624"/>
                </a:lnTo>
                <a:lnTo>
                  <a:pt x="4547006" y="532790"/>
                </a:lnTo>
                <a:lnTo>
                  <a:pt x="4732324" y="532790"/>
                </a:lnTo>
                <a:lnTo>
                  <a:pt x="4732324" y="688848"/>
                </a:lnTo>
                <a:lnTo>
                  <a:pt x="4568951" y="688848"/>
                </a:lnTo>
                <a:lnTo>
                  <a:pt x="4772558" y="941222"/>
                </a:lnTo>
                <a:lnTo>
                  <a:pt x="5062728" y="707136"/>
                </a:lnTo>
                <a:lnTo>
                  <a:pt x="5163922" y="838809"/>
                </a:lnTo>
                <a:lnTo>
                  <a:pt x="4844491" y="1109472"/>
                </a:lnTo>
                <a:lnTo>
                  <a:pt x="4750612" y="975360"/>
                </a:lnTo>
                <a:lnTo>
                  <a:pt x="4656734" y="1066800"/>
                </a:lnTo>
                <a:lnTo>
                  <a:pt x="4547006" y="911961"/>
                </a:lnTo>
                <a:lnTo>
                  <a:pt x="4547006" y="1105814"/>
                </a:lnTo>
                <a:lnTo>
                  <a:pt x="4350714" y="1105814"/>
                </a:lnTo>
                <a:lnTo>
                  <a:pt x="4350714" y="918057"/>
                </a:lnTo>
                <a:lnTo>
                  <a:pt x="4245864" y="1066800"/>
                </a:lnTo>
                <a:lnTo>
                  <a:pt x="4121505" y="947318"/>
                </a:lnTo>
                <a:lnTo>
                  <a:pt x="4334865" y="688848"/>
                </a:lnTo>
                <a:lnTo>
                  <a:pt x="4171492" y="688848"/>
                </a:lnTo>
                <a:lnTo>
                  <a:pt x="4171492" y="532790"/>
                </a:lnTo>
                <a:lnTo>
                  <a:pt x="4350714" y="532790"/>
                </a:lnTo>
                <a:close/>
                <a:moveTo>
                  <a:pt x="5027371" y="380390"/>
                </a:moveTo>
                <a:lnTo>
                  <a:pt x="5132222" y="509625"/>
                </a:lnTo>
                <a:lnTo>
                  <a:pt x="4856682" y="732739"/>
                </a:lnTo>
                <a:lnTo>
                  <a:pt x="4759146" y="596188"/>
                </a:lnTo>
                <a:close/>
                <a:moveTo>
                  <a:pt x="2253996" y="347472"/>
                </a:moveTo>
                <a:lnTo>
                  <a:pt x="2253996" y="535229"/>
                </a:lnTo>
                <a:lnTo>
                  <a:pt x="2311298" y="535229"/>
                </a:lnTo>
                <a:lnTo>
                  <a:pt x="2311298" y="347472"/>
                </a:lnTo>
                <a:close/>
                <a:moveTo>
                  <a:pt x="3402939" y="259689"/>
                </a:moveTo>
                <a:lnTo>
                  <a:pt x="3311499" y="366979"/>
                </a:lnTo>
                <a:lnTo>
                  <a:pt x="3516324" y="366979"/>
                </a:lnTo>
                <a:lnTo>
                  <a:pt x="3584600" y="259689"/>
                </a:lnTo>
                <a:close/>
                <a:moveTo>
                  <a:pt x="1714652" y="82905"/>
                </a:moveTo>
                <a:lnTo>
                  <a:pt x="1878025" y="82905"/>
                </a:lnTo>
                <a:lnTo>
                  <a:pt x="1878025" y="267004"/>
                </a:lnTo>
                <a:lnTo>
                  <a:pt x="1714652" y="267004"/>
                </a:lnTo>
                <a:close/>
                <a:moveTo>
                  <a:pt x="5010302" y="51206"/>
                </a:moveTo>
                <a:lnTo>
                  <a:pt x="5111496" y="182880"/>
                </a:lnTo>
                <a:lnTo>
                  <a:pt x="4833518" y="405993"/>
                </a:lnTo>
                <a:lnTo>
                  <a:pt x="4738420" y="268224"/>
                </a:lnTo>
                <a:close/>
                <a:moveTo>
                  <a:pt x="4726228" y="37795"/>
                </a:moveTo>
                <a:lnTo>
                  <a:pt x="4748174" y="175564"/>
                </a:lnTo>
                <a:lnTo>
                  <a:pt x="4703064" y="179222"/>
                </a:lnTo>
                <a:lnTo>
                  <a:pt x="4740858" y="380390"/>
                </a:lnTo>
                <a:lnTo>
                  <a:pt x="4594554" y="380390"/>
                </a:lnTo>
                <a:lnTo>
                  <a:pt x="4560417" y="191414"/>
                </a:lnTo>
                <a:lnTo>
                  <a:pt x="4521402" y="195072"/>
                </a:lnTo>
                <a:lnTo>
                  <a:pt x="4557978" y="380390"/>
                </a:lnTo>
                <a:lnTo>
                  <a:pt x="4411674" y="380390"/>
                </a:lnTo>
                <a:lnTo>
                  <a:pt x="4381194" y="207264"/>
                </a:lnTo>
                <a:lnTo>
                  <a:pt x="4348276" y="209702"/>
                </a:lnTo>
                <a:lnTo>
                  <a:pt x="4319016" y="380390"/>
                </a:lnTo>
                <a:lnTo>
                  <a:pt x="4158081" y="380390"/>
                </a:lnTo>
                <a:lnTo>
                  <a:pt x="4222698" y="76809"/>
                </a:lnTo>
                <a:close/>
                <a:moveTo>
                  <a:pt x="2218639" y="21945"/>
                </a:moveTo>
                <a:lnTo>
                  <a:pt x="2394204" y="21945"/>
                </a:lnTo>
                <a:lnTo>
                  <a:pt x="2368600" y="167030"/>
                </a:lnTo>
                <a:lnTo>
                  <a:pt x="2473452" y="167030"/>
                </a:lnTo>
                <a:lnTo>
                  <a:pt x="2473452" y="299923"/>
                </a:lnTo>
                <a:lnTo>
                  <a:pt x="2613660" y="32918"/>
                </a:lnTo>
                <a:lnTo>
                  <a:pt x="2769717" y="71932"/>
                </a:lnTo>
                <a:lnTo>
                  <a:pt x="2723388" y="160934"/>
                </a:lnTo>
                <a:lnTo>
                  <a:pt x="2991612" y="160934"/>
                </a:lnTo>
                <a:lnTo>
                  <a:pt x="2991612" y="1104595"/>
                </a:lnTo>
                <a:lnTo>
                  <a:pt x="2759964" y="1104595"/>
                </a:lnTo>
                <a:lnTo>
                  <a:pt x="2803854" y="1039977"/>
                </a:lnTo>
                <a:lnTo>
                  <a:pt x="2803854" y="332841"/>
                </a:lnTo>
                <a:lnTo>
                  <a:pt x="2635605" y="332841"/>
                </a:lnTo>
                <a:lnTo>
                  <a:pt x="2558796" y="481584"/>
                </a:lnTo>
                <a:lnTo>
                  <a:pt x="2473452" y="416966"/>
                </a:lnTo>
                <a:lnTo>
                  <a:pt x="2473452" y="1104595"/>
                </a:lnTo>
                <a:lnTo>
                  <a:pt x="2091842" y="1104595"/>
                </a:lnTo>
                <a:lnTo>
                  <a:pt x="2091842" y="167030"/>
                </a:lnTo>
                <a:lnTo>
                  <a:pt x="2191816" y="167030"/>
                </a:lnTo>
                <a:close/>
                <a:moveTo>
                  <a:pt x="145084" y="21945"/>
                </a:moveTo>
                <a:lnTo>
                  <a:pt x="338937" y="21945"/>
                </a:lnTo>
                <a:lnTo>
                  <a:pt x="297484" y="148742"/>
                </a:lnTo>
                <a:lnTo>
                  <a:pt x="869289" y="148742"/>
                </a:lnTo>
                <a:lnTo>
                  <a:pt x="869289" y="309676"/>
                </a:lnTo>
                <a:lnTo>
                  <a:pt x="627888" y="309676"/>
                </a:lnTo>
                <a:lnTo>
                  <a:pt x="627888" y="429158"/>
                </a:lnTo>
                <a:lnTo>
                  <a:pt x="851001" y="429158"/>
                </a:lnTo>
                <a:lnTo>
                  <a:pt x="851001" y="602285"/>
                </a:lnTo>
                <a:lnTo>
                  <a:pt x="627888" y="602285"/>
                </a:lnTo>
                <a:lnTo>
                  <a:pt x="627888" y="716889"/>
                </a:lnTo>
                <a:lnTo>
                  <a:pt x="902208" y="716889"/>
                </a:lnTo>
                <a:lnTo>
                  <a:pt x="902208" y="891235"/>
                </a:lnTo>
                <a:lnTo>
                  <a:pt x="627888" y="891235"/>
                </a:lnTo>
                <a:lnTo>
                  <a:pt x="627888" y="1107033"/>
                </a:lnTo>
                <a:lnTo>
                  <a:pt x="414528" y="1107033"/>
                </a:lnTo>
                <a:lnTo>
                  <a:pt x="414528" y="891235"/>
                </a:lnTo>
                <a:lnTo>
                  <a:pt x="0" y="891235"/>
                </a:lnTo>
                <a:lnTo>
                  <a:pt x="0" y="716889"/>
                </a:lnTo>
                <a:lnTo>
                  <a:pt x="124358" y="716889"/>
                </a:lnTo>
                <a:lnTo>
                  <a:pt x="124358" y="429158"/>
                </a:lnTo>
                <a:lnTo>
                  <a:pt x="414528" y="429158"/>
                </a:lnTo>
                <a:lnTo>
                  <a:pt x="414528" y="309676"/>
                </a:lnTo>
                <a:lnTo>
                  <a:pt x="246278" y="309676"/>
                </a:lnTo>
                <a:lnTo>
                  <a:pt x="217017" y="399897"/>
                </a:lnTo>
                <a:lnTo>
                  <a:pt x="25603" y="399897"/>
                </a:lnTo>
                <a:close/>
                <a:moveTo>
                  <a:pt x="1652473" y="17068"/>
                </a:moveTo>
                <a:cubicBezTo>
                  <a:pt x="1659026" y="80772"/>
                  <a:pt x="1665732" y="140512"/>
                  <a:pt x="1672590" y="196291"/>
                </a:cubicBezTo>
                <a:cubicBezTo>
                  <a:pt x="1679447" y="252069"/>
                  <a:pt x="1687373" y="305714"/>
                  <a:pt x="1696364" y="357225"/>
                </a:cubicBezTo>
                <a:lnTo>
                  <a:pt x="1921916" y="357225"/>
                </a:lnTo>
                <a:lnTo>
                  <a:pt x="1921916" y="514502"/>
                </a:lnTo>
                <a:lnTo>
                  <a:pt x="1728063" y="514502"/>
                </a:lnTo>
                <a:cubicBezTo>
                  <a:pt x="1730578" y="527304"/>
                  <a:pt x="1733474" y="540105"/>
                  <a:pt x="1736750" y="552907"/>
                </a:cubicBezTo>
                <a:cubicBezTo>
                  <a:pt x="1740027" y="565709"/>
                  <a:pt x="1743227" y="578510"/>
                  <a:pt x="1746351" y="591312"/>
                </a:cubicBezTo>
                <a:lnTo>
                  <a:pt x="1809750" y="523037"/>
                </a:lnTo>
                <a:lnTo>
                  <a:pt x="1936547" y="632765"/>
                </a:lnTo>
                <a:lnTo>
                  <a:pt x="1801215" y="780288"/>
                </a:lnTo>
                <a:cubicBezTo>
                  <a:pt x="1813356" y="818616"/>
                  <a:pt x="1826565" y="858698"/>
                  <a:pt x="1840839" y="900531"/>
                </a:cubicBezTo>
                <a:cubicBezTo>
                  <a:pt x="1855114" y="942365"/>
                  <a:pt x="1870760" y="986409"/>
                  <a:pt x="1887779" y="1032662"/>
                </a:cubicBezTo>
                <a:lnTo>
                  <a:pt x="1949958" y="1070457"/>
                </a:lnTo>
                <a:lnTo>
                  <a:pt x="1718310" y="1122883"/>
                </a:lnTo>
                <a:cubicBezTo>
                  <a:pt x="1706752" y="1091235"/>
                  <a:pt x="1695729" y="1060043"/>
                  <a:pt x="1685239" y="1029309"/>
                </a:cubicBezTo>
                <a:cubicBezTo>
                  <a:pt x="1674749" y="998575"/>
                  <a:pt x="1664639" y="967994"/>
                  <a:pt x="1654911" y="937565"/>
                </a:cubicBezTo>
                <a:lnTo>
                  <a:pt x="1496415" y="1109472"/>
                </a:lnTo>
                <a:lnTo>
                  <a:pt x="1373276" y="993648"/>
                </a:lnTo>
                <a:lnTo>
                  <a:pt x="1598828" y="751027"/>
                </a:lnTo>
                <a:cubicBezTo>
                  <a:pt x="1588439" y="713283"/>
                  <a:pt x="1578432" y="674776"/>
                  <a:pt x="1568805" y="635508"/>
                </a:cubicBezTo>
                <a:cubicBezTo>
                  <a:pt x="1559179" y="596239"/>
                  <a:pt x="1550085" y="555904"/>
                  <a:pt x="1541526" y="514502"/>
                </a:cubicBezTo>
                <a:lnTo>
                  <a:pt x="1368399" y="514502"/>
                </a:lnTo>
                <a:lnTo>
                  <a:pt x="1368399" y="649833"/>
                </a:lnTo>
                <a:lnTo>
                  <a:pt x="1480566" y="624230"/>
                </a:lnTo>
                <a:lnTo>
                  <a:pt x="1480566" y="794918"/>
                </a:lnTo>
                <a:lnTo>
                  <a:pt x="1368399" y="820521"/>
                </a:lnTo>
                <a:lnTo>
                  <a:pt x="1368399" y="1105814"/>
                </a:lnTo>
                <a:lnTo>
                  <a:pt x="1137970" y="1105814"/>
                </a:lnTo>
                <a:lnTo>
                  <a:pt x="1180642" y="1041197"/>
                </a:lnTo>
                <a:lnTo>
                  <a:pt x="1180642" y="863193"/>
                </a:lnTo>
                <a:lnTo>
                  <a:pt x="1078230" y="886358"/>
                </a:lnTo>
                <a:lnTo>
                  <a:pt x="1078230" y="715670"/>
                </a:lnTo>
                <a:lnTo>
                  <a:pt x="1180642" y="692505"/>
                </a:lnTo>
                <a:lnTo>
                  <a:pt x="1180642" y="514502"/>
                </a:lnTo>
                <a:lnTo>
                  <a:pt x="1053846" y="514502"/>
                </a:lnTo>
                <a:lnTo>
                  <a:pt x="1053846" y="357225"/>
                </a:lnTo>
                <a:lnTo>
                  <a:pt x="1180642" y="357225"/>
                </a:lnTo>
                <a:lnTo>
                  <a:pt x="1180642" y="243840"/>
                </a:lnTo>
                <a:lnTo>
                  <a:pt x="1101394" y="253593"/>
                </a:lnTo>
                <a:lnTo>
                  <a:pt x="1101394" y="95097"/>
                </a:lnTo>
                <a:lnTo>
                  <a:pt x="1437894" y="49987"/>
                </a:lnTo>
                <a:lnTo>
                  <a:pt x="1437894" y="208483"/>
                </a:lnTo>
                <a:lnTo>
                  <a:pt x="1368399" y="218236"/>
                </a:lnTo>
                <a:lnTo>
                  <a:pt x="1368399" y="357225"/>
                </a:lnTo>
                <a:lnTo>
                  <a:pt x="1513484" y="357225"/>
                </a:lnTo>
                <a:cubicBezTo>
                  <a:pt x="1505534" y="309143"/>
                  <a:pt x="1497965" y="258699"/>
                  <a:pt x="1490776" y="205892"/>
                </a:cubicBezTo>
                <a:cubicBezTo>
                  <a:pt x="1483588" y="153085"/>
                  <a:pt x="1476934" y="97459"/>
                  <a:pt x="1470812" y="39014"/>
                </a:cubicBezTo>
                <a:close/>
                <a:moveTo>
                  <a:pt x="3402939" y="0"/>
                </a:moveTo>
                <a:lnTo>
                  <a:pt x="3573627" y="58521"/>
                </a:lnTo>
                <a:lnTo>
                  <a:pt x="3534612" y="103632"/>
                </a:lnTo>
                <a:lnTo>
                  <a:pt x="3890619" y="103632"/>
                </a:lnTo>
                <a:lnTo>
                  <a:pt x="3740658" y="366979"/>
                </a:lnTo>
                <a:lnTo>
                  <a:pt x="3973524" y="366979"/>
                </a:lnTo>
                <a:lnTo>
                  <a:pt x="3973524" y="805891"/>
                </a:lnTo>
                <a:lnTo>
                  <a:pt x="3443173" y="805891"/>
                </a:lnTo>
                <a:lnTo>
                  <a:pt x="3443173" y="921715"/>
                </a:lnTo>
                <a:lnTo>
                  <a:pt x="4004004" y="921715"/>
                </a:lnTo>
                <a:lnTo>
                  <a:pt x="4053992" y="872947"/>
                </a:lnTo>
                <a:lnTo>
                  <a:pt x="4053992" y="1096061"/>
                </a:lnTo>
                <a:lnTo>
                  <a:pt x="3249320" y="1096061"/>
                </a:lnTo>
                <a:lnTo>
                  <a:pt x="3249320" y="441350"/>
                </a:lnTo>
                <a:lnTo>
                  <a:pt x="3189579" y="512064"/>
                </a:lnTo>
                <a:lnTo>
                  <a:pt x="3071316" y="388924"/>
                </a:lnTo>
                <a:close/>
              </a:path>
            </a:pathLst>
          </a:custGeom>
          <a:solidFill>
            <a:srgbClr val="262425"/>
          </a:solidFill>
          <a:ln w="158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ln w="28575">
                <a:noFill/>
              </a:ln>
              <a:solidFill>
                <a:srgbClr val="262425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C281571-207D-47E5-9C34-06D623153067}"/>
              </a:ext>
            </a:extLst>
          </p:cNvPr>
          <p:cNvGrpSpPr/>
          <p:nvPr/>
        </p:nvGrpSpPr>
        <p:grpSpPr>
          <a:xfrm>
            <a:off x="1081183" y="6181508"/>
            <a:ext cx="658117" cy="676494"/>
            <a:chOff x="1012468" y="6177580"/>
            <a:chExt cx="849350" cy="87306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EBA622F3-C5FF-4DD2-9996-4C0CAA1EE94C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29178B4-E4FA-4A9C-AB86-79EEE2F8B18B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08BDFB78-DA54-418E-8709-CFB8D7E88CF6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2EE26599-60AB-49E3-90DE-519E3214590F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C5559F47-9437-4A1E-8180-7F2FAD2FF74E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94BA5AF6-3AD4-4BFF-B8D7-B5E5D45D84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B485CC90-6751-43C4-BF5D-7557BB9D8DB5}"/>
              </a:ext>
            </a:extLst>
          </p:cNvPr>
          <p:cNvSpPr/>
          <p:nvPr/>
        </p:nvSpPr>
        <p:spPr>
          <a:xfrm>
            <a:off x="2636620" y="2712121"/>
            <a:ext cx="8087314" cy="156465"/>
          </a:xfrm>
          <a:custGeom>
            <a:avLst/>
            <a:gdLst/>
            <a:ahLst/>
            <a:cxnLst/>
            <a:rect l="l" t="t" r="r" b="b"/>
            <a:pathLst>
              <a:path w="8087314" h="156465">
                <a:moveTo>
                  <a:pt x="1209037" y="85753"/>
                </a:moveTo>
                <a:lnTo>
                  <a:pt x="1266662" y="85753"/>
                </a:lnTo>
                <a:lnTo>
                  <a:pt x="1266662" y="95325"/>
                </a:lnTo>
                <a:lnTo>
                  <a:pt x="1209037" y="95325"/>
                </a:lnTo>
                <a:close/>
                <a:moveTo>
                  <a:pt x="5290365" y="15725"/>
                </a:moveTo>
                <a:cubicBezTo>
                  <a:pt x="5289193" y="20413"/>
                  <a:pt x="5288053" y="24190"/>
                  <a:pt x="5286946" y="27054"/>
                </a:cubicBezTo>
                <a:lnTo>
                  <a:pt x="5261455" y="97180"/>
                </a:lnTo>
                <a:lnTo>
                  <a:pt x="5319860" y="97180"/>
                </a:lnTo>
                <a:lnTo>
                  <a:pt x="5294271" y="27250"/>
                </a:lnTo>
                <a:cubicBezTo>
                  <a:pt x="5293490" y="25166"/>
                  <a:pt x="5292871" y="23083"/>
                  <a:pt x="5292416" y="20999"/>
                </a:cubicBezTo>
                <a:cubicBezTo>
                  <a:pt x="5291895" y="19241"/>
                  <a:pt x="5291374" y="17483"/>
                  <a:pt x="5290853" y="15725"/>
                </a:cubicBezTo>
                <a:close/>
                <a:moveTo>
                  <a:pt x="4090215" y="15725"/>
                </a:moveTo>
                <a:cubicBezTo>
                  <a:pt x="4089043" y="20413"/>
                  <a:pt x="4087903" y="24190"/>
                  <a:pt x="4086796" y="27054"/>
                </a:cubicBezTo>
                <a:lnTo>
                  <a:pt x="4061305" y="97180"/>
                </a:lnTo>
                <a:lnTo>
                  <a:pt x="4119711" y="97180"/>
                </a:lnTo>
                <a:lnTo>
                  <a:pt x="4094121" y="27250"/>
                </a:lnTo>
                <a:cubicBezTo>
                  <a:pt x="4093340" y="25166"/>
                  <a:pt x="4092722" y="23083"/>
                  <a:pt x="4092266" y="20999"/>
                </a:cubicBezTo>
                <a:cubicBezTo>
                  <a:pt x="4091745" y="19241"/>
                  <a:pt x="4091224" y="17483"/>
                  <a:pt x="4090703" y="15725"/>
                </a:cubicBezTo>
                <a:close/>
                <a:moveTo>
                  <a:pt x="642165" y="15725"/>
                </a:moveTo>
                <a:cubicBezTo>
                  <a:pt x="640993" y="20413"/>
                  <a:pt x="639854" y="24190"/>
                  <a:pt x="638746" y="27054"/>
                </a:cubicBezTo>
                <a:lnTo>
                  <a:pt x="613255" y="97180"/>
                </a:lnTo>
                <a:lnTo>
                  <a:pt x="671661" y="97180"/>
                </a:lnTo>
                <a:lnTo>
                  <a:pt x="646072" y="27250"/>
                </a:lnTo>
                <a:cubicBezTo>
                  <a:pt x="645290" y="25166"/>
                  <a:pt x="644672" y="23083"/>
                  <a:pt x="644216" y="20999"/>
                </a:cubicBezTo>
                <a:cubicBezTo>
                  <a:pt x="643695" y="19241"/>
                  <a:pt x="643174" y="17483"/>
                  <a:pt x="642653" y="15725"/>
                </a:cubicBezTo>
                <a:close/>
                <a:moveTo>
                  <a:pt x="6509964" y="12209"/>
                </a:moveTo>
                <a:lnTo>
                  <a:pt x="6509964" y="76963"/>
                </a:lnTo>
                <a:lnTo>
                  <a:pt x="6535944" y="76963"/>
                </a:lnTo>
                <a:cubicBezTo>
                  <a:pt x="6547534" y="76963"/>
                  <a:pt x="6556715" y="73935"/>
                  <a:pt x="6563486" y="67880"/>
                </a:cubicBezTo>
                <a:cubicBezTo>
                  <a:pt x="6570258" y="61824"/>
                  <a:pt x="6573644" y="53523"/>
                  <a:pt x="6573644" y="42974"/>
                </a:cubicBezTo>
                <a:cubicBezTo>
                  <a:pt x="6573644" y="33338"/>
                  <a:pt x="6570584" y="25801"/>
                  <a:pt x="6564464" y="20364"/>
                </a:cubicBezTo>
                <a:cubicBezTo>
                  <a:pt x="6558343" y="14927"/>
                  <a:pt x="6549585" y="12209"/>
                  <a:pt x="6538190" y="12209"/>
                </a:cubicBezTo>
                <a:close/>
                <a:moveTo>
                  <a:pt x="5900364" y="12209"/>
                </a:moveTo>
                <a:lnTo>
                  <a:pt x="5900364" y="144354"/>
                </a:lnTo>
                <a:lnTo>
                  <a:pt x="5924098" y="144354"/>
                </a:lnTo>
                <a:cubicBezTo>
                  <a:pt x="5946496" y="144354"/>
                  <a:pt x="5963718" y="138527"/>
                  <a:pt x="5975764" y="126872"/>
                </a:cubicBezTo>
                <a:cubicBezTo>
                  <a:pt x="5987810" y="115217"/>
                  <a:pt x="5993833" y="98418"/>
                  <a:pt x="5993833" y="76475"/>
                </a:cubicBezTo>
                <a:cubicBezTo>
                  <a:pt x="5993833" y="33631"/>
                  <a:pt x="5971272" y="12209"/>
                  <a:pt x="5926149" y="12209"/>
                </a:cubicBezTo>
                <a:close/>
                <a:moveTo>
                  <a:pt x="4366840" y="12209"/>
                </a:moveTo>
                <a:lnTo>
                  <a:pt x="4366840" y="76963"/>
                </a:lnTo>
                <a:lnTo>
                  <a:pt x="4392820" y="76963"/>
                </a:lnTo>
                <a:cubicBezTo>
                  <a:pt x="4404410" y="76963"/>
                  <a:pt x="4413590" y="73935"/>
                  <a:pt x="4420362" y="67880"/>
                </a:cubicBezTo>
                <a:cubicBezTo>
                  <a:pt x="4427134" y="61824"/>
                  <a:pt x="4430520" y="53523"/>
                  <a:pt x="4430520" y="42974"/>
                </a:cubicBezTo>
                <a:cubicBezTo>
                  <a:pt x="4430520" y="33338"/>
                  <a:pt x="4427459" y="25801"/>
                  <a:pt x="4421339" y="20364"/>
                </a:cubicBezTo>
                <a:cubicBezTo>
                  <a:pt x="4415218" y="14927"/>
                  <a:pt x="4406461" y="12209"/>
                  <a:pt x="4395066" y="12209"/>
                </a:cubicBezTo>
                <a:close/>
                <a:moveTo>
                  <a:pt x="2109415" y="12209"/>
                </a:moveTo>
                <a:lnTo>
                  <a:pt x="2109415" y="144354"/>
                </a:lnTo>
                <a:lnTo>
                  <a:pt x="2133148" y="144354"/>
                </a:lnTo>
                <a:cubicBezTo>
                  <a:pt x="2155547" y="144354"/>
                  <a:pt x="2172769" y="138527"/>
                  <a:pt x="2184815" y="126872"/>
                </a:cubicBezTo>
                <a:cubicBezTo>
                  <a:pt x="2196861" y="115217"/>
                  <a:pt x="2202883" y="98418"/>
                  <a:pt x="2202883" y="76475"/>
                </a:cubicBezTo>
                <a:cubicBezTo>
                  <a:pt x="2202883" y="33631"/>
                  <a:pt x="2180322" y="12209"/>
                  <a:pt x="2135199" y="12209"/>
                </a:cubicBezTo>
                <a:close/>
                <a:moveTo>
                  <a:pt x="918790" y="12209"/>
                </a:moveTo>
                <a:lnTo>
                  <a:pt x="918790" y="76963"/>
                </a:lnTo>
                <a:lnTo>
                  <a:pt x="944770" y="76963"/>
                </a:lnTo>
                <a:cubicBezTo>
                  <a:pt x="956360" y="76963"/>
                  <a:pt x="965541" y="73935"/>
                  <a:pt x="972312" y="67880"/>
                </a:cubicBezTo>
                <a:cubicBezTo>
                  <a:pt x="979084" y="61824"/>
                  <a:pt x="982470" y="53523"/>
                  <a:pt x="982470" y="42974"/>
                </a:cubicBezTo>
                <a:cubicBezTo>
                  <a:pt x="982470" y="33338"/>
                  <a:pt x="979409" y="25801"/>
                  <a:pt x="973289" y="20364"/>
                </a:cubicBezTo>
                <a:cubicBezTo>
                  <a:pt x="967168" y="14927"/>
                  <a:pt x="958411" y="12209"/>
                  <a:pt x="947016" y="12209"/>
                </a:cubicBezTo>
                <a:close/>
                <a:moveTo>
                  <a:pt x="7904674" y="2540"/>
                </a:moveTo>
                <a:lnTo>
                  <a:pt x="7916394" y="2540"/>
                </a:lnTo>
                <a:lnTo>
                  <a:pt x="7950872" y="123746"/>
                </a:lnTo>
                <a:cubicBezTo>
                  <a:pt x="7952434" y="129216"/>
                  <a:pt x="7953542" y="133676"/>
                  <a:pt x="7954192" y="137127"/>
                </a:cubicBezTo>
                <a:lnTo>
                  <a:pt x="7954583" y="137127"/>
                </a:lnTo>
                <a:cubicBezTo>
                  <a:pt x="7954974" y="134522"/>
                  <a:pt x="7956211" y="130062"/>
                  <a:pt x="7958294" y="123746"/>
                </a:cubicBezTo>
                <a:lnTo>
                  <a:pt x="7995604" y="2540"/>
                </a:lnTo>
                <a:lnTo>
                  <a:pt x="8000878" y="2540"/>
                </a:lnTo>
                <a:lnTo>
                  <a:pt x="8035160" y="123746"/>
                </a:lnTo>
                <a:cubicBezTo>
                  <a:pt x="8036788" y="129411"/>
                  <a:pt x="8037894" y="133871"/>
                  <a:pt x="8038480" y="137127"/>
                </a:cubicBezTo>
                <a:lnTo>
                  <a:pt x="8038871" y="137127"/>
                </a:lnTo>
                <a:cubicBezTo>
                  <a:pt x="8039196" y="135173"/>
                  <a:pt x="8039750" y="132927"/>
                  <a:pt x="8040532" y="130388"/>
                </a:cubicBezTo>
                <a:lnTo>
                  <a:pt x="8075985" y="2540"/>
                </a:lnTo>
                <a:lnTo>
                  <a:pt x="8087314" y="2540"/>
                </a:lnTo>
                <a:lnTo>
                  <a:pt x="8042973" y="153828"/>
                </a:lnTo>
                <a:lnTo>
                  <a:pt x="8034280" y="153828"/>
                </a:lnTo>
                <a:lnTo>
                  <a:pt x="8000682" y="40044"/>
                </a:lnTo>
                <a:cubicBezTo>
                  <a:pt x="7998990" y="34184"/>
                  <a:pt x="7998046" y="29431"/>
                  <a:pt x="7997850" y="25785"/>
                </a:cubicBezTo>
                <a:lnTo>
                  <a:pt x="7997362" y="25785"/>
                </a:lnTo>
                <a:cubicBezTo>
                  <a:pt x="7997166" y="28845"/>
                  <a:pt x="7996092" y="33533"/>
                  <a:pt x="7994139" y="39849"/>
                </a:cubicBezTo>
                <a:lnTo>
                  <a:pt x="7958294" y="153828"/>
                </a:lnTo>
                <a:lnTo>
                  <a:pt x="7949602" y="153828"/>
                </a:lnTo>
                <a:close/>
                <a:moveTo>
                  <a:pt x="7632989" y="2540"/>
                </a:moveTo>
                <a:lnTo>
                  <a:pt x="7703603" y="2540"/>
                </a:lnTo>
                <a:lnTo>
                  <a:pt x="7703603" y="12209"/>
                </a:lnTo>
                <a:lnTo>
                  <a:pt x="7643440" y="12209"/>
                </a:lnTo>
                <a:lnTo>
                  <a:pt x="7643440" y="72861"/>
                </a:lnTo>
                <a:lnTo>
                  <a:pt x="7699306" y="72861"/>
                </a:lnTo>
                <a:lnTo>
                  <a:pt x="7699306" y="82335"/>
                </a:lnTo>
                <a:lnTo>
                  <a:pt x="7643440" y="82335"/>
                </a:lnTo>
                <a:lnTo>
                  <a:pt x="7643440" y="144354"/>
                </a:lnTo>
                <a:lnTo>
                  <a:pt x="7707119" y="144354"/>
                </a:lnTo>
                <a:lnTo>
                  <a:pt x="7707119" y="153828"/>
                </a:lnTo>
                <a:lnTo>
                  <a:pt x="7632989" y="153828"/>
                </a:lnTo>
                <a:close/>
                <a:moveTo>
                  <a:pt x="7404389" y="2540"/>
                </a:moveTo>
                <a:lnTo>
                  <a:pt x="7414840" y="2540"/>
                </a:lnTo>
                <a:lnTo>
                  <a:pt x="7414840" y="153828"/>
                </a:lnTo>
                <a:lnTo>
                  <a:pt x="7404389" y="153828"/>
                </a:lnTo>
                <a:close/>
                <a:moveTo>
                  <a:pt x="7074925" y="2540"/>
                </a:moveTo>
                <a:lnTo>
                  <a:pt x="7086646" y="2540"/>
                </a:lnTo>
                <a:lnTo>
                  <a:pt x="7130401" y="124430"/>
                </a:lnTo>
                <a:cubicBezTo>
                  <a:pt x="7132224" y="129444"/>
                  <a:pt x="7133526" y="134229"/>
                  <a:pt x="7134308" y="138787"/>
                </a:cubicBezTo>
                <a:lnTo>
                  <a:pt x="7134796" y="138787"/>
                </a:lnTo>
                <a:cubicBezTo>
                  <a:pt x="7135447" y="135141"/>
                  <a:pt x="7136880" y="130290"/>
                  <a:pt x="7139094" y="124235"/>
                </a:cubicBezTo>
                <a:lnTo>
                  <a:pt x="7185584" y="2540"/>
                </a:lnTo>
                <a:lnTo>
                  <a:pt x="7196816" y="2540"/>
                </a:lnTo>
                <a:lnTo>
                  <a:pt x="7138019" y="153828"/>
                </a:lnTo>
                <a:lnTo>
                  <a:pt x="7130206" y="153828"/>
                </a:lnTo>
                <a:close/>
                <a:moveTo>
                  <a:pt x="6804314" y="2540"/>
                </a:moveTo>
                <a:lnTo>
                  <a:pt x="6874928" y="2540"/>
                </a:lnTo>
                <a:lnTo>
                  <a:pt x="6874928" y="12209"/>
                </a:lnTo>
                <a:lnTo>
                  <a:pt x="6814764" y="12209"/>
                </a:lnTo>
                <a:lnTo>
                  <a:pt x="6814764" y="72861"/>
                </a:lnTo>
                <a:lnTo>
                  <a:pt x="6870630" y="72861"/>
                </a:lnTo>
                <a:lnTo>
                  <a:pt x="6870630" y="82335"/>
                </a:lnTo>
                <a:lnTo>
                  <a:pt x="6814764" y="82335"/>
                </a:lnTo>
                <a:lnTo>
                  <a:pt x="6814764" y="144354"/>
                </a:lnTo>
                <a:lnTo>
                  <a:pt x="6878444" y="144354"/>
                </a:lnTo>
                <a:lnTo>
                  <a:pt x="6878444" y="153828"/>
                </a:lnTo>
                <a:lnTo>
                  <a:pt x="6804314" y="153828"/>
                </a:lnTo>
                <a:close/>
                <a:moveTo>
                  <a:pt x="6499514" y="2540"/>
                </a:moveTo>
                <a:lnTo>
                  <a:pt x="6541511" y="2540"/>
                </a:lnTo>
                <a:cubicBezTo>
                  <a:pt x="6554859" y="2540"/>
                  <a:pt x="6565342" y="6153"/>
                  <a:pt x="6572960" y="13381"/>
                </a:cubicBezTo>
                <a:cubicBezTo>
                  <a:pt x="6580578" y="20608"/>
                  <a:pt x="6584388" y="30115"/>
                  <a:pt x="6584388" y="41900"/>
                </a:cubicBezTo>
                <a:cubicBezTo>
                  <a:pt x="6584388" y="52839"/>
                  <a:pt x="6581262" y="61955"/>
                  <a:pt x="6575012" y="69247"/>
                </a:cubicBezTo>
                <a:cubicBezTo>
                  <a:pt x="6568760" y="76540"/>
                  <a:pt x="6560003" y="81260"/>
                  <a:pt x="6548738" y="83409"/>
                </a:cubicBezTo>
                <a:lnTo>
                  <a:pt x="6548738" y="83800"/>
                </a:lnTo>
                <a:cubicBezTo>
                  <a:pt x="6554729" y="86209"/>
                  <a:pt x="6560556" y="93469"/>
                  <a:pt x="6566222" y="105580"/>
                </a:cubicBezTo>
                <a:lnTo>
                  <a:pt x="6588685" y="153828"/>
                </a:lnTo>
                <a:lnTo>
                  <a:pt x="6576867" y="153828"/>
                </a:lnTo>
                <a:lnTo>
                  <a:pt x="6556748" y="109487"/>
                </a:lnTo>
                <a:cubicBezTo>
                  <a:pt x="6552580" y="100371"/>
                  <a:pt x="6548430" y="94250"/>
                  <a:pt x="6544295" y="91125"/>
                </a:cubicBezTo>
                <a:cubicBezTo>
                  <a:pt x="6540160" y="88000"/>
                  <a:pt x="6534968" y="86437"/>
                  <a:pt x="6528716" y="86437"/>
                </a:cubicBezTo>
                <a:lnTo>
                  <a:pt x="6509964" y="86437"/>
                </a:lnTo>
                <a:lnTo>
                  <a:pt x="6509964" y="153828"/>
                </a:lnTo>
                <a:lnTo>
                  <a:pt x="6499514" y="153828"/>
                </a:lnTo>
                <a:close/>
                <a:moveTo>
                  <a:pt x="5889914" y="2540"/>
                </a:moveTo>
                <a:lnTo>
                  <a:pt x="5927712" y="2540"/>
                </a:lnTo>
                <a:cubicBezTo>
                  <a:pt x="5952845" y="2540"/>
                  <a:pt x="5971956" y="8807"/>
                  <a:pt x="5985043" y="21341"/>
                </a:cubicBezTo>
                <a:cubicBezTo>
                  <a:pt x="5998130" y="33875"/>
                  <a:pt x="6004674" y="52123"/>
                  <a:pt x="6004674" y="76084"/>
                </a:cubicBezTo>
                <a:cubicBezTo>
                  <a:pt x="6004674" y="99134"/>
                  <a:pt x="5997658" y="117854"/>
                  <a:pt x="5983626" y="132243"/>
                </a:cubicBezTo>
                <a:cubicBezTo>
                  <a:pt x="5969595" y="146633"/>
                  <a:pt x="5950240" y="153828"/>
                  <a:pt x="5925563" y="153828"/>
                </a:cubicBezTo>
                <a:lnTo>
                  <a:pt x="5889914" y="153828"/>
                </a:lnTo>
                <a:close/>
                <a:moveTo>
                  <a:pt x="5556539" y="2540"/>
                </a:moveTo>
                <a:lnTo>
                  <a:pt x="5564548" y="2540"/>
                </a:lnTo>
                <a:lnTo>
                  <a:pt x="5654012" y="123746"/>
                </a:lnTo>
                <a:cubicBezTo>
                  <a:pt x="5655966" y="126416"/>
                  <a:pt x="5658114" y="129671"/>
                  <a:pt x="5660458" y="133513"/>
                </a:cubicBezTo>
                <a:lnTo>
                  <a:pt x="5660947" y="133513"/>
                </a:lnTo>
                <a:cubicBezTo>
                  <a:pt x="5660621" y="128565"/>
                  <a:pt x="5660458" y="124332"/>
                  <a:pt x="5660458" y="120816"/>
                </a:cubicBezTo>
                <a:lnTo>
                  <a:pt x="5660458" y="2540"/>
                </a:lnTo>
                <a:lnTo>
                  <a:pt x="5670811" y="2540"/>
                </a:lnTo>
                <a:lnTo>
                  <a:pt x="5670811" y="153828"/>
                </a:lnTo>
                <a:lnTo>
                  <a:pt x="5663486" y="153828"/>
                </a:lnTo>
                <a:lnTo>
                  <a:pt x="5573436" y="31547"/>
                </a:lnTo>
                <a:cubicBezTo>
                  <a:pt x="5571547" y="29073"/>
                  <a:pt x="5569920" y="26631"/>
                  <a:pt x="5568552" y="24222"/>
                </a:cubicBezTo>
                <a:lnTo>
                  <a:pt x="5567185" y="22073"/>
                </a:lnTo>
                <a:lnTo>
                  <a:pt x="5566697" y="22073"/>
                </a:lnTo>
                <a:cubicBezTo>
                  <a:pt x="5566892" y="23897"/>
                  <a:pt x="5566990" y="26110"/>
                  <a:pt x="5566990" y="28715"/>
                </a:cubicBezTo>
                <a:lnTo>
                  <a:pt x="5566990" y="153828"/>
                </a:lnTo>
                <a:lnTo>
                  <a:pt x="5556539" y="153828"/>
                </a:lnTo>
                <a:close/>
                <a:moveTo>
                  <a:pt x="5286067" y="2540"/>
                </a:moveTo>
                <a:lnTo>
                  <a:pt x="5296029" y="2540"/>
                </a:lnTo>
                <a:lnTo>
                  <a:pt x="5352384" y="153828"/>
                </a:lnTo>
                <a:lnTo>
                  <a:pt x="5340664" y="153828"/>
                </a:lnTo>
                <a:lnTo>
                  <a:pt x="5323377" y="106752"/>
                </a:lnTo>
                <a:lnTo>
                  <a:pt x="5257841" y="106752"/>
                </a:lnTo>
                <a:lnTo>
                  <a:pt x="5240456" y="153828"/>
                </a:lnTo>
                <a:lnTo>
                  <a:pt x="5229029" y="153828"/>
                </a:lnTo>
                <a:close/>
                <a:moveTo>
                  <a:pt x="4648199" y="2540"/>
                </a:moveTo>
                <a:lnTo>
                  <a:pt x="4659920" y="2540"/>
                </a:lnTo>
                <a:lnTo>
                  <a:pt x="4695080" y="75498"/>
                </a:lnTo>
                <a:cubicBezTo>
                  <a:pt x="4696383" y="77972"/>
                  <a:pt x="4697978" y="81684"/>
                  <a:pt x="4699866" y="86632"/>
                </a:cubicBezTo>
                <a:lnTo>
                  <a:pt x="4700257" y="86632"/>
                </a:lnTo>
                <a:cubicBezTo>
                  <a:pt x="4701299" y="84028"/>
                  <a:pt x="4703024" y="80381"/>
                  <a:pt x="4705433" y="75693"/>
                </a:cubicBezTo>
                <a:lnTo>
                  <a:pt x="4742352" y="2540"/>
                </a:lnTo>
                <a:lnTo>
                  <a:pt x="4753681" y="2540"/>
                </a:lnTo>
                <a:lnTo>
                  <a:pt x="4704847" y="96301"/>
                </a:lnTo>
                <a:lnTo>
                  <a:pt x="4704847" y="153828"/>
                </a:lnTo>
                <a:lnTo>
                  <a:pt x="4694494" y="153828"/>
                </a:lnTo>
                <a:lnTo>
                  <a:pt x="4694494" y="96594"/>
                </a:lnTo>
                <a:close/>
                <a:moveTo>
                  <a:pt x="4356389" y="2540"/>
                </a:moveTo>
                <a:lnTo>
                  <a:pt x="4398387" y="2540"/>
                </a:lnTo>
                <a:cubicBezTo>
                  <a:pt x="4411735" y="2540"/>
                  <a:pt x="4422218" y="6153"/>
                  <a:pt x="4429836" y="13381"/>
                </a:cubicBezTo>
                <a:cubicBezTo>
                  <a:pt x="4437454" y="20608"/>
                  <a:pt x="4441263" y="30115"/>
                  <a:pt x="4441263" y="41900"/>
                </a:cubicBezTo>
                <a:cubicBezTo>
                  <a:pt x="4441263" y="52839"/>
                  <a:pt x="4438138" y="61955"/>
                  <a:pt x="4431887" y="69247"/>
                </a:cubicBezTo>
                <a:cubicBezTo>
                  <a:pt x="4425636" y="76540"/>
                  <a:pt x="4416879" y="81260"/>
                  <a:pt x="4405614" y="83409"/>
                </a:cubicBezTo>
                <a:lnTo>
                  <a:pt x="4405614" y="83800"/>
                </a:lnTo>
                <a:cubicBezTo>
                  <a:pt x="4411605" y="86209"/>
                  <a:pt x="4417432" y="93469"/>
                  <a:pt x="4423097" y="105580"/>
                </a:cubicBezTo>
                <a:lnTo>
                  <a:pt x="4445561" y="153828"/>
                </a:lnTo>
                <a:lnTo>
                  <a:pt x="4433743" y="153828"/>
                </a:lnTo>
                <a:lnTo>
                  <a:pt x="4413623" y="109487"/>
                </a:lnTo>
                <a:cubicBezTo>
                  <a:pt x="4409456" y="100371"/>
                  <a:pt x="4405305" y="94250"/>
                  <a:pt x="4401170" y="91125"/>
                </a:cubicBezTo>
                <a:cubicBezTo>
                  <a:pt x="4397036" y="88000"/>
                  <a:pt x="4391843" y="86437"/>
                  <a:pt x="4385592" y="86437"/>
                </a:cubicBezTo>
                <a:lnTo>
                  <a:pt x="4366840" y="86437"/>
                </a:lnTo>
                <a:lnTo>
                  <a:pt x="4366840" y="153828"/>
                </a:lnTo>
                <a:lnTo>
                  <a:pt x="4356389" y="153828"/>
                </a:lnTo>
                <a:close/>
                <a:moveTo>
                  <a:pt x="4085917" y="2540"/>
                </a:moveTo>
                <a:lnTo>
                  <a:pt x="4095880" y="2540"/>
                </a:lnTo>
                <a:lnTo>
                  <a:pt x="4152234" y="153828"/>
                </a:lnTo>
                <a:lnTo>
                  <a:pt x="4140514" y="153828"/>
                </a:lnTo>
                <a:lnTo>
                  <a:pt x="4123227" y="106752"/>
                </a:lnTo>
                <a:lnTo>
                  <a:pt x="4057691" y="106752"/>
                </a:lnTo>
                <a:lnTo>
                  <a:pt x="4040306" y="153828"/>
                </a:lnTo>
                <a:lnTo>
                  <a:pt x="4028879" y="153828"/>
                </a:lnTo>
                <a:close/>
                <a:moveTo>
                  <a:pt x="3680114" y="2540"/>
                </a:moveTo>
                <a:lnTo>
                  <a:pt x="3689783" y="2540"/>
                </a:lnTo>
                <a:lnTo>
                  <a:pt x="3746236" y="124430"/>
                </a:lnTo>
                <a:cubicBezTo>
                  <a:pt x="3746561" y="125081"/>
                  <a:pt x="3746952" y="126025"/>
                  <a:pt x="3747408" y="127262"/>
                </a:cubicBezTo>
                <a:cubicBezTo>
                  <a:pt x="3747798" y="128434"/>
                  <a:pt x="3748254" y="129639"/>
                  <a:pt x="3748775" y="130876"/>
                </a:cubicBezTo>
                <a:cubicBezTo>
                  <a:pt x="3749491" y="132699"/>
                  <a:pt x="3750208" y="134718"/>
                  <a:pt x="3750924" y="136931"/>
                </a:cubicBezTo>
                <a:lnTo>
                  <a:pt x="3751608" y="136931"/>
                </a:lnTo>
                <a:lnTo>
                  <a:pt x="3752780" y="133611"/>
                </a:lnTo>
                <a:cubicBezTo>
                  <a:pt x="3752845" y="133285"/>
                  <a:pt x="3754049" y="129932"/>
                  <a:pt x="3756393" y="123551"/>
                </a:cubicBezTo>
                <a:lnTo>
                  <a:pt x="3811967" y="2540"/>
                </a:lnTo>
                <a:lnTo>
                  <a:pt x="3821245" y="2540"/>
                </a:lnTo>
                <a:lnTo>
                  <a:pt x="3821245" y="153828"/>
                </a:lnTo>
                <a:lnTo>
                  <a:pt x="3811185" y="153828"/>
                </a:lnTo>
                <a:lnTo>
                  <a:pt x="3811185" y="46490"/>
                </a:lnTo>
                <a:cubicBezTo>
                  <a:pt x="3811185" y="43886"/>
                  <a:pt x="3811576" y="36463"/>
                  <a:pt x="3812357" y="24222"/>
                </a:cubicBezTo>
                <a:lnTo>
                  <a:pt x="3811967" y="24222"/>
                </a:lnTo>
                <a:cubicBezTo>
                  <a:pt x="3809753" y="29887"/>
                  <a:pt x="3807930" y="34282"/>
                  <a:pt x="3806497" y="37407"/>
                </a:cubicBezTo>
                <a:lnTo>
                  <a:pt x="3752682" y="153828"/>
                </a:lnTo>
                <a:lnTo>
                  <a:pt x="3749263" y="153828"/>
                </a:lnTo>
                <a:lnTo>
                  <a:pt x="3695253" y="37993"/>
                </a:lnTo>
                <a:cubicBezTo>
                  <a:pt x="3693495" y="34282"/>
                  <a:pt x="3691834" y="29529"/>
                  <a:pt x="3690272" y="23734"/>
                </a:cubicBezTo>
                <a:lnTo>
                  <a:pt x="3689783" y="23734"/>
                </a:lnTo>
                <a:cubicBezTo>
                  <a:pt x="3690304" y="30505"/>
                  <a:pt x="3690565" y="37245"/>
                  <a:pt x="3690565" y="43951"/>
                </a:cubicBezTo>
                <a:lnTo>
                  <a:pt x="3690565" y="153828"/>
                </a:lnTo>
                <a:lnTo>
                  <a:pt x="3680114" y="153828"/>
                </a:lnTo>
                <a:close/>
                <a:moveTo>
                  <a:pt x="3318164" y="2540"/>
                </a:moveTo>
                <a:lnTo>
                  <a:pt x="3327833" y="2540"/>
                </a:lnTo>
                <a:lnTo>
                  <a:pt x="3384286" y="124430"/>
                </a:lnTo>
                <a:cubicBezTo>
                  <a:pt x="3384611" y="125081"/>
                  <a:pt x="3385002" y="126025"/>
                  <a:pt x="3385458" y="127262"/>
                </a:cubicBezTo>
                <a:cubicBezTo>
                  <a:pt x="3385848" y="128434"/>
                  <a:pt x="3386304" y="129639"/>
                  <a:pt x="3386825" y="130876"/>
                </a:cubicBezTo>
                <a:cubicBezTo>
                  <a:pt x="3387541" y="132699"/>
                  <a:pt x="3388258" y="134718"/>
                  <a:pt x="3388974" y="136931"/>
                </a:cubicBezTo>
                <a:lnTo>
                  <a:pt x="3389658" y="136931"/>
                </a:lnTo>
                <a:lnTo>
                  <a:pt x="3390830" y="133611"/>
                </a:lnTo>
                <a:cubicBezTo>
                  <a:pt x="3390895" y="133285"/>
                  <a:pt x="3392099" y="129932"/>
                  <a:pt x="3394443" y="123551"/>
                </a:cubicBezTo>
                <a:lnTo>
                  <a:pt x="3450017" y="2540"/>
                </a:lnTo>
                <a:lnTo>
                  <a:pt x="3459295" y="2540"/>
                </a:lnTo>
                <a:lnTo>
                  <a:pt x="3459295" y="153828"/>
                </a:lnTo>
                <a:lnTo>
                  <a:pt x="3449235" y="153828"/>
                </a:lnTo>
                <a:lnTo>
                  <a:pt x="3449235" y="46490"/>
                </a:lnTo>
                <a:cubicBezTo>
                  <a:pt x="3449235" y="43886"/>
                  <a:pt x="3449626" y="36463"/>
                  <a:pt x="3450407" y="24222"/>
                </a:cubicBezTo>
                <a:lnTo>
                  <a:pt x="3450017" y="24222"/>
                </a:lnTo>
                <a:cubicBezTo>
                  <a:pt x="3447803" y="29887"/>
                  <a:pt x="3445980" y="34282"/>
                  <a:pt x="3444547" y="37407"/>
                </a:cubicBezTo>
                <a:lnTo>
                  <a:pt x="3390732" y="153828"/>
                </a:lnTo>
                <a:lnTo>
                  <a:pt x="3387313" y="153828"/>
                </a:lnTo>
                <a:lnTo>
                  <a:pt x="3333303" y="37993"/>
                </a:lnTo>
                <a:cubicBezTo>
                  <a:pt x="3331545" y="34282"/>
                  <a:pt x="3329884" y="29529"/>
                  <a:pt x="3328322" y="23734"/>
                </a:cubicBezTo>
                <a:lnTo>
                  <a:pt x="3327833" y="23734"/>
                </a:lnTo>
                <a:cubicBezTo>
                  <a:pt x="3328354" y="30505"/>
                  <a:pt x="3328615" y="37245"/>
                  <a:pt x="3328615" y="43951"/>
                </a:cubicBezTo>
                <a:lnTo>
                  <a:pt x="3328615" y="153828"/>
                </a:lnTo>
                <a:lnTo>
                  <a:pt x="3318164" y="153828"/>
                </a:lnTo>
                <a:close/>
                <a:moveTo>
                  <a:pt x="2992361" y="2540"/>
                </a:moveTo>
                <a:lnTo>
                  <a:pt x="3002714" y="2540"/>
                </a:lnTo>
                <a:lnTo>
                  <a:pt x="3002714" y="94250"/>
                </a:lnTo>
                <a:cubicBezTo>
                  <a:pt x="3002714" y="129346"/>
                  <a:pt x="3017006" y="146894"/>
                  <a:pt x="3045590" y="146894"/>
                </a:cubicBezTo>
                <a:cubicBezTo>
                  <a:pt x="3073198" y="146894"/>
                  <a:pt x="3087002" y="129834"/>
                  <a:pt x="3087002" y="95715"/>
                </a:cubicBezTo>
                <a:lnTo>
                  <a:pt x="3087002" y="2540"/>
                </a:lnTo>
                <a:lnTo>
                  <a:pt x="3097354" y="2540"/>
                </a:lnTo>
                <a:lnTo>
                  <a:pt x="3097354" y="93371"/>
                </a:lnTo>
                <a:cubicBezTo>
                  <a:pt x="3097354" y="135434"/>
                  <a:pt x="3079416" y="156465"/>
                  <a:pt x="3043539" y="156465"/>
                </a:cubicBezTo>
                <a:cubicBezTo>
                  <a:pt x="3009420" y="156465"/>
                  <a:pt x="2992361" y="136215"/>
                  <a:pt x="2992361" y="95715"/>
                </a:cubicBezTo>
                <a:close/>
                <a:moveTo>
                  <a:pt x="2098964" y="2540"/>
                </a:moveTo>
                <a:lnTo>
                  <a:pt x="2136762" y="2540"/>
                </a:lnTo>
                <a:cubicBezTo>
                  <a:pt x="2161895" y="2540"/>
                  <a:pt x="2181006" y="8807"/>
                  <a:pt x="2194093" y="21341"/>
                </a:cubicBezTo>
                <a:cubicBezTo>
                  <a:pt x="2207181" y="33875"/>
                  <a:pt x="2213725" y="52123"/>
                  <a:pt x="2213725" y="76084"/>
                </a:cubicBezTo>
                <a:cubicBezTo>
                  <a:pt x="2213725" y="99134"/>
                  <a:pt x="2206709" y="117854"/>
                  <a:pt x="2192677" y="132243"/>
                </a:cubicBezTo>
                <a:cubicBezTo>
                  <a:pt x="2178645" y="146633"/>
                  <a:pt x="2159291" y="153828"/>
                  <a:pt x="2134613" y="153828"/>
                </a:cubicBezTo>
                <a:lnTo>
                  <a:pt x="2098964" y="153828"/>
                </a:lnTo>
                <a:close/>
                <a:moveTo>
                  <a:pt x="1765590" y="2540"/>
                </a:moveTo>
                <a:lnTo>
                  <a:pt x="1773598" y="2540"/>
                </a:lnTo>
                <a:lnTo>
                  <a:pt x="1863062" y="123746"/>
                </a:lnTo>
                <a:cubicBezTo>
                  <a:pt x="1865016" y="126416"/>
                  <a:pt x="1867164" y="129671"/>
                  <a:pt x="1869509" y="133513"/>
                </a:cubicBezTo>
                <a:lnTo>
                  <a:pt x="1869997" y="133513"/>
                </a:lnTo>
                <a:cubicBezTo>
                  <a:pt x="1869671" y="128565"/>
                  <a:pt x="1869509" y="124332"/>
                  <a:pt x="1869509" y="120816"/>
                </a:cubicBezTo>
                <a:lnTo>
                  <a:pt x="1869509" y="2540"/>
                </a:lnTo>
                <a:lnTo>
                  <a:pt x="1879861" y="2540"/>
                </a:lnTo>
                <a:lnTo>
                  <a:pt x="1879861" y="153828"/>
                </a:lnTo>
                <a:lnTo>
                  <a:pt x="1872536" y="153828"/>
                </a:lnTo>
                <a:lnTo>
                  <a:pt x="1782486" y="31547"/>
                </a:lnTo>
                <a:cubicBezTo>
                  <a:pt x="1780598" y="29073"/>
                  <a:pt x="1778970" y="26631"/>
                  <a:pt x="1777602" y="24222"/>
                </a:cubicBezTo>
                <a:lnTo>
                  <a:pt x="1776235" y="22073"/>
                </a:lnTo>
                <a:lnTo>
                  <a:pt x="1775747" y="22073"/>
                </a:lnTo>
                <a:cubicBezTo>
                  <a:pt x="1775942" y="23897"/>
                  <a:pt x="1776040" y="26110"/>
                  <a:pt x="1776040" y="28715"/>
                </a:cubicBezTo>
                <a:lnTo>
                  <a:pt x="1776040" y="153828"/>
                </a:lnTo>
                <a:lnTo>
                  <a:pt x="1765590" y="153828"/>
                </a:lnTo>
                <a:close/>
                <a:moveTo>
                  <a:pt x="1479840" y="2540"/>
                </a:moveTo>
                <a:lnTo>
                  <a:pt x="1550454" y="2540"/>
                </a:lnTo>
                <a:lnTo>
                  <a:pt x="1550454" y="12209"/>
                </a:lnTo>
                <a:lnTo>
                  <a:pt x="1490290" y="12209"/>
                </a:lnTo>
                <a:lnTo>
                  <a:pt x="1490290" y="72861"/>
                </a:lnTo>
                <a:lnTo>
                  <a:pt x="1546156" y="72861"/>
                </a:lnTo>
                <a:lnTo>
                  <a:pt x="1546156" y="82335"/>
                </a:lnTo>
                <a:lnTo>
                  <a:pt x="1490290" y="82335"/>
                </a:lnTo>
                <a:lnTo>
                  <a:pt x="1490290" y="144354"/>
                </a:lnTo>
                <a:lnTo>
                  <a:pt x="1553970" y="144354"/>
                </a:lnTo>
                <a:lnTo>
                  <a:pt x="1553970" y="153828"/>
                </a:lnTo>
                <a:lnTo>
                  <a:pt x="1479840" y="153828"/>
                </a:lnTo>
                <a:close/>
                <a:moveTo>
                  <a:pt x="908340" y="2540"/>
                </a:moveTo>
                <a:lnTo>
                  <a:pt x="950337" y="2540"/>
                </a:lnTo>
                <a:cubicBezTo>
                  <a:pt x="963685" y="2540"/>
                  <a:pt x="974168" y="6153"/>
                  <a:pt x="981786" y="13381"/>
                </a:cubicBezTo>
                <a:cubicBezTo>
                  <a:pt x="989404" y="20608"/>
                  <a:pt x="993214" y="30115"/>
                  <a:pt x="993214" y="41900"/>
                </a:cubicBezTo>
                <a:cubicBezTo>
                  <a:pt x="993214" y="52839"/>
                  <a:pt x="990088" y="61955"/>
                  <a:pt x="983837" y="69247"/>
                </a:cubicBezTo>
                <a:cubicBezTo>
                  <a:pt x="977586" y="76540"/>
                  <a:pt x="968829" y="81260"/>
                  <a:pt x="957565" y="83409"/>
                </a:cubicBezTo>
                <a:lnTo>
                  <a:pt x="957565" y="83800"/>
                </a:lnTo>
                <a:cubicBezTo>
                  <a:pt x="963555" y="86209"/>
                  <a:pt x="969382" y="93469"/>
                  <a:pt x="975047" y="105580"/>
                </a:cubicBezTo>
                <a:lnTo>
                  <a:pt x="997511" y="153828"/>
                </a:lnTo>
                <a:lnTo>
                  <a:pt x="985693" y="153828"/>
                </a:lnTo>
                <a:lnTo>
                  <a:pt x="965574" y="109487"/>
                </a:lnTo>
                <a:cubicBezTo>
                  <a:pt x="961406" y="100371"/>
                  <a:pt x="957255" y="94250"/>
                  <a:pt x="953120" y="91125"/>
                </a:cubicBezTo>
                <a:cubicBezTo>
                  <a:pt x="948986" y="88000"/>
                  <a:pt x="943793" y="86437"/>
                  <a:pt x="937542" y="86437"/>
                </a:cubicBezTo>
                <a:lnTo>
                  <a:pt x="918790" y="86437"/>
                </a:lnTo>
                <a:lnTo>
                  <a:pt x="918790" y="153828"/>
                </a:lnTo>
                <a:lnTo>
                  <a:pt x="908340" y="153828"/>
                </a:lnTo>
                <a:close/>
                <a:moveTo>
                  <a:pt x="637867" y="2540"/>
                </a:moveTo>
                <a:lnTo>
                  <a:pt x="647829" y="2540"/>
                </a:lnTo>
                <a:lnTo>
                  <a:pt x="704184" y="153828"/>
                </a:lnTo>
                <a:lnTo>
                  <a:pt x="692464" y="153828"/>
                </a:lnTo>
                <a:lnTo>
                  <a:pt x="675177" y="106752"/>
                </a:lnTo>
                <a:lnTo>
                  <a:pt x="609642" y="106752"/>
                </a:lnTo>
                <a:lnTo>
                  <a:pt x="592256" y="153828"/>
                </a:lnTo>
                <a:lnTo>
                  <a:pt x="580829" y="153828"/>
                </a:lnTo>
                <a:close/>
                <a:moveTo>
                  <a:pt x="308264" y="2540"/>
                </a:moveTo>
                <a:lnTo>
                  <a:pt x="378879" y="2540"/>
                </a:lnTo>
                <a:lnTo>
                  <a:pt x="378879" y="12209"/>
                </a:lnTo>
                <a:lnTo>
                  <a:pt x="318715" y="12209"/>
                </a:lnTo>
                <a:lnTo>
                  <a:pt x="318715" y="72861"/>
                </a:lnTo>
                <a:lnTo>
                  <a:pt x="374581" y="72861"/>
                </a:lnTo>
                <a:lnTo>
                  <a:pt x="374581" y="82335"/>
                </a:lnTo>
                <a:lnTo>
                  <a:pt x="318715" y="82335"/>
                </a:lnTo>
                <a:lnTo>
                  <a:pt x="318715" y="144354"/>
                </a:lnTo>
                <a:lnTo>
                  <a:pt x="382395" y="144354"/>
                </a:lnTo>
                <a:lnTo>
                  <a:pt x="382395" y="153828"/>
                </a:lnTo>
                <a:lnTo>
                  <a:pt x="308264" y="153828"/>
                </a:lnTo>
                <a:close/>
                <a:moveTo>
                  <a:pt x="0" y="2540"/>
                </a:moveTo>
                <a:lnTo>
                  <a:pt x="11720" y="2540"/>
                </a:lnTo>
                <a:lnTo>
                  <a:pt x="46881" y="75498"/>
                </a:lnTo>
                <a:cubicBezTo>
                  <a:pt x="48183" y="77972"/>
                  <a:pt x="49778" y="81684"/>
                  <a:pt x="51666" y="86632"/>
                </a:cubicBezTo>
                <a:lnTo>
                  <a:pt x="52057" y="86632"/>
                </a:lnTo>
                <a:cubicBezTo>
                  <a:pt x="53099" y="84028"/>
                  <a:pt x="54824" y="80381"/>
                  <a:pt x="57233" y="75693"/>
                </a:cubicBezTo>
                <a:lnTo>
                  <a:pt x="94152" y="2540"/>
                </a:lnTo>
                <a:lnTo>
                  <a:pt x="105481" y="2540"/>
                </a:lnTo>
                <a:lnTo>
                  <a:pt x="56647" y="96301"/>
                </a:lnTo>
                <a:lnTo>
                  <a:pt x="56647" y="153828"/>
                </a:lnTo>
                <a:lnTo>
                  <a:pt x="46294" y="153828"/>
                </a:lnTo>
                <a:lnTo>
                  <a:pt x="46294" y="96594"/>
                </a:lnTo>
                <a:close/>
                <a:moveTo>
                  <a:pt x="2750269" y="0"/>
                </a:moveTo>
                <a:cubicBezTo>
                  <a:pt x="2759319" y="0"/>
                  <a:pt x="2768337" y="1530"/>
                  <a:pt x="2777323" y="4591"/>
                </a:cubicBezTo>
                <a:lnTo>
                  <a:pt x="2777323" y="15530"/>
                </a:lnTo>
                <a:cubicBezTo>
                  <a:pt x="2768468" y="11558"/>
                  <a:pt x="2758994" y="9572"/>
                  <a:pt x="2748901" y="9572"/>
                </a:cubicBezTo>
                <a:cubicBezTo>
                  <a:pt x="2738679" y="9572"/>
                  <a:pt x="2730556" y="12160"/>
                  <a:pt x="2724533" y="17336"/>
                </a:cubicBezTo>
                <a:cubicBezTo>
                  <a:pt x="2718510" y="22513"/>
                  <a:pt x="2715499" y="29138"/>
                  <a:pt x="2715499" y="37212"/>
                </a:cubicBezTo>
                <a:cubicBezTo>
                  <a:pt x="2715499" y="44895"/>
                  <a:pt x="2717550" y="51032"/>
                  <a:pt x="2721652" y="55623"/>
                </a:cubicBezTo>
                <a:cubicBezTo>
                  <a:pt x="2725754" y="60213"/>
                  <a:pt x="2734642" y="66447"/>
                  <a:pt x="2748315" y="74326"/>
                </a:cubicBezTo>
                <a:cubicBezTo>
                  <a:pt x="2762445" y="82335"/>
                  <a:pt x="2771853" y="89448"/>
                  <a:pt x="2776541" y="95667"/>
                </a:cubicBezTo>
                <a:cubicBezTo>
                  <a:pt x="2781230" y="101885"/>
                  <a:pt x="2783574" y="109031"/>
                  <a:pt x="2783574" y="117105"/>
                </a:cubicBezTo>
                <a:cubicBezTo>
                  <a:pt x="2783574" y="128695"/>
                  <a:pt x="2779537" y="138152"/>
                  <a:pt x="2771463" y="145477"/>
                </a:cubicBezTo>
                <a:cubicBezTo>
                  <a:pt x="2763389" y="152803"/>
                  <a:pt x="2752027" y="156465"/>
                  <a:pt x="2737376" y="156465"/>
                </a:cubicBezTo>
                <a:cubicBezTo>
                  <a:pt x="2732167" y="156465"/>
                  <a:pt x="2726161" y="155651"/>
                  <a:pt x="2719357" y="154023"/>
                </a:cubicBezTo>
                <a:cubicBezTo>
                  <a:pt x="2712552" y="152396"/>
                  <a:pt x="2707360" y="150540"/>
                  <a:pt x="2703778" y="148456"/>
                </a:cubicBezTo>
                <a:lnTo>
                  <a:pt x="2703778" y="136541"/>
                </a:lnTo>
                <a:cubicBezTo>
                  <a:pt x="2714587" y="143443"/>
                  <a:pt x="2725559" y="146894"/>
                  <a:pt x="2736693" y="146894"/>
                </a:cubicBezTo>
                <a:cubicBezTo>
                  <a:pt x="2748543" y="146894"/>
                  <a:pt x="2757512" y="144452"/>
                  <a:pt x="2763600" y="139569"/>
                </a:cubicBezTo>
                <a:cubicBezTo>
                  <a:pt x="2769688" y="134685"/>
                  <a:pt x="2772732" y="127848"/>
                  <a:pt x="2772732" y="119058"/>
                </a:cubicBezTo>
                <a:cubicBezTo>
                  <a:pt x="2772732" y="111310"/>
                  <a:pt x="2770681" y="105124"/>
                  <a:pt x="2766579" y="100501"/>
                </a:cubicBezTo>
                <a:cubicBezTo>
                  <a:pt x="2762477" y="95878"/>
                  <a:pt x="2753557" y="89595"/>
                  <a:pt x="2739818" y="81651"/>
                </a:cubicBezTo>
                <a:cubicBezTo>
                  <a:pt x="2724517" y="72731"/>
                  <a:pt x="2714831" y="65259"/>
                  <a:pt x="2710762" y="59236"/>
                </a:cubicBezTo>
                <a:cubicBezTo>
                  <a:pt x="2706692" y="53213"/>
                  <a:pt x="2704657" y="46263"/>
                  <a:pt x="2704657" y="38384"/>
                </a:cubicBezTo>
                <a:cubicBezTo>
                  <a:pt x="2704657" y="27706"/>
                  <a:pt x="2708808" y="18639"/>
                  <a:pt x="2717110" y="11183"/>
                </a:cubicBezTo>
                <a:cubicBezTo>
                  <a:pt x="2725412" y="3728"/>
                  <a:pt x="2736465" y="0"/>
                  <a:pt x="2750269" y="0"/>
                </a:cubicBezTo>
                <a:close/>
              </a:path>
            </a:pathLst>
          </a:custGeom>
          <a:solidFill>
            <a:srgbClr val="262425"/>
          </a:solidFill>
          <a:ln w="34925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600" dirty="0">
              <a:ln w="34925">
                <a:noFill/>
              </a:ln>
              <a:solidFill>
                <a:srgbClr val="26242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62B353C7-0752-4905-A4A7-AC1E5B9820AA}"/>
              </a:ext>
            </a:extLst>
          </p:cNvPr>
          <p:cNvSpPr/>
          <p:nvPr/>
        </p:nvSpPr>
        <p:spPr>
          <a:xfrm>
            <a:off x="2586147" y="1461226"/>
            <a:ext cx="2908278" cy="1075507"/>
          </a:xfrm>
          <a:custGeom>
            <a:avLst/>
            <a:gdLst/>
            <a:ahLst/>
            <a:cxnLst/>
            <a:rect l="l" t="t" r="r" b="b"/>
            <a:pathLst>
              <a:path w="2908278" h="1075507">
                <a:moveTo>
                  <a:pt x="1089898" y="205484"/>
                </a:moveTo>
                <a:cubicBezTo>
                  <a:pt x="1059681" y="207076"/>
                  <a:pt x="1036886" y="225752"/>
                  <a:pt x="1021512" y="261510"/>
                </a:cubicBezTo>
                <a:cubicBezTo>
                  <a:pt x="1006138" y="297268"/>
                  <a:pt x="995865" y="340556"/>
                  <a:pt x="990692" y="391374"/>
                </a:cubicBezTo>
                <a:cubicBezTo>
                  <a:pt x="985520" y="442191"/>
                  <a:pt x="983127" y="490985"/>
                  <a:pt x="983514" y="537754"/>
                </a:cubicBezTo>
                <a:cubicBezTo>
                  <a:pt x="983127" y="585441"/>
                  <a:pt x="985520" y="634666"/>
                  <a:pt x="990692" y="685430"/>
                </a:cubicBezTo>
                <a:cubicBezTo>
                  <a:pt x="995865" y="736193"/>
                  <a:pt x="1006138" y="779265"/>
                  <a:pt x="1021512" y="814646"/>
                </a:cubicBezTo>
                <a:cubicBezTo>
                  <a:pt x="1036886" y="850027"/>
                  <a:pt x="1059681" y="868486"/>
                  <a:pt x="1089898" y="870024"/>
                </a:cubicBezTo>
                <a:cubicBezTo>
                  <a:pt x="1120115" y="868486"/>
                  <a:pt x="1142911" y="850027"/>
                  <a:pt x="1158285" y="814646"/>
                </a:cubicBezTo>
                <a:cubicBezTo>
                  <a:pt x="1173659" y="779265"/>
                  <a:pt x="1183932" y="736193"/>
                  <a:pt x="1189104" y="685430"/>
                </a:cubicBezTo>
                <a:cubicBezTo>
                  <a:pt x="1194277" y="634666"/>
                  <a:pt x="1196670" y="585441"/>
                  <a:pt x="1196283" y="537754"/>
                </a:cubicBezTo>
                <a:cubicBezTo>
                  <a:pt x="1196670" y="490985"/>
                  <a:pt x="1194277" y="442191"/>
                  <a:pt x="1189104" y="391374"/>
                </a:cubicBezTo>
                <a:cubicBezTo>
                  <a:pt x="1183932" y="340556"/>
                  <a:pt x="1173659" y="297268"/>
                  <a:pt x="1158285" y="261510"/>
                </a:cubicBezTo>
                <a:cubicBezTo>
                  <a:pt x="1142911" y="225752"/>
                  <a:pt x="1120115" y="207076"/>
                  <a:pt x="1089898" y="205484"/>
                </a:cubicBezTo>
                <a:close/>
                <a:moveTo>
                  <a:pt x="2300573" y="21861"/>
                </a:moveTo>
                <a:lnTo>
                  <a:pt x="2908278" y="21861"/>
                </a:lnTo>
                <a:lnTo>
                  <a:pt x="2908278" y="196740"/>
                </a:lnTo>
                <a:lnTo>
                  <a:pt x="2603697" y="1053647"/>
                </a:lnTo>
                <a:lnTo>
                  <a:pt x="2350123" y="1053647"/>
                </a:lnTo>
                <a:lnTo>
                  <a:pt x="2654703" y="227344"/>
                </a:lnTo>
                <a:lnTo>
                  <a:pt x="2300573" y="227344"/>
                </a:lnTo>
                <a:close/>
                <a:moveTo>
                  <a:pt x="1819837" y="21861"/>
                </a:moveTo>
                <a:lnTo>
                  <a:pt x="2023863" y="21861"/>
                </a:lnTo>
                <a:lnTo>
                  <a:pt x="2023863" y="1053647"/>
                </a:lnTo>
                <a:lnTo>
                  <a:pt x="1795063" y="1053647"/>
                </a:lnTo>
                <a:lnTo>
                  <a:pt x="1795063" y="292923"/>
                </a:lnTo>
                <a:lnTo>
                  <a:pt x="1640586" y="409509"/>
                </a:lnTo>
                <a:lnTo>
                  <a:pt x="1537116" y="228801"/>
                </a:lnTo>
                <a:close/>
                <a:moveTo>
                  <a:pt x="1089898" y="1"/>
                </a:moveTo>
                <a:cubicBezTo>
                  <a:pt x="1182178" y="2322"/>
                  <a:pt x="1252975" y="31523"/>
                  <a:pt x="1302290" y="87602"/>
                </a:cubicBezTo>
                <a:cubicBezTo>
                  <a:pt x="1351605" y="143683"/>
                  <a:pt x="1385376" y="212717"/>
                  <a:pt x="1403601" y="294705"/>
                </a:cubicBezTo>
                <a:cubicBezTo>
                  <a:pt x="1421827" y="376693"/>
                  <a:pt x="1430445" y="457709"/>
                  <a:pt x="1429455" y="537754"/>
                </a:cubicBezTo>
                <a:cubicBezTo>
                  <a:pt x="1430445" y="617799"/>
                  <a:pt x="1421827" y="698816"/>
                  <a:pt x="1403601" y="780804"/>
                </a:cubicBezTo>
                <a:cubicBezTo>
                  <a:pt x="1385376" y="862792"/>
                  <a:pt x="1351605" y="931826"/>
                  <a:pt x="1302290" y="987906"/>
                </a:cubicBezTo>
                <a:cubicBezTo>
                  <a:pt x="1252975" y="1043986"/>
                  <a:pt x="1182178" y="1073186"/>
                  <a:pt x="1089898" y="1075507"/>
                </a:cubicBezTo>
                <a:cubicBezTo>
                  <a:pt x="997637" y="1073186"/>
                  <a:pt x="926966" y="1043986"/>
                  <a:pt x="877884" y="987906"/>
                </a:cubicBezTo>
                <a:cubicBezTo>
                  <a:pt x="828803" y="931826"/>
                  <a:pt x="795267" y="862792"/>
                  <a:pt x="777275" y="780804"/>
                </a:cubicBezTo>
                <a:cubicBezTo>
                  <a:pt x="759283" y="698816"/>
                  <a:pt x="750791" y="617799"/>
                  <a:pt x="751799" y="537754"/>
                </a:cubicBezTo>
                <a:cubicBezTo>
                  <a:pt x="750791" y="457709"/>
                  <a:pt x="759283" y="376693"/>
                  <a:pt x="777275" y="294705"/>
                </a:cubicBezTo>
                <a:cubicBezTo>
                  <a:pt x="795267" y="212717"/>
                  <a:pt x="828803" y="143683"/>
                  <a:pt x="877884" y="87602"/>
                </a:cubicBezTo>
                <a:cubicBezTo>
                  <a:pt x="926966" y="31523"/>
                  <a:pt x="997637" y="2322"/>
                  <a:pt x="1089898" y="1"/>
                </a:cubicBezTo>
                <a:close/>
                <a:moveTo>
                  <a:pt x="329356" y="1"/>
                </a:moveTo>
                <a:cubicBezTo>
                  <a:pt x="425114" y="1094"/>
                  <a:pt x="500288" y="28783"/>
                  <a:pt x="554877" y="83069"/>
                </a:cubicBezTo>
                <a:cubicBezTo>
                  <a:pt x="609466" y="137354"/>
                  <a:pt x="637276" y="211678"/>
                  <a:pt x="638309" y="306039"/>
                </a:cubicBezTo>
                <a:cubicBezTo>
                  <a:pt x="636699" y="372530"/>
                  <a:pt x="620608" y="431916"/>
                  <a:pt x="590035" y="484197"/>
                </a:cubicBezTo>
                <a:cubicBezTo>
                  <a:pt x="559461" y="536479"/>
                  <a:pt x="524060" y="584935"/>
                  <a:pt x="483832" y="629566"/>
                </a:cubicBezTo>
                <a:lnTo>
                  <a:pt x="291465" y="852536"/>
                </a:lnTo>
                <a:lnTo>
                  <a:pt x="625193" y="852536"/>
                </a:lnTo>
                <a:lnTo>
                  <a:pt x="625193" y="1053647"/>
                </a:lnTo>
                <a:lnTo>
                  <a:pt x="14573" y="1053647"/>
                </a:lnTo>
                <a:lnTo>
                  <a:pt x="14573" y="846707"/>
                </a:lnTo>
                <a:lnTo>
                  <a:pt x="327898" y="486748"/>
                </a:lnTo>
                <a:cubicBezTo>
                  <a:pt x="352976" y="457389"/>
                  <a:pt x="372772" y="427574"/>
                  <a:pt x="387284" y="397304"/>
                </a:cubicBezTo>
                <a:cubicBezTo>
                  <a:pt x="401797" y="367035"/>
                  <a:pt x="409205" y="337584"/>
                  <a:pt x="409509" y="308954"/>
                </a:cubicBezTo>
                <a:cubicBezTo>
                  <a:pt x="409600" y="278259"/>
                  <a:pt x="402495" y="252574"/>
                  <a:pt x="388195" y="231898"/>
                </a:cubicBezTo>
                <a:cubicBezTo>
                  <a:pt x="373895" y="211222"/>
                  <a:pt x="351853" y="200474"/>
                  <a:pt x="322069" y="199655"/>
                </a:cubicBezTo>
                <a:cubicBezTo>
                  <a:pt x="293348" y="199776"/>
                  <a:pt x="269909" y="211192"/>
                  <a:pt x="251753" y="233902"/>
                </a:cubicBezTo>
                <a:cubicBezTo>
                  <a:pt x="233597" y="256612"/>
                  <a:pt x="222546" y="289887"/>
                  <a:pt x="218599" y="333729"/>
                </a:cubicBezTo>
                <a:lnTo>
                  <a:pt x="0" y="313326"/>
                </a:lnTo>
                <a:cubicBezTo>
                  <a:pt x="12904" y="208459"/>
                  <a:pt x="48669" y="130007"/>
                  <a:pt x="107296" y="77968"/>
                </a:cubicBezTo>
                <a:cubicBezTo>
                  <a:pt x="165923" y="25929"/>
                  <a:pt x="239943" y="-60"/>
                  <a:pt x="329356" y="1"/>
                </a:cubicBezTo>
                <a:close/>
              </a:path>
            </a:pathLst>
          </a:custGeom>
          <a:solidFill>
            <a:srgbClr val="262425"/>
          </a:solidFill>
          <a:ln w="158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34925">
                <a:noFill/>
              </a:ln>
              <a:solidFill>
                <a:srgbClr val="262425"/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53683F6-9927-4EF2-9421-41A8932444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734" y="2244264"/>
            <a:ext cx="2495208" cy="249520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48AE9FE-0D06-4744-B426-52B00DAA2AB0}"/>
              </a:ext>
            </a:extLst>
          </p:cNvPr>
          <p:cNvGrpSpPr/>
          <p:nvPr/>
        </p:nvGrpSpPr>
        <p:grpSpPr>
          <a:xfrm>
            <a:off x="4127905" y="4701649"/>
            <a:ext cx="4895456" cy="728735"/>
            <a:chOff x="1780095" y="4193624"/>
            <a:chExt cx="7196402" cy="1071252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1A34F6D2-E320-447C-A786-0B9412ED100D}"/>
                </a:ext>
              </a:extLst>
            </p:cNvPr>
            <p:cNvSpPr/>
            <p:nvPr/>
          </p:nvSpPr>
          <p:spPr>
            <a:xfrm>
              <a:off x="1780095" y="4193624"/>
              <a:ext cx="7196402" cy="1071252"/>
            </a:xfrm>
            <a:prstGeom prst="roundRect">
              <a:avLst>
                <a:gd name="adj" fmla="val 50000"/>
              </a:avLst>
            </a:prstGeom>
            <a:solidFill>
              <a:srgbClr val="262425"/>
            </a:solidFill>
            <a:ln w="38100">
              <a:solidFill>
                <a:srgbClr val="2624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2425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B505CB0-2E86-4AA9-966A-BF0F371FEF2D}"/>
                </a:ext>
              </a:extLst>
            </p:cNvPr>
            <p:cNvSpPr/>
            <p:nvPr/>
          </p:nvSpPr>
          <p:spPr>
            <a:xfrm>
              <a:off x="7905244" y="4193624"/>
              <a:ext cx="1071252" cy="1071252"/>
            </a:xfrm>
            <a:prstGeom prst="ellipse">
              <a:avLst/>
            </a:prstGeom>
            <a:solidFill>
              <a:srgbClr val="F4E09B"/>
            </a:solidFill>
            <a:ln w="38100">
              <a:solidFill>
                <a:srgbClr val="2624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0BDB873-2E00-4F13-9DE9-0060E65B6E8E}"/>
              </a:ext>
            </a:extLst>
          </p:cNvPr>
          <p:cNvSpPr txBox="1"/>
          <p:nvPr/>
        </p:nvSpPr>
        <p:spPr>
          <a:xfrm>
            <a:off x="4655204" y="4910834"/>
            <a:ext cx="1827866" cy="316478"/>
          </a:xfrm>
          <a:custGeom>
            <a:avLst/>
            <a:gdLst/>
            <a:ahLst/>
            <a:cxnLst/>
            <a:rect l="l" t="t" r="r" b="b"/>
            <a:pathLst>
              <a:path w="1827866" h="316478">
                <a:moveTo>
                  <a:pt x="832875" y="242821"/>
                </a:moveTo>
                <a:lnTo>
                  <a:pt x="864594" y="242821"/>
                </a:lnTo>
                <a:lnTo>
                  <a:pt x="864594" y="294275"/>
                </a:lnTo>
                <a:lnTo>
                  <a:pt x="832875" y="294275"/>
                </a:lnTo>
                <a:close/>
                <a:moveTo>
                  <a:pt x="1361694" y="164583"/>
                </a:moveTo>
                <a:lnTo>
                  <a:pt x="1386011" y="169164"/>
                </a:lnTo>
                <a:lnTo>
                  <a:pt x="1358522" y="307315"/>
                </a:lnTo>
                <a:lnTo>
                  <a:pt x="1334557" y="302733"/>
                </a:lnTo>
                <a:close/>
                <a:moveTo>
                  <a:pt x="27489" y="164583"/>
                </a:moveTo>
                <a:lnTo>
                  <a:pt x="51454" y="169164"/>
                </a:lnTo>
                <a:lnTo>
                  <a:pt x="24317" y="307667"/>
                </a:lnTo>
                <a:lnTo>
                  <a:pt x="0" y="302733"/>
                </a:lnTo>
                <a:close/>
                <a:moveTo>
                  <a:pt x="405203" y="158592"/>
                </a:moveTo>
                <a:cubicBezTo>
                  <a:pt x="409836" y="170758"/>
                  <a:pt x="415195" y="182549"/>
                  <a:pt x="421282" y="193966"/>
                </a:cubicBezTo>
                <a:cubicBezTo>
                  <a:pt x="427369" y="205383"/>
                  <a:pt x="433874" y="216382"/>
                  <a:pt x="440798" y="226962"/>
                </a:cubicBezTo>
                <a:cubicBezTo>
                  <a:pt x="450254" y="203643"/>
                  <a:pt x="456716" y="180853"/>
                  <a:pt x="460181" y="158592"/>
                </a:cubicBezTo>
                <a:close/>
                <a:moveTo>
                  <a:pt x="1190148" y="149429"/>
                </a:moveTo>
                <a:lnTo>
                  <a:pt x="1190148" y="187843"/>
                </a:lnTo>
                <a:lnTo>
                  <a:pt x="1239136" y="187843"/>
                </a:lnTo>
                <a:lnTo>
                  <a:pt x="1239136" y="149429"/>
                </a:lnTo>
                <a:close/>
                <a:moveTo>
                  <a:pt x="832875" y="110662"/>
                </a:moveTo>
                <a:lnTo>
                  <a:pt x="864594" y="110662"/>
                </a:lnTo>
                <a:lnTo>
                  <a:pt x="864594" y="162116"/>
                </a:lnTo>
                <a:lnTo>
                  <a:pt x="832875" y="162116"/>
                </a:lnTo>
                <a:close/>
                <a:moveTo>
                  <a:pt x="1352883" y="87049"/>
                </a:moveTo>
                <a:lnTo>
                  <a:pt x="1377553" y="87049"/>
                </a:lnTo>
                <a:lnTo>
                  <a:pt x="1377553" y="141323"/>
                </a:lnTo>
                <a:lnTo>
                  <a:pt x="1352883" y="141323"/>
                </a:lnTo>
                <a:close/>
                <a:moveTo>
                  <a:pt x="18678" y="87049"/>
                </a:moveTo>
                <a:lnTo>
                  <a:pt x="43348" y="87049"/>
                </a:lnTo>
                <a:lnTo>
                  <a:pt x="43348" y="140970"/>
                </a:lnTo>
                <a:lnTo>
                  <a:pt x="18678" y="140970"/>
                </a:lnTo>
                <a:close/>
                <a:moveTo>
                  <a:pt x="1663636" y="82820"/>
                </a:moveTo>
                <a:cubicBezTo>
                  <a:pt x="1668365" y="104634"/>
                  <a:pt x="1674855" y="125060"/>
                  <a:pt x="1683108" y="144098"/>
                </a:cubicBezTo>
                <a:cubicBezTo>
                  <a:pt x="1691360" y="163136"/>
                  <a:pt x="1701551" y="181007"/>
                  <a:pt x="1713681" y="197711"/>
                </a:cubicBezTo>
                <a:cubicBezTo>
                  <a:pt x="1724415" y="181536"/>
                  <a:pt x="1733783" y="163929"/>
                  <a:pt x="1741786" y="144891"/>
                </a:cubicBezTo>
                <a:cubicBezTo>
                  <a:pt x="1749790" y="125853"/>
                  <a:pt x="1756515" y="105162"/>
                  <a:pt x="1761963" y="82820"/>
                </a:cubicBezTo>
                <a:close/>
                <a:moveTo>
                  <a:pt x="1178519" y="37710"/>
                </a:moveTo>
                <a:lnTo>
                  <a:pt x="1178519" y="74010"/>
                </a:lnTo>
                <a:lnTo>
                  <a:pt x="1229620" y="74010"/>
                </a:lnTo>
                <a:lnTo>
                  <a:pt x="1229620" y="37710"/>
                </a:lnTo>
                <a:close/>
                <a:moveTo>
                  <a:pt x="1098166" y="30661"/>
                </a:moveTo>
                <a:lnTo>
                  <a:pt x="1122835" y="30661"/>
                </a:lnTo>
                <a:lnTo>
                  <a:pt x="1122835" y="124759"/>
                </a:lnTo>
                <a:lnTo>
                  <a:pt x="1263805" y="124759"/>
                </a:lnTo>
                <a:lnTo>
                  <a:pt x="1263805" y="187843"/>
                </a:lnTo>
                <a:lnTo>
                  <a:pt x="1293409" y="187843"/>
                </a:lnTo>
                <a:lnTo>
                  <a:pt x="1293409" y="212513"/>
                </a:lnTo>
                <a:lnTo>
                  <a:pt x="1199312" y="212513"/>
                </a:lnTo>
                <a:cubicBezTo>
                  <a:pt x="1207080" y="222909"/>
                  <a:pt x="1218416" y="235156"/>
                  <a:pt x="1233321" y="249253"/>
                </a:cubicBezTo>
                <a:cubicBezTo>
                  <a:pt x="1248225" y="263350"/>
                  <a:pt x="1265553" y="278240"/>
                  <a:pt x="1285303" y="293923"/>
                </a:cubicBezTo>
                <a:lnTo>
                  <a:pt x="1270149" y="313306"/>
                </a:lnTo>
                <a:cubicBezTo>
                  <a:pt x="1262463" y="307265"/>
                  <a:pt x="1253008" y="299455"/>
                  <a:pt x="1241785" y="289876"/>
                </a:cubicBezTo>
                <a:cubicBezTo>
                  <a:pt x="1230562" y="280298"/>
                  <a:pt x="1219280" y="269956"/>
                  <a:pt x="1207939" y="258850"/>
                </a:cubicBezTo>
                <a:cubicBezTo>
                  <a:pt x="1196599" y="247744"/>
                  <a:pt x="1186909" y="236880"/>
                  <a:pt x="1178871" y="226257"/>
                </a:cubicBezTo>
                <a:cubicBezTo>
                  <a:pt x="1171286" y="237197"/>
                  <a:pt x="1160023" y="249943"/>
                  <a:pt x="1145082" y="264495"/>
                </a:cubicBezTo>
                <a:cubicBezTo>
                  <a:pt x="1130141" y="279048"/>
                  <a:pt x="1111565" y="295318"/>
                  <a:pt x="1089355" y="313306"/>
                </a:cubicBezTo>
                <a:lnTo>
                  <a:pt x="1073848" y="293923"/>
                </a:lnTo>
                <a:cubicBezTo>
                  <a:pt x="1097152" y="275068"/>
                  <a:pt x="1115655" y="258856"/>
                  <a:pt x="1129355" y="245288"/>
                </a:cubicBezTo>
                <a:cubicBezTo>
                  <a:pt x="1143056" y="231720"/>
                  <a:pt x="1152747" y="220795"/>
                  <a:pt x="1158430" y="212513"/>
                </a:cubicBezTo>
                <a:lnTo>
                  <a:pt x="1067152" y="212513"/>
                </a:lnTo>
                <a:lnTo>
                  <a:pt x="1067152" y="187843"/>
                </a:lnTo>
                <a:lnTo>
                  <a:pt x="1165479" y="187843"/>
                </a:lnTo>
                <a:lnTo>
                  <a:pt x="1165479" y="149429"/>
                </a:lnTo>
                <a:lnTo>
                  <a:pt x="1098166" y="149429"/>
                </a:lnTo>
                <a:close/>
                <a:moveTo>
                  <a:pt x="79295" y="25375"/>
                </a:moveTo>
                <a:lnTo>
                  <a:pt x="228724" y="25375"/>
                </a:lnTo>
                <a:lnTo>
                  <a:pt x="228724" y="50045"/>
                </a:lnTo>
                <a:lnTo>
                  <a:pt x="103965" y="50045"/>
                </a:lnTo>
                <a:lnTo>
                  <a:pt x="103965" y="266081"/>
                </a:lnTo>
                <a:lnTo>
                  <a:pt x="229781" y="266081"/>
                </a:lnTo>
                <a:lnTo>
                  <a:pt x="229781" y="290751"/>
                </a:lnTo>
                <a:lnTo>
                  <a:pt x="79295" y="290751"/>
                </a:lnTo>
                <a:close/>
                <a:moveTo>
                  <a:pt x="364321" y="17622"/>
                </a:moveTo>
                <a:lnTo>
                  <a:pt x="478155" y="17622"/>
                </a:lnTo>
                <a:lnTo>
                  <a:pt x="478155" y="107490"/>
                </a:lnTo>
                <a:lnTo>
                  <a:pt x="453485" y="107490"/>
                </a:lnTo>
                <a:lnTo>
                  <a:pt x="453485" y="42291"/>
                </a:lnTo>
                <a:lnTo>
                  <a:pt x="388991" y="42291"/>
                </a:lnTo>
                <a:lnTo>
                  <a:pt x="388991" y="133922"/>
                </a:lnTo>
                <a:lnTo>
                  <a:pt x="487670" y="133922"/>
                </a:lnTo>
                <a:lnTo>
                  <a:pt x="486613" y="147314"/>
                </a:lnTo>
                <a:cubicBezTo>
                  <a:pt x="484858" y="163907"/>
                  <a:pt x="481584" y="180853"/>
                  <a:pt x="476789" y="198151"/>
                </a:cubicBezTo>
                <a:cubicBezTo>
                  <a:pt x="471995" y="215449"/>
                  <a:pt x="465636" y="232924"/>
                  <a:pt x="457714" y="250575"/>
                </a:cubicBezTo>
                <a:cubicBezTo>
                  <a:pt x="464278" y="259246"/>
                  <a:pt x="470798" y="267278"/>
                  <a:pt x="477274" y="274672"/>
                </a:cubicBezTo>
                <a:cubicBezTo>
                  <a:pt x="483750" y="282065"/>
                  <a:pt x="489917" y="288600"/>
                  <a:pt x="495776" y="294275"/>
                </a:cubicBezTo>
                <a:lnTo>
                  <a:pt x="478507" y="311896"/>
                </a:lnTo>
                <a:cubicBezTo>
                  <a:pt x="467934" y="301735"/>
                  <a:pt x="457009" y="289635"/>
                  <a:pt x="445732" y="275597"/>
                </a:cubicBezTo>
                <a:cubicBezTo>
                  <a:pt x="442369" y="282102"/>
                  <a:pt x="438786" y="288563"/>
                  <a:pt x="434983" y="294980"/>
                </a:cubicBezTo>
                <a:cubicBezTo>
                  <a:pt x="431179" y="301397"/>
                  <a:pt x="427244" y="307858"/>
                  <a:pt x="423176" y="314363"/>
                </a:cubicBezTo>
                <a:lnTo>
                  <a:pt x="402383" y="301324"/>
                </a:lnTo>
                <a:cubicBezTo>
                  <a:pt x="412545" y="285465"/>
                  <a:pt x="421473" y="269605"/>
                  <a:pt x="429168" y="253746"/>
                </a:cubicBezTo>
                <a:cubicBezTo>
                  <a:pt x="421723" y="243152"/>
                  <a:pt x="414586" y="232006"/>
                  <a:pt x="407758" y="220310"/>
                </a:cubicBezTo>
                <a:cubicBezTo>
                  <a:pt x="400930" y="208614"/>
                  <a:pt x="394674" y="196499"/>
                  <a:pt x="388991" y="183966"/>
                </a:cubicBezTo>
                <a:lnTo>
                  <a:pt x="389344" y="314716"/>
                </a:lnTo>
                <a:lnTo>
                  <a:pt x="364674" y="315068"/>
                </a:lnTo>
                <a:close/>
                <a:moveTo>
                  <a:pt x="1352883" y="13393"/>
                </a:moveTo>
                <a:lnTo>
                  <a:pt x="1377553" y="13393"/>
                </a:lnTo>
                <a:lnTo>
                  <a:pt x="1377553" y="67314"/>
                </a:lnTo>
                <a:lnTo>
                  <a:pt x="1352883" y="67314"/>
                </a:lnTo>
                <a:close/>
                <a:moveTo>
                  <a:pt x="1153849" y="13040"/>
                </a:moveTo>
                <a:lnTo>
                  <a:pt x="1254290" y="13040"/>
                </a:lnTo>
                <a:lnTo>
                  <a:pt x="1254290" y="98679"/>
                </a:lnTo>
                <a:lnTo>
                  <a:pt x="1153849" y="98679"/>
                </a:lnTo>
                <a:close/>
                <a:moveTo>
                  <a:pt x="18678" y="13040"/>
                </a:moveTo>
                <a:lnTo>
                  <a:pt x="43348" y="13040"/>
                </a:lnTo>
                <a:lnTo>
                  <a:pt x="43348" y="66961"/>
                </a:lnTo>
                <a:lnTo>
                  <a:pt x="18678" y="66961"/>
                </a:lnTo>
                <a:close/>
                <a:moveTo>
                  <a:pt x="662387" y="5639"/>
                </a:moveTo>
                <a:lnTo>
                  <a:pt x="685295" y="15507"/>
                </a:lnTo>
                <a:lnTo>
                  <a:pt x="652519" y="93041"/>
                </a:lnTo>
                <a:lnTo>
                  <a:pt x="756837" y="291103"/>
                </a:lnTo>
                <a:lnTo>
                  <a:pt x="735339" y="302733"/>
                </a:lnTo>
                <a:lnTo>
                  <a:pt x="640185" y="121939"/>
                </a:lnTo>
                <a:lnTo>
                  <a:pt x="562651" y="304496"/>
                </a:lnTo>
                <a:lnTo>
                  <a:pt x="540096" y="294628"/>
                </a:lnTo>
                <a:close/>
                <a:moveTo>
                  <a:pt x="1701346" y="3877"/>
                </a:moveTo>
                <a:lnTo>
                  <a:pt x="1726015" y="3877"/>
                </a:lnTo>
                <a:lnTo>
                  <a:pt x="1726015" y="58150"/>
                </a:lnTo>
                <a:lnTo>
                  <a:pt x="1827866" y="58150"/>
                </a:lnTo>
                <a:lnTo>
                  <a:pt x="1827866" y="82820"/>
                </a:lnTo>
                <a:lnTo>
                  <a:pt x="1787690" y="82820"/>
                </a:lnTo>
                <a:cubicBezTo>
                  <a:pt x="1781545" y="109061"/>
                  <a:pt x="1773659" y="133408"/>
                  <a:pt x="1764033" y="155860"/>
                </a:cubicBezTo>
                <a:cubicBezTo>
                  <a:pt x="1754408" y="178313"/>
                  <a:pt x="1742910" y="198959"/>
                  <a:pt x="1729540" y="217799"/>
                </a:cubicBezTo>
                <a:cubicBezTo>
                  <a:pt x="1753798" y="245934"/>
                  <a:pt x="1784929" y="271426"/>
                  <a:pt x="1822932" y="294275"/>
                </a:cubicBezTo>
                <a:lnTo>
                  <a:pt x="1810245" y="315421"/>
                </a:lnTo>
                <a:cubicBezTo>
                  <a:pt x="1771772" y="292219"/>
                  <a:pt x="1739819" y="266375"/>
                  <a:pt x="1714386" y="237887"/>
                </a:cubicBezTo>
                <a:cubicBezTo>
                  <a:pt x="1701529" y="253365"/>
                  <a:pt x="1687153" y="267608"/>
                  <a:pt x="1671257" y="280619"/>
                </a:cubicBezTo>
                <a:cubicBezTo>
                  <a:pt x="1655362" y="293629"/>
                  <a:pt x="1637902" y="305582"/>
                  <a:pt x="1618878" y="316478"/>
                </a:cubicBezTo>
                <a:lnTo>
                  <a:pt x="1606543" y="294980"/>
                </a:lnTo>
                <a:cubicBezTo>
                  <a:pt x="1625200" y="284437"/>
                  <a:pt x="1642160" y="272836"/>
                  <a:pt x="1657425" y="260178"/>
                </a:cubicBezTo>
                <a:cubicBezTo>
                  <a:pt x="1672689" y="247520"/>
                  <a:pt x="1686390" y="233629"/>
                  <a:pt x="1698526" y="218504"/>
                </a:cubicBezTo>
                <a:cubicBezTo>
                  <a:pt x="1683563" y="198952"/>
                  <a:pt x="1671111" y="177879"/>
                  <a:pt x="1661169" y="155288"/>
                </a:cubicBezTo>
                <a:cubicBezTo>
                  <a:pt x="1651228" y="132696"/>
                  <a:pt x="1643710" y="108540"/>
                  <a:pt x="1638614" y="82820"/>
                </a:cubicBezTo>
                <a:lnTo>
                  <a:pt x="1599847" y="82820"/>
                </a:lnTo>
                <a:lnTo>
                  <a:pt x="1599847" y="58150"/>
                </a:lnTo>
                <a:lnTo>
                  <a:pt x="1701346" y="58150"/>
                </a:lnTo>
                <a:close/>
                <a:moveTo>
                  <a:pt x="293837" y="3525"/>
                </a:moveTo>
                <a:lnTo>
                  <a:pt x="318506" y="3525"/>
                </a:lnTo>
                <a:lnTo>
                  <a:pt x="318506" y="72952"/>
                </a:lnTo>
                <a:lnTo>
                  <a:pt x="346348" y="72952"/>
                </a:lnTo>
                <a:lnTo>
                  <a:pt x="346348" y="97622"/>
                </a:lnTo>
                <a:lnTo>
                  <a:pt x="318506" y="97622"/>
                </a:lnTo>
                <a:lnTo>
                  <a:pt x="318506" y="171984"/>
                </a:lnTo>
                <a:lnTo>
                  <a:pt x="342824" y="164583"/>
                </a:lnTo>
                <a:lnTo>
                  <a:pt x="349872" y="188195"/>
                </a:lnTo>
                <a:lnTo>
                  <a:pt x="318506" y="198063"/>
                </a:lnTo>
                <a:lnTo>
                  <a:pt x="318506" y="316478"/>
                </a:lnTo>
                <a:lnTo>
                  <a:pt x="293837" y="316478"/>
                </a:lnTo>
                <a:lnTo>
                  <a:pt x="293837" y="205464"/>
                </a:lnTo>
                <a:lnTo>
                  <a:pt x="261766" y="215332"/>
                </a:lnTo>
                <a:lnTo>
                  <a:pt x="254365" y="191720"/>
                </a:lnTo>
                <a:lnTo>
                  <a:pt x="293837" y="179737"/>
                </a:lnTo>
                <a:lnTo>
                  <a:pt x="293837" y="97622"/>
                </a:lnTo>
                <a:lnTo>
                  <a:pt x="261413" y="97622"/>
                </a:lnTo>
                <a:lnTo>
                  <a:pt x="261413" y="72952"/>
                </a:lnTo>
                <a:lnTo>
                  <a:pt x="293837" y="72952"/>
                </a:lnTo>
                <a:close/>
                <a:moveTo>
                  <a:pt x="1472708" y="0"/>
                </a:moveTo>
                <a:lnTo>
                  <a:pt x="1497377" y="0"/>
                </a:lnTo>
                <a:lnTo>
                  <a:pt x="1497377" y="50397"/>
                </a:lnTo>
                <a:lnTo>
                  <a:pt x="1571034" y="50397"/>
                </a:lnTo>
                <a:lnTo>
                  <a:pt x="1571034" y="75067"/>
                </a:lnTo>
                <a:lnTo>
                  <a:pt x="1497377" y="75067"/>
                </a:lnTo>
                <a:lnTo>
                  <a:pt x="1497377" y="127226"/>
                </a:lnTo>
                <a:lnTo>
                  <a:pt x="1553413" y="127226"/>
                </a:lnTo>
                <a:lnTo>
                  <a:pt x="1553413" y="285112"/>
                </a:lnTo>
                <a:lnTo>
                  <a:pt x="1528743" y="285112"/>
                </a:lnTo>
                <a:lnTo>
                  <a:pt x="1528743" y="151896"/>
                </a:lnTo>
                <a:lnTo>
                  <a:pt x="1497377" y="151896"/>
                </a:lnTo>
                <a:lnTo>
                  <a:pt x="1497377" y="312601"/>
                </a:lnTo>
                <a:lnTo>
                  <a:pt x="1472708" y="312601"/>
                </a:lnTo>
                <a:lnTo>
                  <a:pt x="1472708" y="151896"/>
                </a:lnTo>
                <a:lnTo>
                  <a:pt x="1440989" y="151896"/>
                </a:lnTo>
                <a:lnTo>
                  <a:pt x="1440989" y="285465"/>
                </a:lnTo>
                <a:lnTo>
                  <a:pt x="1416320" y="285465"/>
                </a:lnTo>
                <a:lnTo>
                  <a:pt x="1416320" y="127226"/>
                </a:lnTo>
                <a:lnTo>
                  <a:pt x="1472708" y="127226"/>
                </a:lnTo>
                <a:lnTo>
                  <a:pt x="1472708" y="75067"/>
                </a:lnTo>
                <a:lnTo>
                  <a:pt x="1400108" y="75067"/>
                </a:lnTo>
                <a:lnTo>
                  <a:pt x="1400108" y="50397"/>
                </a:lnTo>
                <a:lnTo>
                  <a:pt x="1472708" y="50397"/>
                </a:lnTo>
                <a:close/>
              </a:path>
            </a:pathLst>
          </a:custGeom>
          <a:solidFill>
            <a:srgbClr val="F4E09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F4E09B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BBC5D6AD-2694-4134-8952-E9086FF9F15B}"/>
              </a:ext>
            </a:extLst>
          </p:cNvPr>
          <p:cNvSpPr txBox="1"/>
          <p:nvPr/>
        </p:nvSpPr>
        <p:spPr>
          <a:xfrm>
            <a:off x="6817227" y="4953479"/>
            <a:ext cx="1139715" cy="251631"/>
          </a:xfrm>
          <a:custGeom>
            <a:avLst/>
            <a:gdLst/>
            <a:ahLst/>
            <a:cxnLst/>
            <a:rect l="l" t="t" r="r" b="b"/>
            <a:pathLst>
              <a:path w="1139715" h="251631">
                <a:moveTo>
                  <a:pt x="838201" y="214979"/>
                </a:moveTo>
                <a:lnTo>
                  <a:pt x="864633" y="214979"/>
                </a:lnTo>
                <a:lnTo>
                  <a:pt x="864633" y="249164"/>
                </a:lnTo>
                <a:lnTo>
                  <a:pt x="838201" y="249164"/>
                </a:lnTo>
                <a:close/>
                <a:moveTo>
                  <a:pt x="523876" y="214979"/>
                </a:moveTo>
                <a:lnTo>
                  <a:pt x="550308" y="214979"/>
                </a:lnTo>
                <a:lnTo>
                  <a:pt x="550308" y="249164"/>
                </a:lnTo>
                <a:lnTo>
                  <a:pt x="523876" y="249164"/>
                </a:lnTo>
                <a:close/>
                <a:moveTo>
                  <a:pt x="1082975" y="24670"/>
                </a:moveTo>
                <a:cubicBezTo>
                  <a:pt x="1073121" y="24758"/>
                  <a:pt x="1065779" y="27929"/>
                  <a:pt x="1060948" y="34185"/>
                </a:cubicBezTo>
                <a:cubicBezTo>
                  <a:pt x="1056117" y="40441"/>
                  <a:pt x="1053709" y="49251"/>
                  <a:pt x="1053723" y="60617"/>
                </a:cubicBezTo>
                <a:lnTo>
                  <a:pt x="1053723" y="191014"/>
                </a:lnTo>
                <a:cubicBezTo>
                  <a:pt x="1053709" y="202211"/>
                  <a:pt x="1056117" y="210919"/>
                  <a:pt x="1060948" y="217138"/>
                </a:cubicBezTo>
                <a:cubicBezTo>
                  <a:pt x="1065779" y="223356"/>
                  <a:pt x="1073121" y="226514"/>
                  <a:pt x="1082975" y="226609"/>
                </a:cubicBezTo>
                <a:cubicBezTo>
                  <a:pt x="1092982" y="226514"/>
                  <a:pt x="1100368" y="223356"/>
                  <a:pt x="1105133" y="217138"/>
                </a:cubicBezTo>
                <a:cubicBezTo>
                  <a:pt x="1109898" y="210919"/>
                  <a:pt x="1112263" y="202211"/>
                  <a:pt x="1112226" y="191014"/>
                </a:cubicBezTo>
                <a:lnTo>
                  <a:pt x="1112226" y="60617"/>
                </a:lnTo>
                <a:cubicBezTo>
                  <a:pt x="1112263" y="49251"/>
                  <a:pt x="1109898" y="40441"/>
                  <a:pt x="1105133" y="34185"/>
                </a:cubicBezTo>
                <a:cubicBezTo>
                  <a:pt x="1100368" y="27929"/>
                  <a:pt x="1092982" y="24758"/>
                  <a:pt x="1082975" y="24670"/>
                </a:cubicBezTo>
                <a:close/>
                <a:moveTo>
                  <a:pt x="187625" y="24670"/>
                </a:moveTo>
                <a:cubicBezTo>
                  <a:pt x="177771" y="24758"/>
                  <a:pt x="170429" y="27929"/>
                  <a:pt x="165598" y="34185"/>
                </a:cubicBezTo>
                <a:cubicBezTo>
                  <a:pt x="160767" y="40441"/>
                  <a:pt x="158359" y="49251"/>
                  <a:pt x="158373" y="60617"/>
                </a:cubicBezTo>
                <a:lnTo>
                  <a:pt x="158373" y="191014"/>
                </a:lnTo>
                <a:cubicBezTo>
                  <a:pt x="158359" y="202211"/>
                  <a:pt x="160767" y="210919"/>
                  <a:pt x="165598" y="217138"/>
                </a:cubicBezTo>
                <a:cubicBezTo>
                  <a:pt x="170429" y="223356"/>
                  <a:pt x="177771" y="226514"/>
                  <a:pt x="187625" y="226609"/>
                </a:cubicBezTo>
                <a:cubicBezTo>
                  <a:pt x="197632" y="226514"/>
                  <a:pt x="205018" y="223356"/>
                  <a:pt x="209783" y="217138"/>
                </a:cubicBezTo>
                <a:cubicBezTo>
                  <a:pt x="214549" y="210919"/>
                  <a:pt x="216913" y="202211"/>
                  <a:pt x="216876" y="191014"/>
                </a:cubicBezTo>
                <a:lnTo>
                  <a:pt x="216876" y="60617"/>
                </a:lnTo>
                <a:cubicBezTo>
                  <a:pt x="216913" y="49251"/>
                  <a:pt x="214549" y="40441"/>
                  <a:pt x="209783" y="34185"/>
                </a:cubicBezTo>
                <a:cubicBezTo>
                  <a:pt x="205018" y="27929"/>
                  <a:pt x="197632" y="24758"/>
                  <a:pt x="187625" y="24670"/>
                </a:cubicBezTo>
                <a:close/>
                <a:moveTo>
                  <a:pt x="639529" y="2467"/>
                </a:moveTo>
                <a:lnTo>
                  <a:pt x="658560" y="2467"/>
                </a:lnTo>
                <a:lnTo>
                  <a:pt x="658560" y="249164"/>
                </a:lnTo>
                <a:lnTo>
                  <a:pt x="631423" y="249164"/>
                </a:lnTo>
                <a:lnTo>
                  <a:pt x="631423" y="47225"/>
                </a:lnTo>
                <a:cubicBezTo>
                  <a:pt x="626805" y="50088"/>
                  <a:pt x="621592" y="52467"/>
                  <a:pt x="615784" y="54361"/>
                </a:cubicBezTo>
                <a:cubicBezTo>
                  <a:pt x="609976" y="56256"/>
                  <a:pt x="603794" y="57401"/>
                  <a:pt x="597238" y="57797"/>
                </a:cubicBezTo>
                <a:lnTo>
                  <a:pt x="597238" y="35242"/>
                </a:lnTo>
                <a:cubicBezTo>
                  <a:pt x="610322" y="34493"/>
                  <a:pt x="619925" y="31057"/>
                  <a:pt x="626048" y="24934"/>
                </a:cubicBezTo>
                <a:cubicBezTo>
                  <a:pt x="632172" y="18810"/>
                  <a:pt x="636665" y="11321"/>
                  <a:pt x="639529" y="2467"/>
                </a:cubicBezTo>
                <a:close/>
                <a:moveTo>
                  <a:pt x="388764" y="2467"/>
                </a:moveTo>
                <a:lnTo>
                  <a:pt x="500483" y="2467"/>
                </a:lnTo>
                <a:lnTo>
                  <a:pt x="500483" y="26432"/>
                </a:lnTo>
                <a:lnTo>
                  <a:pt x="437046" y="249164"/>
                </a:lnTo>
                <a:lnTo>
                  <a:pt x="409557" y="249164"/>
                </a:lnTo>
                <a:lnTo>
                  <a:pt x="472641" y="27136"/>
                </a:lnTo>
                <a:lnTo>
                  <a:pt x="388764" y="27136"/>
                </a:lnTo>
                <a:close/>
                <a:moveTo>
                  <a:pt x="325204" y="2467"/>
                </a:moveTo>
                <a:lnTo>
                  <a:pt x="344235" y="2467"/>
                </a:lnTo>
                <a:lnTo>
                  <a:pt x="344235" y="249164"/>
                </a:lnTo>
                <a:lnTo>
                  <a:pt x="317098" y="249164"/>
                </a:lnTo>
                <a:lnTo>
                  <a:pt x="317098" y="47225"/>
                </a:lnTo>
                <a:cubicBezTo>
                  <a:pt x="312480" y="50088"/>
                  <a:pt x="307267" y="52467"/>
                  <a:pt x="301459" y="54361"/>
                </a:cubicBezTo>
                <a:cubicBezTo>
                  <a:pt x="295651" y="56256"/>
                  <a:pt x="289469" y="57401"/>
                  <a:pt x="282913" y="57797"/>
                </a:cubicBezTo>
                <a:lnTo>
                  <a:pt x="282913" y="35242"/>
                </a:lnTo>
                <a:cubicBezTo>
                  <a:pt x="295997" y="34493"/>
                  <a:pt x="305600" y="31057"/>
                  <a:pt x="311724" y="24934"/>
                </a:cubicBezTo>
                <a:cubicBezTo>
                  <a:pt x="317847" y="18810"/>
                  <a:pt x="322340" y="11321"/>
                  <a:pt x="325204" y="2467"/>
                </a:cubicBezTo>
                <a:close/>
                <a:moveTo>
                  <a:pt x="1082975" y="0"/>
                </a:moveTo>
                <a:cubicBezTo>
                  <a:pt x="1101991" y="227"/>
                  <a:pt x="1116205" y="5851"/>
                  <a:pt x="1125618" y="16872"/>
                </a:cubicBezTo>
                <a:cubicBezTo>
                  <a:pt x="1135031" y="27893"/>
                  <a:pt x="1139730" y="42944"/>
                  <a:pt x="1139715" y="62027"/>
                </a:cubicBezTo>
                <a:lnTo>
                  <a:pt x="1139715" y="189252"/>
                </a:lnTo>
                <a:cubicBezTo>
                  <a:pt x="1139730" y="208349"/>
                  <a:pt x="1135031" y="223459"/>
                  <a:pt x="1125618" y="234583"/>
                </a:cubicBezTo>
                <a:cubicBezTo>
                  <a:pt x="1116205" y="245706"/>
                  <a:pt x="1101991" y="251389"/>
                  <a:pt x="1082975" y="251631"/>
                </a:cubicBezTo>
                <a:cubicBezTo>
                  <a:pt x="1064127" y="251389"/>
                  <a:pt x="1050016" y="245706"/>
                  <a:pt x="1040640" y="234583"/>
                </a:cubicBezTo>
                <a:cubicBezTo>
                  <a:pt x="1031264" y="223459"/>
                  <a:pt x="1026579" y="208349"/>
                  <a:pt x="1026587" y="189252"/>
                </a:cubicBezTo>
                <a:lnTo>
                  <a:pt x="1026587" y="62027"/>
                </a:lnTo>
                <a:cubicBezTo>
                  <a:pt x="1026579" y="42944"/>
                  <a:pt x="1031264" y="27893"/>
                  <a:pt x="1040640" y="16872"/>
                </a:cubicBezTo>
                <a:cubicBezTo>
                  <a:pt x="1050016" y="5851"/>
                  <a:pt x="1064127" y="227"/>
                  <a:pt x="1082975" y="0"/>
                </a:cubicBezTo>
                <a:close/>
                <a:moveTo>
                  <a:pt x="949272" y="0"/>
                </a:moveTo>
                <a:cubicBezTo>
                  <a:pt x="968244" y="227"/>
                  <a:pt x="982283" y="5851"/>
                  <a:pt x="991387" y="16872"/>
                </a:cubicBezTo>
                <a:cubicBezTo>
                  <a:pt x="1000491" y="27893"/>
                  <a:pt x="1005014" y="42944"/>
                  <a:pt x="1004955" y="62027"/>
                </a:cubicBezTo>
                <a:lnTo>
                  <a:pt x="1004955" y="68370"/>
                </a:lnTo>
                <a:cubicBezTo>
                  <a:pt x="1004941" y="81124"/>
                  <a:pt x="1002415" y="91829"/>
                  <a:pt x="997378" y="100485"/>
                </a:cubicBezTo>
                <a:cubicBezTo>
                  <a:pt x="992341" y="109141"/>
                  <a:pt x="984882" y="115353"/>
                  <a:pt x="974999" y="119119"/>
                </a:cubicBezTo>
                <a:cubicBezTo>
                  <a:pt x="985344" y="123099"/>
                  <a:pt x="992936" y="129501"/>
                  <a:pt x="997775" y="138327"/>
                </a:cubicBezTo>
                <a:cubicBezTo>
                  <a:pt x="1002613" y="147152"/>
                  <a:pt x="1005007" y="157783"/>
                  <a:pt x="1004955" y="170221"/>
                </a:cubicBezTo>
                <a:lnTo>
                  <a:pt x="1004955" y="189252"/>
                </a:lnTo>
                <a:cubicBezTo>
                  <a:pt x="1005014" y="208349"/>
                  <a:pt x="1000491" y="223459"/>
                  <a:pt x="991387" y="234583"/>
                </a:cubicBezTo>
                <a:cubicBezTo>
                  <a:pt x="982283" y="245706"/>
                  <a:pt x="968244" y="251389"/>
                  <a:pt x="949272" y="251631"/>
                </a:cubicBezTo>
                <a:cubicBezTo>
                  <a:pt x="930469" y="251389"/>
                  <a:pt x="916533" y="245706"/>
                  <a:pt x="907466" y="234583"/>
                </a:cubicBezTo>
                <a:cubicBezTo>
                  <a:pt x="898398" y="223459"/>
                  <a:pt x="893890" y="208349"/>
                  <a:pt x="893942" y="189252"/>
                </a:cubicBezTo>
                <a:lnTo>
                  <a:pt x="893942" y="172336"/>
                </a:lnTo>
                <a:lnTo>
                  <a:pt x="919669" y="172336"/>
                </a:lnTo>
                <a:lnTo>
                  <a:pt x="919669" y="191014"/>
                </a:lnTo>
                <a:cubicBezTo>
                  <a:pt x="919639" y="202211"/>
                  <a:pt x="921989" y="210919"/>
                  <a:pt x="926717" y="217138"/>
                </a:cubicBezTo>
                <a:cubicBezTo>
                  <a:pt x="931445" y="223356"/>
                  <a:pt x="938729" y="226514"/>
                  <a:pt x="948567" y="226609"/>
                </a:cubicBezTo>
                <a:cubicBezTo>
                  <a:pt x="958560" y="226587"/>
                  <a:pt x="965888" y="223371"/>
                  <a:pt x="970550" y="216961"/>
                </a:cubicBezTo>
                <a:cubicBezTo>
                  <a:pt x="975212" y="210552"/>
                  <a:pt x="977518" y="201080"/>
                  <a:pt x="977466" y="188547"/>
                </a:cubicBezTo>
                <a:lnTo>
                  <a:pt x="977466" y="169516"/>
                </a:lnTo>
                <a:cubicBezTo>
                  <a:pt x="977474" y="157394"/>
                  <a:pt x="974904" y="148334"/>
                  <a:pt x="969757" y="142335"/>
                </a:cubicBezTo>
                <a:cubicBezTo>
                  <a:pt x="964610" y="136337"/>
                  <a:pt x="956842" y="133180"/>
                  <a:pt x="946453" y="132864"/>
                </a:cubicBezTo>
                <a:lnTo>
                  <a:pt x="931651" y="132864"/>
                </a:lnTo>
                <a:lnTo>
                  <a:pt x="931651" y="108194"/>
                </a:lnTo>
                <a:lnTo>
                  <a:pt x="947862" y="108194"/>
                </a:lnTo>
                <a:cubicBezTo>
                  <a:pt x="957114" y="107820"/>
                  <a:pt x="964338" y="104780"/>
                  <a:pt x="969537" y="99075"/>
                </a:cubicBezTo>
                <a:cubicBezTo>
                  <a:pt x="974735" y="93370"/>
                  <a:pt x="977378" y="85132"/>
                  <a:pt x="977466" y="74361"/>
                </a:cubicBezTo>
                <a:lnTo>
                  <a:pt x="977466" y="63084"/>
                </a:lnTo>
                <a:cubicBezTo>
                  <a:pt x="977518" y="50382"/>
                  <a:pt x="975212" y="40808"/>
                  <a:pt x="970550" y="34361"/>
                </a:cubicBezTo>
                <a:cubicBezTo>
                  <a:pt x="965888" y="27915"/>
                  <a:pt x="958560" y="24684"/>
                  <a:pt x="948567" y="24670"/>
                </a:cubicBezTo>
                <a:cubicBezTo>
                  <a:pt x="938729" y="24780"/>
                  <a:pt x="931445" y="27996"/>
                  <a:pt x="926717" y="34317"/>
                </a:cubicBezTo>
                <a:cubicBezTo>
                  <a:pt x="921989" y="40639"/>
                  <a:pt x="919639" y="49405"/>
                  <a:pt x="919669" y="60617"/>
                </a:cubicBezTo>
                <a:lnTo>
                  <a:pt x="919669" y="73304"/>
                </a:lnTo>
                <a:lnTo>
                  <a:pt x="893942" y="73304"/>
                </a:lnTo>
                <a:lnTo>
                  <a:pt x="893942" y="62027"/>
                </a:lnTo>
                <a:cubicBezTo>
                  <a:pt x="893890" y="42944"/>
                  <a:pt x="898398" y="27893"/>
                  <a:pt x="907466" y="16872"/>
                </a:cubicBezTo>
                <a:cubicBezTo>
                  <a:pt x="916533" y="5851"/>
                  <a:pt x="930469" y="227"/>
                  <a:pt x="949272" y="0"/>
                </a:cubicBezTo>
                <a:close/>
                <a:moveTo>
                  <a:pt x="760182" y="0"/>
                </a:moveTo>
                <a:cubicBezTo>
                  <a:pt x="779308" y="242"/>
                  <a:pt x="793391" y="5925"/>
                  <a:pt x="802429" y="17048"/>
                </a:cubicBezTo>
                <a:cubicBezTo>
                  <a:pt x="811467" y="28172"/>
                  <a:pt x="815946" y="43282"/>
                  <a:pt x="815865" y="62379"/>
                </a:cubicBezTo>
                <a:cubicBezTo>
                  <a:pt x="815431" y="80768"/>
                  <a:pt x="811079" y="96788"/>
                  <a:pt x="802809" y="110441"/>
                </a:cubicBezTo>
                <a:cubicBezTo>
                  <a:pt x="794539" y="124094"/>
                  <a:pt x="784955" y="136590"/>
                  <a:pt x="774059" y="147930"/>
                </a:cubicBezTo>
                <a:cubicBezTo>
                  <a:pt x="763162" y="159270"/>
                  <a:pt x="753556" y="170665"/>
                  <a:pt x="745242" y="182115"/>
                </a:cubicBezTo>
                <a:cubicBezTo>
                  <a:pt x="736928" y="193566"/>
                  <a:pt x="732510" y="206282"/>
                  <a:pt x="731988" y="220265"/>
                </a:cubicBezTo>
                <a:lnTo>
                  <a:pt x="731988" y="224142"/>
                </a:lnTo>
                <a:lnTo>
                  <a:pt x="813046" y="224142"/>
                </a:lnTo>
                <a:lnTo>
                  <a:pt x="813046" y="249164"/>
                </a:lnTo>
                <a:lnTo>
                  <a:pt x="704851" y="249164"/>
                </a:lnTo>
                <a:lnTo>
                  <a:pt x="704851" y="228019"/>
                </a:lnTo>
                <a:cubicBezTo>
                  <a:pt x="705286" y="208414"/>
                  <a:pt x="709636" y="191896"/>
                  <a:pt x="717902" y="178464"/>
                </a:cubicBezTo>
                <a:cubicBezTo>
                  <a:pt x="726167" y="165033"/>
                  <a:pt x="735738" y="152843"/>
                  <a:pt x="746614" y="141895"/>
                </a:cubicBezTo>
                <a:cubicBezTo>
                  <a:pt x="757489" y="130947"/>
                  <a:pt x="767060" y="119396"/>
                  <a:pt x="775325" y="107242"/>
                </a:cubicBezTo>
                <a:cubicBezTo>
                  <a:pt x="783591" y="95088"/>
                  <a:pt x="787941" y="80486"/>
                  <a:pt x="788376" y="63436"/>
                </a:cubicBezTo>
                <a:cubicBezTo>
                  <a:pt x="788449" y="50720"/>
                  <a:pt x="786188" y="41087"/>
                  <a:pt x="781592" y="34537"/>
                </a:cubicBezTo>
                <a:cubicBezTo>
                  <a:pt x="776996" y="27988"/>
                  <a:pt x="769624" y="24699"/>
                  <a:pt x="759477" y="24670"/>
                </a:cubicBezTo>
                <a:cubicBezTo>
                  <a:pt x="749484" y="24816"/>
                  <a:pt x="742157" y="28135"/>
                  <a:pt x="737495" y="34626"/>
                </a:cubicBezTo>
                <a:cubicBezTo>
                  <a:pt x="732832" y="41116"/>
                  <a:pt x="730527" y="49897"/>
                  <a:pt x="730578" y="60969"/>
                </a:cubicBezTo>
                <a:lnTo>
                  <a:pt x="730578" y="82820"/>
                </a:lnTo>
                <a:lnTo>
                  <a:pt x="704851" y="82820"/>
                </a:lnTo>
                <a:lnTo>
                  <a:pt x="704851" y="62731"/>
                </a:lnTo>
                <a:cubicBezTo>
                  <a:pt x="704778" y="43620"/>
                  <a:pt x="709242" y="28451"/>
                  <a:pt x="718243" y="17225"/>
                </a:cubicBezTo>
                <a:cubicBezTo>
                  <a:pt x="727245" y="5998"/>
                  <a:pt x="741224" y="257"/>
                  <a:pt x="760182" y="0"/>
                </a:cubicBezTo>
                <a:close/>
                <a:moveTo>
                  <a:pt x="187625" y="0"/>
                </a:moveTo>
                <a:cubicBezTo>
                  <a:pt x="206641" y="227"/>
                  <a:pt x="220855" y="5851"/>
                  <a:pt x="230268" y="16872"/>
                </a:cubicBezTo>
                <a:cubicBezTo>
                  <a:pt x="239681" y="27893"/>
                  <a:pt x="244380" y="42944"/>
                  <a:pt x="244365" y="62027"/>
                </a:cubicBezTo>
                <a:lnTo>
                  <a:pt x="244365" y="189252"/>
                </a:lnTo>
                <a:cubicBezTo>
                  <a:pt x="244380" y="208349"/>
                  <a:pt x="239681" y="223459"/>
                  <a:pt x="230268" y="234583"/>
                </a:cubicBezTo>
                <a:cubicBezTo>
                  <a:pt x="220855" y="245706"/>
                  <a:pt x="206641" y="251389"/>
                  <a:pt x="187625" y="251631"/>
                </a:cubicBezTo>
                <a:cubicBezTo>
                  <a:pt x="168777" y="251389"/>
                  <a:pt x="154666" y="245706"/>
                  <a:pt x="145290" y="234583"/>
                </a:cubicBezTo>
                <a:cubicBezTo>
                  <a:pt x="135914" y="223459"/>
                  <a:pt x="131229" y="208349"/>
                  <a:pt x="131237" y="189252"/>
                </a:cubicBezTo>
                <a:lnTo>
                  <a:pt x="131237" y="62027"/>
                </a:lnTo>
                <a:cubicBezTo>
                  <a:pt x="131229" y="42944"/>
                  <a:pt x="135914" y="27893"/>
                  <a:pt x="145290" y="16872"/>
                </a:cubicBezTo>
                <a:cubicBezTo>
                  <a:pt x="154666" y="5851"/>
                  <a:pt x="168777" y="227"/>
                  <a:pt x="187625" y="0"/>
                </a:cubicBezTo>
                <a:close/>
                <a:moveTo>
                  <a:pt x="55332" y="0"/>
                </a:moveTo>
                <a:cubicBezTo>
                  <a:pt x="74458" y="242"/>
                  <a:pt x="88541" y="5925"/>
                  <a:pt x="97579" y="17048"/>
                </a:cubicBezTo>
                <a:cubicBezTo>
                  <a:pt x="106617" y="28172"/>
                  <a:pt x="111096" y="43282"/>
                  <a:pt x="111015" y="62379"/>
                </a:cubicBezTo>
                <a:cubicBezTo>
                  <a:pt x="110581" y="80768"/>
                  <a:pt x="106229" y="96788"/>
                  <a:pt x="97959" y="110441"/>
                </a:cubicBezTo>
                <a:cubicBezTo>
                  <a:pt x="89689" y="124094"/>
                  <a:pt x="80105" y="136590"/>
                  <a:pt x="69209" y="147930"/>
                </a:cubicBezTo>
                <a:cubicBezTo>
                  <a:pt x="58312" y="159270"/>
                  <a:pt x="48707" y="170665"/>
                  <a:pt x="40392" y="182115"/>
                </a:cubicBezTo>
                <a:cubicBezTo>
                  <a:pt x="32078" y="193566"/>
                  <a:pt x="27660" y="206282"/>
                  <a:pt x="27138" y="220265"/>
                </a:cubicBezTo>
                <a:lnTo>
                  <a:pt x="27138" y="224142"/>
                </a:lnTo>
                <a:lnTo>
                  <a:pt x="108196" y="224142"/>
                </a:lnTo>
                <a:lnTo>
                  <a:pt x="108196" y="249164"/>
                </a:lnTo>
                <a:lnTo>
                  <a:pt x="1" y="249164"/>
                </a:lnTo>
                <a:lnTo>
                  <a:pt x="1" y="228019"/>
                </a:lnTo>
                <a:cubicBezTo>
                  <a:pt x="436" y="208414"/>
                  <a:pt x="4787" y="191896"/>
                  <a:pt x="13052" y="178464"/>
                </a:cubicBezTo>
                <a:cubicBezTo>
                  <a:pt x="21317" y="165033"/>
                  <a:pt x="30888" y="152843"/>
                  <a:pt x="41764" y="141895"/>
                </a:cubicBezTo>
                <a:cubicBezTo>
                  <a:pt x="52639" y="130947"/>
                  <a:pt x="62210" y="119396"/>
                  <a:pt x="70475" y="107242"/>
                </a:cubicBezTo>
                <a:cubicBezTo>
                  <a:pt x="78741" y="95088"/>
                  <a:pt x="83091" y="80486"/>
                  <a:pt x="83526" y="63436"/>
                </a:cubicBezTo>
                <a:cubicBezTo>
                  <a:pt x="83599" y="50720"/>
                  <a:pt x="81338" y="41087"/>
                  <a:pt x="76742" y="34537"/>
                </a:cubicBezTo>
                <a:cubicBezTo>
                  <a:pt x="72146" y="27988"/>
                  <a:pt x="64774" y="24699"/>
                  <a:pt x="54627" y="24670"/>
                </a:cubicBezTo>
                <a:cubicBezTo>
                  <a:pt x="44634" y="24816"/>
                  <a:pt x="37307" y="28135"/>
                  <a:pt x="32645" y="34626"/>
                </a:cubicBezTo>
                <a:cubicBezTo>
                  <a:pt x="27982" y="41116"/>
                  <a:pt x="25677" y="49897"/>
                  <a:pt x="25728" y="60969"/>
                </a:cubicBezTo>
                <a:lnTo>
                  <a:pt x="25728" y="82820"/>
                </a:lnTo>
                <a:lnTo>
                  <a:pt x="1" y="82820"/>
                </a:lnTo>
                <a:lnTo>
                  <a:pt x="1" y="62731"/>
                </a:lnTo>
                <a:cubicBezTo>
                  <a:pt x="-72" y="43620"/>
                  <a:pt x="4392" y="28451"/>
                  <a:pt x="13393" y="17225"/>
                </a:cubicBezTo>
                <a:cubicBezTo>
                  <a:pt x="22395" y="5998"/>
                  <a:pt x="36374" y="257"/>
                  <a:pt x="55332" y="0"/>
                </a:cubicBezTo>
                <a:close/>
              </a:path>
            </a:pathLst>
          </a:custGeom>
          <a:solidFill>
            <a:srgbClr val="F4E09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F4E09B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xmlns="" id="{85CABE35-C704-4E27-B607-E1DC4D742D0E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8551804" y="4882791"/>
            <a:ext cx="290586" cy="385682"/>
          </a:xfrm>
          <a:custGeom>
            <a:avLst/>
            <a:gdLst>
              <a:gd name="T0" fmla="*/ 1882 w 2006"/>
              <a:gd name="T1" fmla="*/ 1156 h 2667"/>
              <a:gd name="T2" fmla="*/ 1953 w 2006"/>
              <a:gd name="T3" fmla="*/ 1421 h 2667"/>
              <a:gd name="T4" fmla="*/ 1882 w 2006"/>
              <a:gd name="T5" fmla="*/ 1492 h 2667"/>
              <a:gd name="T6" fmla="*/ 291 w 2006"/>
              <a:gd name="T7" fmla="*/ 2613 h 2667"/>
              <a:gd name="T8" fmla="*/ 26 w 2006"/>
              <a:gd name="T9" fmla="*/ 2542 h 2667"/>
              <a:gd name="T10" fmla="*/ 0 w 2006"/>
              <a:gd name="T11" fmla="*/ 2444 h 2667"/>
              <a:gd name="T12" fmla="*/ 2 w 2006"/>
              <a:gd name="T13" fmla="*/ 194 h 2667"/>
              <a:gd name="T14" fmla="*/ 196 w 2006"/>
              <a:gd name="T15" fmla="*/ 0 h 2667"/>
              <a:gd name="T16" fmla="*/ 293 w 2006"/>
              <a:gd name="T17" fmla="*/ 26 h 2667"/>
              <a:gd name="T18" fmla="*/ 1882 w 2006"/>
              <a:gd name="T19" fmla="*/ 1156 h 2667"/>
              <a:gd name="T20" fmla="*/ 1882 w 2006"/>
              <a:gd name="T21" fmla="*/ 1156 h 2667"/>
              <a:gd name="T22" fmla="*/ 1882 w 2006"/>
              <a:gd name="T23" fmla="*/ 1156 h 2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6" h="2667">
                <a:moveTo>
                  <a:pt x="1882" y="1156"/>
                </a:moveTo>
                <a:cubicBezTo>
                  <a:pt x="1974" y="1209"/>
                  <a:pt x="2006" y="1328"/>
                  <a:pt x="1953" y="1421"/>
                </a:cubicBezTo>
                <a:cubicBezTo>
                  <a:pt x="1936" y="1450"/>
                  <a:pt x="1911" y="1475"/>
                  <a:pt x="1882" y="1492"/>
                </a:cubicBezTo>
                <a:cubicBezTo>
                  <a:pt x="291" y="2613"/>
                  <a:pt x="291" y="2613"/>
                  <a:pt x="291" y="2613"/>
                </a:cubicBezTo>
                <a:cubicBezTo>
                  <a:pt x="198" y="2667"/>
                  <a:pt x="80" y="2635"/>
                  <a:pt x="26" y="2542"/>
                </a:cubicBezTo>
                <a:cubicBezTo>
                  <a:pt x="9" y="2512"/>
                  <a:pt x="0" y="2478"/>
                  <a:pt x="0" y="244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87"/>
                  <a:pt x="89" y="0"/>
                  <a:pt x="196" y="0"/>
                </a:cubicBezTo>
                <a:cubicBezTo>
                  <a:pt x="230" y="0"/>
                  <a:pt x="264" y="9"/>
                  <a:pt x="293" y="26"/>
                </a:cubicBezTo>
                <a:lnTo>
                  <a:pt x="1882" y="1156"/>
                </a:lnTo>
                <a:close/>
                <a:moveTo>
                  <a:pt x="1882" y="1156"/>
                </a:moveTo>
                <a:cubicBezTo>
                  <a:pt x="1882" y="1156"/>
                  <a:pt x="1882" y="1156"/>
                  <a:pt x="1882" y="1156"/>
                </a:cubicBezTo>
              </a:path>
            </a:pathLst>
          </a:custGeom>
          <a:solidFill>
            <a:srgbClr val="2624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DE7859AC-EC99-4876-98C5-0C353304F8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1" r="82356" b="20817"/>
          <a:stretch/>
        </p:blipFill>
        <p:spPr>
          <a:xfrm flipH="1">
            <a:off x="5198017" y="3851618"/>
            <a:ext cx="779979" cy="847703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E377A1F2-79F4-448D-A238-23D2AE8FEB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977"/>
          <a:stretch/>
        </p:blipFill>
        <p:spPr>
          <a:xfrm>
            <a:off x="245684" y="0"/>
            <a:ext cx="3682601" cy="21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5E297D2F-E307-4D39-87DA-56A98ABA4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3116887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3934520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01BCFF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13CF824F-4AE2-47A7-96E3-B58997147EF0}"/>
              </a:ext>
            </a:extLst>
          </p:cNvPr>
          <p:cNvSpPr txBox="1"/>
          <p:nvPr/>
        </p:nvSpPr>
        <p:spPr>
          <a:xfrm>
            <a:off x="689931" y="4109582"/>
            <a:ext cx="2605582" cy="293827"/>
          </a:xfrm>
          <a:custGeom>
            <a:avLst/>
            <a:gdLst/>
            <a:ahLst/>
            <a:cxnLst/>
            <a:rect l="l" t="t" r="r" b="b"/>
            <a:pathLst>
              <a:path w="2605582" h="293827">
                <a:moveTo>
                  <a:pt x="803757" y="211836"/>
                </a:moveTo>
                <a:lnTo>
                  <a:pt x="1029919" y="211836"/>
                </a:lnTo>
                <a:lnTo>
                  <a:pt x="1029919" y="258165"/>
                </a:lnTo>
                <a:lnTo>
                  <a:pt x="803757" y="258165"/>
                </a:lnTo>
                <a:close/>
                <a:moveTo>
                  <a:pt x="590702" y="182880"/>
                </a:moveTo>
                <a:cubicBezTo>
                  <a:pt x="602907" y="191694"/>
                  <a:pt x="615683" y="202717"/>
                  <a:pt x="629031" y="215951"/>
                </a:cubicBezTo>
                <a:cubicBezTo>
                  <a:pt x="642378" y="229184"/>
                  <a:pt x="653478" y="242036"/>
                  <a:pt x="662330" y="254508"/>
                </a:cubicBezTo>
                <a:lnTo>
                  <a:pt x="628802" y="293827"/>
                </a:lnTo>
                <a:cubicBezTo>
                  <a:pt x="620871" y="277831"/>
                  <a:pt x="611282" y="261969"/>
                  <a:pt x="600037" y="246240"/>
                </a:cubicBezTo>
                <a:cubicBezTo>
                  <a:pt x="588791" y="230511"/>
                  <a:pt x="577754" y="217621"/>
                  <a:pt x="566928" y="207569"/>
                </a:cubicBezTo>
                <a:close/>
                <a:moveTo>
                  <a:pt x="1594409" y="154533"/>
                </a:moveTo>
                <a:lnTo>
                  <a:pt x="1652930" y="154533"/>
                </a:lnTo>
                <a:lnTo>
                  <a:pt x="1652930" y="190805"/>
                </a:lnTo>
                <a:lnTo>
                  <a:pt x="1594409" y="190805"/>
                </a:lnTo>
                <a:close/>
                <a:moveTo>
                  <a:pt x="1139952" y="129845"/>
                </a:moveTo>
                <a:lnTo>
                  <a:pt x="1139952" y="157581"/>
                </a:lnTo>
                <a:lnTo>
                  <a:pt x="1225296" y="157581"/>
                </a:lnTo>
                <a:lnTo>
                  <a:pt x="1225296" y="129845"/>
                </a:lnTo>
                <a:close/>
                <a:moveTo>
                  <a:pt x="265481" y="101803"/>
                </a:moveTo>
                <a:lnTo>
                  <a:pt x="501396" y="101803"/>
                </a:lnTo>
                <a:lnTo>
                  <a:pt x="501396" y="147828"/>
                </a:lnTo>
                <a:lnTo>
                  <a:pt x="265481" y="147828"/>
                </a:lnTo>
                <a:close/>
                <a:moveTo>
                  <a:pt x="1891055" y="82296"/>
                </a:moveTo>
                <a:lnTo>
                  <a:pt x="1891055" y="138684"/>
                </a:lnTo>
                <a:lnTo>
                  <a:pt x="1906600" y="138684"/>
                </a:lnTo>
                <a:cubicBezTo>
                  <a:pt x="1913471" y="138639"/>
                  <a:pt x="1919160" y="136137"/>
                  <a:pt x="1923669" y="131178"/>
                </a:cubicBezTo>
                <a:cubicBezTo>
                  <a:pt x="1928177" y="126219"/>
                  <a:pt x="1930514" y="119069"/>
                  <a:pt x="1930679" y="109728"/>
                </a:cubicBezTo>
                <a:cubicBezTo>
                  <a:pt x="1930514" y="100184"/>
                  <a:pt x="1928177" y="93211"/>
                  <a:pt x="1923669" y="88811"/>
                </a:cubicBezTo>
                <a:cubicBezTo>
                  <a:pt x="1919160" y="84410"/>
                  <a:pt x="1913471" y="82239"/>
                  <a:pt x="1906600" y="82296"/>
                </a:cubicBezTo>
                <a:close/>
                <a:moveTo>
                  <a:pt x="1729130" y="82296"/>
                </a:moveTo>
                <a:lnTo>
                  <a:pt x="1729130" y="138684"/>
                </a:lnTo>
                <a:lnTo>
                  <a:pt x="1744675" y="138684"/>
                </a:lnTo>
                <a:cubicBezTo>
                  <a:pt x="1751546" y="138639"/>
                  <a:pt x="1757235" y="136137"/>
                  <a:pt x="1761744" y="131178"/>
                </a:cubicBezTo>
                <a:cubicBezTo>
                  <a:pt x="1766252" y="126219"/>
                  <a:pt x="1768589" y="119069"/>
                  <a:pt x="1768754" y="109728"/>
                </a:cubicBezTo>
                <a:cubicBezTo>
                  <a:pt x="1768589" y="100184"/>
                  <a:pt x="1766252" y="93211"/>
                  <a:pt x="1761744" y="88811"/>
                </a:cubicBezTo>
                <a:cubicBezTo>
                  <a:pt x="1757235" y="84410"/>
                  <a:pt x="1751546" y="82239"/>
                  <a:pt x="1744675" y="82296"/>
                </a:cubicBezTo>
                <a:close/>
                <a:moveTo>
                  <a:pt x="2159355" y="71628"/>
                </a:moveTo>
                <a:lnTo>
                  <a:pt x="2159355" y="99669"/>
                </a:lnTo>
                <a:lnTo>
                  <a:pt x="2303221" y="99669"/>
                </a:lnTo>
                <a:lnTo>
                  <a:pt x="2303221" y="71628"/>
                </a:lnTo>
                <a:close/>
                <a:moveTo>
                  <a:pt x="1139952" y="59131"/>
                </a:moveTo>
                <a:lnTo>
                  <a:pt x="1139952" y="86563"/>
                </a:lnTo>
                <a:lnTo>
                  <a:pt x="1225296" y="86563"/>
                </a:lnTo>
                <a:lnTo>
                  <a:pt x="1225296" y="59131"/>
                </a:lnTo>
                <a:close/>
                <a:moveTo>
                  <a:pt x="1976094" y="41148"/>
                </a:moveTo>
                <a:lnTo>
                  <a:pt x="2103196" y="41148"/>
                </a:lnTo>
                <a:lnTo>
                  <a:pt x="2103196" y="82601"/>
                </a:lnTo>
                <a:lnTo>
                  <a:pt x="2063572" y="82601"/>
                </a:lnTo>
                <a:lnTo>
                  <a:pt x="2063572" y="256946"/>
                </a:lnTo>
                <a:lnTo>
                  <a:pt x="2015718" y="256946"/>
                </a:lnTo>
                <a:lnTo>
                  <a:pt x="2015718" y="82601"/>
                </a:lnTo>
                <a:lnTo>
                  <a:pt x="1976094" y="82601"/>
                </a:lnTo>
                <a:close/>
                <a:moveTo>
                  <a:pt x="1843202" y="41148"/>
                </a:moveTo>
                <a:lnTo>
                  <a:pt x="1910258" y="41148"/>
                </a:lnTo>
                <a:cubicBezTo>
                  <a:pt x="1920766" y="41029"/>
                  <a:pt x="1931042" y="43061"/>
                  <a:pt x="1941087" y="47244"/>
                </a:cubicBezTo>
                <a:cubicBezTo>
                  <a:pt x="1951133" y="51426"/>
                  <a:pt x="1959468" y="58471"/>
                  <a:pt x="1966092" y="68377"/>
                </a:cubicBezTo>
                <a:cubicBezTo>
                  <a:pt x="1972717" y="78283"/>
                  <a:pt x="1976153" y="91762"/>
                  <a:pt x="1976399" y="108813"/>
                </a:cubicBezTo>
                <a:cubicBezTo>
                  <a:pt x="1976198" y="124832"/>
                  <a:pt x="1973011" y="137973"/>
                  <a:pt x="1966838" y="148234"/>
                </a:cubicBezTo>
                <a:cubicBezTo>
                  <a:pt x="1960664" y="158496"/>
                  <a:pt x="1952713" y="166082"/>
                  <a:pt x="1942984" y="170993"/>
                </a:cubicBezTo>
                <a:cubicBezTo>
                  <a:pt x="1933255" y="175903"/>
                  <a:pt x="1922956" y="178342"/>
                  <a:pt x="1912086" y="178308"/>
                </a:cubicBezTo>
                <a:lnTo>
                  <a:pt x="1891055" y="178308"/>
                </a:lnTo>
                <a:lnTo>
                  <a:pt x="1891055" y="256946"/>
                </a:lnTo>
                <a:lnTo>
                  <a:pt x="1843202" y="256946"/>
                </a:lnTo>
                <a:close/>
                <a:moveTo>
                  <a:pt x="1681277" y="41148"/>
                </a:moveTo>
                <a:lnTo>
                  <a:pt x="1748333" y="41148"/>
                </a:lnTo>
                <a:cubicBezTo>
                  <a:pt x="1758841" y="41029"/>
                  <a:pt x="1769117" y="43061"/>
                  <a:pt x="1779163" y="47244"/>
                </a:cubicBezTo>
                <a:cubicBezTo>
                  <a:pt x="1789208" y="51426"/>
                  <a:pt x="1797543" y="58471"/>
                  <a:pt x="1804167" y="68377"/>
                </a:cubicBezTo>
                <a:cubicBezTo>
                  <a:pt x="1810792" y="78283"/>
                  <a:pt x="1814228" y="91762"/>
                  <a:pt x="1814474" y="108813"/>
                </a:cubicBezTo>
                <a:cubicBezTo>
                  <a:pt x="1814273" y="124832"/>
                  <a:pt x="1811086" y="137973"/>
                  <a:pt x="1804912" y="148234"/>
                </a:cubicBezTo>
                <a:cubicBezTo>
                  <a:pt x="1798739" y="158496"/>
                  <a:pt x="1790788" y="166082"/>
                  <a:pt x="1781059" y="170993"/>
                </a:cubicBezTo>
                <a:cubicBezTo>
                  <a:pt x="1771330" y="175903"/>
                  <a:pt x="1761031" y="178342"/>
                  <a:pt x="1750161" y="178308"/>
                </a:cubicBezTo>
                <a:lnTo>
                  <a:pt x="1729130" y="178308"/>
                </a:lnTo>
                <a:lnTo>
                  <a:pt x="1729130" y="256946"/>
                </a:lnTo>
                <a:lnTo>
                  <a:pt x="1681277" y="256946"/>
                </a:lnTo>
                <a:close/>
                <a:moveTo>
                  <a:pt x="822045" y="32309"/>
                </a:moveTo>
                <a:lnTo>
                  <a:pt x="1011631" y="32309"/>
                </a:lnTo>
                <a:lnTo>
                  <a:pt x="1011631" y="78333"/>
                </a:lnTo>
                <a:lnTo>
                  <a:pt x="822045" y="78333"/>
                </a:lnTo>
                <a:close/>
                <a:moveTo>
                  <a:pt x="1090879" y="13106"/>
                </a:moveTo>
                <a:lnTo>
                  <a:pt x="1274978" y="13106"/>
                </a:lnTo>
                <a:lnTo>
                  <a:pt x="1274978" y="275539"/>
                </a:lnTo>
                <a:lnTo>
                  <a:pt x="1213713" y="275539"/>
                </a:lnTo>
                <a:lnTo>
                  <a:pt x="1225296" y="261823"/>
                </a:lnTo>
                <a:lnTo>
                  <a:pt x="1225296" y="199339"/>
                </a:lnTo>
                <a:lnTo>
                  <a:pt x="1139342" y="199339"/>
                </a:lnTo>
                <a:cubicBezTo>
                  <a:pt x="1138739" y="210839"/>
                  <a:pt x="1137659" y="222739"/>
                  <a:pt x="1136104" y="235039"/>
                </a:cubicBezTo>
                <a:cubicBezTo>
                  <a:pt x="1134548" y="247339"/>
                  <a:pt x="1132478" y="261448"/>
                  <a:pt x="1129893" y="277368"/>
                </a:cubicBezTo>
                <a:lnTo>
                  <a:pt x="1082344" y="273405"/>
                </a:lnTo>
                <a:cubicBezTo>
                  <a:pt x="1083217" y="267488"/>
                  <a:pt x="1084316" y="259240"/>
                  <a:pt x="1085641" y="248660"/>
                </a:cubicBezTo>
                <a:cubicBezTo>
                  <a:pt x="1086965" y="238081"/>
                  <a:pt x="1088154" y="227145"/>
                  <a:pt x="1089208" y="215855"/>
                </a:cubicBezTo>
                <a:cubicBezTo>
                  <a:pt x="1090262" y="204564"/>
                  <a:pt x="1090819" y="194893"/>
                  <a:pt x="1090879" y="186842"/>
                </a:cubicBezTo>
                <a:close/>
                <a:moveTo>
                  <a:pt x="2567787" y="10058"/>
                </a:moveTo>
                <a:lnTo>
                  <a:pt x="2605582" y="10058"/>
                </a:lnTo>
                <a:lnTo>
                  <a:pt x="2605582" y="274929"/>
                </a:lnTo>
                <a:lnTo>
                  <a:pt x="2560777" y="274929"/>
                </a:lnTo>
                <a:lnTo>
                  <a:pt x="2567787" y="260604"/>
                </a:lnTo>
                <a:close/>
                <a:moveTo>
                  <a:pt x="2526030" y="10058"/>
                </a:moveTo>
                <a:lnTo>
                  <a:pt x="2561691" y="10058"/>
                </a:lnTo>
                <a:lnTo>
                  <a:pt x="2561691" y="258775"/>
                </a:lnTo>
                <a:lnTo>
                  <a:pt x="2526030" y="258775"/>
                </a:lnTo>
                <a:close/>
                <a:moveTo>
                  <a:pt x="2433675" y="4267"/>
                </a:moveTo>
                <a:lnTo>
                  <a:pt x="2476347" y="4267"/>
                </a:lnTo>
                <a:lnTo>
                  <a:pt x="2476347" y="44805"/>
                </a:lnTo>
                <a:lnTo>
                  <a:pt x="2515057" y="44805"/>
                </a:lnTo>
                <a:lnTo>
                  <a:pt x="2515057" y="81991"/>
                </a:lnTo>
                <a:lnTo>
                  <a:pt x="2476347" y="81991"/>
                </a:lnTo>
                <a:lnTo>
                  <a:pt x="2476347" y="98450"/>
                </a:lnTo>
                <a:lnTo>
                  <a:pt x="2519934" y="98450"/>
                </a:lnTo>
                <a:lnTo>
                  <a:pt x="2519934" y="136855"/>
                </a:lnTo>
                <a:lnTo>
                  <a:pt x="2476347" y="136855"/>
                </a:lnTo>
                <a:lnTo>
                  <a:pt x="2476347" y="147828"/>
                </a:lnTo>
                <a:lnTo>
                  <a:pt x="2517800" y="147828"/>
                </a:lnTo>
                <a:lnTo>
                  <a:pt x="2517800" y="258775"/>
                </a:lnTo>
                <a:lnTo>
                  <a:pt x="2478481" y="258775"/>
                </a:lnTo>
                <a:lnTo>
                  <a:pt x="2483967" y="248717"/>
                </a:lnTo>
                <a:lnTo>
                  <a:pt x="2483967" y="185928"/>
                </a:lnTo>
                <a:lnTo>
                  <a:pt x="2476347" y="185928"/>
                </a:lnTo>
                <a:lnTo>
                  <a:pt x="2476347" y="274929"/>
                </a:lnTo>
                <a:lnTo>
                  <a:pt x="2433675" y="274929"/>
                </a:lnTo>
                <a:lnTo>
                  <a:pt x="2433675" y="185928"/>
                </a:lnTo>
                <a:lnTo>
                  <a:pt x="2426055" y="185928"/>
                </a:lnTo>
                <a:lnTo>
                  <a:pt x="2426055" y="258775"/>
                </a:lnTo>
                <a:lnTo>
                  <a:pt x="2390394" y="258775"/>
                </a:lnTo>
                <a:lnTo>
                  <a:pt x="2390394" y="147828"/>
                </a:lnTo>
                <a:lnTo>
                  <a:pt x="2433675" y="147828"/>
                </a:lnTo>
                <a:lnTo>
                  <a:pt x="2433675" y="136855"/>
                </a:lnTo>
                <a:lnTo>
                  <a:pt x="2386127" y="136855"/>
                </a:lnTo>
                <a:lnTo>
                  <a:pt x="2386127" y="98450"/>
                </a:lnTo>
                <a:lnTo>
                  <a:pt x="2433675" y="98450"/>
                </a:lnTo>
                <a:lnTo>
                  <a:pt x="2433675" y="81991"/>
                </a:lnTo>
                <a:lnTo>
                  <a:pt x="2412644" y="81991"/>
                </a:lnTo>
                <a:lnTo>
                  <a:pt x="2409901" y="93573"/>
                </a:lnTo>
                <a:lnTo>
                  <a:pt x="2375154" y="93573"/>
                </a:lnTo>
                <a:lnTo>
                  <a:pt x="2395880" y="10058"/>
                </a:lnTo>
                <a:lnTo>
                  <a:pt x="2430627" y="10058"/>
                </a:lnTo>
                <a:lnTo>
                  <a:pt x="2421788" y="44805"/>
                </a:lnTo>
                <a:lnTo>
                  <a:pt x="2433675" y="44805"/>
                </a:lnTo>
                <a:close/>
                <a:moveTo>
                  <a:pt x="2205075" y="4267"/>
                </a:moveTo>
                <a:lnTo>
                  <a:pt x="2257501" y="4267"/>
                </a:lnTo>
                <a:lnTo>
                  <a:pt x="2257501" y="33223"/>
                </a:lnTo>
                <a:lnTo>
                  <a:pt x="2346503" y="33223"/>
                </a:lnTo>
                <a:lnTo>
                  <a:pt x="2346503" y="103632"/>
                </a:lnTo>
                <a:lnTo>
                  <a:pt x="2313584" y="103632"/>
                </a:lnTo>
                <a:lnTo>
                  <a:pt x="2313584" y="138074"/>
                </a:lnTo>
                <a:lnTo>
                  <a:pt x="2257806" y="138074"/>
                </a:lnTo>
                <a:lnTo>
                  <a:pt x="2257806" y="165811"/>
                </a:lnTo>
                <a:lnTo>
                  <a:pt x="2308707" y="165811"/>
                </a:lnTo>
                <a:lnTo>
                  <a:pt x="2308707" y="206045"/>
                </a:lnTo>
                <a:lnTo>
                  <a:pt x="2257806" y="206045"/>
                </a:lnTo>
                <a:lnTo>
                  <a:pt x="2257806" y="232562"/>
                </a:lnTo>
                <a:lnTo>
                  <a:pt x="2334920" y="232562"/>
                </a:lnTo>
                <a:lnTo>
                  <a:pt x="2334920" y="275234"/>
                </a:lnTo>
                <a:lnTo>
                  <a:pt x="2251405" y="275234"/>
                </a:lnTo>
                <a:cubicBezTo>
                  <a:pt x="2243683" y="275368"/>
                  <a:pt x="2235657" y="274796"/>
                  <a:pt x="2227326" y="273520"/>
                </a:cubicBezTo>
                <a:cubicBezTo>
                  <a:pt x="2218995" y="272243"/>
                  <a:pt x="2210968" y="269462"/>
                  <a:pt x="2203246" y="265176"/>
                </a:cubicBezTo>
                <a:cubicBezTo>
                  <a:pt x="2198903" y="262795"/>
                  <a:pt x="2194255" y="259785"/>
                  <a:pt x="2189302" y="256146"/>
                </a:cubicBezTo>
                <a:cubicBezTo>
                  <a:pt x="2184349" y="252508"/>
                  <a:pt x="2179548" y="247897"/>
                  <a:pt x="2174900" y="242316"/>
                </a:cubicBezTo>
                <a:lnTo>
                  <a:pt x="2165146" y="277673"/>
                </a:lnTo>
                <a:lnTo>
                  <a:pt x="2125218" y="265481"/>
                </a:lnTo>
                <a:lnTo>
                  <a:pt x="2154783" y="151485"/>
                </a:lnTo>
                <a:lnTo>
                  <a:pt x="2197455" y="160934"/>
                </a:lnTo>
                <a:lnTo>
                  <a:pt x="2187092" y="198120"/>
                </a:lnTo>
                <a:cubicBezTo>
                  <a:pt x="2190146" y="202070"/>
                  <a:pt x="2193258" y="205600"/>
                  <a:pt x="2196427" y="208712"/>
                </a:cubicBezTo>
                <a:cubicBezTo>
                  <a:pt x="2199595" y="211823"/>
                  <a:pt x="2202783" y="214592"/>
                  <a:pt x="2205990" y="217017"/>
                </a:cubicBezTo>
                <a:lnTo>
                  <a:pt x="2205990" y="138074"/>
                </a:lnTo>
                <a:lnTo>
                  <a:pt x="2148383" y="138074"/>
                </a:lnTo>
                <a:lnTo>
                  <a:pt x="2148383" y="103632"/>
                </a:lnTo>
                <a:lnTo>
                  <a:pt x="2116074" y="103632"/>
                </a:lnTo>
                <a:lnTo>
                  <a:pt x="2116074" y="33223"/>
                </a:lnTo>
                <a:lnTo>
                  <a:pt x="2205075" y="33223"/>
                </a:lnTo>
                <a:close/>
                <a:moveTo>
                  <a:pt x="90525" y="4267"/>
                </a:moveTo>
                <a:lnTo>
                  <a:pt x="142951" y="4267"/>
                </a:lnTo>
                <a:lnTo>
                  <a:pt x="142951" y="89001"/>
                </a:lnTo>
                <a:lnTo>
                  <a:pt x="233781" y="89001"/>
                </a:lnTo>
                <a:lnTo>
                  <a:pt x="233781" y="134112"/>
                </a:lnTo>
                <a:lnTo>
                  <a:pt x="142951" y="134112"/>
                </a:lnTo>
                <a:lnTo>
                  <a:pt x="142951" y="275234"/>
                </a:lnTo>
                <a:lnTo>
                  <a:pt x="90525" y="275234"/>
                </a:lnTo>
                <a:lnTo>
                  <a:pt x="90525" y="134112"/>
                </a:lnTo>
                <a:lnTo>
                  <a:pt x="0" y="134112"/>
                </a:lnTo>
                <a:lnTo>
                  <a:pt x="0" y="89001"/>
                </a:lnTo>
                <a:lnTo>
                  <a:pt x="90525" y="89001"/>
                </a:lnTo>
                <a:close/>
                <a:moveTo>
                  <a:pt x="1383487" y="0"/>
                </a:moveTo>
                <a:lnTo>
                  <a:pt x="1422806" y="16154"/>
                </a:lnTo>
                <a:lnTo>
                  <a:pt x="1403299" y="53949"/>
                </a:lnTo>
                <a:lnTo>
                  <a:pt x="1403299" y="107594"/>
                </a:lnTo>
                <a:lnTo>
                  <a:pt x="1444447" y="33528"/>
                </a:lnTo>
                <a:lnTo>
                  <a:pt x="1479499" y="51206"/>
                </a:lnTo>
                <a:lnTo>
                  <a:pt x="1444752" y="119481"/>
                </a:lnTo>
                <a:lnTo>
                  <a:pt x="1525219" y="119481"/>
                </a:lnTo>
                <a:lnTo>
                  <a:pt x="1469441" y="19812"/>
                </a:lnTo>
                <a:lnTo>
                  <a:pt x="1506931" y="0"/>
                </a:lnTo>
                <a:lnTo>
                  <a:pt x="1580388" y="126797"/>
                </a:lnTo>
                <a:lnTo>
                  <a:pt x="1546250" y="156667"/>
                </a:lnTo>
                <a:lnTo>
                  <a:pt x="1542897" y="150876"/>
                </a:lnTo>
                <a:lnTo>
                  <a:pt x="1542897" y="275234"/>
                </a:lnTo>
                <a:lnTo>
                  <a:pt x="1489557" y="275234"/>
                </a:lnTo>
                <a:lnTo>
                  <a:pt x="1496873" y="261518"/>
                </a:lnTo>
                <a:lnTo>
                  <a:pt x="1496873" y="159715"/>
                </a:lnTo>
                <a:lnTo>
                  <a:pt x="1484681" y="159715"/>
                </a:lnTo>
                <a:lnTo>
                  <a:pt x="1470660" y="275234"/>
                </a:lnTo>
                <a:lnTo>
                  <a:pt x="1425245" y="275234"/>
                </a:lnTo>
                <a:lnTo>
                  <a:pt x="1441399" y="159715"/>
                </a:lnTo>
                <a:lnTo>
                  <a:pt x="1434389" y="159715"/>
                </a:lnTo>
                <a:lnTo>
                  <a:pt x="1434389" y="139903"/>
                </a:lnTo>
                <a:lnTo>
                  <a:pt x="1425549" y="157277"/>
                </a:lnTo>
                <a:lnTo>
                  <a:pt x="1403299" y="142037"/>
                </a:lnTo>
                <a:lnTo>
                  <a:pt x="1403299" y="275234"/>
                </a:lnTo>
                <a:lnTo>
                  <a:pt x="1357884" y="275234"/>
                </a:lnTo>
                <a:lnTo>
                  <a:pt x="1357884" y="142037"/>
                </a:lnTo>
                <a:lnTo>
                  <a:pt x="1346911" y="163068"/>
                </a:lnTo>
                <a:lnTo>
                  <a:pt x="1318869" y="12618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A9C18808-8E63-4144-B63A-4DA0AF3CC439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4C078D43-6428-4DF9-A9D0-C313F87031D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5959FBB6-81F4-4B78-BD50-B0B6C4512CD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F67BC2E0-75DD-4C58-852A-35405FDC444E}"/>
              </a:ext>
            </a:extLst>
          </p:cNvPr>
          <p:cNvSpPr txBox="1"/>
          <p:nvPr/>
        </p:nvSpPr>
        <p:spPr>
          <a:xfrm>
            <a:off x="853881" y="3481539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01BCFF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0088B8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00B0F0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00B0F0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0088B8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00B0F0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00B0F0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00B0F0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6BEEFFC4-D3A6-45AE-9089-F0EE0A62F3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542" y="1097292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4031B52A-C449-4967-A05F-7490AE035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567" y="1091724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92" name="图片 191">
            <a:extLst>
              <a:ext uri="{FF2B5EF4-FFF2-40B4-BE49-F238E27FC236}">
                <a16:creationId xmlns:a16="http://schemas.microsoft.com/office/drawing/2014/main" xmlns="" id="{B167844E-5568-45D6-9548-9A657FBD1D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591" y="1097292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xmlns="" id="{03A3CC96-A02D-4EC7-A0F7-3E2385C5DF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991" y="1769850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C1C2A874-0B8A-4F52-8FAA-886D6F6178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567" y="1765674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66" name="图片 165">
            <a:extLst>
              <a:ext uri="{FF2B5EF4-FFF2-40B4-BE49-F238E27FC236}">
                <a16:creationId xmlns:a16="http://schemas.microsoft.com/office/drawing/2014/main" xmlns="" id="{B7C3E776-C138-4850-97AF-E63D533683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143" y="1769850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68" name="图片 167">
            <a:extLst>
              <a:ext uri="{FF2B5EF4-FFF2-40B4-BE49-F238E27FC236}">
                <a16:creationId xmlns:a16="http://schemas.microsoft.com/office/drawing/2014/main" xmlns="" id="{8823F86E-0284-4BC8-A1D6-6F3FB3595B5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542" y="2442408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70" name="图片 169">
            <a:extLst>
              <a:ext uri="{FF2B5EF4-FFF2-40B4-BE49-F238E27FC236}">
                <a16:creationId xmlns:a16="http://schemas.microsoft.com/office/drawing/2014/main" xmlns="" id="{DE89FFAF-D58F-426C-AE81-17D4811789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20" y="2439624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xmlns="" id="{A5754077-A13F-4242-AE60-510175E501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298" y="2442408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84" name="图片 183">
            <a:extLst>
              <a:ext uri="{FF2B5EF4-FFF2-40B4-BE49-F238E27FC236}">
                <a16:creationId xmlns:a16="http://schemas.microsoft.com/office/drawing/2014/main" xmlns="" id="{EF41640F-FAEE-47CD-A6C2-08CC58509C2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542" y="3114966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xmlns="" id="{F7C915F6-D299-4C1F-A77E-35D2EBCA1DF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39" y="3113574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5D3F1953-3F34-49FB-A619-293FE031837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335" y="3114966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76" name="图片 175">
            <a:extLst>
              <a:ext uri="{FF2B5EF4-FFF2-40B4-BE49-F238E27FC236}">
                <a16:creationId xmlns:a16="http://schemas.microsoft.com/office/drawing/2014/main" xmlns="" id="{F691F4E4-E629-43CC-9E78-CBB0F8590C0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818" y="3787525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78" name="图片 177">
            <a:extLst>
              <a:ext uri="{FF2B5EF4-FFF2-40B4-BE49-F238E27FC236}">
                <a16:creationId xmlns:a16="http://schemas.microsoft.com/office/drawing/2014/main" xmlns="" id="{B0C75749-D0EE-46D1-872A-903F49D1CA6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480" y="3787525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74" name="图片 173">
            <a:extLst>
              <a:ext uri="{FF2B5EF4-FFF2-40B4-BE49-F238E27FC236}">
                <a16:creationId xmlns:a16="http://schemas.microsoft.com/office/drawing/2014/main" xmlns="" id="{6E563C64-1908-45EA-BA1B-97526E4FC6C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143" y="3787525"/>
            <a:ext cx="2109876" cy="118680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C2856986-91F6-4A84-9974-500E98F61602}"/>
              </a:ext>
            </a:extLst>
          </p:cNvPr>
          <p:cNvGrpSpPr/>
          <p:nvPr/>
        </p:nvGrpSpPr>
        <p:grpSpPr>
          <a:xfrm>
            <a:off x="6335610" y="5122612"/>
            <a:ext cx="3546471" cy="584775"/>
            <a:chOff x="7456330" y="4730069"/>
            <a:chExt cx="3546471" cy="584775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xmlns="" id="{8F8BE658-1C2A-4C47-897D-1AEE89D7F47E}"/>
                </a:ext>
              </a:extLst>
            </p:cNvPr>
            <p:cNvSpPr txBox="1"/>
            <p:nvPr/>
          </p:nvSpPr>
          <p:spPr>
            <a:xfrm>
              <a:off x="7456330" y="4837790"/>
              <a:ext cx="2422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定制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结清款项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)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xmlns="" id="{FDBCD9B9-A4C4-436D-98EA-FA104C281DF9}"/>
                </a:ext>
              </a:extLst>
            </p:cNvPr>
            <p:cNvSpPr txBox="1"/>
            <p:nvPr/>
          </p:nvSpPr>
          <p:spPr>
            <a:xfrm>
              <a:off x="9318329" y="4730069"/>
              <a:ext cx="1684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766E29DA-FB25-41EB-B3C6-318BE2667788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7202B9FE-0B53-4E9F-8485-7B280B7DB1DC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43E22830-B519-4E22-8565-C8A2B7232D9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AB79A45C-B172-4F6F-A6AF-5ADCA50FFEA7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FA1824CF-6C4B-46DD-AC65-FC79760DB744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9FF7C4CF-4286-4BD0-8A26-9744A22308D1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813AEA7C-D27B-4136-9BD3-F2BDD4123166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353C7486-891D-40F9-BA56-E77DE84E88FD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BF4C14E2-602D-40FB-A727-B2A7C75927D4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xmlns="" id="{A6F6D3AA-A774-493C-97D4-6A504C86B7E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F12BE4CC-9BD8-419C-A476-FD6D3E8D62A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1013F694-37F4-429B-8917-FF54DA73CBA4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01B1E767-0769-4F73-B5AB-9D65E6C32988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42251462-5E91-422B-84A9-A6CB82DC9D5F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A18BC78E-706A-445B-88A0-5133E6A57954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BF6D614A-70E3-4F19-A177-4264E085F551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16698C64-6E22-46CC-8CAB-CA5F397339B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900F0775-D4CA-43F9-A3A1-578D4A3E65D6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E5B3CB89-855C-4D62-855A-6B58552B295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BA522AEB-7429-404A-A0F2-9E0012902189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163EFFB2-5A0D-4031-BAB0-2E2E9BF1056F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E7A747CF-9CC2-455A-ACC1-EECA50BA189B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8990DB32-544A-49B8-9E36-FC28C015AC9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1D3E35C5-B56C-4F42-96E7-F24EB3E25C7F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F9F23171-C0C8-4AC7-980F-4127136F8164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8CBACF5A-8036-4427-A1B7-0801CA9E86FF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xmlns="" id="{6128886D-B78F-4CB8-A682-F7567268E92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23374210-C44F-4DAF-B67D-89A3E4EA7376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32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4A74A0C6-8CA0-40B9-BC60-B0C4E5F83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3680135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4490463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36FDC38A-A789-4A8B-BCFD-FAD6F299C98F}"/>
              </a:ext>
            </a:extLst>
          </p:cNvPr>
          <p:cNvSpPr txBox="1"/>
          <p:nvPr/>
        </p:nvSpPr>
        <p:spPr>
          <a:xfrm>
            <a:off x="888639" y="4646198"/>
            <a:ext cx="2217287" cy="317887"/>
          </a:xfrm>
          <a:custGeom>
            <a:avLst/>
            <a:gdLst/>
            <a:ahLst/>
            <a:cxnLst/>
            <a:rect l="l" t="t" r="r" b="b"/>
            <a:pathLst>
              <a:path w="2217287" h="317887">
                <a:moveTo>
                  <a:pt x="2050590" y="232600"/>
                </a:moveTo>
                <a:lnTo>
                  <a:pt x="2065392" y="279120"/>
                </a:lnTo>
                <a:lnTo>
                  <a:pt x="1956845" y="316477"/>
                </a:lnTo>
                <a:lnTo>
                  <a:pt x="1943100" y="269253"/>
                </a:lnTo>
                <a:close/>
                <a:moveTo>
                  <a:pt x="2123542" y="232248"/>
                </a:moveTo>
                <a:lnTo>
                  <a:pt x="2123542" y="267138"/>
                </a:lnTo>
                <a:lnTo>
                  <a:pt x="2152441" y="267138"/>
                </a:lnTo>
                <a:lnTo>
                  <a:pt x="2152441" y="232248"/>
                </a:lnTo>
                <a:close/>
                <a:moveTo>
                  <a:pt x="1842002" y="204406"/>
                </a:moveTo>
                <a:lnTo>
                  <a:pt x="1888522" y="204406"/>
                </a:lnTo>
                <a:lnTo>
                  <a:pt x="1888522" y="255860"/>
                </a:lnTo>
                <a:lnTo>
                  <a:pt x="1842002" y="255860"/>
                </a:lnTo>
                <a:close/>
                <a:moveTo>
                  <a:pt x="1783499" y="204406"/>
                </a:moveTo>
                <a:lnTo>
                  <a:pt x="1830019" y="204406"/>
                </a:lnTo>
                <a:lnTo>
                  <a:pt x="1830019" y="255860"/>
                </a:lnTo>
                <a:lnTo>
                  <a:pt x="1783499" y="255860"/>
                </a:lnTo>
                <a:close/>
                <a:moveTo>
                  <a:pt x="1718301" y="204406"/>
                </a:moveTo>
                <a:lnTo>
                  <a:pt x="1770812" y="204406"/>
                </a:lnTo>
                <a:lnTo>
                  <a:pt x="1770812" y="271367"/>
                </a:lnTo>
                <a:lnTo>
                  <a:pt x="1890637" y="271367"/>
                </a:lnTo>
                <a:lnTo>
                  <a:pt x="1905438" y="259737"/>
                </a:lnTo>
                <a:lnTo>
                  <a:pt x="1905438" y="317182"/>
                </a:lnTo>
                <a:lnTo>
                  <a:pt x="1718301" y="317182"/>
                </a:lnTo>
                <a:close/>
                <a:moveTo>
                  <a:pt x="1662265" y="202292"/>
                </a:moveTo>
                <a:lnTo>
                  <a:pt x="1709843" y="205816"/>
                </a:lnTo>
                <a:lnTo>
                  <a:pt x="1700680" y="308372"/>
                </a:lnTo>
                <a:lnTo>
                  <a:pt x="1650635" y="304495"/>
                </a:lnTo>
                <a:close/>
                <a:moveTo>
                  <a:pt x="2068564" y="181851"/>
                </a:moveTo>
                <a:lnTo>
                  <a:pt x="2207419" y="181851"/>
                </a:lnTo>
                <a:lnTo>
                  <a:pt x="2207419" y="317182"/>
                </a:lnTo>
                <a:lnTo>
                  <a:pt x="2068564" y="317182"/>
                </a:lnTo>
                <a:close/>
                <a:moveTo>
                  <a:pt x="825046" y="171983"/>
                </a:moveTo>
                <a:lnTo>
                  <a:pt x="825046" y="205111"/>
                </a:lnTo>
                <a:lnTo>
                  <a:pt x="852535" y="205111"/>
                </a:lnTo>
                <a:lnTo>
                  <a:pt x="852535" y="171983"/>
                </a:lnTo>
                <a:close/>
                <a:moveTo>
                  <a:pt x="1736979" y="120177"/>
                </a:moveTo>
                <a:lnTo>
                  <a:pt x="1736979" y="146609"/>
                </a:lnTo>
                <a:lnTo>
                  <a:pt x="1816627" y="146609"/>
                </a:lnTo>
                <a:lnTo>
                  <a:pt x="1816627" y="120177"/>
                </a:lnTo>
                <a:close/>
                <a:moveTo>
                  <a:pt x="260271" y="91278"/>
                </a:moveTo>
                <a:cubicBezTo>
                  <a:pt x="252964" y="91663"/>
                  <a:pt x="247451" y="96179"/>
                  <a:pt x="243733" y="104827"/>
                </a:cubicBezTo>
                <a:cubicBezTo>
                  <a:pt x="240015" y="113474"/>
                  <a:pt x="237531" y="123942"/>
                  <a:pt x="236280" y="136232"/>
                </a:cubicBezTo>
                <a:cubicBezTo>
                  <a:pt x="235029" y="148521"/>
                  <a:pt x="234450" y="160321"/>
                  <a:pt x="234544" y="171631"/>
                </a:cubicBezTo>
                <a:cubicBezTo>
                  <a:pt x="234450" y="183163"/>
                  <a:pt x="235029" y="195067"/>
                  <a:pt x="236280" y="207343"/>
                </a:cubicBezTo>
                <a:cubicBezTo>
                  <a:pt x="237531" y="219619"/>
                  <a:pt x="240015" y="230035"/>
                  <a:pt x="243733" y="238592"/>
                </a:cubicBezTo>
                <a:cubicBezTo>
                  <a:pt x="247451" y="247148"/>
                  <a:pt x="252964" y="251612"/>
                  <a:pt x="260271" y="251984"/>
                </a:cubicBezTo>
                <a:cubicBezTo>
                  <a:pt x="267578" y="251612"/>
                  <a:pt x="273091" y="247148"/>
                  <a:pt x="276809" y="238592"/>
                </a:cubicBezTo>
                <a:cubicBezTo>
                  <a:pt x="280527" y="230035"/>
                  <a:pt x="283011" y="219619"/>
                  <a:pt x="284262" y="207343"/>
                </a:cubicBezTo>
                <a:cubicBezTo>
                  <a:pt x="285513" y="195067"/>
                  <a:pt x="286092" y="183163"/>
                  <a:pt x="285998" y="171631"/>
                </a:cubicBezTo>
                <a:cubicBezTo>
                  <a:pt x="286092" y="160321"/>
                  <a:pt x="285513" y="148521"/>
                  <a:pt x="284262" y="136232"/>
                </a:cubicBezTo>
                <a:cubicBezTo>
                  <a:pt x="283011" y="123942"/>
                  <a:pt x="280527" y="113474"/>
                  <a:pt x="276809" y="104827"/>
                </a:cubicBezTo>
                <a:cubicBezTo>
                  <a:pt x="273091" y="96179"/>
                  <a:pt x="267578" y="91663"/>
                  <a:pt x="260271" y="91278"/>
                </a:cubicBezTo>
                <a:close/>
                <a:moveTo>
                  <a:pt x="546450" y="46872"/>
                </a:moveTo>
                <a:lnTo>
                  <a:pt x="693411" y="46872"/>
                </a:lnTo>
                <a:lnTo>
                  <a:pt x="693411" y="89163"/>
                </a:lnTo>
                <a:lnTo>
                  <a:pt x="619754" y="296389"/>
                </a:lnTo>
                <a:lnTo>
                  <a:pt x="558432" y="296389"/>
                </a:lnTo>
                <a:lnTo>
                  <a:pt x="632089" y="96564"/>
                </a:lnTo>
                <a:lnTo>
                  <a:pt x="546450" y="96564"/>
                </a:lnTo>
                <a:close/>
                <a:moveTo>
                  <a:pt x="433493" y="46872"/>
                </a:moveTo>
                <a:lnTo>
                  <a:pt x="482832" y="46872"/>
                </a:lnTo>
                <a:lnTo>
                  <a:pt x="482832" y="296389"/>
                </a:lnTo>
                <a:lnTo>
                  <a:pt x="427501" y="296389"/>
                </a:lnTo>
                <a:lnTo>
                  <a:pt x="427501" y="112423"/>
                </a:lnTo>
                <a:lnTo>
                  <a:pt x="390144" y="140617"/>
                </a:lnTo>
                <a:lnTo>
                  <a:pt x="365122" y="96917"/>
                </a:lnTo>
                <a:close/>
                <a:moveTo>
                  <a:pt x="260271" y="41586"/>
                </a:moveTo>
                <a:cubicBezTo>
                  <a:pt x="282587" y="42147"/>
                  <a:pt x="299708" y="49209"/>
                  <a:pt x="311634" y="62771"/>
                </a:cubicBezTo>
                <a:cubicBezTo>
                  <a:pt x="323559" y="76332"/>
                  <a:pt x="331726" y="93027"/>
                  <a:pt x="336134" y="112854"/>
                </a:cubicBezTo>
                <a:cubicBezTo>
                  <a:pt x="340541" y="132681"/>
                  <a:pt x="342625" y="152274"/>
                  <a:pt x="342386" y="171631"/>
                </a:cubicBezTo>
                <a:cubicBezTo>
                  <a:pt x="342625" y="190988"/>
                  <a:pt x="340541" y="210580"/>
                  <a:pt x="336134" y="230407"/>
                </a:cubicBezTo>
                <a:cubicBezTo>
                  <a:pt x="331726" y="250235"/>
                  <a:pt x="323559" y="266929"/>
                  <a:pt x="311634" y="280491"/>
                </a:cubicBezTo>
                <a:cubicBezTo>
                  <a:pt x="299708" y="294053"/>
                  <a:pt x="282587" y="301114"/>
                  <a:pt x="260271" y="301676"/>
                </a:cubicBezTo>
                <a:cubicBezTo>
                  <a:pt x="237959" y="301114"/>
                  <a:pt x="220869" y="294053"/>
                  <a:pt x="209000" y="280491"/>
                </a:cubicBezTo>
                <a:cubicBezTo>
                  <a:pt x="197130" y="266929"/>
                  <a:pt x="189020" y="250235"/>
                  <a:pt x="184669" y="230407"/>
                </a:cubicBezTo>
                <a:cubicBezTo>
                  <a:pt x="180318" y="210580"/>
                  <a:pt x="178265" y="190988"/>
                  <a:pt x="178508" y="171631"/>
                </a:cubicBezTo>
                <a:cubicBezTo>
                  <a:pt x="178265" y="152274"/>
                  <a:pt x="180318" y="132681"/>
                  <a:pt x="184669" y="112854"/>
                </a:cubicBezTo>
                <a:cubicBezTo>
                  <a:pt x="189020" y="93027"/>
                  <a:pt x="197130" y="76332"/>
                  <a:pt x="209000" y="62771"/>
                </a:cubicBezTo>
                <a:cubicBezTo>
                  <a:pt x="220869" y="49209"/>
                  <a:pt x="237959" y="42147"/>
                  <a:pt x="260271" y="41586"/>
                </a:cubicBezTo>
                <a:close/>
                <a:moveTo>
                  <a:pt x="79648" y="41586"/>
                </a:moveTo>
                <a:cubicBezTo>
                  <a:pt x="102806" y="41850"/>
                  <a:pt x="120985" y="48546"/>
                  <a:pt x="134186" y="61674"/>
                </a:cubicBezTo>
                <a:cubicBezTo>
                  <a:pt x="147387" y="74802"/>
                  <a:pt x="154113" y="92776"/>
                  <a:pt x="154362" y="115595"/>
                </a:cubicBezTo>
                <a:cubicBezTo>
                  <a:pt x="153973" y="131675"/>
                  <a:pt x="150082" y="146036"/>
                  <a:pt x="142688" y="158679"/>
                </a:cubicBezTo>
                <a:cubicBezTo>
                  <a:pt x="135295" y="171322"/>
                  <a:pt x="126734" y="183041"/>
                  <a:pt x="117005" y="193834"/>
                </a:cubicBezTo>
                <a:lnTo>
                  <a:pt x="70485" y="247755"/>
                </a:lnTo>
                <a:lnTo>
                  <a:pt x="151191" y="247755"/>
                </a:lnTo>
                <a:lnTo>
                  <a:pt x="151191" y="296389"/>
                </a:lnTo>
                <a:lnTo>
                  <a:pt x="3525" y="296389"/>
                </a:lnTo>
                <a:lnTo>
                  <a:pt x="3525" y="246345"/>
                </a:lnTo>
                <a:lnTo>
                  <a:pt x="79296" y="159296"/>
                </a:lnTo>
                <a:cubicBezTo>
                  <a:pt x="85361" y="152196"/>
                  <a:pt x="90148" y="144986"/>
                  <a:pt x="93657" y="137666"/>
                </a:cubicBezTo>
                <a:cubicBezTo>
                  <a:pt x="97167" y="130346"/>
                  <a:pt x="98958" y="123224"/>
                  <a:pt x="99032" y="116300"/>
                </a:cubicBezTo>
                <a:cubicBezTo>
                  <a:pt x="99054" y="108877"/>
                  <a:pt x="97336" y="102666"/>
                  <a:pt x="93878" y="97666"/>
                </a:cubicBezTo>
                <a:cubicBezTo>
                  <a:pt x="90419" y="92666"/>
                  <a:pt x="85089" y="90066"/>
                  <a:pt x="77886" y="89868"/>
                </a:cubicBezTo>
                <a:cubicBezTo>
                  <a:pt x="70941" y="89898"/>
                  <a:pt x="65272" y="92658"/>
                  <a:pt x="60882" y="98150"/>
                </a:cubicBezTo>
                <a:cubicBezTo>
                  <a:pt x="56491" y="103642"/>
                  <a:pt x="53819" y="111689"/>
                  <a:pt x="52864" y="122291"/>
                </a:cubicBezTo>
                <a:lnTo>
                  <a:pt x="0" y="117357"/>
                </a:lnTo>
                <a:cubicBezTo>
                  <a:pt x="3121" y="91997"/>
                  <a:pt x="11770" y="73025"/>
                  <a:pt x="25948" y="60441"/>
                </a:cubicBezTo>
                <a:cubicBezTo>
                  <a:pt x="40125" y="47856"/>
                  <a:pt x="58026" y="41571"/>
                  <a:pt x="79648" y="41586"/>
                </a:cubicBezTo>
                <a:close/>
                <a:moveTo>
                  <a:pt x="1060771" y="24670"/>
                </a:moveTo>
                <a:lnTo>
                  <a:pt x="1273636" y="24670"/>
                </a:lnTo>
                <a:lnTo>
                  <a:pt x="1273636" y="74361"/>
                </a:lnTo>
                <a:lnTo>
                  <a:pt x="1197512" y="74361"/>
                </a:lnTo>
                <a:lnTo>
                  <a:pt x="1197512" y="257975"/>
                </a:lnTo>
                <a:lnTo>
                  <a:pt x="1287028" y="257975"/>
                </a:lnTo>
                <a:lnTo>
                  <a:pt x="1287028" y="307314"/>
                </a:lnTo>
                <a:lnTo>
                  <a:pt x="1047379" y="307314"/>
                </a:lnTo>
                <a:lnTo>
                  <a:pt x="1047379" y="257975"/>
                </a:lnTo>
                <a:lnTo>
                  <a:pt x="1136895" y="257975"/>
                </a:lnTo>
                <a:lnTo>
                  <a:pt x="1136895" y="74361"/>
                </a:lnTo>
                <a:lnTo>
                  <a:pt x="1060771" y="74361"/>
                </a:lnTo>
                <a:close/>
                <a:moveTo>
                  <a:pt x="1738037" y="5991"/>
                </a:moveTo>
                <a:lnTo>
                  <a:pt x="1766935" y="45463"/>
                </a:lnTo>
                <a:lnTo>
                  <a:pt x="1720415" y="77886"/>
                </a:lnTo>
                <a:lnTo>
                  <a:pt x="1831429" y="77886"/>
                </a:lnTo>
                <a:lnTo>
                  <a:pt x="1786671" y="45463"/>
                </a:lnTo>
                <a:lnTo>
                  <a:pt x="1815570" y="5991"/>
                </a:lnTo>
                <a:lnTo>
                  <a:pt x="1925879" y="82467"/>
                </a:lnTo>
                <a:lnTo>
                  <a:pt x="1892046" y="121586"/>
                </a:lnTo>
                <a:lnTo>
                  <a:pt x="1876892" y="110661"/>
                </a:lnTo>
                <a:lnTo>
                  <a:pt x="1876892" y="188900"/>
                </a:lnTo>
                <a:lnTo>
                  <a:pt x="1680239" y="188900"/>
                </a:lnTo>
                <a:lnTo>
                  <a:pt x="1680239" y="106080"/>
                </a:lnTo>
                <a:lnTo>
                  <a:pt x="1658036" y="121586"/>
                </a:lnTo>
                <a:lnTo>
                  <a:pt x="1630195" y="82467"/>
                </a:lnTo>
                <a:close/>
                <a:moveTo>
                  <a:pt x="774650" y="4229"/>
                </a:moveTo>
                <a:lnTo>
                  <a:pt x="830685" y="4229"/>
                </a:lnTo>
                <a:lnTo>
                  <a:pt x="818703" y="40881"/>
                </a:lnTo>
                <a:lnTo>
                  <a:pt x="983990" y="40881"/>
                </a:lnTo>
                <a:lnTo>
                  <a:pt x="983990" y="87401"/>
                </a:lnTo>
                <a:lnTo>
                  <a:pt x="914210" y="87401"/>
                </a:lnTo>
                <a:lnTo>
                  <a:pt x="914210" y="121939"/>
                </a:lnTo>
                <a:lnTo>
                  <a:pt x="978704" y="121939"/>
                </a:lnTo>
                <a:lnTo>
                  <a:pt x="978704" y="171983"/>
                </a:lnTo>
                <a:lnTo>
                  <a:pt x="914210" y="171983"/>
                </a:lnTo>
                <a:lnTo>
                  <a:pt x="914210" y="205111"/>
                </a:lnTo>
                <a:lnTo>
                  <a:pt x="993505" y="205111"/>
                </a:lnTo>
                <a:lnTo>
                  <a:pt x="993505" y="255508"/>
                </a:lnTo>
                <a:lnTo>
                  <a:pt x="914210" y="255508"/>
                </a:lnTo>
                <a:lnTo>
                  <a:pt x="914210" y="317887"/>
                </a:lnTo>
                <a:lnTo>
                  <a:pt x="852535" y="317887"/>
                </a:lnTo>
                <a:lnTo>
                  <a:pt x="852535" y="255508"/>
                </a:lnTo>
                <a:lnTo>
                  <a:pt x="732711" y="255508"/>
                </a:lnTo>
                <a:lnTo>
                  <a:pt x="732711" y="205111"/>
                </a:lnTo>
                <a:lnTo>
                  <a:pt x="768658" y="205111"/>
                </a:lnTo>
                <a:lnTo>
                  <a:pt x="768658" y="121939"/>
                </a:lnTo>
                <a:lnTo>
                  <a:pt x="852535" y="121939"/>
                </a:lnTo>
                <a:lnTo>
                  <a:pt x="852535" y="87401"/>
                </a:lnTo>
                <a:lnTo>
                  <a:pt x="803901" y="87401"/>
                </a:lnTo>
                <a:lnTo>
                  <a:pt x="795443" y="113481"/>
                </a:lnTo>
                <a:lnTo>
                  <a:pt x="740112" y="113481"/>
                </a:lnTo>
                <a:close/>
                <a:moveTo>
                  <a:pt x="1470946" y="3877"/>
                </a:moveTo>
                <a:lnTo>
                  <a:pt x="1519933" y="3877"/>
                </a:lnTo>
                <a:lnTo>
                  <a:pt x="1505131" y="54273"/>
                </a:lnTo>
                <a:lnTo>
                  <a:pt x="1609449" y="54273"/>
                </a:lnTo>
                <a:lnTo>
                  <a:pt x="1609449" y="104318"/>
                </a:lnTo>
                <a:lnTo>
                  <a:pt x="1551299" y="104318"/>
                </a:lnTo>
                <a:lnTo>
                  <a:pt x="1551299" y="133921"/>
                </a:lnTo>
                <a:lnTo>
                  <a:pt x="1602048" y="133921"/>
                </a:lnTo>
                <a:lnTo>
                  <a:pt x="1602048" y="183613"/>
                </a:lnTo>
                <a:lnTo>
                  <a:pt x="1551299" y="183613"/>
                </a:lnTo>
                <a:lnTo>
                  <a:pt x="1551299" y="210398"/>
                </a:lnTo>
                <a:lnTo>
                  <a:pt x="1602048" y="210398"/>
                </a:lnTo>
                <a:lnTo>
                  <a:pt x="1602048" y="260089"/>
                </a:lnTo>
                <a:lnTo>
                  <a:pt x="1551299" y="260089"/>
                </a:lnTo>
                <a:lnTo>
                  <a:pt x="1551299" y="316830"/>
                </a:lnTo>
                <a:lnTo>
                  <a:pt x="1497026" y="316830"/>
                </a:lnTo>
                <a:lnTo>
                  <a:pt x="1497026" y="104318"/>
                </a:lnTo>
                <a:lnTo>
                  <a:pt x="1490682" y="104318"/>
                </a:lnTo>
                <a:lnTo>
                  <a:pt x="1479757" y="142027"/>
                </a:lnTo>
                <a:lnTo>
                  <a:pt x="1430770" y="142027"/>
                </a:lnTo>
                <a:close/>
                <a:moveTo>
                  <a:pt x="1990325" y="2819"/>
                </a:moveTo>
                <a:lnTo>
                  <a:pt x="2032616" y="18326"/>
                </a:lnTo>
                <a:lnTo>
                  <a:pt x="1993850" y="106785"/>
                </a:lnTo>
                <a:lnTo>
                  <a:pt x="2003717" y="112071"/>
                </a:lnTo>
                <a:lnTo>
                  <a:pt x="2018519" y="79295"/>
                </a:lnTo>
                <a:lnTo>
                  <a:pt x="2056229" y="93392"/>
                </a:lnTo>
                <a:lnTo>
                  <a:pt x="2056229" y="47577"/>
                </a:lnTo>
                <a:lnTo>
                  <a:pt x="2106626" y="47577"/>
                </a:lnTo>
                <a:lnTo>
                  <a:pt x="2106626" y="4229"/>
                </a:lnTo>
                <a:lnTo>
                  <a:pt x="2166538" y="4229"/>
                </a:lnTo>
                <a:lnTo>
                  <a:pt x="2166538" y="47577"/>
                </a:lnTo>
                <a:lnTo>
                  <a:pt x="2217287" y="47577"/>
                </a:lnTo>
                <a:lnTo>
                  <a:pt x="2217287" y="94097"/>
                </a:lnTo>
                <a:lnTo>
                  <a:pt x="2166538" y="94097"/>
                </a:lnTo>
                <a:lnTo>
                  <a:pt x="2166538" y="117357"/>
                </a:lnTo>
                <a:lnTo>
                  <a:pt x="2209886" y="117357"/>
                </a:lnTo>
                <a:lnTo>
                  <a:pt x="2209886" y="165992"/>
                </a:lnTo>
                <a:lnTo>
                  <a:pt x="2065040" y="165992"/>
                </a:lnTo>
                <a:lnTo>
                  <a:pt x="2065040" y="117357"/>
                </a:lnTo>
                <a:lnTo>
                  <a:pt x="2106626" y="117357"/>
                </a:lnTo>
                <a:lnTo>
                  <a:pt x="2106626" y="94097"/>
                </a:lnTo>
                <a:lnTo>
                  <a:pt x="2057991" y="94097"/>
                </a:lnTo>
                <a:lnTo>
                  <a:pt x="2059048" y="94450"/>
                </a:lnTo>
                <a:lnTo>
                  <a:pt x="2022044" y="178679"/>
                </a:lnTo>
                <a:lnTo>
                  <a:pt x="2044951" y="171631"/>
                </a:lnTo>
                <a:lnTo>
                  <a:pt x="2056934" y="216036"/>
                </a:lnTo>
                <a:lnTo>
                  <a:pt x="1951559" y="248107"/>
                </a:lnTo>
                <a:lnTo>
                  <a:pt x="1939224" y="203349"/>
                </a:lnTo>
                <a:lnTo>
                  <a:pt x="1966360" y="195243"/>
                </a:lnTo>
                <a:lnTo>
                  <a:pt x="1984686" y="155067"/>
                </a:lnTo>
                <a:lnTo>
                  <a:pt x="1932175" y="127930"/>
                </a:lnTo>
                <a:close/>
                <a:moveTo>
                  <a:pt x="1408567" y="0"/>
                </a:moveTo>
                <a:lnTo>
                  <a:pt x="1455439" y="11630"/>
                </a:lnTo>
                <a:lnTo>
                  <a:pt x="1427245" y="64141"/>
                </a:lnTo>
                <a:lnTo>
                  <a:pt x="1427245" y="316830"/>
                </a:lnTo>
                <a:lnTo>
                  <a:pt x="1373677" y="316830"/>
                </a:lnTo>
                <a:lnTo>
                  <a:pt x="1373677" y="163877"/>
                </a:lnTo>
                <a:lnTo>
                  <a:pt x="1357818" y="193129"/>
                </a:lnTo>
                <a:lnTo>
                  <a:pt x="1326804" y="15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4B183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F8D4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F8D4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B183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C09285E9-E4A6-4E13-95C1-450812C50214}"/>
              </a:ext>
            </a:extLst>
          </p:cNvPr>
          <p:cNvGrpSpPr/>
          <p:nvPr/>
        </p:nvGrpSpPr>
        <p:grpSpPr>
          <a:xfrm>
            <a:off x="553893" y="3934261"/>
            <a:ext cx="1928957" cy="445265"/>
            <a:chOff x="712643" y="1017585"/>
            <a:chExt cx="1928957" cy="445265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CB316D16-098D-402C-8671-7FB2CF469DA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1B5E6202-4BF4-4DF8-8705-79338C4DEE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7690457C-B60D-49ED-9A0A-BB7897801A82}"/>
              </a:ext>
            </a:extLst>
          </p:cNvPr>
          <p:cNvSpPr txBox="1"/>
          <p:nvPr/>
        </p:nvSpPr>
        <p:spPr>
          <a:xfrm>
            <a:off x="667810" y="4032494"/>
            <a:ext cx="1656893" cy="206426"/>
          </a:xfrm>
          <a:custGeom>
            <a:avLst/>
            <a:gdLst/>
            <a:ahLst/>
            <a:cxnLst/>
            <a:rect l="l" t="t" r="r" b="b"/>
            <a:pathLst>
              <a:path w="1656893" h="206426">
                <a:moveTo>
                  <a:pt x="516636" y="165964"/>
                </a:moveTo>
                <a:lnTo>
                  <a:pt x="664769" y="165964"/>
                </a:lnTo>
                <a:lnTo>
                  <a:pt x="664769" y="181966"/>
                </a:lnTo>
                <a:lnTo>
                  <a:pt x="51663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27786" y="102413"/>
                </a:moveTo>
                <a:lnTo>
                  <a:pt x="1071448" y="102413"/>
                </a:lnTo>
                <a:lnTo>
                  <a:pt x="1071448" y="118415"/>
                </a:lnTo>
                <a:lnTo>
                  <a:pt x="1027786" y="118415"/>
                </a:lnTo>
                <a:close/>
                <a:moveTo>
                  <a:pt x="923087" y="96012"/>
                </a:moveTo>
                <a:lnTo>
                  <a:pt x="987552" y="96012"/>
                </a:lnTo>
                <a:lnTo>
                  <a:pt x="987552" y="204140"/>
                </a:lnTo>
                <a:lnTo>
                  <a:pt x="971550" y="204140"/>
                </a:lnTo>
                <a:lnTo>
                  <a:pt x="971550" y="112014"/>
                </a:lnTo>
                <a:lnTo>
                  <a:pt x="950748" y="112014"/>
                </a:lnTo>
                <a:lnTo>
                  <a:pt x="941146" y="204826"/>
                </a:lnTo>
                <a:lnTo>
                  <a:pt x="925144" y="203226"/>
                </a:lnTo>
                <a:lnTo>
                  <a:pt x="934746" y="112014"/>
                </a:lnTo>
                <a:lnTo>
                  <a:pt x="923087" y="112014"/>
                </a:lnTo>
                <a:close/>
                <a:moveTo>
                  <a:pt x="725119" y="86868"/>
                </a:moveTo>
                <a:lnTo>
                  <a:pt x="725119" y="123902"/>
                </a:lnTo>
                <a:lnTo>
                  <a:pt x="797128" y="123902"/>
                </a:lnTo>
                <a:lnTo>
                  <a:pt x="79712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1364285" y="80239"/>
                </a:moveTo>
                <a:lnTo>
                  <a:pt x="1472184" y="80239"/>
                </a:lnTo>
                <a:lnTo>
                  <a:pt x="1472184" y="96241"/>
                </a:lnTo>
                <a:lnTo>
                  <a:pt x="1426921" y="96241"/>
                </a:lnTo>
                <a:lnTo>
                  <a:pt x="1426921" y="129388"/>
                </a:lnTo>
                <a:lnTo>
                  <a:pt x="1468984" y="129388"/>
                </a:lnTo>
                <a:lnTo>
                  <a:pt x="1468984" y="145390"/>
                </a:lnTo>
                <a:lnTo>
                  <a:pt x="1426921" y="145390"/>
                </a:lnTo>
                <a:lnTo>
                  <a:pt x="1426921" y="178766"/>
                </a:lnTo>
                <a:cubicBezTo>
                  <a:pt x="1433594" y="179771"/>
                  <a:pt x="1441738" y="180332"/>
                  <a:pt x="1451353" y="180452"/>
                </a:cubicBezTo>
                <a:cubicBezTo>
                  <a:pt x="1460969" y="180571"/>
                  <a:pt x="1472484" y="180390"/>
                  <a:pt x="1485900" y="179909"/>
                </a:cubicBezTo>
                <a:lnTo>
                  <a:pt x="1486357" y="195911"/>
                </a:lnTo>
                <a:cubicBezTo>
                  <a:pt x="1481000" y="196139"/>
                  <a:pt x="1475942" y="196311"/>
                  <a:pt x="1471184" y="196425"/>
                </a:cubicBezTo>
                <a:cubicBezTo>
                  <a:pt x="1466426" y="196539"/>
                  <a:pt x="1461883" y="196596"/>
                  <a:pt x="1457554" y="196596"/>
                </a:cubicBezTo>
                <a:cubicBezTo>
                  <a:pt x="1443303" y="196671"/>
                  <a:pt x="1431368" y="195887"/>
                  <a:pt x="1421748" y="194243"/>
                </a:cubicBezTo>
                <a:cubicBezTo>
                  <a:pt x="1412129" y="192599"/>
                  <a:pt x="1403919" y="189647"/>
                  <a:pt x="1397119" y="185387"/>
                </a:cubicBezTo>
                <a:cubicBezTo>
                  <a:pt x="1390319" y="181126"/>
                  <a:pt x="1384022" y="175109"/>
                  <a:pt x="1378230" y="167336"/>
                </a:cubicBezTo>
                <a:lnTo>
                  <a:pt x="1370000" y="203226"/>
                </a:lnTo>
                <a:lnTo>
                  <a:pt x="1354455" y="199797"/>
                </a:lnTo>
                <a:lnTo>
                  <a:pt x="1374115" y="113157"/>
                </a:lnTo>
                <a:lnTo>
                  <a:pt x="1389660" y="116586"/>
                </a:lnTo>
                <a:lnTo>
                  <a:pt x="1383030" y="146076"/>
                </a:lnTo>
                <a:cubicBezTo>
                  <a:pt x="1387364" y="153343"/>
                  <a:pt x="1391669" y="159268"/>
                  <a:pt x="1395946" y="163849"/>
                </a:cubicBezTo>
                <a:cubicBezTo>
                  <a:pt x="1400223" y="168431"/>
                  <a:pt x="1405214" y="171955"/>
                  <a:pt x="1410919" y="174422"/>
                </a:cubicBezTo>
                <a:lnTo>
                  <a:pt x="1410919" y="96241"/>
                </a:lnTo>
                <a:lnTo>
                  <a:pt x="1364285" y="96241"/>
                </a:lnTo>
                <a:close/>
                <a:moveTo>
                  <a:pt x="1189177" y="46635"/>
                </a:moveTo>
                <a:lnTo>
                  <a:pt x="1189177" y="111329"/>
                </a:lnTo>
                <a:lnTo>
                  <a:pt x="1204951" y="111329"/>
                </a:lnTo>
                <a:cubicBezTo>
                  <a:pt x="1211571" y="111390"/>
                  <a:pt x="1216505" y="109724"/>
                  <a:pt x="1219753" y="106328"/>
                </a:cubicBezTo>
                <a:cubicBezTo>
                  <a:pt x="1223001" y="102932"/>
                  <a:pt x="1224620" y="97436"/>
                  <a:pt x="1224610" y="89840"/>
                </a:cubicBezTo>
                <a:lnTo>
                  <a:pt x="1224610" y="68580"/>
                </a:lnTo>
                <a:cubicBezTo>
                  <a:pt x="1224663" y="61265"/>
                  <a:pt x="1223243" y="55779"/>
                  <a:pt x="1220353" y="52121"/>
                </a:cubicBezTo>
                <a:cubicBezTo>
                  <a:pt x="1217462" y="48464"/>
                  <a:pt x="1212785" y="46635"/>
                  <a:pt x="1206322" y="46635"/>
                </a:cubicBezTo>
                <a:close/>
                <a:moveTo>
                  <a:pt x="1103452" y="46635"/>
                </a:moveTo>
                <a:lnTo>
                  <a:pt x="1103452" y="111329"/>
                </a:lnTo>
                <a:lnTo>
                  <a:pt x="1119226" y="111329"/>
                </a:lnTo>
                <a:cubicBezTo>
                  <a:pt x="1125846" y="111390"/>
                  <a:pt x="1130780" y="109724"/>
                  <a:pt x="1134028" y="106328"/>
                </a:cubicBezTo>
                <a:cubicBezTo>
                  <a:pt x="1137276" y="102932"/>
                  <a:pt x="1138895" y="97436"/>
                  <a:pt x="1138885" y="89840"/>
                </a:cubicBezTo>
                <a:lnTo>
                  <a:pt x="1138885" y="68580"/>
                </a:lnTo>
                <a:cubicBezTo>
                  <a:pt x="1138938" y="61265"/>
                  <a:pt x="1137518" y="55779"/>
                  <a:pt x="1134628" y="52121"/>
                </a:cubicBezTo>
                <a:cubicBezTo>
                  <a:pt x="1131737" y="48464"/>
                  <a:pt x="1127060" y="46635"/>
                  <a:pt x="1120597" y="46635"/>
                </a:cubicBezTo>
                <a:close/>
                <a:moveTo>
                  <a:pt x="725119" y="32690"/>
                </a:moveTo>
                <a:lnTo>
                  <a:pt x="725119" y="70866"/>
                </a:lnTo>
                <a:lnTo>
                  <a:pt x="797128" y="70866"/>
                </a:lnTo>
                <a:lnTo>
                  <a:pt x="797128" y="32690"/>
                </a:lnTo>
                <a:close/>
                <a:moveTo>
                  <a:pt x="528523" y="31090"/>
                </a:moveTo>
                <a:lnTo>
                  <a:pt x="652882" y="31090"/>
                </a:lnTo>
                <a:lnTo>
                  <a:pt x="652882" y="47092"/>
                </a:lnTo>
                <a:lnTo>
                  <a:pt x="528523" y="47092"/>
                </a:lnTo>
                <a:close/>
                <a:moveTo>
                  <a:pt x="1250899" y="30404"/>
                </a:moveTo>
                <a:lnTo>
                  <a:pt x="1327709" y="30404"/>
                </a:lnTo>
                <a:lnTo>
                  <a:pt x="1327709" y="46635"/>
                </a:lnTo>
                <a:lnTo>
                  <a:pt x="1298220" y="46635"/>
                </a:lnTo>
                <a:lnTo>
                  <a:pt x="1298220" y="190424"/>
                </a:lnTo>
                <a:lnTo>
                  <a:pt x="1280389" y="190424"/>
                </a:lnTo>
                <a:lnTo>
                  <a:pt x="1280389" y="46635"/>
                </a:lnTo>
                <a:lnTo>
                  <a:pt x="1250899" y="46635"/>
                </a:lnTo>
                <a:close/>
                <a:moveTo>
                  <a:pt x="1171347" y="30404"/>
                </a:moveTo>
                <a:lnTo>
                  <a:pt x="1206322" y="30404"/>
                </a:lnTo>
                <a:cubicBezTo>
                  <a:pt x="1218819" y="30518"/>
                  <a:pt x="1227944" y="34005"/>
                  <a:pt x="1233697" y="40863"/>
                </a:cubicBezTo>
                <a:cubicBezTo>
                  <a:pt x="1239450" y="47721"/>
                  <a:pt x="1242289" y="57265"/>
                  <a:pt x="1242213" y="69495"/>
                </a:cubicBezTo>
                <a:lnTo>
                  <a:pt x="1242213" y="88697"/>
                </a:lnTo>
                <a:cubicBezTo>
                  <a:pt x="1242246" y="101408"/>
                  <a:pt x="1239207" y="111019"/>
                  <a:pt x="1233097" y="117529"/>
                </a:cubicBezTo>
                <a:cubicBezTo>
                  <a:pt x="1226987" y="124040"/>
                  <a:pt x="1217605" y="127307"/>
                  <a:pt x="1204951" y="127331"/>
                </a:cubicBezTo>
                <a:lnTo>
                  <a:pt x="1189177" y="127331"/>
                </a:lnTo>
                <a:lnTo>
                  <a:pt x="1189177" y="190424"/>
                </a:lnTo>
                <a:lnTo>
                  <a:pt x="1171347" y="190424"/>
                </a:lnTo>
                <a:close/>
                <a:moveTo>
                  <a:pt x="1085622" y="30404"/>
                </a:moveTo>
                <a:lnTo>
                  <a:pt x="1120597" y="30404"/>
                </a:lnTo>
                <a:cubicBezTo>
                  <a:pt x="1133094" y="30518"/>
                  <a:pt x="1142219" y="34005"/>
                  <a:pt x="1147972" y="40863"/>
                </a:cubicBezTo>
                <a:cubicBezTo>
                  <a:pt x="1153725" y="47721"/>
                  <a:pt x="1156564" y="57265"/>
                  <a:pt x="1156488" y="69495"/>
                </a:cubicBezTo>
                <a:lnTo>
                  <a:pt x="1156488" y="88697"/>
                </a:lnTo>
                <a:cubicBezTo>
                  <a:pt x="1156521" y="101408"/>
                  <a:pt x="1153482" y="111019"/>
                  <a:pt x="1147372" y="117529"/>
                </a:cubicBezTo>
                <a:cubicBezTo>
                  <a:pt x="1141262" y="124040"/>
                  <a:pt x="1131880" y="127307"/>
                  <a:pt x="1119226" y="127331"/>
                </a:cubicBezTo>
                <a:lnTo>
                  <a:pt x="1103452" y="127331"/>
                </a:lnTo>
                <a:lnTo>
                  <a:pt x="1103452" y="190424"/>
                </a:lnTo>
                <a:lnTo>
                  <a:pt x="1085622" y="190424"/>
                </a:lnTo>
                <a:close/>
                <a:moveTo>
                  <a:pt x="934288" y="26061"/>
                </a:moveTo>
                <a:lnTo>
                  <a:pt x="948919" y="32919"/>
                </a:lnTo>
                <a:lnTo>
                  <a:pt x="913029" y="109728"/>
                </a:lnTo>
                <a:lnTo>
                  <a:pt x="898398" y="102870"/>
                </a:lnTo>
                <a:close/>
                <a:moveTo>
                  <a:pt x="709117" y="16688"/>
                </a:moveTo>
                <a:lnTo>
                  <a:pt x="813130" y="16688"/>
                </a:lnTo>
                <a:lnTo>
                  <a:pt x="813130" y="204369"/>
                </a:lnTo>
                <a:lnTo>
                  <a:pt x="797128" y="204369"/>
                </a:lnTo>
                <a:lnTo>
                  <a:pt x="797128" y="139904"/>
                </a:lnTo>
                <a:lnTo>
                  <a:pt x="725119" y="139904"/>
                </a:lnTo>
                <a:lnTo>
                  <a:pt x="725119" y="142875"/>
                </a:lnTo>
                <a:cubicBezTo>
                  <a:pt x="724762" y="150882"/>
                  <a:pt x="724130" y="159557"/>
                  <a:pt x="723223" y="168902"/>
                </a:cubicBezTo>
                <a:cubicBezTo>
                  <a:pt x="722316" y="178246"/>
                  <a:pt x="721446" y="186397"/>
                  <a:pt x="720615" y="193354"/>
                </a:cubicBezTo>
                <a:cubicBezTo>
                  <a:pt x="719784" y="200310"/>
                  <a:pt x="719304" y="204211"/>
                  <a:pt x="719176" y="205055"/>
                </a:cubicBezTo>
                <a:lnTo>
                  <a:pt x="703174" y="202997"/>
                </a:lnTo>
                <a:cubicBezTo>
                  <a:pt x="703302" y="202156"/>
                  <a:pt x="703782" y="198326"/>
                  <a:pt x="704613" y="191508"/>
                </a:cubicBezTo>
                <a:cubicBezTo>
                  <a:pt x="705444" y="184689"/>
                  <a:pt x="706314" y="176728"/>
                  <a:pt x="707221" y="167624"/>
                </a:cubicBezTo>
                <a:cubicBezTo>
                  <a:pt x="708128" y="158519"/>
                  <a:pt x="708760" y="150117"/>
                  <a:pt x="709117" y="142418"/>
                </a:cubicBezTo>
                <a:close/>
                <a:moveTo>
                  <a:pt x="1640891" y="5258"/>
                </a:moveTo>
                <a:lnTo>
                  <a:pt x="1656893" y="5258"/>
                </a:lnTo>
                <a:lnTo>
                  <a:pt x="1656893" y="203912"/>
                </a:lnTo>
                <a:lnTo>
                  <a:pt x="1640891" y="203912"/>
                </a:lnTo>
                <a:close/>
                <a:moveTo>
                  <a:pt x="1612773" y="5258"/>
                </a:moveTo>
                <a:lnTo>
                  <a:pt x="1628775" y="5258"/>
                </a:lnTo>
                <a:lnTo>
                  <a:pt x="1628775" y="191567"/>
                </a:lnTo>
                <a:lnTo>
                  <a:pt x="1612773" y="191567"/>
                </a:lnTo>
                <a:close/>
                <a:moveTo>
                  <a:pt x="965835" y="1372"/>
                </a:moveTo>
                <a:lnTo>
                  <a:pt x="1014527" y="100584"/>
                </a:lnTo>
                <a:lnTo>
                  <a:pt x="1000125" y="107671"/>
                </a:lnTo>
                <a:lnTo>
                  <a:pt x="951433" y="8459"/>
                </a:lnTo>
                <a:close/>
                <a:moveTo>
                  <a:pt x="1410462" y="1143"/>
                </a:moveTo>
                <a:lnTo>
                  <a:pt x="1426464" y="1143"/>
                </a:lnTo>
                <a:lnTo>
                  <a:pt x="1426464" y="29033"/>
                </a:lnTo>
                <a:lnTo>
                  <a:pt x="1487958" y="29033"/>
                </a:lnTo>
                <a:lnTo>
                  <a:pt x="1487958" y="75438"/>
                </a:lnTo>
                <a:lnTo>
                  <a:pt x="1471956" y="75438"/>
                </a:lnTo>
                <a:lnTo>
                  <a:pt x="1471956" y="45035"/>
                </a:lnTo>
                <a:lnTo>
                  <a:pt x="1365657" y="45035"/>
                </a:lnTo>
                <a:lnTo>
                  <a:pt x="1365657" y="75438"/>
                </a:lnTo>
                <a:lnTo>
                  <a:pt x="1349655" y="75438"/>
                </a:lnTo>
                <a:lnTo>
                  <a:pt x="1349655" y="29033"/>
                </a:lnTo>
                <a:lnTo>
                  <a:pt x="1410462" y="29033"/>
                </a:lnTo>
                <a:close/>
                <a:moveTo>
                  <a:pt x="1554937" y="915"/>
                </a:moveTo>
                <a:lnTo>
                  <a:pt x="1570940" y="915"/>
                </a:lnTo>
                <a:lnTo>
                  <a:pt x="1570940" y="36576"/>
                </a:lnTo>
                <a:lnTo>
                  <a:pt x="1602029" y="36576"/>
                </a:lnTo>
                <a:lnTo>
                  <a:pt x="1602029" y="52578"/>
                </a:lnTo>
                <a:lnTo>
                  <a:pt x="1570940" y="52578"/>
                </a:lnTo>
                <a:lnTo>
                  <a:pt x="1570940" y="79096"/>
                </a:lnTo>
                <a:lnTo>
                  <a:pt x="1605229" y="79096"/>
                </a:lnTo>
                <a:lnTo>
                  <a:pt x="1605229" y="95098"/>
                </a:lnTo>
                <a:lnTo>
                  <a:pt x="1570940" y="95098"/>
                </a:lnTo>
                <a:lnTo>
                  <a:pt x="1570940" y="115443"/>
                </a:lnTo>
                <a:lnTo>
                  <a:pt x="1601800" y="115443"/>
                </a:lnTo>
                <a:lnTo>
                  <a:pt x="1601800" y="191796"/>
                </a:lnTo>
                <a:lnTo>
                  <a:pt x="1585799" y="191796"/>
                </a:lnTo>
                <a:lnTo>
                  <a:pt x="1585799" y="131445"/>
                </a:lnTo>
                <a:lnTo>
                  <a:pt x="1570940" y="131445"/>
                </a:lnTo>
                <a:lnTo>
                  <a:pt x="1570940" y="203912"/>
                </a:lnTo>
                <a:lnTo>
                  <a:pt x="1554937" y="203912"/>
                </a:lnTo>
                <a:lnTo>
                  <a:pt x="1554937" y="131445"/>
                </a:lnTo>
                <a:lnTo>
                  <a:pt x="1540078" y="131445"/>
                </a:lnTo>
                <a:lnTo>
                  <a:pt x="1540078" y="191796"/>
                </a:lnTo>
                <a:lnTo>
                  <a:pt x="1524077" y="191796"/>
                </a:lnTo>
                <a:lnTo>
                  <a:pt x="1524077" y="115443"/>
                </a:lnTo>
                <a:lnTo>
                  <a:pt x="1554937" y="115443"/>
                </a:lnTo>
                <a:lnTo>
                  <a:pt x="1554937" y="95098"/>
                </a:lnTo>
                <a:lnTo>
                  <a:pt x="1517676" y="95098"/>
                </a:lnTo>
                <a:lnTo>
                  <a:pt x="1517676" y="79096"/>
                </a:lnTo>
                <a:lnTo>
                  <a:pt x="1554937" y="79096"/>
                </a:lnTo>
                <a:lnTo>
                  <a:pt x="1554937" y="52578"/>
                </a:lnTo>
                <a:lnTo>
                  <a:pt x="1533220" y="52578"/>
                </a:lnTo>
                <a:lnTo>
                  <a:pt x="1529334" y="69723"/>
                </a:lnTo>
                <a:lnTo>
                  <a:pt x="1513790" y="66066"/>
                </a:lnTo>
                <a:lnTo>
                  <a:pt x="1527963" y="3658"/>
                </a:lnTo>
                <a:lnTo>
                  <a:pt x="1543507" y="7087"/>
                </a:lnTo>
                <a:lnTo>
                  <a:pt x="1536878" y="36576"/>
                </a:lnTo>
                <a:lnTo>
                  <a:pt x="1554937" y="36576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894741" y="0"/>
                </a:moveTo>
                <a:lnTo>
                  <a:pt x="909371" y="6630"/>
                </a:lnTo>
                <a:lnTo>
                  <a:pt x="896341" y="35891"/>
                </a:lnTo>
                <a:lnTo>
                  <a:pt x="896341" y="203454"/>
                </a:lnTo>
                <a:lnTo>
                  <a:pt x="880339" y="203454"/>
                </a:lnTo>
                <a:lnTo>
                  <a:pt x="880339" y="72009"/>
                </a:lnTo>
                <a:lnTo>
                  <a:pt x="863880" y="108814"/>
                </a:lnTo>
                <a:lnTo>
                  <a:pt x="84924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7BEF7A1E-936F-4935-AA31-65D301C335A6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xmlns="" id="{C97296BF-2994-4A12-98F0-51A6CD3EC1F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xmlns="" id="{8D03E5B6-D1EB-414F-8F5D-4664816B17E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67EA6B9A-04FA-46BB-9FD4-F2366E8DBD5E}"/>
              </a:ext>
            </a:extLst>
          </p:cNvPr>
          <p:cNvSpPr txBox="1"/>
          <p:nvPr/>
        </p:nvSpPr>
        <p:spPr>
          <a:xfrm>
            <a:off x="888639" y="3484502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7D9486D4-CEF2-4252-B189-6133AEDF6627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24E94AE0-2267-4D28-B5DA-F0DE205F97A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xmlns="" id="{FF3CABC4-F905-4347-A5E7-7D4C25A4D1E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AC5F838D-22B0-410A-B707-535AD28B5EF4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D26A1276-2146-43B5-AB9D-E3A4F3C39C32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715D7A2E-3D17-4966-A5B8-6B733874304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B12C2537-E4BE-45C2-9C10-25B1B2DD989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A4AA3D66-D6B7-4455-8CE6-3FB160983B14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3F52B948-B1E6-4742-ABC6-9CC5861C8D4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F25A5DAD-4E09-4887-8DAC-FFDB7AF517B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xmlns="" id="{0C290939-7922-4C4C-83C7-D2CC6C1459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E0BFC921-2E40-4AAA-A6BE-F176070BFECE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1BD6496C-B82B-4741-9124-ADE6A1A59247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xmlns="" id="{BB611B62-C9E1-4585-BA2F-C0009EA2CD3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xmlns="" id="{709A633D-65EC-4F23-9413-80C0E4EDFE3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576F650D-1A44-4051-99C9-52C2100F78B8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F67A390E-C9BF-4B5D-9037-3ACBA667B468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16F760ED-2ACC-49F0-ACC8-E07662B2577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7235CD6B-B0C3-4283-95FC-570157973C5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F745C182-1712-4AF6-B2C9-CFCE046A0F3A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96975CF3-B1FE-4160-AD4A-59DCC5F9003D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xmlns="" id="{FD297C4E-A8B5-4812-9704-38BBC856531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71804471-A0B9-46CE-B604-B77D9DF1322A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9D6EADF4-FEC5-474D-B3B1-3FF539DD6FEA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4F5F6CD8-6184-4B7F-B658-A3DBA3313080}"/>
              </a:ext>
            </a:extLst>
          </p:cNvPr>
          <p:cNvSpPr txBox="1"/>
          <p:nvPr/>
        </p:nvSpPr>
        <p:spPr>
          <a:xfrm>
            <a:off x="5745745" y="5162848"/>
            <a:ext cx="4732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世界上有弯路，但没有白走的路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CDB94D-C52D-4AEF-B6EA-5BCAC5A86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9975" y="952135"/>
            <a:ext cx="6096528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3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4A74A0C6-8CA0-40B9-BC60-B0C4E5F83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3680135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4490463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36FDC38A-A789-4A8B-BCFD-FAD6F299C98F}"/>
              </a:ext>
            </a:extLst>
          </p:cNvPr>
          <p:cNvSpPr txBox="1"/>
          <p:nvPr/>
        </p:nvSpPr>
        <p:spPr>
          <a:xfrm>
            <a:off x="888639" y="4646198"/>
            <a:ext cx="2217287" cy="317887"/>
          </a:xfrm>
          <a:custGeom>
            <a:avLst/>
            <a:gdLst/>
            <a:ahLst/>
            <a:cxnLst/>
            <a:rect l="l" t="t" r="r" b="b"/>
            <a:pathLst>
              <a:path w="2217287" h="317887">
                <a:moveTo>
                  <a:pt x="2050590" y="232600"/>
                </a:moveTo>
                <a:lnTo>
                  <a:pt x="2065392" y="279120"/>
                </a:lnTo>
                <a:lnTo>
                  <a:pt x="1956845" y="316477"/>
                </a:lnTo>
                <a:lnTo>
                  <a:pt x="1943100" y="269253"/>
                </a:lnTo>
                <a:close/>
                <a:moveTo>
                  <a:pt x="2123542" y="232248"/>
                </a:moveTo>
                <a:lnTo>
                  <a:pt x="2123542" y="267138"/>
                </a:lnTo>
                <a:lnTo>
                  <a:pt x="2152441" y="267138"/>
                </a:lnTo>
                <a:lnTo>
                  <a:pt x="2152441" y="232248"/>
                </a:lnTo>
                <a:close/>
                <a:moveTo>
                  <a:pt x="1842002" y="204406"/>
                </a:moveTo>
                <a:lnTo>
                  <a:pt x="1888522" y="204406"/>
                </a:lnTo>
                <a:lnTo>
                  <a:pt x="1888522" y="255860"/>
                </a:lnTo>
                <a:lnTo>
                  <a:pt x="1842002" y="255860"/>
                </a:lnTo>
                <a:close/>
                <a:moveTo>
                  <a:pt x="1783499" y="204406"/>
                </a:moveTo>
                <a:lnTo>
                  <a:pt x="1830019" y="204406"/>
                </a:lnTo>
                <a:lnTo>
                  <a:pt x="1830019" y="255860"/>
                </a:lnTo>
                <a:lnTo>
                  <a:pt x="1783499" y="255860"/>
                </a:lnTo>
                <a:close/>
                <a:moveTo>
                  <a:pt x="1718301" y="204406"/>
                </a:moveTo>
                <a:lnTo>
                  <a:pt x="1770812" y="204406"/>
                </a:lnTo>
                <a:lnTo>
                  <a:pt x="1770812" y="271367"/>
                </a:lnTo>
                <a:lnTo>
                  <a:pt x="1890637" y="271367"/>
                </a:lnTo>
                <a:lnTo>
                  <a:pt x="1905438" y="259737"/>
                </a:lnTo>
                <a:lnTo>
                  <a:pt x="1905438" y="317182"/>
                </a:lnTo>
                <a:lnTo>
                  <a:pt x="1718301" y="317182"/>
                </a:lnTo>
                <a:close/>
                <a:moveTo>
                  <a:pt x="1662265" y="202292"/>
                </a:moveTo>
                <a:lnTo>
                  <a:pt x="1709843" y="205816"/>
                </a:lnTo>
                <a:lnTo>
                  <a:pt x="1700680" y="308372"/>
                </a:lnTo>
                <a:lnTo>
                  <a:pt x="1650635" y="304495"/>
                </a:lnTo>
                <a:close/>
                <a:moveTo>
                  <a:pt x="2068564" y="181851"/>
                </a:moveTo>
                <a:lnTo>
                  <a:pt x="2207419" y="181851"/>
                </a:lnTo>
                <a:lnTo>
                  <a:pt x="2207419" y="317182"/>
                </a:lnTo>
                <a:lnTo>
                  <a:pt x="2068564" y="317182"/>
                </a:lnTo>
                <a:close/>
                <a:moveTo>
                  <a:pt x="825046" y="171983"/>
                </a:moveTo>
                <a:lnTo>
                  <a:pt x="825046" y="205111"/>
                </a:lnTo>
                <a:lnTo>
                  <a:pt x="852535" y="205111"/>
                </a:lnTo>
                <a:lnTo>
                  <a:pt x="852535" y="171983"/>
                </a:lnTo>
                <a:close/>
                <a:moveTo>
                  <a:pt x="1736979" y="120177"/>
                </a:moveTo>
                <a:lnTo>
                  <a:pt x="1736979" y="146609"/>
                </a:lnTo>
                <a:lnTo>
                  <a:pt x="1816627" y="146609"/>
                </a:lnTo>
                <a:lnTo>
                  <a:pt x="1816627" y="120177"/>
                </a:lnTo>
                <a:close/>
                <a:moveTo>
                  <a:pt x="260271" y="91278"/>
                </a:moveTo>
                <a:cubicBezTo>
                  <a:pt x="252964" y="91663"/>
                  <a:pt x="247451" y="96179"/>
                  <a:pt x="243733" y="104827"/>
                </a:cubicBezTo>
                <a:cubicBezTo>
                  <a:pt x="240015" y="113474"/>
                  <a:pt x="237531" y="123942"/>
                  <a:pt x="236280" y="136232"/>
                </a:cubicBezTo>
                <a:cubicBezTo>
                  <a:pt x="235029" y="148521"/>
                  <a:pt x="234450" y="160321"/>
                  <a:pt x="234544" y="171631"/>
                </a:cubicBezTo>
                <a:cubicBezTo>
                  <a:pt x="234450" y="183163"/>
                  <a:pt x="235029" y="195067"/>
                  <a:pt x="236280" y="207343"/>
                </a:cubicBezTo>
                <a:cubicBezTo>
                  <a:pt x="237531" y="219619"/>
                  <a:pt x="240015" y="230035"/>
                  <a:pt x="243733" y="238592"/>
                </a:cubicBezTo>
                <a:cubicBezTo>
                  <a:pt x="247451" y="247148"/>
                  <a:pt x="252964" y="251612"/>
                  <a:pt x="260271" y="251984"/>
                </a:cubicBezTo>
                <a:cubicBezTo>
                  <a:pt x="267578" y="251612"/>
                  <a:pt x="273091" y="247148"/>
                  <a:pt x="276809" y="238592"/>
                </a:cubicBezTo>
                <a:cubicBezTo>
                  <a:pt x="280527" y="230035"/>
                  <a:pt x="283011" y="219619"/>
                  <a:pt x="284262" y="207343"/>
                </a:cubicBezTo>
                <a:cubicBezTo>
                  <a:pt x="285513" y="195067"/>
                  <a:pt x="286092" y="183163"/>
                  <a:pt x="285998" y="171631"/>
                </a:cubicBezTo>
                <a:cubicBezTo>
                  <a:pt x="286092" y="160321"/>
                  <a:pt x="285513" y="148521"/>
                  <a:pt x="284262" y="136232"/>
                </a:cubicBezTo>
                <a:cubicBezTo>
                  <a:pt x="283011" y="123942"/>
                  <a:pt x="280527" y="113474"/>
                  <a:pt x="276809" y="104827"/>
                </a:cubicBezTo>
                <a:cubicBezTo>
                  <a:pt x="273091" y="96179"/>
                  <a:pt x="267578" y="91663"/>
                  <a:pt x="260271" y="91278"/>
                </a:cubicBezTo>
                <a:close/>
                <a:moveTo>
                  <a:pt x="546450" y="46872"/>
                </a:moveTo>
                <a:lnTo>
                  <a:pt x="693411" y="46872"/>
                </a:lnTo>
                <a:lnTo>
                  <a:pt x="693411" y="89163"/>
                </a:lnTo>
                <a:lnTo>
                  <a:pt x="619754" y="296389"/>
                </a:lnTo>
                <a:lnTo>
                  <a:pt x="558432" y="296389"/>
                </a:lnTo>
                <a:lnTo>
                  <a:pt x="632089" y="96564"/>
                </a:lnTo>
                <a:lnTo>
                  <a:pt x="546450" y="96564"/>
                </a:lnTo>
                <a:close/>
                <a:moveTo>
                  <a:pt x="433493" y="46872"/>
                </a:moveTo>
                <a:lnTo>
                  <a:pt x="482832" y="46872"/>
                </a:lnTo>
                <a:lnTo>
                  <a:pt x="482832" y="296389"/>
                </a:lnTo>
                <a:lnTo>
                  <a:pt x="427501" y="296389"/>
                </a:lnTo>
                <a:lnTo>
                  <a:pt x="427501" y="112423"/>
                </a:lnTo>
                <a:lnTo>
                  <a:pt x="390144" y="140617"/>
                </a:lnTo>
                <a:lnTo>
                  <a:pt x="365122" y="96917"/>
                </a:lnTo>
                <a:close/>
                <a:moveTo>
                  <a:pt x="260271" y="41586"/>
                </a:moveTo>
                <a:cubicBezTo>
                  <a:pt x="282587" y="42147"/>
                  <a:pt x="299708" y="49209"/>
                  <a:pt x="311634" y="62771"/>
                </a:cubicBezTo>
                <a:cubicBezTo>
                  <a:pt x="323559" y="76332"/>
                  <a:pt x="331726" y="93027"/>
                  <a:pt x="336134" y="112854"/>
                </a:cubicBezTo>
                <a:cubicBezTo>
                  <a:pt x="340541" y="132681"/>
                  <a:pt x="342625" y="152274"/>
                  <a:pt x="342386" y="171631"/>
                </a:cubicBezTo>
                <a:cubicBezTo>
                  <a:pt x="342625" y="190988"/>
                  <a:pt x="340541" y="210580"/>
                  <a:pt x="336134" y="230407"/>
                </a:cubicBezTo>
                <a:cubicBezTo>
                  <a:pt x="331726" y="250235"/>
                  <a:pt x="323559" y="266929"/>
                  <a:pt x="311634" y="280491"/>
                </a:cubicBezTo>
                <a:cubicBezTo>
                  <a:pt x="299708" y="294053"/>
                  <a:pt x="282587" y="301114"/>
                  <a:pt x="260271" y="301676"/>
                </a:cubicBezTo>
                <a:cubicBezTo>
                  <a:pt x="237959" y="301114"/>
                  <a:pt x="220869" y="294053"/>
                  <a:pt x="209000" y="280491"/>
                </a:cubicBezTo>
                <a:cubicBezTo>
                  <a:pt x="197130" y="266929"/>
                  <a:pt x="189020" y="250235"/>
                  <a:pt x="184669" y="230407"/>
                </a:cubicBezTo>
                <a:cubicBezTo>
                  <a:pt x="180318" y="210580"/>
                  <a:pt x="178265" y="190988"/>
                  <a:pt x="178508" y="171631"/>
                </a:cubicBezTo>
                <a:cubicBezTo>
                  <a:pt x="178265" y="152274"/>
                  <a:pt x="180318" y="132681"/>
                  <a:pt x="184669" y="112854"/>
                </a:cubicBezTo>
                <a:cubicBezTo>
                  <a:pt x="189020" y="93027"/>
                  <a:pt x="197130" y="76332"/>
                  <a:pt x="209000" y="62771"/>
                </a:cubicBezTo>
                <a:cubicBezTo>
                  <a:pt x="220869" y="49209"/>
                  <a:pt x="237959" y="42147"/>
                  <a:pt x="260271" y="41586"/>
                </a:cubicBezTo>
                <a:close/>
                <a:moveTo>
                  <a:pt x="79648" y="41586"/>
                </a:moveTo>
                <a:cubicBezTo>
                  <a:pt x="102806" y="41850"/>
                  <a:pt x="120985" y="48546"/>
                  <a:pt x="134186" y="61674"/>
                </a:cubicBezTo>
                <a:cubicBezTo>
                  <a:pt x="147387" y="74802"/>
                  <a:pt x="154113" y="92776"/>
                  <a:pt x="154362" y="115595"/>
                </a:cubicBezTo>
                <a:cubicBezTo>
                  <a:pt x="153973" y="131675"/>
                  <a:pt x="150082" y="146036"/>
                  <a:pt x="142688" y="158679"/>
                </a:cubicBezTo>
                <a:cubicBezTo>
                  <a:pt x="135295" y="171322"/>
                  <a:pt x="126734" y="183041"/>
                  <a:pt x="117005" y="193834"/>
                </a:cubicBezTo>
                <a:lnTo>
                  <a:pt x="70485" y="247755"/>
                </a:lnTo>
                <a:lnTo>
                  <a:pt x="151191" y="247755"/>
                </a:lnTo>
                <a:lnTo>
                  <a:pt x="151191" y="296389"/>
                </a:lnTo>
                <a:lnTo>
                  <a:pt x="3525" y="296389"/>
                </a:lnTo>
                <a:lnTo>
                  <a:pt x="3525" y="246345"/>
                </a:lnTo>
                <a:lnTo>
                  <a:pt x="79296" y="159296"/>
                </a:lnTo>
                <a:cubicBezTo>
                  <a:pt x="85361" y="152196"/>
                  <a:pt x="90148" y="144986"/>
                  <a:pt x="93657" y="137666"/>
                </a:cubicBezTo>
                <a:cubicBezTo>
                  <a:pt x="97167" y="130346"/>
                  <a:pt x="98958" y="123224"/>
                  <a:pt x="99032" y="116300"/>
                </a:cubicBezTo>
                <a:cubicBezTo>
                  <a:pt x="99054" y="108877"/>
                  <a:pt x="97336" y="102666"/>
                  <a:pt x="93878" y="97666"/>
                </a:cubicBezTo>
                <a:cubicBezTo>
                  <a:pt x="90419" y="92666"/>
                  <a:pt x="85089" y="90066"/>
                  <a:pt x="77886" y="89868"/>
                </a:cubicBezTo>
                <a:cubicBezTo>
                  <a:pt x="70941" y="89898"/>
                  <a:pt x="65272" y="92658"/>
                  <a:pt x="60882" y="98150"/>
                </a:cubicBezTo>
                <a:cubicBezTo>
                  <a:pt x="56491" y="103642"/>
                  <a:pt x="53819" y="111689"/>
                  <a:pt x="52864" y="122291"/>
                </a:cubicBezTo>
                <a:lnTo>
                  <a:pt x="0" y="117357"/>
                </a:lnTo>
                <a:cubicBezTo>
                  <a:pt x="3121" y="91997"/>
                  <a:pt x="11770" y="73025"/>
                  <a:pt x="25948" y="60441"/>
                </a:cubicBezTo>
                <a:cubicBezTo>
                  <a:pt x="40125" y="47856"/>
                  <a:pt x="58026" y="41571"/>
                  <a:pt x="79648" y="41586"/>
                </a:cubicBezTo>
                <a:close/>
                <a:moveTo>
                  <a:pt x="1060771" y="24670"/>
                </a:moveTo>
                <a:lnTo>
                  <a:pt x="1273636" y="24670"/>
                </a:lnTo>
                <a:lnTo>
                  <a:pt x="1273636" y="74361"/>
                </a:lnTo>
                <a:lnTo>
                  <a:pt x="1197512" y="74361"/>
                </a:lnTo>
                <a:lnTo>
                  <a:pt x="1197512" y="257975"/>
                </a:lnTo>
                <a:lnTo>
                  <a:pt x="1287028" y="257975"/>
                </a:lnTo>
                <a:lnTo>
                  <a:pt x="1287028" y="307314"/>
                </a:lnTo>
                <a:lnTo>
                  <a:pt x="1047379" y="307314"/>
                </a:lnTo>
                <a:lnTo>
                  <a:pt x="1047379" y="257975"/>
                </a:lnTo>
                <a:lnTo>
                  <a:pt x="1136895" y="257975"/>
                </a:lnTo>
                <a:lnTo>
                  <a:pt x="1136895" y="74361"/>
                </a:lnTo>
                <a:lnTo>
                  <a:pt x="1060771" y="74361"/>
                </a:lnTo>
                <a:close/>
                <a:moveTo>
                  <a:pt x="1738037" y="5991"/>
                </a:moveTo>
                <a:lnTo>
                  <a:pt x="1766935" y="45463"/>
                </a:lnTo>
                <a:lnTo>
                  <a:pt x="1720415" y="77886"/>
                </a:lnTo>
                <a:lnTo>
                  <a:pt x="1831429" y="77886"/>
                </a:lnTo>
                <a:lnTo>
                  <a:pt x="1786671" y="45463"/>
                </a:lnTo>
                <a:lnTo>
                  <a:pt x="1815570" y="5991"/>
                </a:lnTo>
                <a:lnTo>
                  <a:pt x="1925879" y="82467"/>
                </a:lnTo>
                <a:lnTo>
                  <a:pt x="1892046" y="121586"/>
                </a:lnTo>
                <a:lnTo>
                  <a:pt x="1876892" y="110661"/>
                </a:lnTo>
                <a:lnTo>
                  <a:pt x="1876892" y="188900"/>
                </a:lnTo>
                <a:lnTo>
                  <a:pt x="1680239" y="188900"/>
                </a:lnTo>
                <a:lnTo>
                  <a:pt x="1680239" y="106080"/>
                </a:lnTo>
                <a:lnTo>
                  <a:pt x="1658036" y="121586"/>
                </a:lnTo>
                <a:lnTo>
                  <a:pt x="1630195" y="82467"/>
                </a:lnTo>
                <a:close/>
                <a:moveTo>
                  <a:pt x="774650" y="4229"/>
                </a:moveTo>
                <a:lnTo>
                  <a:pt x="830685" y="4229"/>
                </a:lnTo>
                <a:lnTo>
                  <a:pt x="818703" y="40881"/>
                </a:lnTo>
                <a:lnTo>
                  <a:pt x="983990" y="40881"/>
                </a:lnTo>
                <a:lnTo>
                  <a:pt x="983990" y="87401"/>
                </a:lnTo>
                <a:lnTo>
                  <a:pt x="914210" y="87401"/>
                </a:lnTo>
                <a:lnTo>
                  <a:pt x="914210" y="121939"/>
                </a:lnTo>
                <a:lnTo>
                  <a:pt x="978704" y="121939"/>
                </a:lnTo>
                <a:lnTo>
                  <a:pt x="978704" y="171983"/>
                </a:lnTo>
                <a:lnTo>
                  <a:pt x="914210" y="171983"/>
                </a:lnTo>
                <a:lnTo>
                  <a:pt x="914210" y="205111"/>
                </a:lnTo>
                <a:lnTo>
                  <a:pt x="993505" y="205111"/>
                </a:lnTo>
                <a:lnTo>
                  <a:pt x="993505" y="255508"/>
                </a:lnTo>
                <a:lnTo>
                  <a:pt x="914210" y="255508"/>
                </a:lnTo>
                <a:lnTo>
                  <a:pt x="914210" y="317887"/>
                </a:lnTo>
                <a:lnTo>
                  <a:pt x="852535" y="317887"/>
                </a:lnTo>
                <a:lnTo>
                  <a:pt x="852535" y="255508"/>
                </a:lnTo>
                <a:lnTo>
                  <a:pt x="732711" y="255508"/>
                </a:lnTo>
                <a:lnTo>
                  <a:pt x="732711" y="205111"/>
                </a:lnTo>
                <a:lnTo>
                  <a:pt x="768658" y="205111"/>
                </a:lnTo>
                <a:lnTo>
                  <a:pt x="768658" y="121939"/>
                </a:lnTo>
                <a:lnTo>
                  <a:pt x="852535" y="121939"/>
                </a:lnTo>
                <a:lnTo>
                  <a:pt x="852535" y="87401"/>
                </a:lnTo>
                <a:lnTo>
                  <a:pt x="803901" y="87401"/>
                </a:lnTo>
                <a:lnTo>
                  <a:pt x="795443" y="113481"/>
                </a:lnTo>
                <a:lnTo>
                  <a:pt x="740112" y="113481"/>
                </a:lnTo>
                <a:close/>
                <a:moveTo>
                  <a:pt x="1470946" y="3877"/>
                </a:moveTo>
                <a:lnTo>
                  <a:pt x="1519933" y="3877"/>
                </a:lnTo>
                <a:lnTo>
                  <a:pt x="1505131" y="54273"/>
                </a:lnTo>
                <a:lnTo>
                  <a:pt x="1609449" y="54273"/>
                </a:lnTo>
                <a:lnTo>
                  <a:pt x="1609449" y="104318"/>
                </a:lnTo>
                <a:lnTo>
                  <a:pt x="1551299" y="104318"/>
                </a:lnTo>
                <a:lnTo>
                  <a:pt x="1551299" y="133921"/>
                </a:lnTo>
                <a:lnTo>
                  <a:pt x="1602048" y="133921"/>
                </a:lnTo>
                <a:lnTo>
                  <a:pt x="1602048" y="183613"/>
                </a:lnTo>
                <a:lnTo>
                  <a:pt x="1551299" y="183613"/>
                </a:lnTo>
                <a:lnTo>
                  <a:pt x="1551299" y="210398"/>
                </a:lnTo>
                <a:lnTo>
                  <a:pt x="1602048" y="210398"/>
                </a:lnTo>
                <a:lnTo>
                  <a:pt x="1602048" y="260089"/>
                </a:lnTo>
                <a:lnTo>
                  <a:pt x="1551299" y="260089"/>
                </a:lnTo>
                <a:lnTo>
                  <a:pt x="1551299" y="316830"/>
                </a:lnTo>
                <a:lnTo>
                  <a:pt x="1497026" y="316830"/>
                </a:lnTo>
                <a:lnTo>
                  <a:pt x="1497026" y="104318"/>
                </a:lnTo>
                <a:lnTo>
                  <a:pt x="1490682" y="104318"/>
                </a:lnTo>
                <a:lnTo>
                  <a:pt x="1479757" y="142027"/>
                </a:lnTo>
                <a:lnTo>
                  <a:pt x="1430770" y="142027"/>
                </a:lnTo>
                <a:close/>
                <a:moveTo>
                  <a:pt x="1990325" y="2819"/>
                </a:moveTo>
                <a:lnTo>
                  <a:pt x="2032616" y="18326"/>
                </a:lnTo>
                <a:lnTo>
                  <a:pt x="1993850" y="106785"/>
                </a:lnTo>
                <a:lnTo>
                  <a:pt x="2003717" y="112071"/>
                </a:lnTo>
                <a:lnTo>
                  <a:pt x="2018519" y="79295"/>
                </a:lnTo>
                <a:lnTo>
                  <a:pt x="2056229" y="93392"/>
                </a:lnTo>
                <a:lnTo>
                  <a:pt x="2056229" y="47577"/>
                </a:lnTo>
                <a:lnTo>
                  <a:pt x="2106626" y="47577"/>
                </a:lnTo>
                <a:lnTo>
                  <a:pt x="2106626" y="4229"/>
                </a:lnTo>
                <a:lnTo>
                  <a:pt x="2166538" y="4229"/>
                </a:lnTo>
                <a:lnTo>
                  <a:pt x="2166538" y="47577"/>
                </a:lnTo>
                <a:lnTo>
                  <a:pt x="2217287" y="47577"/>
                </a:lnTo>
                <a:lnTo>
                  <a:pt x="2217287" y="94097"/>
                </a:lnTo>
                <a:lnTo>
                  <a:pt x="2166538" y="94097"/>
                </a:lnTo>
                <a:lnTo>
                  <a:pt x="2166538" y="117357"/>
                </a:lnTo>
                <a:lnTo>
                  <a:pt x="2209886" y="117357"/>
                </a:lnTo>
                <a:lnTo>
                  <a:pt x="2209886" y="165992"/>
                </a:lnTo>
                <a:lnTo>
                  <a:pt x="2065040" y="165992"/>
                </a:lnTo>
                <a:lnTo>
                  <a:pt x="2065040" y="117357"/>
                </a:lnTo>
                <a:lnTo>
                  <a:pt x="2106626" y="117357"/>
                </a:lnTo>
                <a:lnTo>
                  <a:pt x="2106626" y="94097"/>
                </a:lnTo>
                <a:lnTo>
                  <a:pt x="2057991" y="94097"/>
                </a:lnTo>
                <a:lnTo>
                  <a:pt x="2059048" y="94450"/>
                </a:lnTo>
                <a:lnTo>
                  <a:pt x="2022044" y="178679"/>
                </a:lnTo>
                <a:lnTo>
                  <a:pt x="2044951" y="171631"/>
                </a:lnTo>
                <a:lnTo>
                  <a:pt x="2056934" y="216036"/>
                </a:lnTo>
                <a:lnTo>
                  <a:pt x="1951559" y="248107"/>
                </a:lnTo>
                <a:lnTo>
                  <a:pt x="1939224" y="203349"/>
                </a:lnTo>
                <a:lnTo>
                  <a:pt x="1966360" y="195243"/>
                </a:lnTo>
                <a:lnTo>
                  <a:pt x="1984686" y="155067"/>
                </a:lnTo>
                <a:lnTo>
                  <a:pt x="1932175" y="127930"/>
                </a:lnTo>
                <a:close/>
                <a:moveTo>
                  <a:pt x="1408567" y="0"/>
                </a:moveTo>
                <a:lnTo>
                  <a:pt x="1455439" y="11630"/>
                </a:lnTo>
                <a:lnTo>
                  <a:pt x="1427245" y="64141"/>
                </a:lnTo>
                <a:lnTo>
                  <a:pt x="1427245" y="316830"/>
                </a:lnTo>
                <a:lnTo>
                  <a:pt x="1373677" y="316830"/>
                </a:lnTo>
                <a:lnTo>
                  <a:pt x="1373677" y="163877"/>
                </a:lnTo>
                <a:lnTo>
                  <a:pt x="1357818" y="193129"/>
                </a:lnTo>
                <a:lnTo>
                  <a:pt x="1326804" y="15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4B183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F8D4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F8D4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B183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B183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C09285E9-E4A6-4E13-95C1-450812C50214}"/>
              </a:ext>
            </a:extLst>
          </p:cNvPr>
          <p:cNvGrpSpPr/>
          <p:nvPr/>
        </p:nvGrpSpPr>
        <p:grpSpPr>
          <a:xfrm>
            <a:off x="553893" y="3934261"/>
            <a:ext cx="1928957" cy="445265"/>
            <a:chOff x="712643" y="1017585"/>
            <a:chExt cx="1928957" cy="445265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CB316D16-098D-402C-8671-7FB2CF469DA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1B5E6202-4BF4-4DF8-8705-79338C4DEE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7690457C-B60D-49ED-9A0A-BB7897801A82}"/>
              </a:ext>
            </a:extLst>
          </p:cNvPr>
          <p:cNvSpPr txBox="1"/>
          <p:nvPr/>
        </p:nvSpPr>
        <p:spPr>
          <a:xfrm>
            <a:off x="667810" y="4032494"/>
            <a:ext cx="1656893" cy="206426"/>
          </a:xfrm>
          <a:custGeom>
            <a:avLst/>
            <a:gdLst/>
            <a:ahLst/>
            <a:cxnLst/>
            <a:rect l="l" t="t" r="r" b="b"/>
            <a:pathLst>
              <a:path w="1656893" h="206426">
                <a:moveTo>
                  <a:pt x="516636" y="165964"/>
                </a:moveTo>
                <a:lnTo>
                  <a:pt x="664769" y="165964"/>
                </a:lnTo>
                <a:lnTo>
                  <a:pt x="664769" y="181966"/>
                </a:lnTo>
                <a:lnTo>
                  <a:pt x="51663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27786" y="102413"/>
                </a:moveTo>
                <a:lnTo>
                  <a:pt x="1071448" y="102413"/>
                </a:lnTo>
                <a:lnTo>
                  <a:pt x="1071448" y="118415"/>
                </a:lnTo>
                <a:lnTo>
                  <a:pt x="1027786" y="118415"/>
                </a:lnTo>
                <a:close/>
                <a:moveTo>
                  <a:pt x="923087" y="96012"/>
                </a:moveTo>
                <a:lnTo>
                  <a:pt x="987552" y="96012"/>
                </a:lnTo>
                <a:lnTo>
                  <a:pt x="987552" y="204140"/>
                </a:lnTo>
                <a:lnTo>
                  <a:pt x="971550" y="204140"/>
                </a:lnTo>
                <a:lnTo>
                  <a:pt x="971550" y="112014"/>
                </a:lnTo>
                <a:lnTo>
                  <a:pt x="950748" y="112014"/>
                </a:lnTo>
                <a:lnTo>
                  <a:pt x="941146" y="204826"/>
                </a:lnTo>
                <a:lnTo>
                  <a:pt x="925144" y="203226"/>
                </a:lnTo>
                <a:lnTo>
                  <a:pt x="934746" y="112014"/>
                </a:lnTo>
                <a:lnTo>
                  <a:pt x="923087" y="112014"/>
                </a:lnTo>
                <a:close/>
                <a:moveTo>
                  <a:pt x="725119" y="86868"/>
                </a:moveTo>
                <a:lnTo>
                  <a:pt x="725119" y="123902"/>
                </a:lnTo>
                <a:lnTo>
                  <a:pt x="797128" y="123902"/>
                </a:lnTo>
                <a:lnTo>
                  <a:pt x="79712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1364285" y="80239"/>
                </a:moveTo>
                <a:lnTo>
                  <a:pt x="1472184" y="80239"/>
                </a:lnTo>
                <a:lnTo>
                  <a:pt x="1472184" y="96241"/>
                </a:lnTo>
                <a:lnTo>
                  <a:pt x="1426921" y="96241"/>
                </a:lnTo>
                <a:lnTo>
                  <a:pt x="1426921" y="129388"/>
                </a:lnTo>
                <a:lnTo>
                  <a:pt x="1468984" y="129388"/>
                </a:lnTo>
                <a:lnTo>
                  <a:pt x="1468984" y="145390"/>
                </a:lnTo>
                <a:lnTo>
                  <a:pt x="1426921" y="145390"/>
                </a:lnTo>
                <a:lnTo>
                  <a:pt x="1426921" y="178766"/>
                </a:lnTo>
                <a:cubicBezTo>
                  <a:pt x="1433594" y="179771"/>
                  <a:pt x="1441738" y="180332"/>
                  <a:pt x="1451353" y="180452"/>
                </a:cubicBezTo>
                <a:cubicBezTo>
                  <a:pt x="1460969" y="180571"/>
                  <a:pt x="1472484" y="180390"/>
                  <a:pt x="1485900" y="179909"/>
                </a:cubicBezTo>
                <a:lnTo>
                  <a:pt x="1486357" y="195911"/>
                </a:lnTo>
                <a:cubicBezTo>
                  <a:pt x="1481000" y="196139"/>
                  <a:pt x="1475942" y="196311"/>
                  <a:pt x="1471184" y="196425"/>
                </a:cubicBezTo>
                <a:cubicBezTo>
                  <a:pt x="1466426" y="196539"/>
                  <a:pt x="1461883" y="196596"/>
                  <a:pt x="1457554" y="196596"/>
                </a:cubicBezTo>
                <a:cubicBezTo>
                  <a:pt x="1443303" y="196671"/>
                  <a:pt x="1431368" y="195887"/>
                  <a:pt x="1421748" y="194243"/>
                </a:cubicBezTo>
                <a:cubicBezTo>
                  <a:pt x="1412129" y="192599"/>
                  <a:pt x="1403919" y="189647"/>
                  <a:pt x="1397119" y="185387"/>
                </a:cubicBezTo>
                <a:cubicBezTo>
                  <a:pt x="1390319" y="181126"/>
                  <a:pt x="1384022" y="175109"/>
                  <a:pt x="1378230" y="167336"/>
                </a:cubicBezTo>
                <a:lnTo>
                  <a:pt x="1370000" y="203226"/>
                </a:lnTo>
                <a:lnTo>
                  <a:pt x="1354455" y="199797"/>
                </a:lnTo>
                <a:lnTo>
                  <a:pt x="1374115" y="113157"/>
                </a:lnTo>
                <a:lnTo>
                  <a:pt x="1389660" y="116586"/>
                </a:lnTo>
                <a:lnTo>
                  <a:pt x="1383030" y="146076"/>
                </a:lnTo>
                <a:cubicBezTo>
                  <a:pt x="1387364" y="153343"/>
                  <a:pt x="1391669" y="159268"/>
                  <a:pt x="1395946" y="163849"/>
                </a:cubicBezTo>
                <a:cubicBezTo>
                  <a:pt x="1400223" y="168431"/>
                  <a:pt x="1405214" y="171955"/>
                  <a:pt x="1410919" y="174422"/>
                </a:cubicBezTo>
                <a:lnTo>
                  <a:pt x="1410919" y="96241"/>
                </a:lnTo>
                <a:lnTo>
                  <a:pt x="1364285" y="96241"/>
                </a:lnTo>
                <a:close/>
                <a:moveTo>
                  <a:pt x="1189177" y="46635"/>
                </a:moveTo>
                <a:lnTo>
                  <a:pt x="1189177" y="111329"/>
                </a:lnTo>
                <a:lnTo>
                  <a:pt x="1204951" y="111329"/>
                </a:lnTo>
                <a:cubicBezTo>
                  <a:pt x="1211571" y="111390"/>
                  <a:pt x="1216505" y="109724"/>
                  <a:pt x="1219753" y="106328"/>
                </a:cubicBezTo>
                <a:cubicBezTo>
                  <a:pt x="1223001" y="102932"/>
                  <a:pt x="1224620" y="97436"/>
                  <a:pt x="1224610" y="89840"/>
                </a:cubicBezTo>
                <a:lnTo>
                  <a:pt x="1224610" y="68580"/>
                </a:lnTo>
                <a:cubicBezTo>
                  <a:pt x="1224663" y="61265"/>
                  <a:pt x="1223243" y="55779"/>
                  <a:pt x="1220353" y="52121"/>
                </a:cubicBezTo>
                <a:cubicBezTo>
                  <a:pt x="1217462" y="48464"/>
                  <a:pt x="1212785" y="46635"/>
                  <a:pt x="1206322" y="46635"/>
                </a:cubicBezTo>
                <a:close/>
                <a:moveTo>
                  <a:pt x="1103452" y="46635"/>
                </a:moveTo>
                <a:lnTo>
                  <a:pt x="1103452" y="111329"/>
                </a:lnTo>
                <a:lnTo>
                  <a:pt x="1119226" y="111329"/>
                </a:lnTo>
                <a:cubicBezTo>
                  <a:pt x="1125846" y="111390"/>
                  <a:pt x="1130780" y="109724"/>
                  <a:pt x="1134028" y="106328"/>
                </a:cubicBezTo>
                <a:cubicBezTo>
                  <a:pt x="1137276" y="102932"/>
                  <a:pt x="1138895" y="97436"/>
                  <a:pt x="1138885" y="89840"/>
                </a:cubicBezTo>
                <a:lnTo>
                  <a:pt x="1138885" y="68580"/>
                </a:lnTo>
                <a:cubicBezTo>
                  <a:pt x="1138938" y="61265"/>
                  <a:pt x="1137518" y="55779"/>
                  <a:pt x="1134628" y="52121"/>
                </a:cubicBezTo>
                <a:cubicBezTo>
                  <a:pt x="1131737" y="48464"/>
                  <a:pt x="1127060" y="46635"/>
                  <a:pt x="1120597" y="46635"/>
                </a:cubicBezTo>
                <a:close/>
                <a:moveTo>
                  <a:pt x="725119" y="32690"/>
                </a:moveTo>
                <a:lnTo>
                  <a:pt x="725119" y="70866"/>
                </a:lnTo>
                <a:lnTo>
                  <a:pt x="797128" y="70866"/>
                </a:lnTo>
                <a:lnTo>
                  <a:pt x="797128" y="32690"/>
                </a:lnTo>
                <a:close/>
                <a:moveTo>
                  <a:pt x="528523" y="31090"/>
                </a:moveTo>
                <a:lnTo>
                  <a:pt x="652882" y="31090"/>
                </a:lnTo>
                <a:lnTo>
                  <a:pt x="652882" y="47092"/>
                </a:lnTo>
                <a:lnTo>
                  <a:pt x="528523" y="47092"/>
                </a:lnTo>
                <a:close/>
                <a:moveTo>
                  <a:pt x="1250899" y="30404"/>
                </a:moveTo>
                <a:lnTo>
                  <a:pt x="1327709" y="30404"/>
                </a:lnTo>
                <a:lnTo>
                  <a:pt x="1327709" y="46635"/>
                </a:lnTo>
                <a:lnTo>
                  <a:pt x="1298220" y="46635"/>
                </a:lnTo>
                <a:lnTo>
                  <a:pt x="1298220" y="190424"/>
                </a:lnTo>
                <a:lnTo>
                  <a:pt x="1280389" y="190424"/>
                </a:lnTo>
                <a:lnTo>
                  <a:pt x="1280389" y="46635"/>
                </a:lnTo>
                <a:lnTo>
                  <a:pt x="1250899" y="46635"/>
                </a:lnTo>
                <a:close/>
                <a:moveTo>
                  <a:pt x="1171347" y="30404"/>
                </a:moveTo>
                <a:lnTo>
                  <a:pt x="1206322" y="30404"/>
                </a:lnTo>
                <a:cubicBezTo>
                  <a:pt x="1218819" y="30518"/>
                  <a:pt x="1227944" y="34005"/>
                  <a:pt x="1233697" y="40863"/>
                </a:cubicBezTo>
                <a:cubicBezTo>
                  <a:pt x="1239450" y="47721"/>
                  <a:pt x="1242289" y="57265"/>
                  <a:pt x="1242213" y="69495"/>
                </a:cubicBezTo>
                <a:lnTo>
                  <a:pt x="1242213" y="88697"/>
                </a:lnTo>
                <a:cubicBezTo>
                  <a:pt x="1242246" y="101408"/>
                  <a:pt x="1239207" y="111019"/>
                  <a:pt x="1233097" y="117529"/>
                </a:cubicBezTo>
                <a:cubicBezTo>
                  <a:pt x="1226987" y="124040"/>
                  <a:pt x="1217605" y="127307"/>
                  <a:pt x="1204951" y="127331"/>
                </a:cubicBezTo>
                <a:lnTo>
                  <a:pt x="1189177" y="127331"/>
                </a:lnTo>
                <a:lnTo>
                  <a:pt x="1189177" y="190424"/>
                </a:lnTo>
                <a:lnTo>
                  <a:pt x="1171347" y="190424"/>
                </a:lnTo>
                <a:close/>
                <a:moveTo>
                  <a:pt x="1085622" y="30404"/>
                </a:moveTo>
                <a:lnTo>
                  <a:pt x="1120597" y="30404"/>
                </a:lnTo>
                <a:cubicBezTo>
                  <a:pt x="1133094" y="30518"/>
                  <a:pt x="1142219" y="34005"/>
                  <a:pt x="1147972" y="40863"/>
                </a:cubicBezTo>
                <a:cubicBezTo>
                  <a:pt x="1153725" y="47721"/>
                  <a:pt x="1156564" y="57265"/>
                  <a:pt x="1156488" y="69495"/>
                </a:cubicBezTo>
                <a:lnTo>
                  <a:pt x="1156488" y="88697"/>
                </a:lnTo>
                <a:cubicBezTo>
                  <a:pt x="1156521" y="101408"/>
                  <a:pt x="1153482" y="111019"/>
                  <a:pt x="1147372" y="117529"/>
                </a:cubicBezTo>
                <a:cubicBezTo>
                  <a:pt x="1141262" y="124040"/>
                  <a:pt x="1131880" y="127307"/>
                  <a:pt x="1119226" y="127331"/>
                </a:cubicBezTo>
                <a:lnTo>
                  <a:pt x="1103452" y="127331"/>
                </a:lnTo>
                <a:lnTo>
                  <a:pt x="1103452" y="190424"/>
                </a:lnTo>
                <a:lnTo>
                  <a:pt x="1085622" y="190424"/>
                </a:lnTo>
                <a:close/>
                <a:moveTo>
                  <a:pt x="934288" y="26061"/>
                </a:moveTo>
                <a:lnTo>
                  <a:pt x="948919" y="32919"/>
                </a:lnTo>
                <a:lnTo>
                  <a:pt x="913029" y="109728"/>
                </a:lnTo>
                <a:lnTo>
                  <a:pt x="898398" y="102870"/>
                </a:lnTo>
                <a:close/>
                <a:moveTo>
                  <a:pt x="709117" y="16688"/>
                </a:moveTo>
                <a:lnTo>
                  <a:pt x="813130" y="16688"/>
                </a:lnTo>
                <a:lnTo>
                  <a:pt x="813130" y="204369"/>
                </a:lnTo>
                <a:lnTo>
                  <a:pt x="797128" y="204369"/>
                </a:lnTo>
                <a:lnTo>
                  <a:pt x="797128" y="139904"/>
                </a:lnTo>
                <a:lnTo>
                  <a:pt x="725119" y="139904"/>
                </a:lnTo>
                <a:lnTo>
                  <a:pt x="725119" y="142875"/>
                </a:lnTo>
                <a:cubicBezTo>
                  <a:pt x="724762" y="150882"/>
                  <a:pt x="724130" y="159557"/>
                  <a:pt x="723223" y="168902"/>
                </a:cubicBezTo>
                <a:cubicBezTo>
                  <a:pt x="722316" y="178246"/>
                  <a:pt x="721446" y="186397"/>
                  <a:pt x="720615" y="193354"/>
                </a:cubicBezTo>
                <a:cubicBezTo>
                  <a:pt x="719784" y="200310"/>
                  <a:pt x="719304" y="204211"/>
                  <a:pt x="719176" y="205055"/>
                </a:cubicBezTo>
                <a:lnTo>
                  <a:pt x="703174" y="202997"/>
                </a:lnTo>
                <a:cubicBezTo>
                  <a:pt x="703302" y="202156"/>
                  <a:pt x="703782" y="198326"/>
                  <a:pt x="704613" y="191508"/>
                </a:cubicBezTo>
                <a:cubicBezTo>
                  <a:pt x="705444" y="184689"/>
                  <a:pt x="706314" y="176728"/>
                  <a:pt x="707221" y="167624"/>
                </a:cubicBezTo>
                <a:cubicBezTo>
                  <a:pt x="708128" y="158519"/>
                  <a:pt x="708760" y="150117"/>
                  <a:pt x="709117" y="142418"/>
                </a:cubicBezTo>
                <a:close/>
                <a:moveTo>
                  <a:pt x="1640891" y="5258"/>
                </a:moveTo>
                <a:lnTo>
                  <a:pt x="1656893" y="5258"/>
                </a:lnTo>
                <a:lnTo>
                  <a:pt x="1656893" y="203912"/>
                </a:lnTo>
                <a:lnTo>
                  <a:pt x="1640891" y="203912"/>
                </a:lnTo>
                <a:close/>
                <a:moveTo>
                  <a:pt x="1612773" y="5258"/>
                </a:moveTo>
                <a:lnTo>
                  <a:pt x="1628775" y="5258"/>
                </a:lnTo>
                <a:lnTo>
                  <a:pt x="1628775" y="191567"/>
                </a:lnTo>
                <a:lnTo>
                  <a:pt x="1612773" y="191567"/>
                </a:lnTo>
                <a:close/>
                <a:moveTo>
                  <a:pt x="965835" y="1372"/>
                </a:moveTo>
                <a:lnTo>
                  <a:pt x="1014527" y="100584"/>
                </a:lnTo>
                <a:lnTo>
                  <a:pt x="1000125" y="107671"/>
                </a:lnTo>
                <a:lnTo>
                  <a:pt x="951433" y="8459"/>
                </a:lnTo>
                <a:close/>
                <a:moveTo>
                  <a:pt x="1410462" y="1143"/>
                </a:moveTo>
                <a:lnTo>
                  <a:pt x="1426464" y="1143"/>
                </a:lnTo>
                <a:lnTo>
                  <a:pt x="1426464" y="29033"/>
                </a:lnTo>
                <a:lnTo>
                  <a:pt x="1487958" y="29033"/>
                </a:lnTo>
                <a:lnTo>
                  <a:pt x="1487958" y="75438"/>
                </a:lnTo>
                <a:lnTo>
                  <a:pt x="1471956" y="75438"/>
                </a:lnTo>
                <a:lnTo>
                  <a:pt x="1471956" y="45035"/>
                </a:lnTo>
                <a:lnTo>
                  <a:pt x="1365657" y="45035"/>
                </a:lnTo>
                <a:lnTo>
                  <a:pt x="1365657" y="75438"/>
                </a:lnTo>
                <a:lnTo>
                  <a:pt x="1349655" y="75438"/>
                </a:lnTo>
                <a:lnTo>
                  <a:pt x="1349655" y="29033"/>
                </a:lnTo>
                <a:lnTo>
                  <a:pt x="1410462" y="29033"/>
                </a:lnTo>
                <a:close/>
                <a:moveTo>
                  <a:pt x="1554937" y="915"/>
                </a:moveTo>
                <a:lnTo>
                  <a:pt x="1570940" y="915"/>
                </a:lnTo>
                <a:lnTo>
                  <a:pt x="1570940" y="36576"/>
                </a:lnTo>
                <a:lnTo>
                  <a:pt x="1602029" y="36576"/>
                </a:lnTo>
                <a:lnTo>
                  <a:pt x="1602029" y="52578"/>
                </a:lnTo>
                <a:lnTo>
                  <a:pt x="1570940" y="52578"/>
                </a:lnTo>
                <a:lnTo>
                  <a:pt x="1570940" y="79096"/>
                </a:lnTo>
                <a:lnTo>
                  <a:pt x="1605229" y="79096"/>
                </a:lnTo>
                <a:lnTo>
                  <a:pt x="1605229" y="95098"/>
                </a:lnTo>
                <a:lnTo>
                  <a:pt x="1570940" y="95098"/>
                </a:lnTo>
                <a:lnTo>
                  <a:pt x="1570940" y="115443"/>
                </a:lnTo>
                <a:lnTo>
                  <a:pt x="1601800" y="115443"/>
                </a:lnTo>
                <a:lnTo>
                  <a:pt x="1601800" y="191796"/>
                </a:lnTo>
                <a:lnTo>
                  <a:pt x="1585799" y="191796"/>
                </a:lnTo>
                <a:lnTo>
                  <a:pt x="1585799" y="131445"/>
                </a:lnTo>
                <a:lnTo>
                  <a:pt x="1570940" y="131445"/>
                </a:lnTo>
                <a:lnTo>
                  <a:pt x="1570940" y="203912"/>
                </a:lnTo>
                <a:lnTo>
                  <a:pt x="1554937" y="203912"/>
                </a:lnTo>
                <a:lnTo>
                  <a:pt x="1554937" y="131445"/>
                </a:lnTo>
                <a:lnTo>
                  <a:pt x="1540078" y="131445"/>
                </a:lnTo>
                <a:lnTo>
                  <a:pt x="1540078" y="191796"/>
                </a:lnTo>
                <a:lnTo>
                  <a:pt x="1524077" y="191796"/>
                </a:lnTo>
                <a:lnTo>
                  <a:pt x="1524077" y="115443"/>
                </a:lnTo>
                <a:lnTo>
                  <a:pt x="1554937" y="115443"/>
                </a:lnTo>
                <a:lnTo>
                  <a:pt x="1554937" y="95098"/>
                </a:lnTo>
                <a:lnTo>
                  <a:pt x="1517676" y="95098"/>
                </a:lnTo>
                <a:lnTo>
                  <a:pt x="1517676" y="79096"/>
                </a:lnTo>
                <a:lnTo>
                  <a:pt x="1554937" y="79096"/>
                </a:lnTo>
                <a:lnTo>
                  <a:pt x="1554937" y="52578"/>
                </a:lnTo>
                <a:lnTo>
                  <a:pt x="1533220" y="52578"/>
                </a:lnTo>
                <a:lnTo>
                  <a:pt x="1529334" y="69723"/>
                </a:lnTo>
                <a:lnTo>
                  <a:pt x="1513790" y="66066"/>
                </a:lnTo>
                <a:lnTo>
                  <a:pt x="1527963" y="3658"/>
                </a:lnTo>
                <a:lnTo>
                  <a:pt x="1543507" y="7087"/>
                </a:lnTo>
                <a:lnTo>
                  <a:pt x="1536878" y="36576"/>
                </a:lnTo>
                <a:lnTo>
                  <a:pt x="1554937" y="36576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894741" y="0"/>
                </a:moveTo>
                <a:lnTo>
                  <a:pt x="909371" y="6630"/>
                </a:lnTo>
                <a:lnTo>
                  <a:pt x="896341" y="35891"/>
                </a:lnTo>
                <a:lnTo>
                  <a:pt x="896341" y="203454"/>
                </a:lnTo>
                <a:lnTo>
                  <a:pt x="880339" y="203454"/>
                </a:lnTo>
                <a:lnTo>
                  <a:pt x="880339" y="72009"/>
                </a:lnTo>
                <a:lnTo>
                  <a:pt x="863880" y="108814"/>
                </a:lnTo>
                <a:lnTo>
                  <a:pt x="84924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xmlns="" id="{A0BBE4D6-3FE9-4636-A376-AF99C56BE1E9}"/>
              </a:ext>
            </a:extLst>
          </p:cNvPr>
          <p:cNvSpPr/>
          <p:nvPr/>
        </p:nvSpPr>
        <p:spPr>
          <a:xfrm>
            <a:off x="2685327" y="3440008"/>
            <a:ext cx="764988" cy="227685"/>
          </a:xfrm>
          <a:custGeom>
            <a:avLst/>
            <a:gdLst/>
            <a:ahLst/>
            <a:cxnLst/>
            <a:rect l="l" t="t" r="r" b="b"/>
            <a:pathLst>
              <a:path w="764988" h="227685">
                <a:moveTo>
                  <a:pt x="491121" y="120700"/>
                </a:moveTo>
                <a:cubicBezTo>
                  <a:pt x="485692" y="120577"/>
                  <a:pt x="481062" y="121681"/>
                  <a:pt x="477233" y="124015"/>
                </a:cubicBezTo>
                <a:cubicBezTo>
                  <a:pt x="473404" y="126349"/>
                  <a:pt x="471404" y="130654"/>
                  <a:pt x="471233" y="136931"/>
                </a:cubicBezTo>
                <a:cubicBezTo>
                  <a:pt x="471314" y="141603"/>
                  <a:pt x="472352" y="145061"/>
                  <a:pt x="474347" y="147304"/>
                </a:cubicBezTo>
                <a:cubicBezTo>
                  <a:pt x="476343" y="149547"/>
                  <a:pt x="478810" y="150661"/>
                  <a:pt x="481748" y="150647"/>
                </a:cubicBezTo>
                <a:cubicBezTo>
                  <a:pt x="487306" y="150375"/>
                  <a:pt x="491335" y="147889"/>
                  <a:pt x="493835" y="143189"/>
                </a:cubicBezTo>
                <a:cubicBezTo>
                  <a:pt x="496336" y="138488"/>
                  <a:pt x="497564" y="133202"/>
                  <a:pt x="497522" y="127330"/>
                </a:cubicBezTo>
                <a:lnTo>
                  <a:pt x="497522" y="120700"/>
                </a:lnTo>
                <a:close/>
                <a:moveTo>
                  <a:pt x="597039" y="80467"/>
                </a:moveTo>
                <a:cubicBezTo>
                  <a:pt x="591700" y="80691"/>
                  <a:pt x="587804" y="83843"/>
                  <a:pt x="585352" y="89925"/>
                </a:cubicBezTo>
                <a:cubicBezTo>
                  <a:pt x="582899" y="96007"/>
                  <a:pt x="581689" y="103674"/>
                  <a:pt x="581723" y="112928"/>
                </a:cubicBezTo>
                <a:cubicBezTo>
                  <a:pt x="581689" y="122081"/>
                  <a:pt x="582899" y="129721"/>
                  <a:pt x="585352" y="135845"/>
                </a:cubicBezTo>
                <a:cubicBezTo>
                  <a:pt x="587804" y="141970"/>
                  <a:pt x="591700" y="145151"/>
                  <a:pt x="597039" y="145389"/>
                </a:cubicBezTo>
                <a:cubicBezTo>
                  <a:pt x="602177" y="145151"/>
                  <a:pt x="606016" y="141970"/>
                  <a:pt x="608555" y="135845"/>
                </a:cubicBezTo>
                <a:cubicBezTo>
                  <a:pt x="611093" y="129721"/>
                  <a:pt x="612360" y="122081"/>
                  <a:pt x="612355" y="112928"/>
                </a:cubicBezTo>
                <a:cubicBezTo>
                  <a:pt x="612360" y="103674"/>
                  <a:pt x="611093" y="96007"/>
                  <a:pt x="608555" y="89925"/>
                </a:cubicBezTo>
                <a:cubicBezTo>
                  <a:pt x="606016" y="83843"/>
                  <a:pt x="602177" y="80691"/>
                  <a:pt x="597039" y="80467"/>
                </a:cubicBezTo>
                <a:close/>
                <a:moveTo>
                  <a:pt x="292239" y="80467"/>
                </a:moveTo>
                <a:cubicBezTo>
                  <a:pt x="286900" y="80691"/>
                  <a:pt x="283004" y="83843"/>
                  <a:pt x="280552" y="89925"/>
                </a:cubicBezTo>
                <a:cubicBezTo>
                  <a:pt x="278099" y="96007"/>
                  <a:pt x="276889" y="103674"/>
                  <a:pt x="276923" y="112928"/>
                </a:cubicBezTo>
                <a:cubicBezTo>
                  <a:pt x="276889" y="122081"/>
                  <a:pt x="278099" y="129721"/>
                  <a:pt x="280552" y="135845"/>
                </a:cubicBezTo>
                <a:cubicBezTo>
                  <a:pt x="283004" y="141970"/>
                  <a:pt x="286900" y="145151"/>
                  <a:pt x="292239" y="145389"/>
                </a:cubicBezTo>
                <a:cubicBezTo>
                  <a:pt x="297377" y="145151"/>
                  <a:pt x="301216" y="141970"/>
                  <a:pt x="303754" y="135845"/>
                </a:cubicBezTo>
                <a:cubicBezTo>
                  <a:pt x="306293" y="129721"/>
                  <a:pt x="307560" y="122081"/>
                  <a:pt x="307555" y="112928"/>
                </a:cubicBezTo>
                <a:cubicBezTo>
                  <a:pt x="307574" y="103674"/>
                  <a:pt x="306336" y="96007"/>
                  <a:pt x="303840" y="89925"/>
                </a:cubicBezTo>
                <a:cubicBezTo>
                  <a:pt x="301345" y="83843"/>
                  <a:pt x="297478" y="80691"/>
                  <a:pt x="292239" y="80467"/>
                </a:cubicBezTo>
                <a:close/>
                <a:moveTo>
                  <a:pt x="174357" y="80467"/>
                </a:moveTo>
                <a:cubicBezTo>
                  <a:pt x="169219" y="80691"/>
                  <a:pt x="165380" y="83843"/>
                  <a:pt x="162842" y="89925"/>
                </a:cubicBezTo>
                <a:cubicBezTo>
                  <a:pt x="160303" y="96007"/>
                  <a:pt x="159036" y="103674"/>
                  <a:pt x="159041" y="112928"/>
                </a:cubicBezTo>
                <a:cubicBezTo>
                  <a:pt x="159036" y="122081"/>
                  <a:pt x="160303" y="129721"/>
                  <a:pt x="162842" y="135845"/>
                </a:cubicBezTo>
                <a:cubicBezTo>
                  <a:pt x="165380" y="141970"/>
                  <a:pt x="169219" y="145151"/>
                  <a:pt x="174357" y="145389"/>
                </a:cubicBezTo>
                <a:cubicBezTo>
                  <a:pt x="179796" y="145151"/>
                  <a:pt x="183720" y="141970"/>
                  <a:pt x="186130" y="135845"/>
                </a:cubicBezTo>
                <a:cubicBezTo>
                  <a:pt x="188540" y="129721"/>
                  <a:pt x="189721" y="122081"/>
                  <a:pt x="189674" y="112928"/>
                </a:cubicBezTo>
                <a:cubicBezTo>
                  <a:pt x="189721" y="103674"/>
                  <a:pt x="188540" y="96007"/>
                  <a:pt x="186130" y="89925"/>
                </a:cubicBezTo>
                <a:cubicBezTo>
                  <a:pt x="183720" y="83843"/>
                  <a:pt x="179796" y="80691"/>
                  <a:pt x="174357" y="80467"/>
                </a:cubicBezTo>
                <a:close/>
                <a:moveTo>
                  <a:pt x="719264" y="76352"/>
                </a:moveTo>
                <a:cubicBezTo>
                  <a:pt x="714477" y="76700"/>
                  <a:pt x="710905" y="79262"/>
                  <a:pt x="708548" y="84039"/>
                </a:cubicBezTo>
                <a:cubicBezTo>
                  <a:pt x="706190" y="88815"/>
                  <a:pt x="704962" y="93721"/>
                  <a:pt x="704862" y="98755"/>
                </a:cubicBezTo>
                <a:lnTo>
                  <a:pt x="732065" y="98755"/>
                </a:lnTo>
                <a:cubicBezTo>
                  <a:pt x="732103" y="92221"/>
                  <a:pt x="731113" y="86887"/>
                  <a:pt x="729093" y="82753"/>
                </a:cubicBezTo>
                <a:cubicBezTo>
                  <a:pt x="727074" y="78619"/>
                  <a:pt x="723797" y="76485"/>
                  <a:pt x="719264" y="76352"/>
                </a:cubicBezTo>
                <a:close/>
                <a:moveTo>
                  <a:pt x="12" y="53263"/>
                </a:moveTo>
                <a:lnTo>
                  <a:pt x="35902" y="53263"/>
                </a:lnTo>
                <a:lnTo>
                  <a:pt x="35902" y="126415"/>
                </a:lnTo>
                <a:cubicBezTo>
                  <a:pt x="35807" y="131606"/>
                  <a:pt x="36512" y="136026"/>
                  <a:pt x="38016" y="139674"/>
                </a:cubicBezTo>
                <a:cubicBezTo>
                  <a:pt x="39521" y="143322"/>
                  <a:pt x="42398" y="145227"/>
                  <a:pt x="46646" y="145389"/>
                </a:cubicBezTo>
                <a:cubicBezTo>
                  <a:pt x="51028" y="145289"/>
                  <a:pt x="54438" y="143260"/>
                  <a:pt x="56876" y="139303"/>
                </a:cubicBezTo>
                <a:cubicBezTo>
                  <a:pt x="59314" y="135345"/>
                  <a:pt x="60553" y="130059"/>
                  <a:pt x="60591" y="123444"/>
                </a:cubicBezTo>
                <a:lnTo>
                  <a:pt x="60591" y="53263"/>
                </a:lnTo>
                <a:lnTo>
                  <a:pt x="96481" y="53263"/>
                </a:lnTo>
                <a:lnTo>
                  <a:pt x="96481" y="172821"/>
                </a:lnTo>
                <a:lnTo>
                  <a:pt x="61505" y="172821"/>
                </a:lnTo>
                <a:lnTo>
                  <a:pt x="61505" y="155905"/>
                </a:lnTo>
                <a:lnTo>
                  <a:pt x="61048" y="155905"/>
                </a:lnTo>
                <a:cubicBezTo>
                  <a:pt x="59057" y="161791"/>
                  <a:pt x="55552" y="166763"/>
                  <a:pt x="50532" y="170821"/>
                </a:cubicBezTo>
                <a:cubicBezTo>
                  <a:pt x="45513" y="174879"/>
                  <a:pt x="39264" y="176993"/>
                  <a:pt x="31787" y="177165"/>
                </a:cubicBezTo>
                <a:cubicBezTo>
                  <a:pt x="22831" y="177025"/>
                  <a:pt x="16055" y="174586"/>
                  <a:pt x="11459" y="169849"/>
                </a:cubicBezTo>
                <a:cubicBezTo>
                  <a:pt x="6863" y="165112"/>
                  <a:pt x="3778" y="158915"/>
                  <a:pt x="2205" y="151257"/>
                </a:cubicBezTo>
                <a:cubicBezTo>
                  <a:pt x="631" y="143598"/>
                  <a:pt x="-100" y="135318"/>
                  <a:pt x="12" y="126415"/>
                </a:cubicBezTo>
                <a:close/>
                <a:moveTo>
                  <a:pt x="484491" y="49606"/>
                </a:moveTo>
                <a:cubicBezTo>
                  <a:pt x="500531" y="49701"/>
                  <a:pt x="511942" y="54483"/>
                  <a:pt x="518724" y="63950"/>
                </a:cubicBezTo>
                <a:cubicBezTo>
                  <a:pt x="525506" y="73418"/>
                  <a:pt x="528802" y="87001"/>
                  <a:pt x="528611" y="104698"/>
                </a:cubicBezTo>
                <a:lnTo>
                  <a:pt x="528611" y="172821"/>
                </a:lnTo>
                <a:lnTo>
                  <a:pt x="499122" y="172821"/>
                </a:lnTo>
                <a:lnTo>
                  <a:pt x="499122" y="157962"/>
                </a:lnTo>
                <a:lnTo>
                  <a:pt x="498665" y="157962"/>
                </a:lnTo>
                <a:cubicBezTo>
                  <a:pt x="497145" y="163306"/>
                  <a:pt x="494126" y="167592"/>
                  <a:pt x="489606" y="170821"/>
                </a:cubicBezTo>
                <a:cubicBezTo>
                  <a:pt x="485087" y="174050"/>
                  <a:pt x="479267" y="175707"/>
                  <a:pt x="472147" y="175793"/>
                </a:cubicBezTo>
                <a:cubicBezTo>
                  <a:pt x="467442" y="175852"/>
                  <a:pt x="462704" y="174743"/>
                  <a:pt x="457931" y="172466"/>
                </a:cubicBezTo>
                <a:cubicBezTo>
                  <a:pt x="453159" y="170188"/>
                  <a:pt x="449149" y="166386"/>
                  <a:pt x="445900" y="161061"/>
                </a:cubicBezTo>
                <a:cubicBezTo>
                  <a:pt x="442652" y="155735"/>
                  <a:pt x="440961" y="148530"/>
                  <a:pt x="440829" y="139446"/>
                </a:cubicBezTo>
                <a:cubicBezTo>
                  <a:pt x="440992" y="128638"/>
                  <a:pt x="443535" y="120180"/>
                  <a:pt x="448457" y="114071"/>
                </a:cubicBezTo>
                <a:cubicBezTo>
                  <a:pt x="453379" y="107962"/>
                  <a:pt x="459698" y="103670"/>
                  <a:pt x="467414" y="101193"/>
                </a:cubicBezTo>
                <a:cubicBezTo>
                  <a:pt x="475130" y="98717"/>
                  <a:pt x="483261" y="97523"/>
                  <a:pt x="491807" y="97612"/>
                </a:cubicBezTo>
                <a:lnTo>
                  <a:pt x="496379" y="97612"/>
                </a:lnTo>
                <a:lnTo>
                  <a:pt x="496379" y="95783"/>
                </a:lnTo>
                <a:cubicBezTo>
                  <a:pt x="496312" y="90097"/>
                  <a:pt x="494959" y="85925"/>
                  <a:pt x="492321" y="83267"/>
                </a:cubicBezTo>
                <a:cubicBezTo>
                  <a:pt x="489683" y="80610"/>
                  <a:pt x="486158" y="79295"/>
                  <a:pt x="481748" y="79324"/>
                </a:cubicBezTo>
                <a:cubicBezTo>
                  <a:pt x="477376" y="79390"/>
                  <a:pt x="473376" y="80400"/>
                  <a:pt x="469747" y="82353"/>
                </a:cubicBezTo>
                <a:cubicBezTo>
                  <a:pt x="466118" y="84305"/>
                  <a:pt x="463032" y="86801"/>
                  <a:pt x="460488" y="89839"/>
                </a:cubicBezTo>
                <a:lnTo>
                  <a:pt x="444715" y="67894"/>
                </a:lnTo>
                <a:cubicBezTo>
                  <a:pt x="449687" y="62031"/>
                  <a:pt x="455745" y="57526"/>
                  <a:pt x="462889" y="54378"/>
                </a:cubicBezTo>
                <a:cubicBezTo>
                  <a:pt x="470032" y="51230"/>
                  <a:pt x="477233" y="49639"/>
                  <a:pt x="484491" y="49606"/>
                </a:cubicBezTo>
                <a:close/>
                <a:moveTo>
                  <a:pt x="432066" y="49606"/>
                </a:moveTo>
                <a:cubicBezTo>
                  <a:pt x="433275" y="49591"/>
                  <a:pt x="434285" y="49620"/>
                  <a:pt x="435095" y="49691"/>
                </a:cubicBezTo>
                <a:cubicBezTo>
                  <a:pt x="435904" y="49763"/>
                  <a:pt x="436800" y="49963"/>
                  <a:pt x="437781" y="50292"/>
                </a:cubicBezTo>
                <a:lnTo>
                  <a:pt x="435495" y="86182"/>
                </a:lnTo>
                <a:cubicBezTo>
                  <a:pt x="434385" y="85834"/>
                  <a:pt x="433233" y="85558"/>
                  <a:pt x="432037" y="85353"/>
                </a:cubicBezTo>
                <a:cubicBezTo>
                  <a:pt x="430842" y="85148"/>
                  <a:pt x="429404" y="85043"/>
                  <a:pt x="427722" y="85039"/>
                </a:cubicBezTo>
                <a:cubicBezTo>
                  <a:pt x="421741" y="85301"/>
                  <a:pt x="417131" y="88206"/>
                  <a:pt x="413892" y="93754"/>
                </a:cubicBezTo>
                <a:cubicBezTo>
                  <a:pt x="410654" y="99302"/>
                  <a:pt x="409015" y="105922"/>
                  <a:pt x="408977" y="113614"/>
                </a:cubicBezTo>
                <a:lnTo>
                  <a:pt x="408977" y="172821"/>
                </a:lnTo>
                <a:lnTo>
                  <a:pt x="372858" y="172821"/>
                </a:lnTo>
                <a:lnTo>
                  <a:pt x="372858" y="53263"/>
                </a:lnTo>
                <a:lnTo>
                  <a:pt x="407834" y="53263"/>
                </a:lnTo>
                <a:lnTo>
                  <a:pt x="407834" y="73380"/>
                </a:lnTo>
                <a:lnTo>
                  <a:pt x="408063" y="73380"/>
                </a:lnTo>
                <a:cubicBezTo>
                  <a:pt x="410134" y="65589"/>
                  <a:pt x="413192" y="59683"/>
                  <a:pt x="417235" y="55664"/>
                </a:cubicBezTo>
                <a:cubicBezTo>
                  <a:pt x="421279" y="51644"/>
                  <a:pt x="426222" y="49625"/>
                  <a:pt x="432066" y="49606"/>
                </a:cubicBezTo>
                <a:close/>
                <a:moveTo>
                  <a:pt x="281495" y="49606"/>
                </a:moveTo>
                <a:cubicBezTo>
                  <a:pt x="288195" y="49706"/>
                  <a:pt x="293539" y="51392"/>
                  <a:pt x="297525" y="54664"/>
                </a:cubicBezTo>
                <a:cubicBezTo>
                  <a:pt x="301511" y="57935"/>
                  <a:pt x="304397" y="62193"/>
                  <a:pt x="306183" y="67437"/>
                </a:cubicBezTo>
                <a:lnTo>
                  <a:pt x="306869" y="67437"/>
                </a:lnTo>
                <a:lnTo>
                  <a:pt x="306869" y="53263"/>
                </a:lnTo>
                <a:lnTo>
                  <a:pt x="341159" y="53263"/>
                </a:lnTo>
                <a:lnTo>
                  <a:pt x="341159" y="164363"/>
                </a:lnTo>
                <a:cubicBezTo>
                  <a:pt x="341245" y="184804"/>
                  <a:pt x="336959" y="200444"/>
                  <a:pt x="328300" y="211283"/>
                </a:cubicBezTo>
                <a:cubicBezTo>
                  <a:pt x="319642" y="222123"/>
                  <a:pt x="306098" y="227590"/>
                  <a:pt x="287667" y="227685"/>
                </a:cubicBezTo>
                <a:cubicBezTo>
                  <a:pt x="279170" y="227595"/>
                  <a:pt x="271017" y="226118"/>
                  <a:pt x="263207" y="223256"/>
                </a:cubicBezTo>
                <a:cubicBezTo>
                  <a:pt x="255396" y="220394"/>
                  <a:pt x="248843" y="216689"/>
                  <a:pt x="243547" y="212140"/>
                </a:cubicBezTo>
                <a:lnTo>
                  <a:pt x="260235" y="185623"/>
                </a:lnTo>
                <a:cubicBezTo>
                  <a:pt x="263683" y="188761"/>
                  <a:pt x="267531" y="191285"/>
                  <a:pt x="271779" y="193195"/>
                </a:cubicBezTo>
                <a:cubicBezTo>
                  <a:pt x="276027" y="195105"/>
                  <a:pt x="280561" y="196086"/>
                  <a:pt x="285381" y="196138"/>
                </a:cubicBezTo>
                <a:cubicBezTo>
                  <a:pt x="292758" y="195976"/>
                  <a:pt x="298120" y="193386"/>
                  <a:pt x="301468" y="188366"/>
                </a:cubicBezTo>
                <a:cubicBezTo>
                  <a:pt x="304816" y="183346"/>
                  <a:pt x="306464" y="176869"/>
                  <a:pt x="306412" y="168935"/>
                </a:cubicBezTo>
                <a:lnTo>
                  <a:pt x="306412" y="159105"/>
                </a:lnTo>
                <a:lnTo>
                  <a:pt x="305955" y="159105"/>
                </a:lnTo>
                <a:cubicBezTo>
                  <a:pt x="304264" y="163244"/>
                  <a:pt x="301245" y="166797"/>
                  <a:pt x="296896" y="169764"/>
                </a:cubicBezTo>
                <a:cubicBezTo>
                  <a:pt x="292548" y="172731"/>
                  <a:pt x="287414" y="174283"/>
                  <a:pt x="281495" y="174421"/>
                </a:cubicBezTo>
                <a:cubicBezTo>
                  <a:pt x="272799" y="174307"/>
                  <a:pt x="265501" y="171564"/>
                  <a:pt x="259600" y="166192"/>
                </a:cubicBezTo>
                <a:cubicBezTo>
                  <a:pt x="253698" y="160820"/>
                  <a:pt x="249245" y="153504"/>
                  <a:pt x="246239" y="144246"/>
                </a:cubicBezTo>
                <a:cubicBezTo>
                  <a:pt x="243234" y="134988"/>
                  <a:pt x="241727" y="124472"/>
                  <a:pt x="241718" y="112699"/>
                </a:cubicBezTo>
                <a:cubicBezTo>
                  <a:pt x="241790" y="94168"/>
                  <a:pt x="245247" y="79109"/>
                  <a:pt x="252091" y="67522"/>
                </a:cubicBezTo>
                <a:cubicBezTo>
                  <a:pt x="258935" y="55935"/>
                  <a:pt x="268736" y="49963"/>
                  <a:pt x="281495" y="49606"/>
                </a:cubicBezTo>
                <a:close/>
                <a:moveTo>
                  <a:pt x="185330" y="49606"/>
                </a:moveTo>
                <a:cubicBezTo>
                  <a:pt x="193879" y="49721"/>
                  <a:pt x="201089" y="52487"/>
                  <a:pt x="206962" y="57903"/>
                </a:cubicBezTo>
                <a:cubicBezTo>
                  <a:pt x="212836" y="63319"/>
                  <a:pt x="217286" y="70691"/>
                  <a:pt x="220314" y="80018"/>
                </a:cubicBezTo>
                <a:cubicBezTo>
                  <a:pt x="223343" y="89345"/>
                  <a:pt x="224864" y="99934"/>
                  <a:pt x="224878" y="111785"/>
                </a:cubicBezTo>
                <a:cubicBezTo>
                  <a:pt x="224864" y="123954"/>
                  <a:pt x="223343" y="134896"/>
                  <a:pt x="220314" y="144610"/>
                </a:cubicBezTo>
                <a:cubicBezTo>
                  <a:pt x="217286" y="154324"/>
                  <a:pt x="212836" y="162032"/>
                  <a:pt x="206962" y="167733"/>
                </a:cubicBezTo>
                <a:cubicBezTo>
                  <a:pt x="201089" y="173434"/>
                  <a:pt x="193879" y="176349"/>
                  <a:pt x="185330" y="176479"/>
                </a:cubicBezTo>
                <a:cubicBezTo>
                  <a:pt x="178596" y="176322"/>
                  <a:pt x="173205" y="174636"/>
                  <a:pt x="169157" y="171421"/>
                </a:cubicBezTo>
                <a:cubicBezTo>
                  <a:pt x="165109" y="168206"/>
                  <a:pt x="162346" y="164406"/>
                  <a:pt x="160870" y="160020"/>
                </a:cubicBezTo>
                <a:lnTo>
                  <a:pt x="160413" y="160020"/>
                </a:lnTo>
                <a:lnTo>
                  <a:pt x="160413" y="227685"/>
                </a:lnTo>
                <a:lnTo>
                  <a:pt x="125208" y="227685"/>
                </a:lnTo>
                <a:lnTo>
                  <a:pt x="125208" y="53263"/>
                </a:lnTo>
                <a:lnTo>
                  <a:pt x="159727" y="53263"/>
                </a:lnTo>
                <a:lnTo>
                  <a:pt x="159727" y="67437"/>
                </a:lnTo>
                <a:lnTo>
                  <a:pt x="160413" y="67437"/>
                </a:lnTo>
                <a:cubicBezTo>
                  <a:pt x="162423" y="62193"/>
                  <a:pt x="165432" y="57935"/>
                  <a:pt x="169442" y="54664"/>
                </a:cubicBezTo>
                <a:cubicBezTo>
                  <a:pt x="173452" y="51392"/>
                  <a:pt x="178748" y="49706"/>
                  <a:pt x="185330" y="49606"/>
                </a:cubicBezTo>
                <a:close/>
                <a:moveTo>
                  <a:pt x="719035" y="48920"/>
                </a:moveTo>
                <a:cubicBezTo>
                  <a:pt x="735351" y="49277"/>
                  <a:pt x="747124" y="55249"/>
                  <a:pt x="754354" y="66836"/>
                </a:cubicBezTo>
                <a:cubicBezTo>
                  <a:pt x="761583" y="78424"/>
                  <a:pt x="765126" y="93483"/>
                  <a:pt x="764984" y="112014"/>
                </a:cubicBezTo>
                <a:lnTo>
                  <a:pt x="764984" y="122072"/>
                </a:lnTo>
                <a:lnTo>
                  <a:pt x="705090" y="122072"/>
                </a:lnTo>
                <a:cubicBezTo>
                  <a:pt x="705252" y="128892"/>
                  <a:pt x="706757" y="134626"/>
                  <a:pt x="709605" y="139274"/>
                </a:cubicBezTo>
                <a:cubicBezTo>
                  <a:pt x="712453" y="143922"/>
                  <a:pt x="716358" y="146342"/>
                  <a:pt x="721321" y="146532"/>
                </a:cubicBezTo>
                <a:cubicBezTo>
                  <a:pt x="725288" y="146418"/>
                  <a:pt x="728498" y="145103"/>
                  <a:pt x="730951" y="142589"/>
                </a:cubicBezTo>
                <a:cubicBezTo>
                  <a:pt x="733403" y="140074"/>
                  <a:pt x="735299" y="137045"/>
                  <a:pt x="736637" y="133502"/>
                </a:cubicBezTo>
                <a:lnTo>
                  <a:pt x="762926" y="148361"/>
                </a:lnTo>
                <a:cubicBezTo>
                  <a:pt x="758949" y="157262"/>
                  <a:pt x="753415" y="164263"/>
                  <a:pt x="746324" y="169364"/>
                </a:cubicBezTo>
                <a:cubicBezTo>
                  <a:pt x="739233" y="174464"/>
                  <a:pt x="730441" y="177065"/>
                  <a:pt x="719949" y="177165"/>
                </a:cubicBezTo>
                <a:cubicBezTo>
                  <a:pt x="705581" y="177093"/>
                  <a:pt x="693798" y="171635"/>
                  <a:pt x="684602" y="160791"/>
                </a:cubicBezTo>
                <a:cubicBezTo>
                  <a:pt x="675406" y="149947"/>
                  <a:pt x="670653" y="134145"/>
                  <a:pt x="670343" y="113385"/>
                </a:cubicBezTo>
                <a:cubicBezTo>
                  <a:pt x="670586" y="93497"/>
                  <a:pt x="675129" y="77838"/>
                  <a:pt x="683973" y="66408"/>
                </a:cubicBezTo>
                <a:cubicBezTo>
                  <a:pt x="692817" y="54978"/>
                  <a:pt x="704505" y="49149"/>
                  <a:pt x="719035" y="48920"/>
                </a:cubicBezTo>
                <a:close/>
                <a:moveTo>
                  <a:pt x="610755" y="0"/>
                </a:moveTo>
                <a:lnTo>
                  <a:pt x="646188" y="0"/>
                </a:lnTo>
                <a:lnTo>
                  <a:pt x="646188" y="172821"/>
                </a:lnTo>
                <a:lnTo>
                  <a:pt x="611669" y="172821"/>
                </a:lnTo>
                <a:lnTo>
                  <a:pt x="611669" y="158419"/>
                </a:lnTo>
                <a:lnTo>
                  <a:pt x="611212" y="158419"/>
                </a:lnTo>
                <a:cubicBezTo>
                  <a:pt x="609564" y="163472"/>
                  <a:pt x="606745" y="167711"/>
                  <a:pt x="602754" y="171135"/>
                </a:cubicBezTo>
                <a:cubicBezTo>
                  <a:pt x="598763" y="174559"/>
                  <a:pt x="593200" y="176341"/>
                  <a:pt x="586066" y="176479"/>
                </a:cubicBezTo>
                <a:cubicBezTo>
                  <a:pt x="577661" y="176343"/>
                  <a:pt x="570518" y="173388"/>
                  <a:pt x="564637" y="167614"/>
                </a:cubicBezTo>
                <a:cubicBezTo>
                  <a:pt x="558755" y="161840"/>
                  <a:pt x="554271" y="154059"/>
                  <a:pt x="551183" y="144272"/>
                </a:cubicBezTo>
                <a:cubicBezTo>
                  <a:pt x="548096" y="134484"/>
                  <a:pt x="546541" y="123503"/>
                  <a:pt x="546518" y="111328"/>
                </a:cubicBezTo>
                <a:cubicBezTo>
                  <a:pt x="546551" y="93354"/>
                  <a:pt x="549914" y="78666"/>
                  <a:pt x="556605" y="67265"/>
                </a:cubicBezTo>
                <a:cubicBezTo>
                  <a:pt x="563296" y="55864"/>
                  <a:pt x="573117" y="49977"/>
                  <a:pt x="586066" y="49606"/>
                </a:cubicBezTo>
                <a:cubicBezTo>
                  <a:pt x="592095" y="49720"/>
                  <a:pt x="597239" y="51263"/>
                  <a:pt x="601497" y="54235"/>
                </a:cubicBezTo>
                <a:cubicBezTo>
                  <a:pt x="605754" y="57207"/>
                  <a:pt x="608612" y="60921"/>
                  <a:pt x="610069" y="65379"/>
                </a:cubicBezTo>
                <a:lnTo>
                  <a:pt x="610755" y="65379"/>
                </a:lnTo>
                <a:close/>
              </a:path>
            </a:pathLst>
          </a:custGeom>
          <a:solidFill>
            <a:srgbClr val="F4B18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B183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xmlns="" id="{D94B1758-4DD1-4DDB-B6A9-F33814D15D08}"/>
              </a:ext>
            </a:extLst>
          </p:cNvPr>
          <p:cNvSpPr/>
          <p:nvPr/>
        </p:nvSpPr>
        <p:spPr>
          <a:xfrm>
            <a:off x="2811209" y="3260893"/>
            <a:ext cx="497291" cy="151790"/>
          </a:xfrm>
          <a:custGeom>
            <a:avLst/>
            <a:gdLst/>
            <a:ahLst/>
            <a:cxnLst/>
            <a:rect l="l" t="t" r="r" b="b"/>
            <a:pathLst>
              <a:path w="497291" h="151790">
                <a:moveTo>
                  <a:pt x="324239" y="80467"/>
                </a:moveTo>
                <a:cubicBezTo>
                  <a:pt x="320619" y="80384"/>
                  <a:pt x="317533" y="81121"/>
                  <a:pt x="314980" y="82677"/>
                </a:cubicBezTo>
                <a:cubicBezTo>
                  <a:pt x="312428" y="84232"/>
                  <a:pt x="311094" y="87103"/>
                  <a:pt x="310980" y="91287"/>
                </a:cubicBezTo>
                <a:cubicBezTo>
                  <a:pt x="311034" y="94402"/>
                  <a:pt x="311726" y="96707"/>
                  <a:pt x="313056" y="98202"/>
                </a:cubicBezTo>
                <a:cubicBezTo>
                  <a:pt x="314387" y="99698"/>
                  <a:pt x="316031" y="100441"/>
                  <a:pt x="317990" y="100431"/>
                </a:cubicBezTo>
                <a:cubicBezTo>
                  <a:pt x="321695" y="100250"/>
                  <a:pt x="324381" y="98593"/>
                  <a:pt x="326048" y="95459"/>
                </a:cubicBezTo>
                <a:cubicBezTo>
                  <a:pt x="327715" y="92326"/>
                  <a:pt x="328534" y="88801"/>
                  <a:pt x="328506" y="84887"/>
                </a:cubicBezTo>
                <a:lnTo>
                  <a:pt x="328506" y="80467"/>
                </a:lnTo>
                <a:close/>
                <a:moveTo>
                  <a:pt x="391676" y="53645"/>
                </a:moveTo>
                <a:cubicBezTo>
                  <a:pt x="388116" y="53794"/>
                  <a:pt x="385519" y="55896"/>
                  <a:pt x="383884" y="59950"/>
                </a:cubicBezTo>
                <a:cubicBezTo>
                  <a:pt x="382249" y="64005"/>
                  <a:pt x="381443" y="69116"/>
                  <a:pt x="381465" y="75285"/>
                </a:cubicBezTo>
                <a:cubicBezTo>
                  <a:pt x="381443" y="81388"/>
                  <a:pt x="382249" y="86480"/>
                  <a:pt x="383884" y="90563"/>
                </a:cubicBezTo>
                <a:cubicBezTo>
                  <a:pt x="385519" y="94646"/>
                  <a:pt x="388116" y="96767"/>
                  <a:pt x="391676" y="96926"/>
                </a:cubicBezTo>
                <a:cubicBezTo>
                  <a:pt x="395101" y="96767"/>
                  <a:pt x="397660" y="94646"/>
                  <a:pt x="399353" y="90563"/>
                </a:cubicBezTo>
                <a:cubicBezTo>
                  <a:pt x="401045" y="86480"/>
                  <a:pt x="401890" y="81388"/>
                  <a:pt x="401886" y="75285"/>
                </a:cubicBezTo>
                <a:cubicBezTo>
                  <a:pt x="401890" y="69116"/>
                  <a:pt x="401045" y="64005"/>
                  <a:pt x="399353" y="59950"/>
                </a:cubicBezTo>
                <a:cubicBezTo>
                  <a:pt x="397660" y="55896"/>
                  <a:pt x="395101" y="53794"/>
                  <a:pt x="391676" y="53645"/>
                </a:cubicBezTo>
                <a:close/>
                <a:moveTo>
                  <a:pt x="191651" y="53645"/>
                </a:moveTo>
                <a:cubicBezTo>
                  <a:pt x="188091" y="53794"/>
                  <a:pt x="185494" y="55896"/>
                  <a:pt x="183859" y="59950"/>
                </a:cubicBezTo>
                <a:cubicBezTo>
                  <a:pt x="182224" y="64005"/>
                  <a:pt x="181418" y="69116"/>
                  <a:pt x="181440" y="75285"/>
                </a:cubicBezTo>
                <a:cubicBezTo>
                  <a:pt x="181418" y="81388"/>
                  <a:pt x="182224" y="86480"/>
                  <a:pt x="183859" y="90563"/>
                </a:cubicBezTo>
                <a:cubicBezTo>
                  <a:pt x="185494" y="94646"/>
                  <a:pt x="188091" y="96767"/>
                  <a:pt x="191651" y="96926"/>
                </a:cubicBezTo>
                <a:cubicBezTo>
                  <a:pt x="195076" y="96767"/>
                  <a:pt x="197635" y="94646"/>
                  <a:pt x="199328" y="90563"/>
                </a:cubicBezTo>
                <a:cubicBezTo>
                  <a:pt x="201020" y="86480"/>
                  <a:pt x="201865" y="81388"/>
                  <a:pt x="201861" y="75285"/>
                </a:cubicBezTo>
                <a:cubicBezTo>
                  <a:pt x="201874" y="69116"/>
                  <a:pt x="201049" y="64005"/>
                  <a:pt x="199385" y="59950"/>
                </a:cubicBezTo>
                <a:cubicBezTo>
                  <a:pt x="197721" y="55896"/>
                  <a:pt x="195143" y="53794"/>
                  <a:pt x="191651" y="53645"/>
                </a:cubicBezTo>
                <a:close/>
                <a:moveTo>
                  <a:pt x="119413" y="53645"/>
                </a:moveTo>
                <a:cubicBezTo>
                  <a:pt x="115987" y="53794"/>
                  <a:pt x="113428" y="55896"/>
                  <a:pt x="111736" y="59950"/>
                </a:cubicBezTo>
                <a:cubicBezTo>
                  <a:pt x="110044" y="64005"/>
                  <a:pt x="109199" y="69116"/>
                  <a:pt x="109202" y="75285"/>
                </a:cubicBezTo>
                <a:cubicBezTo>
                  <a:pt x="109199" y="81388"/>
                  <a:pt x="110044" y="86480"/>
                  <a:pt x="111736" y="90563"/>
                </a:cubicBezTo>
                <a:cubicBezTo>
                  <a:pt x="113428" y="94646"/>
                  <a:pt x="115987" y="96767"/>
                  <a:pt x="119413" y="96926"/>
                </a:cubicBezTo>
                <a:cubicBezTo>
                  <a:pt x="123039" y="96767"/>
                  <a:pt x="125655" y="94646"/>
                  <a:pt x="127262" y="90563"/>
                </a:cubicBezTo>
                <a:cubicBezTo>
                  <a:pt x="128868" y="86480"/>
                  <a:pt x="129656" y="81388"/>
                  <a:pt x="129624" y="75285"/>
                </a:cubicBezTo>
                <a:cubicBezTo>
                  <a:pt x="129656" y="69116"/>
                  <a:pt x="128868" y="64005"/>
                  <a:pt x="127262" y="59950"/>
                </a:cubicBezTo>
                <a:cubicBezTo>
                  <a:pt x="125655" y="55896"/>
                  <a:pt x="123039" y="53794"/>
                  <a:pt x="119413" y="53645"/>
                </a:cubicBezTo>
                <a:close/>
                <a:moveTo>
                  <a:pt x="466809" y="50901"/>
                </a:moveTo>
                <a:cubicBezTo>
                  <a:pt x="463618" y="51133"/>
                  <a:pt x="461237" y="52841"/>
                  <a:pt x="459665" y="56026"/>
                </a:cubicBezTo>
                <a:cubicBezTo>
                  <a:pt x="458093" y="59210"/>
                  <a:pt x="457274" y="62481"/>
                  <a:pt x="457208" y="65837"/>
                </a:cubicBezTo>
                <a:lnTo>
                  <a:pt x="475343" y="65837"/>
                </a:lnTo>
                <a:cubicBezTo>
                  <a:pt x="475369" y="61480"/>
                  <a:pt x="474708" y="57924"/>
                  <a:pt x="473362" y="55169"/>
                </a:cubicBezTo>
                <a:cubicBezTo>
                  <a:pt x="472016" y="52413"/>
                  <a:pt x="469831" y="50990"/>
                  <a:pt x="466809" y="50901"/>
                </a:cubicBezTo>
                <a:close/>
                <a:moveTo>
                  <a:pt x="8" y="35509"/>
                </a:moveTo>
                <a:lnTo>
                  <a:pt x="23934" y="35509"/>
                </a:lnTo>
                <a:lnTo>
                  <a:pt x="23934" y="84277"/>
                </a:lnTo>
                <a:cubicBezTo>
                  <a:pt x="23871" y="87738"/>
                  <a:pt x="24341" y="90684"/>
                  <a:pt x="25344" y="93116"/>
                </a:cubicBezTo>
                <a:cubicBezTo>
                  <a:pt x="26347" y="95548"/>
                  <a:pt x="28265" y="96818"/>
                  <a:pt x="31097" y="96926"/>
                </a:cubicBezTo>
                <a:cubicBezTo>
                  <a:pt x="34018" y="96859"/>
                  <a:pt x="36291" y="95507"/>
                  <a:pt x="37917" y="92868"/>
                </a:cubicBezTo>
                <a:cubicBezTo>
                  <a:pt x="39543" y="90230"/>
                  <a:pt x="40368" y="86706"/>
                  <a:pt x="40394" y="82296"/>
                </a:cubicBezTo>
                <a:lnTo>
                  <a:pt x="40394" y="35509"/>
                </a:lnTo>
                <a:lnTo>
                  <a:pt x="64320" y="35509"/>
                </a:lnTo>
                <a:lnTo>
                  <a:pt x="64320" y="115214"/>
                </a:lnTo>
                <a:lnTo>
                  <a:pt x="41003" y="115214"/>
                </a:lnTo>
                <a:lnTo>
                  <a:pt x="41003" y="103937"/>
                </a:lnTo>
                <a:lnTo>
                  <a:pt x="40698" y="103937"/>
                </a:lnTo>
                <a:cubicBezTo>
                  <a:pt x="39371" y="107861"/>
                  <a:pt x="37034" y="111176"/>
                  <a:pt x="33688" y="113881"/>
                </a:cubicBezTo>
                <a:cubicBezTo>
                  <a:pt x="30341" y="116586"/>
                  <a:pt x="26176" y="117995"/>
                  <a:pt x="21191" y="118110"/>
                </a:cubicBezTo>
                <a:cubicBezTo>
                  <a:pt x="15220" y="118017"/>
                  <a:pt x="10703" y="116391"/>
                  <a:pt x="7639" y="113233"/>
                </a:cubicBezTo>
                <a:cubicBezTo>
                  <a:pt x="4575" y="110075"/>
                  <a:pt x="2518" y="105943"/>
                  <a:pt x="1469" y="100838"/>
                </a:cubicBezTo>
                <a:cubicBezTo>
                  <a:pt x="421" y="95732"/>
                  <a:pt x="-67" y="90212"/>
                  <a:pt x="8" y="84277"/>
                </a:cubicBezTo>
                <a:close/>
                <a:moveTo>
                  <a:pt x="319819" y="33071"/>
                </a:moveTo>
                <a:cubicBezTo>
                  <a:pt x="330512" y="33134"/>
                  <a:pt x="338120" y="36322"/>
                  <a:pt x="342641" y="42634"/>
                </a:cubicBezTo>
                <a:cubicBezTo>
                  <a:pt x="347162" y="48946"/>
                  <a:pt x="349359" y="58001"/>
                  <a:pt x="349232" y="69799"/>
                </a:cubicBezTo>
                <a:lnTo>
                  <a:pt x="349232" y="115214"/>
                </a:lnTo>
                <a:lnTo>
                  <a:pt x="329573" y="115214"/>
                </a:lnTo>
                <a:lnTo>
                  <a:pt x="329573" y="105308"/>
                </a:lnTo>
                <a:lnTo>
                  <a:pt x="329268" y="105308"/>
                </a:lnTo>
                <a:cubicBezTo>
                  <a:pt x="328255" y="108870"/>
                  <a:pt x="326242" y="111728"/>
                  <a:pt x="323229" y="113881"/>
                </a:cubicBezTo>
                <a:cubicBezTo>
                  <a:pt x="320216" y="116033"/>
                  <a:pt x="316336" y="117138"/>
                  <a:pt x="311589" y="117195"/>
                </a:cubicBezTo>
                <a:cubicBezTo>
                  <a:pt x="308453" y="117235"/>
                  <a:pt x="305294" y="116495"/>
                  <a:pt x="302112" y="114977"/>
                </a:cubicBezTo>
                <a:cubicBezTo>
                  <a:pt x="298931" y="113459"/>
                  <a:pt x="296257" y="110924"/>
                  <a:pt x="294092" y="107374"/>
                </a:cubicBezTo>
                <a:cubicBezTo>
                  <a:pt x="291926" y="103824"/>
                  <a:pt x="290799" y="99020"/>
                  <a:pt x="290711" y="92964"/>
                </a:cubicBezTo>
                <a:cubicBezTo>
                  <a:pt x="290820" y="85759"/>
                  <a:pt x="292515" y="80120"/>
                  <a:pt x="295796" y="76047"/>
                </a:cubicBezTo>
                <a:cubicBezTo>
                  <a:pt x="299077" y="71975"/>
                  <a:pt x="303290" y="69113"/>
                  <a:pt x="308434" y="67462"/>
                </a:cubicBezTo>
                <a:cubicBezTo>
                  <a:pt x="313578" y="65811"/>
                  <a:pt x="318999" y="65015"/>
                  <a:pt x="324696" y="65075"/>
                </a:cubicBezTo>
                <a:lnTo>
                  <a:pt x="327744" y="65075"/>
                </a:lnTo>
                <a:lnTo>
                  <a:pt x="327744" y="63855"/>
                </a:lnTo>
                <a:cubicBezTo>
                  <a:pt x="327699" y="60064"/>
                  <a:pt x="326798" y="57283"/>
                  <a:pt x="325039" y="55511"/>
                </a:cubicBezTo>
                <a:cubicBezTo>
                  <a:pt x="323280" y="53740"/>
                  <a:pt x="320930" y="52863"/>
                  <a:pt x="317990" y="52883"/>
                </a:cubicBezTo>
                <a:cubicBezTo>
                  <a:pt x="315075" y="52927"/>
                  <a:pt x="312409" y="53600"/>
                  <a:pt x="309989" y="54902"/>
                </a:cubicBezTo>
                <a:cubicBezTo>
                  <a:pt x="307570" y="56204"/>
                  <a:pt x="305512" y="57867"/>
                  <a:pt x="303817" y="59893"/>
                </a:cubicBezTo>
                <a:lnTo>
                  <a:pt x="293301" y="45263"/>
                </a:lnTo>
                <a:cubicBezTo>
                  <a:pt x="296616" y="41354"/>
                  <a:pt x="300655" y="38351"/>
                  <a:pt x="305417" y="36252"/>
                </a:cubicBezTo>
                <a:cubicBezTo>
                  <a:pt x="310180" y="34153"/>
                  <a:pt x="314980" y="33093"/>
                  <a:pt x="319819" y="33071"/>
                </a:cubicBezTo>
                <a:close/>
                <a:moveTo>
                  <a:pt x="278519" y="33071"/>
                </a:moveTo>
                <a:cubicBezTo>
                  <a:pt x="279325" y="33061"/>
                  <a:pt x="279998" y="33080"/>
                  <a:pt x="280538" y="33128"/>
                </a:cubicBezTo>
                <a:cubicBezTo>
                  <a:pt x="281078" y="33175"/>
                  <a:pt x="281675" y="33309"/>
                  <a:pt x="282329" y="33528"/>
                </a:cubicBezTo>
                <a:lnTo>
                  <a:pt x="280805" y="57455"/>
                </a:lnTo>
                <a:cubicBezTo>
                  <a:pt x="280065" y="57223"/>
                  <a:pt x="279296" y="57039"/>
                  <a:pt x="278499" y="56902"/>
                </a:cubicBezTo>
                <a:cubicBezTo>
                  <a:pt x="277703" y="56766"/>
                  <a:pt x="276744" y="56696"/>
                  <a:pt x="275623" y="56693"/>
                </a:cubicBezTo>
                <a:cubicBezTo>
                  <a:pt x="271635" y="56867"/>
                  <a:pt x="268562" y="58804"/>
                  <a:pt x="266403" y="62503"/>
                </a:cubicBezTo>
                <a:cubicBezTo>
                  <a:pt x="264244" y="66202"/>
                  <a:pt x="263152" y="70615"/>
                  <a:pt x="263126" y="75743"/>
                </a:cubicBezTo>
                <a:lnTo>
                  <a:pt x="263126" y="115214"/>
                </a:lnTo>
                <a:lnTo>
                  <a:pt x="239047" y="115214"/>
                </a:lnTo>
                <a:lnTo>
                  <a:pt x="239047" y="35509"/>
                </a:lnTo>
                <a:lnTo>
                  <a:pt x="262364" y="35509"/>
                </a:lnTo>
                <a:lnTo>
                  <a:pt x="262364" y="48920"/>
                </a:lnTo>
                <a:lnTo>
                  <a:pt x="262517" y="48920"/>
                </a:lnTo>
                <a:cubicBezTo>
                  <a:pt x="263898" y="43726"/>
                  <a:pt x="265936" y="39789"/>
                  <a:pt x="268632" y="37109"/>
                </a:cubicBezTo>
                <a:cubicBezTo>
                  <a:pt x="271327" y="34429"/>
                  <a:pt x="274623" y="33083"/>
                  <a:pt x="278519" y="33071"/>
                </a:cubicBezTo>
                <a:close/>
                <a:moveTo>
                  <a:pt x="184488" y="33071"/>
                </a:moveTo>
                <a:cubicBezTo>
                  <a:pt x="188955" y="33137"/>
                  <a:pt x="192517" y="34261"/>
                  <a:pt x="195175" y="36442"/>
                </a:cubicBezTo>
                <a:cubicBezTo>
                  <a:pt x="197832" y="38624"/>
                  <a:pt x="199756" y="41462"/>
                  <a:pt x="200947" y="44958"/>
                </a:cubicBezTo>
                <a:lnTo>
                  <a:pt x="201404" y="44958"/>
                </a:lnTo>
                <a:lnTo>
                  <a:pt x="201404" y="35509"/>
                </a:lnTo>
                <a:lnTo>
                  <a:pt x="224264" y="35509"/>
                </a:lnTo>
                <a:lnTo>
                  <a:pt x="224264" y="109575"/>
                </a:lnTo>
                <a:cubicBezTo>
                  <a:pt x="224321" y="123202"/>
                  <a:pt x="221464" y="133629"/>
                  <a:pt x="215692" y="140855"/>
                </a:cubicBezTo>
                <a:cubicBezTo>
                  <a:pt x="209919" y="148082"/>
                  <a:pt x="200890" y="151727"/>
                  <a:pt x="188603" y="151790"/>
                </a:cubicBezTo>
                <a:cubicBezTo>
                  <a:pt x="182938" y="151730"/>
                  <a:pt x="177503" y="150746"/>
                  <a:pt x="172296" y="148837"/>
                </a:cubicBezTo>
                <a:cubicBezTo>
                  <a:pt x="167089" y="146929"/>
                  <a:pt x="162720" y="144459"/>
                  <a:pt x="159189" y="141427"/>
                </a:cubicBezTo>
                <a:lnTo>
                  <a:pt x="170315" y="123749"/>
                </a:lnTo>
                <a:cubicBezTo>
                  <a:pt x="172613" y="125841"/>
                  <a:pt x="175179" y="127524"/>
                  <a:pt x="178011" y="128797"/>
                </a:cubicBezTo>
                <a:cubicBezTo>
                  <a:pt x="180843" y="130070"/>
                  <a:pt x="183865" y="130724"/>
                  <a:pt x="187079" y="130759"/>
                </a:cubicBezTo>
                <a:cubicBezTo>
                  <a:pt x="191997" y="130651"/>
                  <a:pt x="195572" y="128924"/>
                  <a:pt x="197804" y="125577"/>
                </a:cubicBezTo>
                <a:cubicBezTo>
                  <a:pt x="200036" y="122231"/>
                  <a:pt x="201134" y="117913"/>
                  <a:pt x="201099" y="112623"/>
                </a:cubicBezTo>
                <a:lnTo>
                  <a:pt x="201099" y="106070"/>
                </a:lnTo>
                <a:lnTo>
                  <a:pt x="200795" y="106070"/>
                </a:lnTo>
                <a:cubicBezTo>
                  <a:pt x="199667" y="108829"/>
                  <a:pt x="197654" y="111198"/>
                  <a:pt x="194756" y="113176"/>
                </a:cubicBezTo>
                <a:cubicBezTo>
                  <a:pt x="191857" y="115154"/>
                  <a:pt x="188434" y="116189"/>
                  <a:pt x="184488" y="116281"/>
                </a:cubicBezTo>
                <a:cubicBezTo>
                  <a:pt x="178691" y="116205"/>
                  <a:pt x="173825" y="114376"/>
                  <a:pt x="169891" y="110795"/>
                </a:cubicBezTo>
                <a:cubicBezTo>
                  <a:pt x="165957" y="107213"/>
                  <a:pt x="162988" y="102336"/>
                  <a:pt x="160984" y="96164"/>
                </a:cubicBezTo>
                <a:cubicBezTo>
                  <a:pt x="158981" y="89992"/>
                  <a:pt x="157976" y="82982"/>
                  <a:pt x="157970" y="75133"/>
                </a:cubicBezTo>
                <a:cubicBezTo>
                  <a:pt x="158018" y="62779"/>
                  <a:pt x="160323" y="52740"/>
                  <a:pt x="164885" y="45015"/>
                </a:cubicBezTo>
                <a:cubicBezTo>
                  <a:pt x="169448" y="37290"/>
                  <a:pt x="175982" y="33309"/>
                  <a:pt x="184488" y="33071"/>
                </a:cubicBezTo>
                <a:close/>
                <a:moveTo>
                  <a:pt x="126728" y="33071"/>
                </a:moveTo>
                <a:cubicBezTo>
                  <a:pt x="132427" y="33148"/>
                  <a:pt x="137234" y="34992"/>
                  <a:pt x="141150" y="38602"/>
                </a:cubicBezTo>
                <a:cubicBezTo>
                  <a:pt x="145065" y="42213"/>
                  <a:pt x="148032" y="47127"/>
                  <a:pt x="150051" y="53345"/>
                </a:cubicBezTo>
                <a:cubicBezTo>
                  <a:pt x="152070" y="59564"/>
                  <a:pt x="153084" y="66623"/>
                  <a:pt x="153093" y="74523"/>
                </a:cubicBezTo>
                <a:cubicBezTo>
                  <a:pt x="153084" y="82636"/>
                  <a:pt x="152070" y="89931"/>
                  <a:pt x="150051" y="96407"/>
                </a:cubicBezTo>
                <a:cubicBezTo>
                  <a:pt x="148032" y="102883"/>
                  <a:pt x="145065" y="108021"/>
                  <a:pt x="141150" y="111822"/>
                </a:cubicBezTo>
                <a:cubicBezTo>
                  <a:pt x="137234" y="115622"/>
                  <a:pt x="132427" y="117566"/>
                  <a:pt x="126728" y="117653"/>
                </a:cubicBezTo>
                <a:cubicBezTo>
                  <a:pt x="122239" y="117548"/>
                  <a:pt x="118645" y="116424"/>
                  <a:pt x="115946" y="114281"/>
                </a:cubicBezTo>
                <a:cubicBezTo>
                  <a:pt x="113247" y="112138"/>
                  <a:pt x="111406" y="109604"/>
                  <a:pt x="110421" y="106680"/>
                </a:cubicBezTo>
                <a:lnTo>
                  <a:pt x="110117" y="106680"/>
                </a:lnTo>
                <a:lnTo>
                  <a:pt x="110117" y="151790"/>
                </a:lnTo>
                <a:lnTo>
                  <a:pt x="86647" y="151790"/>
                </a:lnTo>
                <a:lnTo>
                  <a:pt x="86647" y="35509"/>
                </a:lnTo>
                <a:lnTo>
                  <a:pt x="109659" y="35509"/>
                </a:lnTo>
                <a:lnTo>
                  <a:pt x="109659" y="44958"/>
                </a:lnTo>
                <a:lnTo>
                  <a:pt x="110117" y="44958"/>
                </a:lnTo>
                <a:cubicBezTo>
                  <a:pt x="111456" y="41462"/>
                  <a:pt x="113463" y="38624"/>
                  <a:pt x="116136" y="36442"/>
                </a:cubicBezTo>
                <a:cubicBezTo>
                  <a:pt x="118810" y="34261"/>
                  <a:pt x="122340" y="33137"/>
                  <a:pt x="126728" y="33071"/>
                </a:cubicBezTo>
                <a:close/>
                <a:moveTo>
                  <a:pt x="466656" y="32613"/>
                </a:moveTo>
                <a:cubicBezTo>
                  <a:pt x="477534" y="32851"/>
                  <a:pt x="485383" y="36833"/>
                  <a:pt x="490202" y="44558"/>
                </a:cubicBezTo>
                <a:cubicBezTo>
                  <a:pt x="495022" y="52282"/>
                  <a:pt x="497384" y="62322"/>
                  <a:pt x="497289" y="74676"/>
                </a:cubicBezTo>
                <a:lnTo>
                  <a:pt x="497289" y="81381"/>
                </a:lnTo>
                <a:lnTo>
                  <a:pt x="457360" y="81381"/>
                </a:lnTo>
                <a:cubicBezTo>
                  <a:pt x="457468" y="85928"/>
                  <a:pt x="458471" y="89751"/>
                  <a:pt x="460370" y="92849"/>
                </a:cubicBezTo>
                <a:cubicBezTo>
                  <a:pt x="462269" y="95948"/>
                  <a:pt x="464872" y="97561"/>
                  <a:pt x="468180" y="97688"/>
                </a:cubicBezTo>
                <a:cubicBezTo>
                  <a:pt x="470825" y="97612"/>
                  <a:pt x="472965" y="96736"/>
                  <a:pt x="474600" y="95059"/>
                </a:cubicBezTo>
                <a:cubicBezTo>
                  <a:pt x="476235" y="93383"/>
                  <a:pt x="477499" y="91364"/>
                  <a:pt x="478391" y="89001"/>
                </a:cubicBezTo>
                <a:lnTo>
                  <a:pt x="495917" y="98907"/>
                </a:lnTo>
                <a:cubicBezTo>
                  <a:pt x="493266" y="104841"/>
                  <a:pt x="489577" y="109509"/>
                  <a:pt x="484849" y="112909"/>
                </a:cubicBezTo>
                <a:cubicBezTo>
                  <a:pt x="480122" y="116310"/>
                  <a:pt x="474260" y="118043"/>
                  <a:pt x="467266" y="118110"/>
                </a:cubicBezTo>
                <a:cubicBezTo>
                  <a:pt x="457687" y="118062"/>
                  <a:pt x="449832" y="114424"/>
                  <a:pt x="443701" y="107194"/>
                </a:cubicBezTo>
                <a:cubicBezTo>
                  <a:pt x="437570" y="99965"/>
                  <a:pt x="434402" y="89430"/>
                  <a:pt x="434195" y="75590"/>
                </a:cubicBezTo>
                <a:cubicBezTo>
                  <a:pt x="434357" y="62331"/>
                  <a:pt x="437386" y="51892"/>
                  <a:pt x="443282" y="44272"/>
                </a:cubicBezTo>
                <a:cubicBezTo>
                  <a:pt x="449178" y="36652"/>
                  <a:pt x="456969" y="32766"/>
                  <a:pt x="466656" y="32613"/>
                </a:cubicBezTo>
                <a:close/>
                <a:moveTo>
                  <a:pt x="400820" y="0"/>
                </a:moveTo>
                <a:lnTo>
                  <a:pt x="424442" y="0"/>
                </a:lnTo>
                <a:lnTo>
                  <a:pt x="424442" y="115214"/>
                </a:lnTo>
                <a:lnTo>
                  <a:pt x="401429" y="115214"/>
                </a:lnTo>
                <a:lnTo>
                  <a:pt x="401429" y="105613"/>
                </a:lnTo>
                <a:lnTo>
                  <a:pt x="401124" y="105613"/>
                </a:lnTo>
                <a:cubicBezTo>
                  <a:pt x="400026" y="108982"/>
                  <a:pt x="398146" y="111807"/>
                  <a:pt x="395486" y="114090"/>
                </a:cubicBezTo>
                <a:cubicBezTo>
                  <a:pt x="392825" y="116373"/>
                  <a:pt x="389117" y="117560"/>
                  <a:pt x="384360" y="117653"/>
                </a:cubicBezTo>
                <a:cubicBezTo>
                  <a:pt x="378757" y="117562"/>
                  <a:pt x="373995" y="115592"/>
                  <a:pt x="370074" y="111743"/>
                </a:cubicBezTo>
                <a:cubicBezTo>
                  <a:pt x="366153" y="107893"/>
                  <a:pt x="363164" y="102706"/>
                  <a:pt x="361105" y="96181"/>
                </a:cubicBezTo>
                <a:cubicBezTo>
                  <a:pt x="359047" y="89656"/>
                  <a:pt x="358010" y="82335"/>
                  <a:pt x="357995" y="74219"/>
                </a:cubicBezTo>
                <a:cubicBezTo>
                  <a:pt x="358017" y="62236"/>
                  <a:pt x="360259" y="52444"/>
                  <a:pt x="364720" y="44843"/>
                </a:cubicBezTo>
                <a:cubicBezTo>
                  <a:pt x="369181" y="37242"/>
                  <a:pt x="375728" y="33318"/>
                  <a:pt x="384360" y="33071"/>
                </a:cubicBezTo>
                <a:cubicBezTo>
                  <a:pt x="388380" y="33147"/>
                  <a:pt x="391809" y="34175"/>
                  <a:pt x="394647" y="36157"/>
                </a:cubicBezTo>
                <a:cubicBezTo>
                  <a:pt x="397486" y="38138"/>
                  <a:pt x="399391" y="40614"/>
                  <a:pt x="400362" y="43586"/>
                </a:cubicBezTo>
                <a:lnTo>
                  <a:pt x="400820" y="43586"/>
                </a:lnTo>
                <a:close/>
              </a:path>
            </a:pathLst>
          </a:custGeom>
          <a:solidFill>
            <a:srgbClr val="F4B183">
              <a:alpha val="5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dirty="0">
              <a:solidFill>
                <a:srgbClr val="F4B183">
                  <a:alpha val="50000"/>
                </a:srgb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xmlns="" id="{C00692E7-B70F-4495-B647-5CDB72E3896A}"/>
              </a:ext>
            </a:extLst>
          </p:cNvPr>
          <p:cNvSpPr/>
          <p:nvPr/>
        </p:nvSpPr>
        <p:spPr>
          <a:xfrm>
            <a:off x="2895886" y="3136020"/>
            <a:ext cx="354984" cy="104356"/>
          </a:xfrm>
          <a:custGeom>
            <a:avLst/>
            <a:gdLst/>
            <a:ahLst/>
            <a:cxnLst/>
            <a:rect l="l" t="t" r="r" b="b"/>
            <a:pathLst>
              <a:path w="354984" h="104356">
                <a:moveTo>
                  <a:pt x="229463" y="55321"/>
                </a:moveTo>
                <a:cubicBezTo>
                  <a:pt x="226974" y="55265"/>
                  <a:pt x="224853" y="55771"/>
                  <a:pt x="223098" y="56841"/>
                </a:cubicBezTo>
                <a:cubicBezTo>
                  <a:pt x="221343" y="57910"/>
                  <a:pt x="220426" y="59884"/>
                  <a:pt x="220347" y="62760"/>
                </a:cubicBezTo>
                <a:cubicBezTo>
                  <a:pt x="220385" y="64902"/>
                  <a:pt x="220860" y="66487"/>
                  <a:pt x="221775" y="67515"/>
                </a:cubicBezTo>
                <a:cubicBezTo>
                  <a:pt x="222690" y="68543"/>
                  <a:pt x="223820" y="69054"/>
                  <a:pt x="225167" y="69047"/>
                </a:cubicBezTo>
                <a:cubicBezTo>
                  <a:pt x="227714" y="68923"/>
                  <a:pt x="229561" y="67783"/>
                  <a:pt x="230707" y="65629"/>
                </a:cubicBezTo>
                <a:cubicBezTo>
                  <a:pt x="231853" y="63474"/>
                  <a:pt x="232416" y="61051"/>
                  <a:pt x="232396" y="58360"/>
                </a:cubicBezTo>
                <a:lnTo>
                  <a:pt x="232396" y="55321"/>
                </a:lnTo>
                <a:close/>
                <a:moveTo>
                  <a:pt x="277612" y="36881"/>
                </a:moveTo>
                <a:cubicBezTo>
                  <a:pt x="275165" y="36984"/>
                  <a:pt x="273379" y="38429"/>
                  <a:pt x="272255" y="41216"/>
                </a:cubicBezTo>
                <a:cubicBezTo>
                  <a:pt x="271131" y="44004"/>
                  <a:pt x="270576" y="47518"/>
                  <a:pt x="270592" y="51759"/>
                </a:cubicBezTo>
                <a:cubicBezTo>
                  <a:pt x="270576" y="55954"/>
                  <a:pt x="271131" y="59456"/>
                  <a:pt x="272255" y="62263"/>
                </a:cubicBezTo>
                <a:cubicBezTo>
                  <a:pt x="273379" y="65070"/>
                  <a:pt x="275165" y="66528"/>
                  <a:pt x="277612" y="66637"/>
                </a:cubicBezTo>
                <a:cubicBezTo>
                  <a:pt x="279967" y="66528"/>
                  <a:pt x="281726" y="65070"/>
                  <a:pt x="282890" y="62263"/>
                </a:cubicBezTo>
                <a:cubicBezTo>
                  <a:pt x="284053" y="59456"/>
                  <a:pt x="284634" y="55954"/>
                  <a:pt x="284632" y="51759"/>
                </a:cubicBezTo>
                <a:cubicBezTo>
                  <a:pt x="284634" y="47518"/>
                  <a:pt x="284053" y="44004"/>
                  <a:pt x="282890" y="41216"/>
                </a:cubicBezTo>
                <a:cubicBezTo>
                  <a:pt x="281726" y="38429"/>
                  <a:pt x="279967" y="36984"/>
                  <a:pt x="277612" y="36881"/>
                </a:cubicBezTo>
                <a:close/>
                <a:moveTo>
                  <a:pt x="134737" y="36881"/>
                </a:moveTo>
                <a:cubicBezTo>
                  <a:pt x="132290" y="36984"/>
                  <a:pt x="130504" y="38429"/>
                  <a:pt x="129380" y="41216"/>
                </a:cubicBezTo>
                <a:cubicBezTo>
                  <a:pt x="128256" y="44004"/>
                  <a:pt x="127701" y="47518"/>
                  <a:pt x="127717" y="51759"/>
                </a:cubicBezTo>
                <a:cubicBezTo>
                  <a:pt x="127701" y="55954"/>
                  <a:pt x="128256" y="59456"/>
                  <a:pt x="129380" y="62263"/>
                </a:cubicBezTo>
                <a:cubicBezTo>
                  <a:pt x="130504" y="65070"/>
                  <a:pt x="132290" y="66528"/>
                  <a:pt x="134737" y="66637"/>
                </a:cubicBezTo>
                <a:cubicBezTo>
                  <a:pt x="137092" y="66528"/>
                  <a:pt x="138851" y="65070"/>
                  <a:pt x="140015" y="62263"/>
                </a:cubicBezTo>
                <a:cubicBezTo>
                  <a:pt x="141178" y="59456"/>
                  <a:pt x="141759" y="55954"/>
                  <a:pt x="141757" y="51759"/>
                </a:cubicBezTo>
                <a:cubicBezTo>
                  <a:pt x="141765" y="47518"/>
                  <a:pt x="141198" y="44004"/>
                  <a:pt x="140054" y="41216"/>
                </a:cubicBezTo>
                <a:cubicBezTo>
                  <a:pt x="138910" y="38429"/>
                  <a:pt x="137138" y="36984"/>
                  <a:pt x="134737" y="36881"/>
                </a:cubicBezTo>
                <a:close/>
                <a:moveTo>
                  <a:pt x="80311" y="36881"/>
                </a:moveTo>
                <a:cubicBezTo>
                  <a:pt x="77956" y="36984"/>
                  <a:pt x="76196" y="38429"/>
                  <a:pt x="75033" y="41216"/>
                </a:cubicBezTo>
                <a:cubicBezTo>
                  <a:pt x="73869" y="44004"/>
                  <a:pt x="73289" y="47518"/>
                  <a:pt x="73291" y="51759"/>
                </a:cubicBezTo>
                <a:cubicBezTo>
                  <a:pt x="73289" y="55954"/>
                  <a:pt x="73869" y="59456"/>
                  <a:pt x="75033" y="62263"/>
                </a:cubicBezTo>
                <a:cubicBezTo>
                  <a:pt x="76196" y="65070"/>
                  <a:pt x="77956" y="66528"/>
                  <a:pt x="80311" y="66637"/>
                </a:cubicBezTo>
                <a:cubicBezTo>
                  <a:pt x="82804" y="66528"/>
                  <a:pt x="84602" y="65070"/>
                  <a:pt x="85707" y="62263"/>
                </a:cubicBezTo>
                <a:cubicBezTo>
                  <a:pt x="86811" y="59456"/>
                  <a:pt x="87353" y="55954"/>
                  <a:pt x="87331" y="51759"/>
                </a:cubicBezTo>
                <a:cubicBezTo>
                  <a:pt x="87353" y="47518"/>
                  <a:pt x="86811" y="44004"/>
                  <a:pt x="85707" y="41216"/>
                </a:cubicBezTo>
                <a:cubicBezTo>
                  <a:pt x="84602" y="38429"/>
                  <a:pt x="82804" y="36984"/>
                  <a:pt x="80311" y="36881"/>
                </a:cubicBezTo>
                <a:close/>
                <a:moveTo>
                  <a:pt x="334028" y="34995"/>
                </a:moveTo>
                <a:cubicBezTo>
                  <a:pt x="331834" y="35154"/>
                  <a:pt x="330197" y="36329"/>
                  <a:pt x="329117" y="38518"/>
                </a:cubicBezTo>
                <a:cubicBezTo>
                  <a:pt x="328036" y="40708"/>
                  <a:pt x="327473" y="42956"/>
                  <a:pt x="327427" y="45263"/>
                </a:cubicBezTo>
                <a:lnTo>
                  <a:pt x="339896" y="45263"/>
                </a:lnTo>
                <a:cubicBezTo>
                  <a:pt x="339913" y="42268"/>
                  <a:pt x="339459" y="39823"/>
                  <a:pt x="338534" y="37929"/>
                </a:cubicBezTo>
                <a:cubicBezTo>
                  <a:pt x="337608" y="36034"/>
                  <a:pt x="336106" y="35056"/>
                  <a:pt x="334028" y="34995"/>
                </a:cubicBezTo>
                <a:close/>
                <a:moveTo>
                  <a:pt x="6" y="24413"/>
                </a:moveTo>
                <a:lnTo>
                  <a:pt x="16455" y="24413"/>
                </a:lnTo>
                <a:lnTo>
                  <a:pt x="16455" y="57941"/>
                </a:lnTo>
                <a:cubicBezTo>
                  <a:pt x="16412" y="60320"/>
                  <a:pt x="16735" y="62346"/>
                  <a:pt x="17424" y="64018"/>
                </a:cubicBezTo>
                <a:cubicBezTo>
                  <a:pt x="18114" y="65690"/>
                  <a:pt x="19433" y="66563"/>
                  <a:pt x="21380" y="66637"/>
                </a:cubicBezTo>
                <a:cubicBezTo>
                  <a:pt x="23388" y="66591"/>
                  <a:pt x="24951" y="65661"/>
                  <a:pt x="26068" y="63847"/>
                </a:cubicBezTo>
                <a:cubicBezTo>
                  <a:pt x="27186" y="62034"/>
                  <a:pt x="27753" y="59611"/>
                  <a:pt x="27771" y="56579"/>
                </a:cubicBezTo>
                <a:lnTo>
                  <a:pt x="27771" y="24413"/>
                </a:lnTo>
                <a:lnTo>
                  <a:pt x="44221" y="24413"/>
                </a:lnTo>
                <a:lnTo>
                  <a:pt x="44221" y="79210"/>
                </a:lnTo>
                <a:lnTo>
                  <a:pt x="28190" y="79210"/>
                </a:lnTo>
                <a:lnTo>
                  <a:pt x="28190" y="71457"/>
                </a:lnTo>
                <a:lnTo>
                  <a:pt x="27980" y="71457"/>
                </a:lnTo>
                <a:cubicBezTo>
                  <a:pt x="27068" y="74155"/>
                  <a:pt x="25461" y="76434"/>
                  <a:pt x="23161" y="78293"/>
                </a:cubicBezTo>
                <a:cubicBezTo>
                  <a:pt x="20860" y="80153"/>
                  <a:pt x="17996" y="81122"/>
                  <a:pt x="14569" y="81201"/>
                </a:cubicBezTo>
                <a:cubicBezTo>
                  <a:pt x="10464" y="81137"/>
                  <a:pt x="7359" y="80019"/>
                  <a:pt x="5252" y="77848"/>
                </a:cubicBezTo>
                <a:cubicBezTo>
                  <a:pt x="3146" y="75677"/>
                  <a:pt x="1732" y="72836"/>
                  <a:pt x="1011" y="69326"/>
                </a:cubicBezTo>
                <a:cubicBezTo>
                  <a:pt x="289" y="65816"/>
                  <a:pt x="-46" y="62021"/>
                  <a:pt x="6" y="57941"/>
                </a:cubicBezTo>
                <a:close/>
                <a:moveTo>
                  <a:pt x="226424" y="22736"/>
                </a:moveTo>
                <a:cubicBezTo>
                  <a:pt x="233776" y="22780"/>
                  <a:pt x="239006" y="24972"/>
                  <a:pt x="242114" y="29311"/>
                </a:cubicBezTo>
                <a:cubicBezTo>
                  <a:pt x="245223" y="33650"/>
                  <a:pt x="246733" y="39876"/>
                  <a:pt x="246646" y="47987"/>
                </a:cubicBezTo>
                <a:lnTo>
                  <a:pt x="246646" y="79210"/>
                </a:lnTo>
                <a:lnTo>
                  <a:pt x="233130" y="79210"/>
                </a:lnTo>
                <a:lnTo>
                  <a:pt x="233130" y="72400"/>
                </a:lnTo>
                <a:lnTo>
                  <a:pt x="232920" y="72400"/>
                </a:lnTo>
                <a:cubicBezTo>
                  <a:pt x="232224" y="74849"/>
                  <a:pt x="230840" y="76813"/>
                  <a:pt x="228769" y="78293"/>
                </a:cubicBezTo>
                <a:cubicBezTo>
                  <a:pt x="226697" y="79773"/>
                  <a:pt x="224030" y="80533"/>
                  <a:pt x="220766" y="80572"/>
                </a:cubicBezTo>
                <a:cubicBezTo>
                  <a:pt x="218610" y="80599"/>
                  <a:pt x="216438" y="80091"/>
                  <a:pt x="214251" y="79047"/>
                </a:cubicBezTo>
                <a:cubicBezTo>
                  <a:pt x="212064" y="78003"/>
                  <a:pt x="210226" y="76261"/>
                  <a:pt x="208737" y="73820"/>
                </a:cubicBezTo>
                <a:cubicBezTo>
                  <a:pt x="207248" y="71379"/>
                  <a:pt x="206473" y="68077"/>
                  <a:pt x="206412" y="63913"/>
                </a:cubicBezTo>
                <a:cubicBezTo>
                  <a:pt x="206487" y="58959"/>
                  <a:pt x="207653" y="55083"/>
                  <a:pt x="209909" y="52283"/>
                </a:cubicBezTo>
                <a:cubicBezTo>
                  <a:pt x="212165" y="49483"/>
                  <a:pt x="215061" y="47516"/>
                  <a:pt x="218597" y="46381"/>
                </a:cubicBezTo>
                <a:cubicBezTo>
                  <a:pt x="222134" y="45246"/>
                  <a:pt x="225860" y="44698"/>
                  <a:pt x="229777" y="44739"/>
                </a:cubicBezTo>
                <a:lnTo>
                  <a:pt x="231873" y="44739"/>
                </a:lnTo>
                <a:lnTo>
                  <a:pt x="231873" y="43901"/>
                </a:lnTo>
                <a:cubicBezTo>
                  <a:pt x="231842" y="41295"/>
                  <a:pt x="231222" y="39383"/>
                  <a:pt x="230013" y="38165"/>
                </a:cubicBezTo>
                <a:cubicBezTo>
                  <a:pt x="228804" y="36947"/>
                  <a:pt x="227188" y="36344"/>
                  <a:pt x="225167" y="36357"/>
                </a:cubicBezTo>
                <a:cubicBezTo>
                  <a:pt x="223163" y="36388"/>
                  <a:pt x="221330" y="36850"/>
                  <a:pt x="219666" y="37745"/>
                </a:cubicBezTo>
                <a:cubicBezTo>
                  <a:pt x="218003" y="38640"/>
                  <a:pt x="216589" y="39784"/>
                  <a:pt x="215423" y="41177"/>
                </a:cubicBezTo>
                <a:lnTo>
                  <a:pt x="208193" y="31118"/>
                </a:lnTo>
                <a:cubicBezTo>
                  <a:pt x="210472" y="28431"/>
                  <a:pt x="213249" y="26366"/>
                  <a:pt x="216523" y="24924"/>
                </a:cubicBezTo>
                <a:cubicBezTo>
                  <a:pt x="219797" y="23481"/>
                  <a:pt x="223098" y="22752"/>
                  <a:pt x="226424" y="22736"/>
                </a:cubicBezTo>
                <a:close/>
                <a:moveTo>
                  <a:pt x="199221" y="22736"/>
                </a:moveTo>
                <a:cubicBezTo>
                  <a:pt x="199775" y="22730"/>
                  <a:pt x="200238" y="22743"/>
                  <a:pt x="200609" y="22776"/>
                </a:cubicBezTo>
                <a:cubicBezTo>
                  <a:pt x="200980" y="22808"/>
                  <a:pt x="201391" y="22900"/>
                  <a:pt x="201840" y="23051"/>
                </a:cubicBezTo>
                <a:lnTo>
                  <a:pt x="200793" y="39500"/>
                </a:lnTo>
                <a:cubicBezTo>
                  <a:pt x="200284" y="39341"/>
                  <a:pt x="199756" y="39214"/>
                  <a:pt x="199208" y="39121"/>
                </a:cubicBezTo>
                <a:cubicBezTo>
                  <a:pt x="198660" y="39027"/>
                  <a:pt x="198001" y="38979"/>
                  <a:pt x="197230" y="38977"/>
                </a:cubicBezTo>
                <a:cubicBezTo>
                  <a:pt x="194489" y="39097"/>
                  <a:pt x="192376" y="40428"/>
                  <a:pt x="190891" y="42971"/>
                </a:cubicBezTo>
                <a:cubicBezTo>
                  <a:pt x="189407" y="45514"/>
                  <a:pt x="188656" y="48548"/>
                  <a:pt x="188639" y="52073"/>
                </a:cubicBezTo>
                <a:lnTo>
                  <a:pt x="188639" y="79210"/>
                </a:lnTo>
                <a:lnTo>
                  <a:pt x="172084" y="79210"/>
                </a:lnTo>
                <a:lnTo>
                  <a:pt x="172084" y="24413"/>
                </a:lnTo>
                <a:lnTo>
                  <a:pt x="188115" y="24413"/>
                </a:lnTo>
                <a:lnTo>
                  <a:pt x="188115" y="33633"/>
                </a:lnTo>
                <a:lnTo>
                  <a:pt x="188220" y="33633"/>
                </a:lnTo>
                <a:cubicBezTo>
                  <a:pt x="189169" y="30062"/>
                  <a:pt x="190570" y="27355"/>
                  <a:pt x="192424" y="25513"/>
                </a:cubicBezTo>
                <a:cubicBezTo>
                  <a:pt x="194277" y="23671"/>
                  <a:pt x="196543" y="22745"/>
                  <a:pt x="199221" y="22736"/>
                </a:cubicBezTo>
                <a:close/>
                <a:moveTo>
                  <a:pt x="129812" y="22736"/>
                </a:moveTo>
                <a:cubicBezTo>
                  <a:pt x="132883" y="22782"/>
                  <a:pt x="135333" y="23555"/>
                  <a:pt x="137160" y="25055"/>
                </a:cubicBezTo>
                <a:cubicBezTo>
                  <a:pt x="138987" y="26554"/>
                  <a:pt x="140309" y="28506"/>
                  <a:pt x="141128" y="30909"/>
                </a:cubicBezTo>
                <a:lnTo>
                  <a:pt x="141442" y="30909"/>
                </a:lnTo>
                <a:lnTo>
                  <a:pt x="141442" y="24413"/>
                </a:lnTo>
                <a:lnTo>
                  <a:pt x="157159" y="24413"/>
                </a:lnTo>
                <a:lnTo>
                  <a:pt x="157159" y="75333"/>
                </a:lnTo>
                <a:cubicBezTo>
                  <a:pt x="157198" y="84702"/>
                  <a:pt x="155233" y="91870"/>
                  <a:pt x="151265" y="96839"/>
                </a:cubicBezTo>
                <a:cubicBezTo>
                  <a:pt x="147297" y="101807"/>
                  <a:pt x="141089" y="104312"/>
                  <a:pt x="132641" y="104356"/>
                </a:cubicBezTo>
                <a:cubicBezTo>
                  <a:pt x="128747" y="104315"/>
                  <a:pt x="125010" y="103638"/>
                  <a:pt x="121430" y="102326"/>
                </a:cubicBezTo>
                <a:cubicBezTo>
                  <a:pt x="117850" y="101014"/>
                  <a:pt x="114847" y="99316"/>
                  <a:pt x="112420" y="97231"/>
                </a:cubicBezTo>
                <a:lnTo>
                  <a:pt x="120068" y="85078"/>
                </a:lnTo>
                <a:cubicBezTo>
                  <a:pt x="121649" y="86516"/>
                  <a:pt x="123412" y="87673"/>
                  <a:pt x="125359" y="88548"/>
                </a:cubicBezTo>
                <a:cubicBezTo>
                  <a:pt x="127306" y="89424"/>
                  <a:pt x="129384" y="89873"/>
                  <a:pt x="131593" y="89897"/>
                </a:cubicBezTo>
                <a:cubicBezTo>
                  <a:pt x="134975" y="89823"/>
                  <a:pt x="137432" y="88636"/>
                  <a:pt x="138967" y="86335"/>
                </a:cubicBezTo>
                <a:cubicBezTo>
                  <a:pt x="140501" y="84034"/>
                  <a:pt x="141257" y="81066"/>
                  <a:pt x="141233" y="77429"/>
                </a:cubicBezTo>
                <a:lnTo>
                  <a:pt x="141233" y="72924"/>
                </a:lnTo>
                <a:lnTo>
                  <a:pt x="141023" y="72924"/>
                </a:lnTo>
                <a:cubicBezTo>
                  <a:pt x="140248" y="74820"/>
                  <a:pt x="138864" y="76449"/>
                  <a:pt x="136871" y="77809"/>
                </a:cubicBezTo>
                <a:cubicBezTo>
                  <a:pt x="134879" y="79169"/>
                  <a:pt x="132525" y="79880"/>
                  <a:pt x="129812" y="79944"/>
                </a:cubicBezTo>
                <a:cubicBezTo>
                  <a:pt x="125827" y="79891"/>
                  <a:pt x="122482" y="78634"/>
                  <a:pt x="119777" y="76172"/>
                </a:cubicBezTo>
                <a:cubicBezTo>
                  <a:pt x="117072" y="73709"/>
                  <a:pt x="115031" y="70357"/>
                  <a:pt x="113654" y="66113"/>
                </a:cubicBezTo>
                <a:cubicBezTo>
                  <a:pt x="112276" y="61870"/>
                  <a:pt x="111585" y="57050"/>
                  <a:pt x="111581" y="51654"/>
                </a:cubicBezTo>
                <a:cubicBezTo>
                  <a:pt x="111614" y="43161"/>
                  <a:pt x="113199" y="36259"/>
                  <a:pt x="116336" y="30948"/>
                </a:cubicBezTo>
                <a:cubicBezTo>
                  <a:pt x="119472" y="25637"/>
                  <a:pt x="123964" y="22900"/>
                  <a:pt x="129812" y="22736"/>
                </a:cubicBezTo>
                <a:close/>
                <a:moveTo>
                  <a:pt x="85340" y="22736"/>
                </a:moveTo>
                <a:cubicBezTo>
                  <a:pt x="89258" y="22789"/>
                  <a:pt x="92563" y="24057"/>
                  <a:pt x="95255" y="26539"/>
                </a:cubicBezTo>
                <a:cubicBezTo>
                  <a:pt x="97947" y="29022"/>
                  <a:pt x="99987" y="32400"/>
                  <a:pt x="101374" y="36675"/>
                </a:cubicBezTo>
                <a:cubicBezTo>
                  <a:pt x="102762" y="40950"/>
                  <a:pt x="103460" y="45804"/>
                  <a:pt x="103466" y="51235"/>
                </a:cubicBezTo>
                <a:cubicBezTo>
                  <a:pt x="103460" y="56813"/>
                  <a:pt x="102762" y="61828"/>
                  <a:pt x="101374" y="66280"/>
                </a:cubicBezTo>
                <a:cubicBezTo>
                  <a:pt x="99987" y="70732"/>
                  <a:pt x="97947" y="74265"/>
                  <a:pt x="95255" y="76878"/>
                </a:cubicBezTo>
                <a:cubicBezTo>
                  <a:pt x="92563" y="79491"/>
                  <a:pt x="89258" y="80827"/>
                  <a:pt x="85340" y="80887"/>
                </a:cubicBezTo>
                <a:cubicBezTo>
                  <a:pt x="82254" y="80814"/>
                  <a:pt x="79783" y="80042"/>
                  <a:pt x="77927" y="78568"/>
                </a:cubicBezTo>
                <a:cubicBezTo>
                  <a:pt x="76072" y="77095"/>
                  <a:pt x="74806" y="75353"/>
                  <a:pt x="74129" y="73343"/>
                </a:cubicBezTo>
                <a:lnTo>
                  <a:pt x="73920" y="73343"/>
                </a:lnTo>
                <a:lnTo>
                  <a:pt x="73920" y="104356"/>
                </a:lnTo>
                <a:lnTo>
                  <a:pt x="57784" y="104356"/>
                </a:lnTo>
                <a:lnTo>
                  <a:pt x="57784" y="24413"/>
                </a:lnTo>
                <a:lnTo>
                  <a:pt x="73605" y="24413"/>
                </a:lnTo>
                <a:lnTo>
                  <a:pt x="73605" y="30909"/>
                </a:lnTo>
                <a:lnTo>
                  <a:pt x="73920" y="30909"/>
                </a:lnTo>
                <a:cubicBezTo>
                  <a:pt x="74841" y="28506"/>
                  <a:pt x="76220" y="26554"/>
                  <a:pt x="78058" y="25055"/>
                </a:cubicBezTo>
                <a:cubicBezTo>
                  <a:pt x="79896" y="23555"/>
                  <a:pt x="82323" y="22782"/>
                  <a:pt x="85340" y="22736"/>
                </a:cubicBezTo>
                <a:close/>
                <a:moveTo>
                  <a:pt x="333923" y="22422"/>
                </a:moveTo>
                <a:cubicBezTo>
                  <a:pt x="341402" y="22586"/>
                  <a:pt x="346798" y="25323"/>
                  <a:pt x="350111" y="30634"/>
                </a:cubicBezTo>
                <a:cubicBezTo>
                  <a:pt x="353425" y="35945"/>
                  <a:pt x="355049" y="42847"/>
                  <a:pt x="354983" y="51340"/>
                </a:cubicBezTo>
                <a:lnTo>
                  <a:pt x="354983" y="55950"/>
                </a:lnTo>
                <a:lnTo>
                  <a:pt x="327532" y="55950"/>
                </a:lnTo>
                <a:cubicBezTo>
                  <a:pt x="327606" y="59076"/>
                  <a:pt x="328296" y="61704"/>
                  <a:pt x="329601" y="63834"/>
                </a:cubicBezTo>
                <a:cubicBezTo>
                  <a:pt x="330907" y="65965"/>
                  <a:pt x="332697" y="67074"/>
                  <a:pt x="334971" y="67161"/>
                </a:cubicBezTo>
                <a:cubicBezTo>
                  <a:pt x="336789" y="67109"/>
                  <a:pt x="338261" y="66506"/>
                  <a:pt x="339385" y="65354"/>
                </a:cubicBezTo>
                <a:cubicBezTo>
                  <a:pt x="340509" y="64201"/>
                  <a:pt x="341378" y="62813"/>
                  <a:pt x="341991" y="61189"/>
                </a:cubicBezTo>
                <a:lnTo>
                  <a:pt x="354040" y="67999"/>
                </a:lnTo>
                <a:cubicBezTo>
                  <a:pt x="352218" y="72079"/>
                  <a:pt x="349681" y="75288"/>
                  <a:pt x="346431" y="77625"/>
                </a:cubicBezTo>
                <a:cubicBezTo>
                  <a:pt x="343181" y="79963"/>
                  <a:pt x="339151" y="81155"/>
                  <a:pt x="334343" y="81201"/>
                </a:cubicBezTo>
                <a:cubicBezTo>
                  <a:pt x="327757" y="81168"/>
                  <a:pt x="322357" y="78667"/>
                  <a:pt x="318142" y="73696"/>
                </a:cubicBezTo>
                <a:cubicBezTo>
                  <a:pt x="313927" y="68726"/>
                  <a:pt x="311748" y="61484"/>
                  <a:pt x="311606" y="51969"/>
                </a:cubicBezTo>
                <a:cubicBezTo>
                  <a:pt x="311718" y="42853"/>
                  <a:pt x="313800" y="35676"/>
                  <a:pt x="317854" y="30437"/>
                </a:cubicBezTo>
                <a:cubicBezTo>
                  <a:pt x="321907" y="25199"/>
                  <a:pt x="327264" y="22527"/>
                  <a:pt x="333923" y="22422"/>
                </a:cubicBezTo>
                <a:close/>
                <a:moveTo>
                  <a:pt x="283898" y="0"/>
                </a:moveTo>
                <a:lnTo>
                  <a:pt x="300138" y="0"/>
                </a:lnTo>
                <a:lnTo>
                  <a:pt x="300138" y="79210"/>
                </a:lnTo>
                <a:lnTo>
                  <a:pt x="284317" y="79210"/>
                </a:lnTo>
                <a:lnTo>
                  <a:pt x="284317" y="72609"/>
                </a:lnTo>
                <a:lnTo>
                  <a:pt x="284108" y="72609"/>
                </a:lnTo>
                <a:cubicBezTo>
                  <a:pt x="283352" y="74925"/>
                  <a:pt x="282060" y="76868"/>
                  <a:pt x="280231" y="78437"/>
                </a:cubicBezTo>
                <a:cubicBezTo>
                  <a:pt x="278402" y="80007"/>
                  <a:pt x="275852" y="80823"/>
                  <a:pt x="272582" y="80887"/>
                </a:cubicBezTo>
                <a:cubicBezTo>
                  <a:pt x="268730" y="80824"/>
                  <a:pt x="265456" y="79470"/>
                  <a:pt x="262761" y="76824"/>
                </a:cubicBezTo>
                <a:cubicBezTo>
                  <a:pt x="260065" y="74177"/>
                  <a:pt x="258010" y="70611"/>
                  <a:pt x="256595" y="66125"/>
                </a:cubicBezTo>
                <a:cubicBezTo>
                  <a:pt x="255179" y="61639"/>
                  <a:pt x="254467" y="56606"/>
                  <a:pt x="254456" y="51026"/>
                </a:cubicBezTo>
                <a:cubicBezTo>
                  <a:pt x="254472" y="42788"/>
                  <a:pt x="256013" y="36056"/>
                  <a:pt x="259080" y="30830"/>
                </a:cubicBezTo>
                <a:cubicBezTo>
                  <a:pt x="262146" y="25605"/>
                  <a:pt x="266647" y="22907"/>
                  <a:pt x="272582" y="22736"/>
                </a:cubicBezTo>
                <a:cubicBezTo>
                  <a:pt x="275346" y="22789"/>
                  <a:pt x="277703" y="23496"/>
                  <a:pt x="279655" y="24858"/>
                </a:cubicBezTo>
                <a:cubicBezTo>
                  <a:pt x="281606" y="26220"/>
                  <a:pt x="282916" y="27923"/>
                  <a:pt x="283584" y="29966"/>
                </a:cubicBezTo>
                <a:lnTo>
                  <a:pt x="283898" y="29966"/>
                </a:lnTo>
                <a:close/>
              </a:path>
            </a:pathLst>
          </a:custGeom>
          <a:solidFill>
            <a:srgbClr val="F4B183">
              <a:alpha val="4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" dirty="0">
              <a:solidFill>
                <a:srgbClr val="F4B183">
                  <a:alpha val="40000"/>
                </a:srgb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7BEF7A1E-936F-4935-AA31-65D301C335A6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xmlns="" id="{C97296BF-2994-4A12-98F0-51A6CD3EC1F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xmlns="" id="{8D03E5B6-D1EB-414F-8F5D-4664816B17E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67EA6B9A-04FA-46BB-9FD4-F2366E8DBD5E}"/>
              </a:ext>
            </a:extLst>
          </p:cNvPr>
          <p:cNvSpPr txBox="1"/>
          <p:nvPr/>
        </p:nvSpPr>
        <p:spPr>
          <a:xfrm>
            <a:off x="888639" y="3484502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7D9486D4-CEF2-4252-B189-6133AEDF6627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24E94AE0-2267-4D28-B5DA-F0DE205F97A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xmlns="" id="{FF3CABC4-F905-4347-A5E7-7D4C25A4D1E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AC5F838D-22B0-410A-B707-535AD28B5EF4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D26A1276-2146-43B5-AB9D-E3A4F3C39C32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715D7A2E-3D17-4966-A5B8-6B733874304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B12C2537-E4BE-45C2-9C10-25B1B2DD989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A4AA3D66-D6B7-4455-8CE6-3FB160983B14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3F52B948-B1E6-4742-ABC6-9CC5861C8D4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F25A5DAD-4E09-4887-8DAC-FFDB7AF517B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xmlns="" id="{0C290939-7922-4C4C-83C7-D2CC6C1459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E0BFC921-2E40-4AAA-A6BE-F176070BFECE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1BD6496C-B82B-4741-9124-ADE6A1A59247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xmlns="" id="{BB611B62-C9E1-4585-BA2F-C0009EA2CD3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xmlns="" id="{709A633D-65EC-4F23-9413-80C0E4EDFE3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576F650D-1A44-4051-99C9-52C2100F78B8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F67A390E-C9BF-4B5D-9037-3ACBA667B468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16F760ED-2ACC-49F0-ACC8-E07662B2577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7235CD6B-B0C3-4283-95FC-570157973C5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F745C182-1712-4AF6-B2C9-CFCE046A0F3A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96975CF3-B1FE-4160-AD4A-59DCC5F9003D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xmlns="" id="{FD297C4E-A8B5-4812-9704-38BBC856531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71804471-A0B9-46CE-B604-B77D9DF1322A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9D6EADF4-FEC5-474D-B3B1-3FF539DD6FEA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951484B-A21D-4DF8-814B-99F4E8FDA275}"/>
              </a:ext>
            </a:extLst>
          </p:cNvPr>
          <p:cNvGrpSpPr/>
          <p:nvPr/>
        </p:nvGrpSpPr>
        <p:grpSpPr>
          <a:xfrm>
            <a:off x="5538075" y="1260398"/>
            <a:ext cx="2428875" cy="1956603"/>
            <a:chOff x="5538075" y="1260398"/>
            <a:chExt cx="2428875" cy="195660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4787434D-FF13-4521-B7EF-5C8567DD2A09}"/>
                </a:ext>
              </a:extLst>
            </p:cNvPr>
            <p:cNvSpPr/>
            <p:nvPr/>
          </p:nvSpPr>
          <p:spPr>
            <a:xfrm>
              <a:off x="5538075" y="1260398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xmlns="" id="{DB875833-B897-4D8B-9ADD-CB054E4D5646}"/>
                </a:ext>
              </a:extLst>
            </p:cNvPr>
            <p:cNvSpPr txBox="1"/>
            <p:nvPr/>
          </p:nvSpPr>
          <p:spPr>
            <a:xfrm>
              <a:off x="5961782" y="1556303"/>
              <a:ext cx="1609134" cy="367799"/>
            </a:xfrm>
            <a:custGeom>
              <a:avLst/>
              <a:gdLst/>
              <a:ahLst/>
              <a:cxnLst/>
              <a:rect l="l" t="t" r="r" b="b"/>
              <a:pathLst>
                <a:path w="1609134" h="367799">
                  <a:moveTo>
                    <a:pt x="1480528" y="288751"/>
                  </a:moveTo>
                  <a:lnTo>
                    <a:pt x="1480528" y="310868"/>
                  </a:lnTo>
                  <a:lnTo>
                    <a:pt x="1548927" y="310868"/>
                  </a:lnTo>
                  <a:lnTo>
                    <a:pt x="1548927" y="288751"/>
                  </a:lnTo>
                  <a:close/>
                  <a:moveTo>
                    <a:pt x="1313831" y="151543"/>
                  </a:moveTo>
                  <a:lnTo>
                    <a:pt x="1377315" y="151543"/>
                  </a:lnTo>
                  <a:lnTo>
                    <a:pt x="1377315" y="260490"/>
                  </a:lnTo>
                  <a:lnTo>
                    <a:pt x="1399841" y="248203"/>
                  </a:lnTo>
                  <a:lnTo>
                    <a:pt x="1425645" y="302676"/>
                  </a:lnTo>
                  <a:lnTo>
                    <a:pt x="1304001" y="366160"/>
                  </a:lnTo>
                  <a:lnTo>
                    <a:pt x="1282294" y="311687"/>
                  </a:lnTo>
                  <a:lnTo>
                    <a:pt x="1313831" y="294894"/>
                  </a:lnTo>
                  <a:close/>
                  <a:moveTo>
                    <a:pt x="1480528" y="142942"/>
                  </a:moveTo>
                  <a:lnTo>
                    <a:pt x="1480528" y="162192"/>
                  </a:lnTo>
                  <a:lnTo>
                    <a:pt x="1530496" y="162192"/>
                  </a:lnTo>
                  <a:lnTo>
                    <a:pt x="1530496" y="142942"/>
                  </a:lnTo>
                  <a:close/>
                  <a:moveTo>
                    <a:pt x="1071581" y="130655"/>
                  </a:moveTo>
                  <a:lnTo>
                    <a:pt x="1067076" y="138846"/>
                  </a:lnTo>
                  <a:lnTo>
                    <a:pt x="1092060" y="145400"/>
                  </a:lnTo>
                  <a:cubicBezTo>
                    <a:pt x="1100729" y="140894"/>
                    <a:pt x="1108375" y="135979"/>
                    <a:pt x="1114996" y="130655"/>
                  </a:cubicBezTo>
                  <a:close/>
                  <a:moveTo>
                    <a:pt x="273853" y="104852"/>
                  </a:moveTo>
                  <a:lnTo>
                    <a:pt x="273853" y="180623"/>
                  </a:lnTo>
                  <a:lnTo>
                    <a:pt x="294742" y="180623"/>
                  </a:lnTo>
                  <a:cubicBezTo>
                    <a:pt x="303974" y="180563"/>
                    <a:pt x="311619" y="177201"/>
                    <a:pt x="317678" y="170537"/>
                  </a:cubicBezTo>
                  <a:cubicBezTo>
                    <a:pt x="323736" y="163873"/>
                    <a:pt x="326876" y="154265"/>
                    <a:pt x="327098" y="141713"/>
                  </a:cubicBezTo>
                  <a:cubicBezTo>
                    <a:pt x="326876" y="128889"/>
                    <a:pt x="323736" y="119519"/>
                    <a:pt x="317678" y="113606"/>
                  </a:cubicBezTo>
                  <a:cubicBezTo>
                    <a:pt x="311619" y="107693"/>
                    <a:pt x="303974" y="104775"/>
                    <a:pt x="294742" y="104852"/>
                  </a:cubicBezTo>
                  <a:close/>
                  <a:moveTo>
                    <a:pt x="64303" y="104852"/>
                  </a:moveTo>
                  <a:lnTo>
                    <a:pt x="64303" y="180623"/>
                  </a:lnTo>
                  <a:lnTo>
                    <a:pt x="85192" y="180623"/>
                  </a:lnTo>
                  <a:cubicBezTo>
                    <a:pt x="94424" y="180563"/>
                    <a:pt x="102069" y="177201"/>
                    <a:pt x="108128" y="170537"/>
                  </a:cubicBezTo>
                  <a:cubicBezTo>
                    <a:pt x="114186" y="163873"/>
                    <a:pt x="117326" y="154265"/>
                    <a:pt x="117548" y="141713"/>
                  </a:cubicBezTo>
                  <a:cubicBezTo>
                    <a:pt x="117326" y="128889"/>
                    <a:pt x="114186" y="119519"/>
                    <a:pt x="108128" y="113606"/>
                  </a:cubicBezTo>
                  <a:cubicBezTo>
                    <a:pt x="102069" y="107693"/>
                    <a:pt x="94424" y="104775"/>
                    <a:pt x="85192" y="104852"/>
                  </a:cubicBezTo>
                  <a:close/>
                  <a:moveTo>
                    <a:pt x="1464145" y="73724"/>
                  </a:moveTo>
                  <a:lnTo>
                    <a:pt x="1464145" y="94203"/>
                  </a:lnTo>
                  <a:lnTo>
                    <a:pt x="1557528" y="94203"/>
                  </a:lnTo>
                  <a:lnTo>
                    <a:pt x="1557528" y="73724"/>
                  </a:lnTo>
                  <a:close/>
                  <a:moveTo>
                    <a:pt x="1064619" y="64713"/>
                  </a:moveTo>
                  <a:lnTo>
                    <a:pt x="1104347" y="74953"/>
                  </a:lnTo>
                  <a:lnTo>
                    <a:pt x="1095337" y="90107"/>
                  </a:lnTo>
                  <a:lnTo>
                    <a:pt x="1183805" y="90107"/>
                  </a:lnTo>
                  <a:lnTo>
                    <a:pt x="1183805" y="64713"/>
                  </a:lnTo>
                  <a:close/>
                  <a:moveTo>
                    <a:pt x="1002773" y="64713"/>
                  </a:moveTo>
                  <a:lnTo>
                    <a:pt x="1002773" y="90107"/>
                  </a:lnTo>
                  <a:lnTo>
                    <a:pt x="1032672" y="90107"/>
                  </a:lnTo>
                  <a:lnTo>
                    <a:pt x="1047826" y="64713"/>
                  </a:lnTo>
                  <a:close/>
                  <a:moveTo>
                    <a:pt x="392887" y="49559"/>
                  </a:moveTo>
                  <a:lnTo>
                    <a:pt x="563680" y="49559"/>
                  </a:lnTo>
                  <a:lnTo>
                    <a:pt x="563680" y="105261"/>
                  </a:lnTo>
                  <a:lnTo>
                    <a:pt x="510435" y="105261"/>
                  </a:lnTo>
                  <a:lnTo>
                    <a:pt x="510435" y="339538"/>
                  </a:lnTo>
                  <a:lnTo>
                    <a:pt x="446132" y="339538"/>
                  </a:lnTo>
                  <a:lnTo>
                    <a:pt x="446132" y="105261"/>
                  </a:lnTo>
                  <a:lnTo>
                    <a:pt x="392887" y="105261"/>
                  </a:lnTo>
                  <a:close/>
                  <a:moveTo>
                    <a:pt x="209550" y="49559"/>
                  </a:moveTo>
                  <a:lnTo>
                    <a:pt x="299656" y="49559"/>
                  </a:lnTo>
                  <a:cubicBezTo>
                    <a:pt x="313777" y="49400"/>
                    <a:pt x="327586" y="52130"/>
                    <a:pt x="341084" y="57750"/>
                  </a:cubicBezTo>
                  <a:cubicBezTo>
                    <a:pt x="354582" y="63371"/>
                    <a:pt x="365783" y="72836"/>
                    <a:pt x="374685" y="86148"/>
                  </a:cubicBezTo>
                  <a:cubicBezTo>
                    <a:pt x="383586" y="99459"/>
                    <a:pt x="388203" y="117571"/>
                    <a:pt x="388534" y="140485"/>
                  </a:cubicBezTo>
                  <a:cubicBezTo>
                    <a:pt x="388264" y="162010"/>
                    <a:pt x="383981" y="179667"/>
                    <a:pt x="375686" y="193456"/>
                  </a:cubicBezTo>
                  <a:cubicBezTo>
                    <a:pt x="367391" y="207245"/>
                    <a:pt x="356706" y="217439"/>
                    <a:pt x="343633" y="224038"/>
                  </a:cubicBezTo>
                  <a:cubicBezTo>
                    <a:pt x="330559" y="230637"/>
                    <a:pt x="316720" y="233913"/>
                    <a:pt x="302114" y="233868"/>
                  </a:cubicBezTo>
                  <a:lnTo>
                    <a:pt x="273853" y="233868"/>
                  </a:lnTo>
                  <a:lnTo>
                    <a:pt x="273853" y="339538"/>
                  </a:lnTo>
                  <a:lnTo>
                    <a:pt x="209550" y="339538"/>
                  </a:lnTo>
                  <a:close/>
                  <a:moveTo>
                    <a:pt x="0" y="49559"/>
                  </a:moveTo>
                  <a:lnTo>
                    <a:pt x="90106" y="49559"/>
                  </a:lnTo>
                  <a:cubicBezTo>
                    <a:pt x="104227" y="49400"/>
                    <a:pt x="118036" y="52130"/>
                    <a:pt x="131534" y="57750"/>
                  </a:cubicBezTo>
                  <a:cubicBezTo>
                    <a:pt x="145032" y="63371"/>
                    <a:pt x="156233" y="72836"/>
                    <a:pt x="165135" y="86148"/>
                  </a:cubicBezTo>
                  <a:cubicBezTo>
                    <a:pt x="174036" y="99459"/>
                    <a:pt x="178653" y="117571"/>
                    <a:pt x="178984" y="140485"/>
                  </a:cubicBezTo>
                  <a:cubicBezTo>
                    <a:pt x="178714" y="162010"/>
                    <a:pt x="174431" y="179667"/>
                    <a:pt x="166136" y="193456"/>
                  </a:cubicBezTo>
                  <a:cubicBezTo>
                    <a:pt x="157841" y="207245"/>
                    <a:pt x="147156" y="217439"/>
                    <a:pt x="134083" y="224038"/>
                  </a:cubicBezTo>
                  <a:cubicBezTo>
                    <a:pt x="121009" y="230637"/>
                    <a:pt x="107170" y="233913"/>
                    <a:pt x="92564" y="233868"/>
                  </a:cubicBezTo>
                  <a:lnTo>
                    <a:pt x="64303" y="233868"/>
                  </a:lnTo>
                  <a:lnTo>
                    <a:pt x="64303" y="339538"/>
                  </a:lnTo>
                  <a:lnTo>
                    <a:pt x="0" y="339538"/>
                  </a:lnTo>
                  <a:close/>
                  <a:moveTo>
                    <a:pt x="845306" y="29490"/>
                  </a:moveTo>
                  <a:lnTo>
                    <a:pt x="899779" y="29490"/>
                  </a:lnTo>
                  <a:lnTo>
                    <a:pt x="891178" y="119187"/>
                  </a:lnTo>
                  <a:lnTo>
                    <a:pt x="836705" y="119187"/>
                  </a:lnTo>
                  <a:close/>
                  <a:moveTo>
                    <a:pt x="703593" y="29490"/>
                  </a:moveTo>
                  <a:lnTo>
                    <a:pt x="758066" y="29490"/>
                  </a:lnTo>
                  <a:lnTo>
                    <a:pt x="766667" y="119187"/>
                  </a:lnTo>
                  <a:lnTo>
                    <a:pt x="712194" y="119187"/>
                  </a:lnTo>
                  <a:close/>
                  <a:moveTo>
                    <a:pt x="772401" y="7373"/>
                  </a:moveTo>
                  <a:lnTo>
                    <a:pt x="830970" y="7373"/>
                  </a:lnTo>
                  <a:lnTo>
                    <a:pt x="830970" y="131064"/>
                  </a:lnTo>
                  <a:lnTo>
                    <a:pt x="898141" y="131064"/>
                  </a:lnTo>
                  <a:lnTo>
                    <a:pt x="898141" y="359198"/>
                  </a:lnTo>
                  <a:lnTo>
                    <a:pt x="714651" y="359198"/>
                  </a:lnTo>
                  <a:lnTo>
                    <a:pt x="714651" y="301038"/>
                  </a:lnTo>
                  <a:lnTo>
                    <a:pt x="841210" y="301038"/>
                  </a:lnTo>
                  <a:lnTo>
                    <a:pt x="841210" y="274416"/>
                  </a:lnTo>
                  <a:lnTo>
                    <a:pt x="722843" y="274416"/>
                  </a:lnTo>
                  <a:lnTo>
                    <a:pt x="722843" y="216666"/>
                  </a:lnTo>
                  <a:lnTo>
                    <a:pt x="841210" y="216666"/>
                  </a:lnTo>
                  <a:lnTo>
                    <a:pt x="841210" y="189634"/>
                  </a:lnTo>
                  <a:lnTo>
                    <a:pt x="714242" y="189634"/>
                  </a:lnTo>
                  <a:lnTo>
                    <a:pt x="714242" y="131064"/>
                  </a:lnTo>
                  <a:lnTo>
                    <a:pt x="772401" y="131064"/>
                  </a:lnTo>
                  <a:close/>
                  <a:moveTo>
                    <a:pt x="613896" y="4506"/>
                  </a:moveTo>
                  <a:lnTo>
                    <a:pt x="673284" y="4506"/>
                  </a:lnTo>
                  <a:lnTo>
                    <a:pt x="673284" y="66352"/>
                  </a:lnTo>
                  <a:lnTo>
                    <a:pt x="697859" y="66352"/>
                  </a:lnTo>
                  <a:lnTo>
                    <a:pt x="697859" y="120006"/>
                  </a:lnTo>
                  <a:lnTo>
                    <a:pt x="677380" y="120006"/>
                  </a:lnTo>
                  <a:lnTo>
                    <a:pt x="720795" y="205607"/>
                  </a:lnTo>
                  <a:lnTo>
                    <a:pt x="690896" y="251889"/>
                  </a:lnTo>
                  <a:lnTo>
                    <a:pt x="673284" y="208065"/>
                  </a:lnTo>
                  <a:lnTo>
                    <a:pt x="673284" y="364113"/>
                  </a:lnTo>
                  <a:lnTo>
                    <a:pt x="613896" y="364113"/>
                  </a:lnTo>
                  <a:lnTo>
                    <a:pt x="613896" y="233049"/>
                  </a:lnTo>
                  <a:lnTo>
                    <a:pt x="602018" y="277283"/>
                  </a:lnTo>
                  <a:lnTo>
                    <a:pt x="565975" y="229772"/>
                  </a:lnTo>
                  <a:lnTo>
                    <a:pt x="613077" y="120006"/>
                  </a:lnTo>
                  <a:lnTo>
                    <a:pt x="583997" y="120006"/>
                  </a:lnTo>
                  <a:lnTo>
                    <a:pt x="583997" y="66352"/>
                  </a:lnTo>
                  <a:lnTo>
                    <a:pt x="613896" y="66352"/>
                  </a:lnTo>
                  <a:close/>
                  <a:moveTo>
                    <a:pt x="1480528" y="0"/>
                  </a:moveTo>
                  <a:lnTo>
                    <a:pt x="1537868" y="0"/>
                  </a:lnTo>
                  <a:lnTo>
                    <a:pt x="1537868" y="24575"/>
                  </a:lnTo>
                  <a:lnTo>
                    <a:pt x="1609134" y="24575"/>
                  </a:lnTo>
                  <a:lnTo>
                    <a:pt x="1609134" y="121644"/>
                  </a:lnTo>
                  <a:lnTo>
                    <a:pt x="1585789" y="121644"/>
                  </a:lnTo>
                  <a:lnTo>
                    <a:pt x="1585789" y="211341"/>
                  </a:lnTo>
                  <a:lnTo>
                    <a:pt x="1480528" y="211341"/>
                  </a:lnTo>
                  <a:lnTo>
                    <a:pt x="1480528" y="231001"/>
                  </a:lnTo>
                  <a:lnTo>
                    <a:pt x="1598895" y="231001"/>
                  </a:lnTo>
                  <a:lnTo>
                    <a:pt x="1598895" y="367799"/>
                  </a:lnTo>
                  <a:lnTo>
                    <a:pt x="1426464" y="367799"/>
                  </a:lnTo>
                  <a:lnTo>
                    <a:pt x="1426464" y="120825"/>
                  </a:lnTo>
                  <a:lnTo>
                    <a:pt x="1415405" y="120825"/>
                  </a:lnTo>
                  <a:lnTo>
                    <a:pt x="1415405" y="90516"/>
                  </a:lnTo>
                  <a:lnTo>
                    <a:pt x="1405576" y="135979"/>
                  </a:lnTo>
                  <a:lnTo>
                    <a:pt x="1355607" y="135979"/>
                  </a:lnTo>
                  <a:lnTo>
                    <a:pt x="1361751" y="102804"/>
                  </a:lnTo>
                  <a:lnTo>
                    <a:pt x="1333900" y="102804"/>
                  </a:lnTo>
                  <a:lnTo>
                    <a:pt x="1326118" y="147038"/>
                  </a:lnTo>
                  <a:lnTo>
                    <a:pt x="1267549" y="147038"/>
                  </a:lnTo>
                  <a:lnTo>
                    <a:pt x="1294171" y="820"/>
                  </a:lnTo>
                  <a:lnTo>
                    <a:pt x="1352740" y="820"/>
                  </a:lnTo>
                  <a:lnTo>
                    <a:pt x="1343320" y="50788"/>
                  </a:lnTo>
                  <a:lnTo>
                    <a:pt x="1415405" y="50788"/>
                  </a:lnTo>
                  <a:lnTo>
                    <a:pt x="1415405" y="24575"/>
                  </a:lnTo>
                  <a:lnTo>
                    <a:pt x="1480528" y="24575"/>
                  </a:lnTo>
                  <a:close/>
                  <a:moveTo>
                    <a:pt x="1058066" y="0"/>
                  </a:moveTo>
                  <a:lnTo>
                    <a:pt x="1128922" y="0"/>
                  </a:lnTo>
                  <a:lnTo>
                    <a:pt x="1128922" y="23346"/>
                  </a:lnTo>
                  <a:lnTo>
                    <a:pt x="1240326" y="23346"/>
                  </a:lnTo>
                  <a:lnTo>
                    <a:pt x="1240326" y="96251"/>
                  </a:lnTo>
                  <a:lnTo>
                    <a:pt x="1216981" y="96251"/>
                  </a:lnTo>
                  <a:lnTo>
                    <a:pt x="1216981" y="130655"/>
                  </a:lnTo>
                  <a:lnTo>
                    <a:pt x="1185034" y="130655"/>
                  </a:lnTo>
                  <a:cubicBezTo>
                    <a:pt x="1180955" y="136594"/>
                    <a:pt x="1176518" y="142225"/>
                    <a:pt x="1171723" y="147550"/>
                  </a:cubicBezTo>
                  <a:cubicBezTo>
                    <a:pt x="1166927" y="152874"/>
                    <a:pt x="1161671" y="157892"/>
                    <a:pt x="1155954" y="162602"/>
                  </a:cubicBezTo>
                  <a:lnTo>
                    <a:pt x="1220257" y="179394"/>
                  </a:lnTo>
                  <a:lnTo>
                    <a:pt x="1198959" y="224038"/>
                  </a:lnTo>
                  <a:lnTo>
                    <a:pt x="1104347" y="194139"/>
                  </a:lnTo>
                  <a:cubicBezTo>
                    <a:pt x="1100055" y="195999"/>
                    <a:pt x="1095738" y="197808"/>
                    <a:pt x="1091395" y="199566"/>
                  </a:cubicBezTo>
                  <a:cubicBezTo>
                    <a:pt x="1087051" y="201324"/>
                    <a:pt x="1082631" y="202928"/>
                    <a:pt x="1078135" y="204378"/>
                  </a:cubicBezTo>
                  <a:lnTo>
                    <a:pt x="1128103" y="204378"/>
                  </a:lnTo>
                  <a:lnTo>
                    <a:pt x="1128103" y="228134"/>
                  </a:lnTo>
                  <a:lnTo>
                    <a:pt x="1234592" y="228134"/>
                  </a:lnTo>
                  <a:lnTo>
                    <a:pt x="1234592" y="276464"/>
                  </a:lnTo>
                  <a:lnTo>
                    <a:pt x="1167831" y="276464"/>
                  </a:lnTo>
                  <a:lnTo>
                    <a:pt x="1244012" y="322745"/>
                  </a:lnTo>
                  <a:lnTo>
                    <a:pt x="1205103" y="364522"/>
                  </a:lnTo>
                  <a:lnTo>
                    <a:pt x="1128103" y="310458"/>
                  </a:lnTo>
                  <a:lnTo>
                    <a:pt x="1128103" y="364522"/>
                  </a:lnTo>
                  <a:lnTo>
                    <a:pt x="1060933" y="364522"/>
                  </a:lnTo>
                  <a:lnTo>
                    <a:pt x="1060933" y="309230"/>
                  </a:lnTo>
                  <a:lnTo>
                    <a:pt x="979427" y="366980"/>
                  </a:lnTo>
                  <a:lnTo>
                    <a:pt x="945023" y="322745"/>
                  </a:lnTo>
                  <a:lnTo>
                    <a:pt x="1019565" y="276464"/>
                  </a:lnTo>
                  <a:lnTo>
                    <a:pt x="951986" y="276464"/>
                  </a:lnTo>
                  <a:lnTo>
                    <a:pt x="951986" y="228134"/>
                  </a:lnTo>
                  <a:lnTo>
                    <a:pt x="1060933" y="228134"/>
                  </a:lnTo>
                  <a:lnTo>
                    <a:pt x="1060933" y="209703"/>
                  </a:lnTo>
                  <a:cubicBezTo>
                    <a:pt x="1049046" y="212996"/>
                    <a:pt x="1036674" y="215829"/>
                    <a:pt x="1023815" y="218201"/>
                  </a:cubicBezTo>
                  <a:cubicBezTo>
                    <a:pt x="1010956" y="220574"/>
                    <a:pt x="997662" y="222383"/>
                    <a:pt x="983932" y="223628"/>
                  </a:cubicBezTo>
                  <a:lnTo>
                    <a:pt x="967140" y="179394"/>
                  </a:lnTo>
                  <a:cubicBezTo>
                    <a:pt x="977191" y="178567"/>
                    <a:pt x="987192" y="177355"/>
                    <a:pt x="997141" y="175759"/>
                  </a:cubicBezTo>
                  <a:cubicBezTo>
                    <a:pt x="1007090" y="174164"/>
                    <a:pt x="1016886" y="172235"/>
                    <a:pt x="1026528" y="169974"/>
                  </a:cubicBezTo>
                  <a:lnTo>
                    <a:pt x="990895" y="158506"/>
                  </a:lnTo>
                  <a:lnTo>
                    <a:pt x="1007688" y="130655"/>
                  </a:lnTo>
                  <a:lnTo>
                    <a:pt x="969597" y="130655"/>
                  </a:lnTo>
                  <a:lnTo>
                    <a:pt x="969597" y="96251"/>
                  </a:lnTo>
                  <a:lnTo>
                    <a:pt x="946661" y="96251"/>
                  </a:lnTo>
                  <a:lnTo>
                    <a:pt x="946661" y="23346"/>
                  </a:lnTo>
                  <a:lnTo>
                    <a:pt x="1058066" y="2334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27583C81-9B77-467C-9C2E-A3A0C2AD2CB7}"/>
                </a:ext>
              </a:extLst>
            </p:cNvPr>
            <p:cNvSpPr txBox="1"/>
            <p:nvPr/>
          </p:nvSpPr>
          <p:spPr>
            <a:xfrm>
              <a:off x="5921836" y="2125834"/>
              <a:ext cx="1674285" cy="371894"/>
            </a:xfrm>
            <a:custGeom>
              <a:avLst/>
              <a:gdLst/>
              <a:ahLst/>
              <a:cxnLst/>
              <a:rect l="l" t="t" r="r" b="b"/>
              <a:pathLst>
                <a:path w="1674285" h="371894">
                  <a:moveTo>
                    <a:pt x="1478508" y="262128"/>
                  </a:moveTo>
                  <a:lnTo>
                    <a:pt x="1478508" y="301037"/>
                  </a:lnTo>
                  <a:lnTo>
                    <a:pt x="1607115" y="301037"/>
                  </a:lnTo>
                  <a:lnTo>
                    <a:pt x="1607115" y="262128"/>
                  </a:lnTo>
                  <a:close/>
                  <a:moveTo>
                    <a:pt x="166287" y="200282"/>
                  </a:moveTo>
                  <a:lnTo>
                    <a:pt x="166287" y="233048"/>
                  </a:lnTo>
                  <a:lnTo>
                    <a:pt x="204787" y="233048"/>
                  </a:lnTo>
                  <a:lnTo>
                    <a:pt x="204787" y="200282"/>
                  </a:lnTo>
                  <a:close/>
                  <a:moveTo>
                    <a:pt x="61436" y="200282"/>
                  </a:moveTo>
                  <a:lnTo>
                    <a:pt x="61436" y="233048"/>
                  </a:lnTo>
                  <a:lnTo>
                    <a:pt x="99936" y="233048"/>
                  </a:lnTo>
                  <a:lnTo>
                    <a:pt x="99936" y="200282"/>
                  </a:lnTo>
                  <a:close/>
                  <a:moveTo>
                    <a:pt x="1478508" y="167106"/>
                  </a:moveTo>
                  <a:lnTo>
                    <a:pt x="1478508" y="206425"/>
                  </a:lnTo>
                  <a:lnTo>
                    <a:pt x="1607115" y="206425"/>
                  </a:lnTo>
                  <a:lnTo>
                    <a:pt x="1607115" y="167106"/>
                  </a:lnTo>
                  <a:close/>
                  <a:moveTo>
                    <a:pt x="1225200" y="166287"/>
                  </a:moveTo>
                  <a:lnTo>
                    <a:pt x="1277216" y="166287"/>
                  </a:lnTo>
                  <a:lnTo>
                    <a:pt x="1277216" y="260080"/>
                  </a:lnTo>
                  <a:cubicBezTo>
                    <a:pt x="1282334" y="265773"/>
                    <a:pt x="1290621" y="273318"/>
                    <a:pt x="1302079" y="282713"/>
                  </a:cubicBezTo>
                  <a:cubicBezTo>
                    <a:pt x="1313537" y="292107"/>
                    <a:pt x="1325314" y="301138"/>
                    <a:pt x="1337409" y="309805"/>
                  </a:cubicBezTo>
                  <a:cubicBezTo>
                    <a:pt x="1349504" y="318472"/>
                    <a:pt x="1359066" y="324560"/>
                    <a:pt x="1366094" y="328069"/>
                  </a:cubicBezTo>
                  <a:lnTo>
                    <a:pt x="1332509" y="371894"/>
                  </a:lnTo>
                  <a:cubicBezTo>
                    <a:pt x="1321408" y="365511"/>
                    <a:pt x="1309615" y="357797"/>
                    <a:pt x="1297132" y="348753"/>
                  </a:cubicBezTo>
                  <a:cubicBezTo>
                    <a:pt x="1284649" y="339708"/>
                    <a:pt x="1269272" y="327079"/>
                    <a:pt x="1251004" y="310867"/>
                  </a:cubicBezTo>
                  <a:cubicBezTo>
                    <a:pt x="1234083" y="327233"/>
                    <a:pt x="1218878" y="339862"/>
                    <a:pt x="1205387" y="348753"/>
                  </a:cubicBezTo>
                  <a:cubicBezTo>
                    <a:pt x="1191897" y="357644"/>
                    <a:pt x="1178432" y="365358"/>
                    <a:pt x="1164993" y="371894"/>
                  </a:cubicBezTo>
                  <a:lnTo>
                    <a:pt x="1131408" y="328069"/>
                  </a:lnTo>
                  <a:cubicBezTo>
                    <a:pt x="1137443" y="325455"/>
                    <a:pt x="1146398" y="320216"/>
                    <a:pt x="1158273" y="312354"/>
                  </a:cubicBezTo>
                  <a:cubicBezTo>
                    <a:pt x="1170148" y="304491"/>
                    <a:pt x="1182319" y="295763"/>
                    <a:pt x="1194786" y="286171"/>
                  </a:cubicBezTo>
                  <a:cubicBezTo>
                    <a:pt x="1207252" y="276579"/>
                    <a:pt x="1217391" y="267882"/>
                    <a:pt x="1225200" y="260080"/>
                  </a:cubicBezTo>
                  <a:close/>
                  <a:moveTo>
                    <a:pt x="327031" y="130244"/>
                  </a:moveTo>
                  <a:lnTo>
                    <a:pt x="644042" y="130244"/>
                  </a:lnTo>
                  <a:lnTo>
                    <a:pt x="644042" y="192090"/>
                  </a:lnTo>
                  <a:lnTo>
                    <a:pt x="327031" y="192090"/>
                  </a:lnTo>
                  <a:close/>
                  <a:moveTo>
                    <a:pt x="166287" y="119596"/>
                  </a:moveTo>
                  <a:lnTo>
                    <a:pt x="166287" y="149494"/>
                  </a:lnTo>
                  <a:lnTo>
                    <a:pt x="204787" y="149494"/>
                  </a:lnTo>
                  <a:lnTo>
                    <a:pt x="204787" y="119596"/>
                  </a:lnTo>
                  <a:close/>
                  <a:moveTo>
                    <a:pt x="61436" y="119596"/>
                  </a:moveTo>
                  <a:lnTo>
                    <a:pt x="61436" y="149494"/>
                  </a:lnTo>
                  <a:lnTo>
                    <a:pt x="99936" y="149494"/>
                  </a:lnTo>
                  <a:lnTo>
                    <a:pt x="99936" y="119596"/>
                  </a:lnTo>
                  <a:close/>
                  <a:moveTo>
                    <a:pt x="1478508" y="70856"/>
                  </a:moveTo>
                  <a:lnTo>
                    <a:pt x="1478508" y="110585"/>
                  </a:lnTo>
                  <a:lnTo>
                    <a:pt x="1607115" y="110585"/>
                  </a:lnTo>
                  <a:lnTo>
                    <a:pt x="1607115" y="70856"/>
                  </a:lnTo>
                  <a:close/>
                  <a:moveTo>
                    <a:pt x="1028195" y="27441"/>
                  </a:moveTo>
                  <a:lnTo>
                    <a:pt x="1140828" y="27441"/>
                  </a:lnTo>
                  <a:lnTo>
                    <a:pt x="1140828" y="85191"/>
                  </a:lnTo>
                  <a:lnTo>
                    <a:pt x="1116663" y="85191"/>
                  </a:lnTo>
                  <a:lnTo>
                    <a:pt x="1116663" y="226495"/>
                  </a:lnTo>
                  <a:lnTo>
                    <a:pt x="1145333" y="222399"/>
                  </a:lnTo>
                  <a:lnTo>
                    <a:pt x="1145333" y="285064"/>
                  </a:lnTo>
                  <a:lnTo>
                    <a:pt x="1023689" y="301856"/>
                  </a:lnTo>
                  <a:lnTo>
                    <a:pt x="1023689" y="239191"/>
                  </a:lnTo>
                  <a:lnTo>
                    <a:pt x="1053588" y="235096"/>
                  </a:lnTo>
                  <a:lnTo>
                    <a:pt x="1053588" y="85191"/>
                  </a:lnTo>
                  <a:lnTo>
                    <a:pt x="1028195" y="85191"/>
                  </a:lnTo>
                  <a:close/>
                  <a:moveTo>
                    <a:pt x="1411338" y="12696"/>
                  </a:moveTo>
                  <a:lnTo>
                    <a:pt x="1674285" y="12696"/>
                  </a:lnTo>
                  <a:lnTo>
                    <a:pt x="1674285" y="359197"/>
                  </a:lnTo>
                  <a:lnTo>
                    <a:pt x="1411338" y="359197"/>
                  </a:lnTo>
                  <a:close/>
                  <a:moveTo>
                    <a:pt x="1155982" y="10239"/>
                  </a:moveTo>
                  <a:lnTo>
                    <a:pt x="1352988" y="10239"/>
                  </a:lnTo>
                  <a:lnTo>
                    <a:pt x="1352988" y="65532"/>
                  </a:lnTo>
                  <a:lnTo>
                    <a:pt x="1272301" y="65532"/>
                  </a:lnTo>
                  <a:lnTo>
                    <a:pt x="1266567" y="92564"/>
                  </a:lnTo>
                  <a:lnTo>
                    <a:pt x="1345206" y="92564"/>
                  </a:lnTo>
                  <a:lnTo>
                    <a:pt x="1345206" y="271138"/>
                  </a:lnTo>
                  <a:lnTo>
                    <a:pt x="1290732" y="271138"/>
                  </a:lnTo>
                  <a:lnTo>
                    <a:pt x="1290732" y="147447"/>
                  </a:lnTo>
                  <a:lnTo>
                    <a:pt x="1211684" y="147447"/>
                  </a:lnTo>
                  <a:lnTo>
                    <a:pt x="1211684" y="271138"/>
                  </a:lnTo>
                  <a:lnTo>
                    <a:pt x="1157620" y="271138"/>
                  </a:lnTo>
                  <a:lnTo>
                    <a:pt x="1157620" y="92564"/>
                  </a:lnTo>
                  <a:lnTo>
                    <a:pt x="1209637" y="92564"/>
                  </a:lnTo>
                  <a:lnTo>
                    <a:pt x="1215780" y="65532"/>
                  </a:lnTo>
                  <a:lnTo>
                    <a:pt x="1155982" y="65532"/>
                  </a:lnTo>
                  <a:close/>
                  <a:moveTo>
                    <a:pt x="829360" y="6962"/>
                  </a:moveTo>
                  <a:lnTo>
                    <a:pt x="986228" y="6962"/>
                  </a:lnTo>
                  <a:lnTo>
                    <a:pt x="986228" y="308000"/>
                  </a:lnTo>
                  <a:lnTo>
                    <a:pt x="1004658" y="308000"/>
                  </a:lnTo>
                  <a:lnTo>
                    <a:pt x="1016946" y="294894"/>
                  </a:lnTo>
                  <a:lnTo>
                    <a:pt x="1016946" y="362883"/>
                  </a:lnTo>
                  <a:lnTo>
                    <a:pt x="928068" y="362883"/>
                  </a:lnTo>
                  <a:lnTo>
                    <a:pt x="928068" y="65122"/>
                  </a:lnTo>
                  <a:lnTo>
                    <a:pt x="883834" y="65122"/>
                  </a:lnTo>
                  <a:lnTo>
                    <a:pt x="883834" y="147856"/>
                  </a:lnTo>
                  <a:lnTo>
                    <a:pt x="920696" y="147856"/>
                  </a:lnTo>
                  <a:lnTo>
                    <a:pt x="920696" y="211340"/>
                  </a:lnTo>
                  <a:lnTo>
                    <a:pt x="883834" y="211340"/>
                  </a:lnTo>
                  <a:lnTo>
                    <a:pt x="883834" y="362883"/>
                  </a:lnTo>
                  <a:lnTo>
                    <a:pt x="829360" y="362883"/>
                  </a:lnTo>
                  <a:close/>
                  <a:moveTo>
                    <a:pt x="721233" y="1638"/>
                  </a:moveTo>
                  <a:lnTo>
                    <a:pt x="774068" y="1638"/>
                  </a:lnTo>
                  <a:lnTo>
                    <a:pt x="774068" y="70446"/>
                  </a:lnTo>
                  <a:lnTo>
                    <a:pt x="821578" y="70446"/>
                  </a:lnTo>
                  <a:lnTo>
                    <a:pt x="821578" y="278101"/>
                  </a:lnTo>
                  <a:lnTo>
                    <a:pt x="776116" y="278101"/>
                  </a:lnTo>
                  <a:lnTo>
                    <a:pt x="783078" y="265404"/>
                  </a:lnTo>
                  <a:lnTo>
                    <a:pt x="783078" y="120415"/>
                  </a:lnTo>
                  <a:lnTo>
                    <a:pt x="773658" y="120415"/>
                  </a:lnTo>
                  <a:lnTo>
                    <a:pt x="773658" y="362883"/>
                  </a:lnTo>
                  <a:lnTo>
                    <a:pt x="722871" y="362883"/>
                  </a:lnTo>
                  <a:lnTo>
                    <a:pt x="722871" y="120415"/>
                  </a:lnTo>
                  <a:lnTo>
                    <a:pt x="713041" y="120415"/>
                  </a:lnTo>
                  <a:lnTo>
                    <a:pt x="713041" y="278101"/>
                  </a:lnTo>
                  <a:lnTo>
                    <a:pt x="672493" y="278101"/>
                  </a:lnTo>
                  <a:lnTo>
                    <a:pt x="672493" y="70446"/>
                  </a:lnTo>
                  <a:lnTo>
                    <a:pt x="721233" y="70446"/>
                  </a:lnTo>
                  <a:close/>
                  <a:moveTo>
                    <a:pt x="99936" y="0"/>
                  </a:moveTo>
                  <a:lnTo>
                    <a:pt x="166287" y="0"/>
                  </a:lnTo>
                  <a:lnTo>
                    <a:pt x="166287" y="63484"/>
                  </a:lnTo>
                  <a:lnTo>
                    <a:pt x="266633" y="63484"/>
                  </a:lnTo>
                  <a:lnTo>
                    <a:pt x="266633" y="291617"/>
                  </a:lnTo>
                  <a:lnTo>
                    <a:pt x="166287" y="291617"/>
                  </a:lnTo>
                  <a:lnTo>
                    <a:pt x="166287" y="363293"/>
                  </a:lnTo>
                  <a:lnTo>
                    <a:pt x="99936" y="363293"/>
                  </a:lnTo>
                  <a:lnTo>
                    <a:pt x="99936" y="291617"/>
                  </a:lnTo>
                  <a:lnTo>
                    <a:pt x="0" y="291617"/>
                  </a:lnTo>
                  <a:lnTo>
                    <a:pt x="0" y="63484"/>
                  </a:lnTo>
                  <a:lnTo>
                    <a:pt x="99936" y="6348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D8A03BC0-BC9C-42DF-AB82-1B617DDE9F05}"/>
                </a:ext>
              </a:extLst>
            </p:cNvPr>
            <p:cNvSpPr/>
            <p:nvPr/>
          </p:nvSpPr>
          <p:spPr>
            <a:xfrm>
              <a:off x="5538075" y="2708721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B183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="" id="{C44663F5-4752-453C-B550-CD43254B6103}"/>
                </a:ext>
              </a:extLst>
            </p:cNvPr>
            <p:cNvSpPr txBox="1"/>
            <p:nvPr/>
          </p:nvSpPr>
          <p:spPr>
            <a:xfrm>
              <a:off x="5783158" y="2813655"/>
              <a:ext cx="1923898" cy="277368"/>
            </a:xfrm>
            <a:custGeom>
              <a:avLst/>
              <a:gdLst/>
              <a:ahLst/>
              <a:cxnLst/>
              <a:rect l="l" t="t" r="r" b="b"/>
              <a:pathLst>
                <a:path w="1923898" h="277368">
                  <a:moveTo>
                    <a:pt x="654711" y="231648"/>
                  </a:moveTo>
                  <a:lnTo>
                    <a:pt x="790347" y="231648"/>
                  </a:lnTo>
                  <a:lnTo>
                    <a:pt x="790347" y="252984"/>
                  </a:lnTo>
                  <a:lnTo>
                    <a:pt x="654711" y="252984"/>
                  </a:lnTo>
                  <a:close/>
                  <a:moveTo>
                    <a:pt x="859841" y="188062"/>
                  </a:moveTo>
                  <a:lnTo>
                    <a:pt x="859841" y="237744"/>
                  </a:lnTo>
                  <a:lnTo>
                    <a:pt x="965912" y="237744"/>
                  </a:lnTo>
                  <a:lnTo>
                    <a:pt x="965912" y="188062"/>
                  </a:lnTo>
                  <a:close/>
                  <a:moveTo>
                    <a:pt x="288341" y="188062"/>
                  </a:moveTo>
                  <a:lnTo>
                    <a:pt x="288341" y="237744"/>
                  </a:lnTo>
                  <a:lnTo>
                    <a:pt x="394412" y="237744"/>
                  </a:lnTo>
                  <a:lnTo>
                    <a:pt x="394412" y="188062"/>
                  </a:lnTo>
                  <a:close/>
                  <a:moveTo>
                    <a:pt x="673608" y="151791"/>
                  </a:moveTo>
                  <a:lnTo>
                    <a:pt x="776631" y="151791"/>
                  </a:lnTo>
                  <a:lnTo>
                    <a:pt x="776631" y="173127"/>
                  </a:lnTo>
                  <a:lnTo>
                    <a:pt x="673608" y="173127"/>
                  </a:lnTo>
                  <a:close/>
                  <a:moveTo>
                    <a:pt x="138684" y="126797"/>
                  </a:moveTo>
                  <a:lnTo>
                    <a:pt x="160020" y="126797"/>
                  </a:lnTo>
                  <a:lnTo>
                    <a:pt x="160020" y="203912"/>
                  </a:lnTo>
                  <a:cubicBezTo>
                    <a:pt x="167342" y="212306"/>
                    <a:pt x="176549" y="221349"/>
                    <a:pt x="187643" y="231039"/>
                  </a:cubicBezTo>
                  <a:cubicBezTo>
                    <a:pt x="198736" y="240729"/>
                    <a:pt x="208934" y="248247"/>
                    <a:pt x="218237" y="253594"/>
                  </a:cubicBezTo>
                  <a:lnTo>
                    <a:pt x="207874" y="272187"/>
                  </a:lnTo>
                  <a:cubicBezTo>
                    <a:pt x="198412" y="266834"/>
                    <a:pt x="188303" y="259633"/>
                    <a:pt x="177546" y="250584"/>
                  </a:cubicBezTo>
                  <a:cubicBezTo>
                    <a:pt x="166789" y="241535"/>
                    <a:pt x="157290" y="232582"/>
                    <a:pt x="149048" y="223724"/>
                  </a:cubicBezTo>
                  <a:cubicBezTo>
                    <a:pt x="142850" y="230543"/>
                    <a:pt x="134595" y="238544"/>
                    <a:pt x="124283" y="247727"/>
                  </a:cubicBezTo>
                  <a:cubicBezTo>
                    <a:pt x="113970" y="256909"/>
                    <a:pt x="102210" y="265672"/>
                    <a:pt x="89002" y="274016"/>
                  </a:cubicBezTo>
                  <a:lnTo>
                    <a:pt x="77724" y="255728"/>
                  </a:lnTo>
                  <a:cubicBezTo>
                    <a:pt x="91904" y="246647"/>
                    <a:pt x="104312" y="237147"/>
                    <a:pt x="114948" y="227229"/>
                  </a:cubicBezTo>
                  <a:cubicBezTo>
                    <a:pt x="125584" y="217310"/>
                    <a:pt x="133496" y="209334"/>
                    <a:pt x="138684" y="203302"/>
                  </a:cubicBezTo>
                  <a:close/>
                  <a:moveTo>
                    <a:pt x="1373124" y="117348"/>
                  </a:moveTo>
                  <a:lnTo>
                    <a:pt x="1373124" y="193853"/>
                  </a:lnTo>
                  <a:lnTo>
                    <a:pt x="1391107" y="193853"/>
                  </a:lnTo>
                  <a:lnTo>
                    <a:pt x="1391107" y="117348"/>
                  </a:lnTo>
                  <a:close/>
                  <a:moveTo>
                    <a:pt x="859841" y="115824"/>
                  </a:moveTo>
                  <a:lnTo>
                    <a:pt x="859841" y="166726"/>
                  </a:lnTo>
                  <a:lnTo>
                    <a:pt x="965912" y="166726"/>
                  </a:lnTo>
                  <a:lnTo>
                    <a:pt x="965912" y="115824"/>
                  </a:lnTo>
                  <a:close/>
                  <a:moveTo>
                    <a:pt x="288341" y="115824"/>
                  </a:moveTo>
                  <a:lnTo>
                    <a:pt x="288341" y="166726"/>
                  </a:lnTo>
                  <a:lnTo>
                    <a:pt x="394412" y="166726"/>
                  </a:lnTo>
                  <a:lnTo>
                    <a:pt x="394412" y="115824"/>
                  </a:lnTo>
                  <a:close/>
                  <a:moveTo>
                    <a:pt x="1351788" y="96012"/>
                  </a:moveTo>
                  <a:lnTo>
                    <a:pt x="1412444" y="96012"/>
                  </a:lnTo>
                  <a:lnTo>
                    <a:pt x="1412444" y="215189"/>
                  </a:lnTo>
                  <a:lnTo>
                    <a:pt x="1351788" y="215189"/>
                  </a:lnTo>
                  <a:close/>
                  <a:moveTo>
                    <a:pt x="1490472" y="92964"/>
                  </a:moveTo>
                  <a:lnTo>
                    <a:pt x="1534973" y="92964"/>
                  </a:lnTo>
                  <a:lnTo>
                    <a:pt x="1534973" y="215799"/>
                  </a:lnTo>
                  <a:lnTo>
                    <a:pt x="1545946" y="208788"/>
                  </a:lnTo>
                  <a:lnTo>
                    <a:pt x="1557223" y="226772"/>
                  </a:lnTo>
                  <a:lnTo>
                    <a:pt x="1502360" y="260909"/>
                  </a:lnTo>
                  <a:lnTo>
                    <a:pt x="1491082" y="242926"/>
                  </a:lnTo>
                  <a:lnTo>
                    <a:pt x="1513637" y="228905"/>
                  </a:lnTo>
                  <a:lnTo>
                    <a:pt x="1513637" y="114300"/>
                  </a:lnTo>
                  <a:lnTo>
                    <a:pt x="1490472" y="114300"/>
                  </a:lnTo>
                  <a:close/>
                  <a:moveTo>
                    <a:pt x="1178357" y="63399"/>
                  </a:moveTo>
                  <a:lnTo>
                    <a:pt x="1178357" y="235306"/>
                  </a:lnTo>
                  <a:lnTo>
                    <a:pt x="1210971" y="235306"/>
                  </a:lnTo>
                  <a:lnTo>
                    <a:pt x="1210971" y="63399"/>
                  </a:lnTo>
                  <a:close/>
                  <a:moveTo>
                    <a:pt x="1085393" y="61265"/>
                  </a:moveTo>
                  <a:lnTo>
                    <a:pt x="1068629" y="188976"/>
                  </a:lnTo>
                  <a:lnTo>
                    <a:pt x="1090575" y="207264"/>
                  </a:lnTo>
                  <a:cubicBezTo>
                    <a:pt x="1096142" y="189883"/>
                    <a:pt x="1100722" y="172186"/>
                    <a:pt x="1104313" y="154173"/>
                  </a:cubicBezTo>
                  <a:cubicBezTo>
                    <a:pt x="1107905" y="136159"/>
                    <a:pt x="1110633" y="119094"/>
                    <a:pt x="1112498" y="102978"/>
                  </a:cubicBezTo>
                  <a:cubicBezTo>
                    <a:pt x="1114362" y="86861"/>
                    <a:pt x="1115487" y="72957"/>
                    <a:pt x="1115873" y="61265"/>
                  </a:cubicBezTo>
                  <a:close/>
                  <a:moveTo>
                    <a:pt x="859841" y="44501"/>
                  </a:moveTo>
                  <a:lnTo>
                    <a:pt x="859841" y="94488"/>
                  </a:lnTo>
                  <a:lnTo>
                    <a:pt x="965912" y="94488"/>
                  </a:lnTo>
                  <a:lnTo>
                    <a:pt x="965912" y="44501"/>
                  </a:lnTo>
                  <a:close/>
                  <a:moveTo>
                    <a:pt x="288341" y="44501"/>
                  </a:moveTo>
                  <a:lnTo>
                    <a:pt x="288341" y="94488"/>
                  </a:lnTo>
                  <a:lnTo>
                    <a:pt x="394412" y="94488"/>
                  </a:lnTo>
                  <a:lnTo>
                    <a:pt x="394412" y="44501"/>
                  </a:lnTo>
                  <a:close/>
                  <a:moveTo>
                    <a:pt x="1157021" y="42063"/>
                  </a:moveTo>
                  <a:lnTo>
                    <a:pt x="1232307" y="42063"/>
                  </a:lnTo>
                  <a:lnTo>
                    <a:pt x="1232307" y="256642"/>
                  </a:lnTo>
                  <a:lnTo>
                    <a:pt x="1157021" y="256642"/>
                  </a:lnTo>
                  <a:close/>
                  <a:moveTo>
                    <a:pt x="545592" y="41453"/>
                  </a:moveTo>
                  <a:lnTo>
                    <a:pt x="566319" y="41453"/>
                  </a:lnTo>
                  <a:lnTo>
                    <a:pt x="482194" y="254813"/>
                  </a:lnTo>
                  <a:lnTo>
                    <a:pt x="461468" y="254813"/>
                  </a:lnTo>
                  <a:close/>
                  <a:moveTo>
                    <a:pt x="4268" y="34138"/>
                  </a:moveTo>
                  <a:lnTo>
                    <a:pt x="77420" y="34138"/>
                  </a:lnTo>
                  <a:lnTo>
                    <a:pt x="77420" y="55474"/>
                  </a:lnTo>
                  <a:lnTo>
                    <a:pt x="53340" y="55474"/>
                  </a:lnTo>
                  <a:lnTo>
                    <a:pt x="53340" y="186233"/>
                  </a:lnTo>
                  <a:lnTo>
                    <a:pt x="78639" y="182576"/>
                  </a:lnTo>
                  <a:lnTo>
                    <a:pt x="81992" y="203607"/>
                  </a:lnTo>
                  <a:lnTo>
                    <a:pt x="3048" y="215189"/>
                  </a:lnTo>
                  <a:lnTo>
                    <a:pt x="0" y="194158"/>
                  </a:lnTo>
                  <a:lnTo>
                    <a:pt x="32004" y="189586"/>
                  </a:lnTo>
                  <a:lnTo>
                    <a:pt x="32004" y="55474"/>
                  </a:lnTo>
                  <a:lnTo>
                    <a:pt x="4268" y="55474"/>
                  </a:lnTo>
                  <a:close/>
                  <a:moveTo>
                    <a:pt x="1339596" y="31700"/>
                  </a:moveTo>
                  <a:lnTo>
                    <a:pt x="1476452" y="31700"/>
                  </a:lnTo>
                  <a:lnTo>
                    <a:pt x="1476452" y="53036"/>
                  </a:lnTo>
                  <a:lnTo>
                    <a:pt x="1454506" y="53036"/>
                  </a:lnTo>
                  <a:lnTo>
                    <a:pt x="1454506" y="272796"/>
                  </a:lnTo>
                  <a:lnTo>
                    <a:pt x="1433170" y="272796"/>
                  </a:lnTo>
                  <a:lnTo>
                    <a:pt x="1433170" y="53036"/>
                  </a:lnTo>
                  <a:lnTo>
                    <a:pt x="1339596" y="53036"/>
                  </a:lnTo>
                  <a:close/>
                  <a:moveTo>
                    <a:pt x="838505" y="23165"/>
                  </a:moveTo>
                  <a:lnTo>
                    <a:pt x="987248" y="23165"/>
                  </a:lnTo>
                  <a:lnTo>
                    <a:pt x="987248" y="259080"/>
                  </a:lnTo>
                  <a:lnTo>
                    <a:pt x="838505" y="259080"/>
                  </a:lnTo>
                  <a:close/>
                  <a:moveTo>
                    <a:pt x="267005" y="23165"/>
                  </a:moveTo>
                  <a:lnTo>
                    <a:pt x="415748" y="23165"/>
                  </a:lnTo>
                  <a:lnTo>
                    <a:pt x="415748" y="259080"/>
                  </a:lnTo>
                  <a:lnTo>
                    <a:pt x="267005" y="259080"/>
                  </a:lnTo>
                  <a:close/>
                  <a:moveTo>
                    <a:pt x="87173" y="20727"/>
                  </a:moveTo>
                  <a:lnTo>
                    <a:pt x="215189" y="20727"/>
                  </a:lnTo>
                  <a:lnTo>
                    <a:pt x="215189" y="42063"/>
                  </a:lnTo>
                  <a:lnTo>
                    <a:pt x="157887" y="42063"/>
                  </a:lnTo>
                  <a:lnTo>
                    <a:pt x="148438" y="84125"/>
                  </a:lnTo>
                  <a:lnTo>
                    <a:pt x="202997" y="84125"/>
                  </a:lnTo>
                  <a:lnTo>
                    <a:pt x="202997" y="204826"/>
                  </a:lnTo>
                  <a:lnTo>
                    <a:pt x="181661" y="204826"/>
                  </a:lnTo>
                  <a:lnTo>
                    <a:pt x="181661" y="105461"/>
                  </a:lnTo>
                  <a:lnTo>
                    <a:pt x="117044" y="105461"/>
                  </a:lnTo>
                  <a:lnTo>
                    <a:pt x="117044" y="204826"/>
                  </a:lnTo>
                  <a:lnTo>
                    <a:pt x="95708" y="204826"/>
                  </a:lnTo>
                  <a:lnTo>
                    <a:pt x="95708" y="84125"/>
                  </a:lnTo>
                  <a:lnTo>
                    <a:pt x="126797" y="84125"/>
                  </a:lnTo>
                  <a:lnTo>
                    <a:pt x="135941" y="42063"/>
                  </a:lnTo>
                  <a:lnTo>
                    <a:pt x="87173" y="42063"/>
                  </a:lnTo>
                  <a:close/>
                  <a:moveTo>
                    <a:pt x="1705052" y="20422"/>
                  </a:moveTo>
                  <a:lnTo>
                    <a:pt x="1707795" y="41453"/>
                  </a:lnTo>
                  <a:lnTo>
                    <a:pt x="1685240" y="44501"/>
                  </a:lnTo>
                  <a:lnTo>
                    <a:pt x="1685240" y="105766"/>
                  </a:lnTo>
                  <a:lnTo>
                    <a:pt x="1703527" y="105766"/>
                  </a:lnTo>
                  <a:lnTo>
                    <a:pt x="1703527" y="127102"/>
                  </a:lnTo>
                  <a:lnTo>
                    <a:pt x="1685240" y="127102"/>
                  </a:lnTo>
                  <a:lnTo>
                    <a:pt x="1685240" y="185624"/>
                  </a:lnTo>
                  <a:lnTo>
                    <a:pt x="1704137" y="185624"/>
                  </a:lnTo>
                  <a:lnTo>
                    <a:pt x="1704137" y="206960"/>
                  </a:lnTo>
                  <a:lnTo>
                    <a:pt x="1624584" y="206960"/>
                  </a:lnTo>
                  <a:lnTo>
                    <a:pt x="1624584" y="89612"/>
                  </a:lnTo>
                  <a:lnTo>
                    <a:pt x="1645920" y="89612"/>
                  </a:lnTo>
                  <a:lnTo>
                    <a:pt x="1645920" y="185624"/>
                  </a:lnTo>
                  <a:lnTo>
                    <a:pt x="1663903" y="185624"/>
                  </a:lnTo>
                  <a:lnTo>
                    <a:pt x="1663903" y="47244"/>
                  </a:lnTo>
                  <a:lnTo>
                    <a:pt x="1622146" y="52426"/>
                  </a:lnTo>
                  <a:lnTo>
                    <a:pt x="1619403" y="31395"/>
                  </a:lnTo>
                  <a:close/>
                  <a:moveTo>
                    <a:pt x="1552652" y="17984"/>
                  </a:moveTo>
                  <a:lnTo>
                    <a:pt x="1603553" y="17984"/>
                  </a:lnTo>
                  <a:lnTo>
                    <a:pt x="1585570" y="106071"/>
                  </a:lnTo>
                  <a:lnTo>
                    <a:pt x="1608125" y="106071"/>
                  </a:lnTo>
                  <a:lnTo>
                    <a:pt x="1592885" y="212446"/>
                  </a:lnTo>
                  <a:cubicBezTo>
                    <a:pt x="1599019" y="220358"/>
                    <a:pt x="1605877" y="226860"/>
                    <a:pt x="1613459" y="231953"/>
                  </a:cubicBezTo>
                  <a:cubicBezTo>
                    <a:pt x="1621041" y="237046"/>
                    <a:pt x="1629118" y="239891"/>
                    <a:pt x="1637691" y="240488"/>
                  </a:cubicBezTo>
                  <a:lnTo>
                    <a:pt x="1707185" y="240488"/>
                  </a:lnTo>
                  <a:lnTo>
                    <a:pt x="1707185" y="261824"/>
                  </a:lnTo>
                  <a:lnTo>
                    <a:pt x="1636776" y="261824"/>
                  </a:lnTo>
                  <a:cubicBezTo>
                    <a:pt x="1627632" y="261290"/>
                    <a:pt x="1619098" y="259080"/>
                    <a:pt x="1611173" y="255194"/>
                  </a:cubicBezTo>
                  <a:cubicBezTo>
                    <a:pt x="1603248" y="251308"/>
                    <a:pt x="1595933" y="246203"/>
                    <a:pt x="1589227" y="239878"/>
                  </a:cubicBezTo>
                  <a:lnTo>
                    <a:pt x="1584656" y="272492"/>
                  </a:lnTo>
                  <a:lnTo>
                    <a:pt x="1563624" y="269444"/>
                  </a:lnTo>
                  <a:lnTo>
                    <a:pt x="1570635" y="218237"/>
                  </a:lnTo>
                  <a:cubicBezTo>
                    <a:pt x="1564209" y="208649"/>
                    <a:pt x="1558925" y="198793"/>
                    <a:pt x="1554785" y="188672"/>
                  </a:cubicBezTo>
                  <a:cubicBezTo>
                    <a:pt x="1550645" y="178550"/>
                    <a:pt x="1547800" y="168999"/>
                    <a:pt x="1546251" y="160020"/>
                  </a:cubicBezTo>
                  <a:lnTo>
                    <a:pt x="1567282" y="156058"/>
                  </a:lnTo>
                  <a:cubicBezTo>
                    <a:pt x="1568044" y="160204"/>
                    <a:pt x="1569111" y="164561"/>
                    <a:pt x="1570482" y="169126"/>
                  </a:cubicBezTo>
                  <a:cubicBezTo>
                    <a:pt x="1571854" y="173692"/>
                    <a:pt x="1573530" y="178277"/>
                    <a:pt x="1575511" y="182880"/>
                  </a:cubicBezTo>
                  <a:lnTo>
                    <a:pt x="1583436" y="127407"/>
                  </a:lnTo>
                  <a:lnTo>
                    <a:pt x="1559357" y="127407"/>
                  </a:lnTo>
                  <a:lnTo>
                    <a:pt x="1577340" y="39320"/>
                  </a:lnTo>
                  <a:lnTo>
                    <a:pt x="1552652" y="39320"/>
                  </a:lnTo>
                  <a:close/>
                  <a:moveTo>
                    <a:pt x="1510894" y="16460"/>
                  </a:moveTo>
                  <a:lnTo>
                    <a:pt x="1532230" y="16460"/>
                  </a:lnTo>
                  <a:lnTo>
                    <a:pt x="1532230" y="64008"/>
                  </a:lnTo>
                  <a:lnTo>
                    <a:pt x="1510894" y="64008"/>
                  </a:lnTo>
                  <a:close/>
                  <a:moveTo>
                    <a:pt x="701650" y="11888"/>
                  </a:moveTo>
                  <a:lnTo>
                    <a:pt x="712318" y="71324"/>
                  </a:lnTo>
                  <a:lnTo>
                    <a:pt x="740664" y="71324"/>
                  </a:lnTo>
                  <a:lnTo>
                    <a:pt x="751942" y="12192"/>
                  </a:lnTo>
                  <a:lnTo>
                    <a:pt x="772973" y="16155"/>
                  </a:lnTo>
                  <a:lnTo>
                    <a:pt x="762610" y="71324"/>
                  </a:lnTo>
                  <a:lnTo>
                    <a:pt x="786689" y="71324"/>
                  </a:lnTo>
                  <a:lnTo>
                    <a:pt x="786689" y="92660"/>
                  </a:lnTo>
                  <a:lnTo>
                    <a:pt x="664464" y="92660"/>
                  </a:lnTo>
                  <a:lnTo>
                    <a:pt x="664464" y="71324"/>
                  </a:lnTo>
                  <a:lnTo>
                    <a:pt x="690372" y="71324"/>
                  </a:lnTo>
                  <a:lnTo>
                    <a:pt x="680619" y="15545"/>
                  </a:lnTo>
                  <a:close/>
                  <a:moveTo>
                    <a:pt x="608991" y="3963"/>
                  </a:moveTo>
                  <a:lnTo>
                    <a:pt x="630327" y="3963"/>
                  </a:lnTo>
                  <a:lnTo>
                    <a:pt x="630327" y="60046"/>
                  </a:lnTo>
                  <a:lnTo>
                    <a:pt x="653796" y="60046"/>
                  </a:lnTo>
                  <a:lnTo>
                    <a:pt x="653796" y="81382"/>
                  </a:lnTo>
                  <a:lnTo>
                    <a:pt x="633070" y="81382"/>
                  </a:lnTo>
                  <a:lnTo>
                    <a:pt x="670256" y="163983"/>
                  </a:lnTo>
                  <a:lnTo>
                    <a:pt x="650748" y="172822"/>
                  </a:lnTo>
                  <a:lnTo>
                    <a:pt x="630327" y="127407"/>
                  </a:lnTo>
                  <a:lnTo>
                    <a:pt x="630327" y="271882"/>
                  </a:lnTo>
                  <a:lnTo>
                    <a:pt x="608991" y="271882"/>
                  </a:lnTo>
                  <a:lnTo>
                    <a:pt x="608991" y="137465"/>
                  </a:lnTo>
                  <a:lnTo>
                    <a:pt x="587350" y="196596"/>
                  </a:lnTo>
                  <a:lnTo>
                    <a:pt x="567233" y="189281"/>
                  </a:lnTo>
                  <a:lnTo>
                    <a:pt x="606857" y="81382"/>
                  </a:lnTo>
                  <a:lnTo>
                    <a:pt x="581864" y="81382"/>
                  </a:lnTo>
                  <a:lnTo>
                    <a:pt x="581864" y="60046"/>
                  </a:lnTo>
                  <a:lnTo>
                    <a:pt x="608991" y="60046"/>
                  </a:lnTo>
                  <a:close/>
                  <a:moveTo>
                    <a:pt x="1821485" y="2134"/>
                  </a:moveTo>
                  <a:lnTo>
                    <a:pt x="1842821" y="2134"/>
                  </a:lnTo>
                  <a:lnTo>
                    <a:pt x="1842821" y="71933"/>
                  </a:lnTo>
                  <a:lnTo>
                    <a:pt x="1910791" y="71933"/>
                  </a:lnTo>
                  <a:lnTo>
                    <a:pt x="1910791" y="93269"/>
                  </a:lnTo>
                  <a:lnTo>
                    <a:pt x="1842821" y="93269"/>
                  </a:lnTo>
                  <a:lnTo>
                    <a:pt x="1842821" y="153924"/>
                  </a:lnTo>
                  <a:lnTo>
                    <a:pt x="1908963" y="153924"/>
                  </a:lnTo>
                  <a:lnTo>
                    <a:pt x="1908963" y="175260"/>
                  </a:lnTo>
                  <a:lnTo>
                    <a:pt x="1842821" y="175260"/>
                  </a:lnTo>
                  <a:lnTo>
                    <a:pt x="1842821" y="235001"/>
                  </a:lnTo>
                  <a:lnTo>
                    <a:pt x="1923898" y="235001"/>
                  </a:lnTo>
                  <a:lnTo>
                    <a:pt x="1923898" y="256337"/>
                  </a:lnTo>
                  <a:lnTo>
                    <a:pt x="1740713" y="256337"/>
                  </a:lnTo>
                  <a:lnTo>
                    <a:pt x="1740713" y="235001"/>
                  </a:lnTo>
                  <a:lnTo>
                    <a:pt x="1821485" y="235001"/>
                  </a:lnTo>
                  <a:lnTo>
                    <a:pt x="1821485" y="175260"/>
                  </a:lnTo>
                  <a:lnTo>
                    <a:pt x="1752905" y="175260"/>
                  </a:lnTo>
                  <a:lnTo>
                    <a:pt x="1752905" y="153924"/>
                  </a:lnTo>
                  <a:lnTo>
                    <a:pt x="1821485" y="153924"/>
                  </a:lnTo>
                  <a:lnTo>
                    <a:pt x="1821485" y="93269"/>
                  </a:lnTo>
                  <a:lnTo>
                    <a:pt x="1771498" y="93269"/>
                  </a:lnTo>
                  <a:lnTo>
                    <a:pt x="1762659" y="135636"/>
                  </a:lnTo>
                  <a:lnTo>
                    <a:pt x="1741627" y="131369"/>
                  </a:lnTo>
                  <a:lnTo>
                    <a:pt x="1767840" y="7620"/>
                  </a:lnTo>
                  <a:lnTo>
                    <a:pt x="1788567" y="11888"/>
                  </a:lnTo>
                  <a:lnTo>
                    <a:pt x="1775765" y="71933"/>
                  </a:lnTo>
                  <a:lnTo>
                    <a:pt x="1821485" y="71933"/>
                  </a:lnTo>
                  <a:close/>
                  <a:moveTo>
                    <a:pt x="1323137" y="1829"/>
                  </a:moveTo>
                  <a:lnTo>
                    <a:pt x="1342644" y="10364"/>
                  </a:lnTo>
                  <a:lnTo>
                    <a:pt x="1322223" y="57608"/>
                  </a:lnTo>
                  <a:lnTo>
                    <a:pt x="1322223" y="273101"/>
                  </a:lnTo>
                  <a:lnTo>
                    <a:pt x="1300887" y="273101"/>
                  </a:lnTo>
                  <a:lnTo>
                    <a:pt x="1300887" y="106985"/>
                  </a:lnTo>
                  <a:lnTo>
                    <a:pt x="1279246" y="156972"/>
                  </a:lnTo>
                  <a:lnTo>
                    <a:pt x="1259739" y="148438"/>
                  </a:lnTo>
                  <a:close/>
                  <a:moveTo>
                    <a:pt x="1072287" y="0"/>
                  </a:moveTo>
                  <a:lnTo>
                    <a:pt x="1093318" y="2744"/>
                  </a:lnTo>
                  <a:lnTo>
                    <a:pt x="1088441" y="39929"/>
                  </a:lnTo>
                  <a:lnTo>
                    <a:pt x="1137209" y="39929"/>
                  </a:lnTo>
                  <a:lnTo>
                    <a:pt x="1137209" y="50597"/>
                  </a:lnTo>
                  <a:cubicBezTo>
                    <a:pt x="1137286" y="58855"/>
                    <a:pt x="1136522" y="72142"/>
                    <a:pt x="1134917" y="90458"/>
                  </a:cubicBezTo>
                  <a:cubicBezTo>
                    <a:pt x="1133313" y="108774"/>
                    <a:pt x="1130404" y="129512"/>
                    <a:pt x="1126191" y="152671"/>
                  </a:cubicBezTo>
                  <a:cubicBezTo>
                    <a:pt x="1121979" y="175830"/>
                    <a:pt x="1115999" y="198803"/>
                    <a:pt x="1108253" y="221590"/>
                  </a:cubicBezTo>
                  <a:lnTo>
                    <a:pt x="1141172" y="248717"/>
                  </a:lnTo>
                  <a:lnTo>
                    <a:pt x="1127760" y="265176"/>
                  </a:lnTo>
                  <a:lnTo>
                    <a:pt x="1100023" y="242621"/>
                  </a:lnTo>
                  <a:cubicBezTo>
                    <a:pt x="1097274" y="248889"/>
                    <a:pt x="1094315" y="254946"/>
                    <a:pt x="1091146" y="260795"/>
                  </a:cubicBezTo>
                  <a:cubicBezTo>
                    <a:pt x="1087978" y="266643"/>
                    <a:pt x="1084637" y="272168"/>
                    <a:pt x="1081126" y="277368"/>
                  </a:cubicBezTo>
                  <a:lnTo>
                    <a:pt x="1063448" y="265481"/>
                  </a:lnTo>
                  <a:cubicBezTo>
                    <a:pt x="1067105" y="260134"/>
                    <a:pt x="1070534" y="254369"/>
                    <a:pt x="1073734" y="248184"/>
                  </a:cubicBezTo>
                  <a:cubicBezTo>
                    <a:pt x="1076935" y="241999"/>
                    <a:pt x="1079907" y="235471"/>
                    <a:pt x="1082650" y="228600"/>
                  </a:cubicBezTo>
                  <a:lnTo>
                    <a:pt x="1045769" y="198120"/>
                  </a:lnTo>
                  <a:lnTo>
                    <a:pt x="1064057" y="61265"/>
                  </a:lnTo>
                  <a:lnTo>
                    <a:pt x="1037235" y="61265"/>
                  </a:lnTo>
                  <a:lnTo>
                    <a:pt x="1037235" y="39929"/>
                  </a:lnTo>
                  <a:lnTo>
                    <a:pt x="1066800" y="399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2C58B2-1ADC-4F26-A910-68F0DC840A6C}"/>
              </a:ext>
            </a:extLst>
          </p:cNvPr>
          <p:cNvGrpSpPr/>
          <p:nvPr/>
        </p:nvGrpSpPr>
        <p:grpSpPr>
          <a:xfrm>
            <a:off x="8273736" y="1260398"/>
            <a:ext cx="2428875" cy="1956603"/>
            <a:chOff x="8273736" y="1260398"/>
            <a:chExt cx="2428875" cy="1956603"/>
          </a:xfrm>
        </p:grpSpPr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xmlns="" id="{2CB87ED2-ADCC-4A68-AAB7-6A6F410A1E01}"/>
                </a:ext>
              </a:extLst>
            </p:cNvPr>
            <p:cNvSpPr/>
            <p:nvPr/>
          </p:nvSpPr>
          <p:spPr>
            <a:xfrm>
              <a:off x="8273736" y="1260398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xmlns="" id="{7EC51C17-247A-4421-B3D2-FD6C56C1C45F}"/>
                </a:ext>
              </a:extLst>
            </p:cNvPr>
            <p:cNvSpPr txBox="1"/>
            <p:nvPr/>
          </p:nvSpPr>
          <p:spPr>
            <a:xfrm>
              <a:off x="8792725" y="1556303"/>
              <a:ext cx="1420272" cy="368618"/>
            </a:xfrm>
            <a:custGeom>
              <a:avLst/>
              <a:gdLst/>
              <a:ahLst/>
              <a:cxnLst/>
              <a:rect l="l" t="t" r="r" b="b"/>
              <a:pathLst>
                <a:path w="1420272" h="368618">
                  <a:moveTo>
                    <a:pt x="859783" y="157687"/>
                  </a:moveTo>
                  <a:lnTo>
                    <a:pt x="1046959" y="157687"/>
                  </a:lnTo>
                  <a:cubicBezTo>
                    <a:pt x="1042334" y="187876"/>
                    <a:pt x="1035201" y="214225"/>
                    <a:pt x="1025559" y="236735"/>
                  </a:cubicBezTo>
                  <a:cubicBezTo>
                    <a:pt x="1015917" y="259244"/>
                    <a:pt x="1004483" y="278631"/>
                    <a:pt x="991257" y="294894"/>
                  </a:cubicBezTo>
                  <a:cubicBezTo>
                    <a:pt x="999824" y="300014"/>
                    <a:pt x="1009415" y="304929"/>
                    <a:pt x="1020029" y="309639"/>
                  </a:cubicBezTo>
                  <a:cubicBezTo>
                    <a:pt x="1030645" y="314349"/>
                    <a:pt x="1042488" y="318855"/>
                    <a:pt x="1055560" y="323155"/>
                  </a:cubicBezTo>
                  <a:lnTo>
                    <a:pt x="1018289" y="368208"/>
                  </a:lnTo>
                  <a:cubicBezTo>
                    <a:pt x="992076" y="358856"/>
                    <a:pt x="969140" y="348071"/>
                    <a:pt x="949480" y="335852"/>
                  </a:cubicBezTo>
                  <a:cubicBezTo>
                    <a:pt x="940427" y="342593"/>
                    <a:pt x="931195" y="348668"/>
                    <a:pt x="921783" y="354078"/>
                  </a:cubicBezTo>
                  <a:cubicBezTo>
                    <a:pt x="912371" y="359488"/>
                    <a:pt x="903036" y="364334"/>
                    <a:pt x="893778" y="368618"/>
                  </a:cubicBezTo>
                  <a:lnTo>
                    <a:pt x="854869" y="321517"/>
                  </a:lnTo>
                  <a:cubicBezTo>
                    <a:pt x="864468" y="317216"/>
                    <a:pt x="873223" y="313018"/>
                    <a:pt x="881133" y="308922"/>
                  </a:cubicBezTo>
                  <a:cubicBezTo>
                    <a:pt x="889042" y="304827"/>
                    <a:pt x="896261" y="300833"/>
                    <a:pt x="902789" y="296942"/>
                  </a:cubicBezTo>
                  <a:cubicBezTo>
                    <a:pt x="888931" y="281788"/>
                    <a:pt x="876508" y="264586"/>
                    <a:pt x="865517" y="245336"/>
                  </a:cubicBezTo>
                  <a:lnTo>
                    <a:pt x="921220" y="222400"/>
                  </a:lnTo>
                  <a:cubicBezTo>
                    <a:pt x="925290" y="229158"/>
                    <a:pt x="929539" y="235608"/>
                    <a:pt x="933968" y="241752"/>
                  </a:cubicBezTo>
                  <a:cubicBezTo>
                    <a:pt x="938396" y="247896"/>
                    <a:pt x="943157" y="253732"/>
                    <a:pt x="948251" y="259261"/>
                  </a:cubicBezTo>
                  <a:cubicBezTo>
                    <a:pt x="953295" y="252520"/>
                    <a:pt x="957339" y="245626"/>
                    <a:pt x="960385" y="238578"/>
                  </a:cubicBezTo>
                  <a:cubicBezTo>
                    <a:pt x="963431" y="231530"/>
                    <a:pt x="965940" y="224226"/>
                    <a:pt x="967911" y="216666"/>
                  </a:cubicBezTo>
                  <a:lnTo>
                    <a:pt x="859783" y="216666"/>
                  </a:lnTo>
                  <a:close/>
                  <a:moveTo>
                    <a:pt x="737730" y="106899"/>
                  </a:moveTo>
                  <a:lnTo>
                    <a:pt x="838076" y="106899"/>
                  </a:lnTo>
                  <a:lnTo>
                    <a:pt x="838076" y="265405"/>
                  </a:lnTo>
                  <a:lnTo>
                    <a:pt x="862241" y="253527"/>
                  </a:lnTo>
                  <a:lnTo>
                    <a:pt x="862241" y="315783"/>
                  </a:lnTo>
                  <a:lnTo>
                    <a:pt x="772134" y="365751"/>
                  </a:lnTo>
                  <a:lnTo>
                    <a:pt x="746331" y="309230"/>
                  </a:lnTo>
                  <a:lnTo>
                    <a:pt x="778278" y="294075"/>
                  </a:lnTo>
                  <a:lnTo>
                    <a:pt x="778278" y="169155"/>
                  </a:lnTo>
                  <a:lnTo>
                    <a:pt x="737730" y="169155"/>
                  </a:lnTo>
                  <a:close/>
                  <a:moveTo>
                    <a:pt x="66351" y="106899"/>
                  </a:moveTo>
                  <a:lnTo>
                    <a:pt x="66351" y="282198"/>
                  </a:lnTo>
                  <a:lnTo>
                    <a:pt x="82324" y="282198"/>
                  </a:lnTo>
                  <a:cubicBezTo>
                    <a:pt x="98357" y="282087"/>
                    <a:pt x="111242" y="274629"/>
                    <a:pt x="120978" y="259825"/>
                  </a:cubicBezTo>
                  <a:cubicBezTo>
                    <a:pt x="130714" y="245020"/>
                    <a:pt x="135714" y="223535"/>
                    <a:pt x="135979" y="195368"/>
                  </a:cubicBezTo>
                  <a:cubicBezTo>
                    <a:pt x="135714" y="166237"/>
                    <a:pt x="130714" y="144222"/>
                    <a:pt x="120978" y="129324"/>
                  </a:cubicBezTo>
                  <a:cubicBezTo>
                    <a:pt x="111242" y="114425"/>
                    <a:pt x="98357" y="106951"/>
                    <a:pt x="82324" y="106899"/>
                  </a:cubicBezTo>
                  <a:close/>
                  <a:moveTo>
                    <a:pt x="1090974" y="101985"/>
                  </a:moveTo>
                  <a:lnTo>
                    <a:pt x="1191320" y="101985"/>
                  </a:lnTo>
                  <a:lnTo>
                    <a:pt x="1191320" y="262948"/>
                  </a:lnTo>
                  <a:lnTo>
                    <a:pt x="1221629" y="249022"/>
                  </a:lnTo>
                  <a:lnTo>
                    <a:pt x="1247432" y="305953"/>
                  </a:lnTo>
                  <a:lnTo>
                    <a:pt x="1125379" y="360836"/>
                  </a:lnTo>
                  <a:lnTo>
                    <a:pt x="1099575" y="304315"/>
                  </a:lnTo>
                  <a:lnTo>
                    <a:pt x="1131522" y="289980"/>
                  </a:lnTo>
                  <a:lnTo>
                    <a:pt x="1131522" y="164240"/>
                  </a:lnTo>
                  <a:lnTo>
                    <a:pt x="1090974" y="164240"/>
                  </a:lnTo>
                  <a:close/>
                  <a:moveTo>
                    <a:pt x="238125" y="49559"/>
                  </a:moveTo>
                  <a:lnTo>
                    <a:pt x="304066" y="49559"/>
                  </a:lnTo>
                  <a:lnTo>
                    <a:pt x="304066" y="339538"/>
                  </a:lnTo>
                  <a:lnTo>
                    <a:pt x="238125" y="339538"/>
                  </a:lnTo>
                  <a:close/>
                  <a:moveTo>
                    <a:pt x="0" y="49559"/>
                  </a:moveTo>
                  <a:lnTo>
                    <a:pt x="81505" y="49559"/>
                  </a:lnTo>
                  <a:cubicBezTo>
                    <a:pt x="122898" y="50054"/>
                    <a:pt x="153360" y="63194"/>
                    <a:pt x="172892" y="88981"/>
                  </a:cubicBezTo>
                  <a:cubicBezTo>
                    <a:pt x="192423" y="114767"/>
                    <a:pt x="202099" y="150229"/>
                    <a:pt x="201920" y="195368"/>
                  </a:cubicBezTo>
                  <a:cubicBezTo>
                    <a:pt x="202074" y="239721"/>
                    <a:pt x="192346" y="274706"/>
                    <a:pt x="172738" y="300321"/>
                  </a:cubicBezTo>
                  <a:cubicBezTo>
                    <a:pt x="153130" y="325937"/>
                    <a:pt x="122719" y="339009"/>
                    <a:pt x="81505" y="339538"/>
                  </a:cubicBezTo>
                  <a:lnTo>
                    <a:pt x="0" y="339538"/>
                  </a:lnTo>
                  <a:close/>
                  <a:moveTo>
                    <a:pt x="643680" y="41777"/>
                  </a:moveTo>
                  <a:cubicBezTo>
                    <a:pt x="662879" y="41990"/>
                    <a:pt x="679057" y="45455"/>
                    <a:pt x="692215" y="52170"/>
                  </a:cubicBezTo>
                  <a:cubicBezTo>
                    <a:pt x="705372" y="58885"/>
                    <a:pt x="715817" y="67572"/>
                    <a:pt x="723547" y="78229"/>
                  </a:cubicBezTo>
                  <a:lnTo>
                    <a:pt x="688324" y="125740"/>
                  </a:lnTo>
                  <a:cubicBezTo>
                    <a:pt x="683520" y="119118"/>
                    <a:pt x="677974" y="113931"/>
                    <a:pt x="671685" y="110176"/>
                  </a:cubicBezTo>
                  <a:cubicBezTo>
                    <a:pt x="665396" y="106422"/>
                    <a:pt x="657700" y="104510"/>
                    <a:pt x="648595" y="104442"/>
                  </a:cubicBezTo>
                  <a:cubicBezTo>
                    <a:pt x="631359" y="105022"/>
                    <a:pt x="618321" y="113692"/>
                    <a:pt x="609481" y="130450"/>
                  </a:cubicBezTo>
                  <a:cubicBezTo>
                    <a:pt x="600641" y="147208"/>
                    <a:pt x="596204" y="168575"/>
                    <a:pt x="596169" y="194549"/>
                  </a:cubicBezTo>
                  <a:cubicBezTo>
                    <a:pt x="596195" y="220164"/>
                    <a:pt x="600649" y="241428"/>
                    <a:pt x="609532" y="258340"/>
                  </a:cubicBezTo>
                  <a:cubicBezTo>
                    <a:pt x="618415" y="275252"/>
                    <a:pt x="631572" y="284024"/>
                    <a:pt x="649005" y="284655"/>
                  </a:cubicBezTo>
                  <a:cubicBezTo>
                    <a:pt x="657828" y="284476"/>
                    <a:pt x="665473" y="282274"/>
                    <a:pt x="671941" y="278051"/>
                  </a:cubicBezTo>
                  <a:cubicBezTo>
                    <a:pt x="678409" y="273827"/>
                    <a:pt x="683597" y="268656"/>
                    <a:pt x="687505" y="262538"/>
                  </a:cubicBezTo>
                  <a:lnTo>
                    <a:pt x="723957" y="308001"/>
                  </a:lnTo>
                  <a:cubicBezTo>
                    <a:pt x="716132" y="319315"/>
                    <a:pt x="705773" y="328633"/>
                    <a:pt x="692880" y="335954"/>
                  </a:cubicBezTo>
                  <a:cubicBezTo>
                    <a:pt x="679987" y="343275"/>
                    <a:pt x="663587" y="347064"/>
                    <a:pt x="643680" y="347320"/>
                  </a:cubicBezTo>
                  <a:cubicBezTo>
                    <a:pt x="621015" y="347095"/>
                    <a:pt x="601269" y="340537"/>
                    <a:pt x="584443" y="327645"/>
                  </a:cubicBezTo>
                  <a:cubicBezTo>
                    <a:pt x="567618" y="314754"/>
                    <a:pt x="554547" y="296879"/>
                    <a:pt x="545231" y="274021"/>
                  </a:cubicBezTo>
                  <a:cubicBezTo>
                    <a:pt x="535914" y="251163"/>
                    <a:pt x="531186" y="224673"/>
                    <a:pt x="531047" y="194549"/>
                  </a:cubicBezTo>
                  <a:cubicBezTo>
                    <a:pt x="531542" y="148403"/>
                    <a:pt x="541918" y="111575"/>
                    <a:pt x="562175" y="84066"/>
                  </a:cubicBezTo>
                  <a:cubicBezTo>
                    <a:pt x="582432" y="56556"/>
                    <a:pt x="609600" y="42460"/>
                    <a:pt x="643680" y="41777"/>
                  </a:cubicBezTo>
                  <a:close/>
                  <a:moveTo>
                    <a:pt x="432292" y="41777"/>
                  </a:moveTo>
                  <a:cubicBezTo>
                    <a:pt x="448129" y="41862"/>
                    <a:pt x="462327" y="44456"/>
                    <a:pt x="474888" y="49559"/>
                  </a:cubicBezTo>
                  <a:cubicBezTo>
                    <a:pt x="487448" y="54662"/>
                    <a:pt x="497960" y="61761"/>
                    <a:pt x="506425" y="70857"/>
                  </a:cubicBezTo>
                  <a:lnTo>
                    <a:pt x="472430" y="119187"/>
                  </a:lnTo>
                  <a:cubicBezTo>
                    <a:pt x="467430" y="113419"/>
                    <a:pt x="461662" y="108981"/>
                    <a:pt x="455126" y="105876"/>
                  </a:cubicBezTo>
                  <a:cubicBezTo>
                    <a:pt x="448589" y="102770"/>
                    <a:pt x="441797" y="101200"/>
                    <a:pt x="434749" y="101165"/>
                  </a:cubicBezTo>
                  <a:cubicBezTo>
                    <a:pt x="427104" y="101080"/>
                    <a:pt x="420482" y="103401"/>
                    <a:pt x="414885" y="108128"/>
                  </a:cubicBezTo>
                  <a:cubicBezTo>
                    <a:pt x="409287" y="112855"/>
                    <a:pt x="406352" y="120501"/>
                    <a:pt x="406079" y="131064"/>
                  </a:cubicBezTo>
                  <a:cubicBezTo>
                    <a:pt x="406105" y="139776"/>
                    <a:pt x="409125" y="146824"/>
                    <a:pt x="415141" y="152209"/>
                  </a:cubicBezTo>
                  <a:cubicBezTo>
                    <a:pt x="421157" y="157593"/>
                    <a:pt x="430014" y="163105"/>
                    <a:pt x="441712" y="168745"/>
                  </a:cubicBezTo>
                  <a:cubicBezTo>
                    <a:pt x="450852" y="172980"/>
                    <a:pt x="460105" y="178482"/>
                    <a:pt x="469472" y="185250"/>
                  </a:cubicBezTo>
                  <a:cubicBezTo>
                    <a:pt x="478839" y="192018"/>
                    <a:pt x="486727" y="200856"/>
                    <a:pt x="493137" y="211766"/>
                  </a:cubicBezTo>
                  <a:cubicBezTo>
                    <a:pt x="499546" y="222675"/>
                    <a:pt x="502883" y="236459"/>
                    <a:pt x="503148" y="253118"/>
                  </a:cubicBezTo>
                  <a:cubicBezTo>
                    <a:pt x="502916" y="274009"/>
                    <a:pt x="498648" y="291433"/>
                    <a:pt x="490345" y="305392"/>
                  </a:cubicBezTo>
                  <a:cubicBezTo>
                    <a:pt x="482043" y="319350"/>
                    <a:pt x="471100" y="329827"/>
                    <a:pt x="457519" y="336823"/>
                  </a:cubicBezTo>
                  <a:cubicBezTo>
                    <a:pt x="443937" y="343818"/>
                    <a:pt x="429111" y="347317"/>
                    <a:pt x="413042" y="347320"/>
                  </a:cubicBezTo>
                  <a:cubicBezTo>
                    <a:pt x="395456" y="347055"/>
                    <a:pt x="379533" y="343796"/>
                    <a:pt x="365275" y="337541"/>
                  </a:cubicBezTo>
                  <a:cubicBezTo>
                    <a:pt x="351017" y="331287"/>
                    <a:pt x="339497" y="323624"/>
                    <a:pt x="330717" y="314554"/>
                  </a:cubicBezTo>
                  <a:lnTo>
                    <a:pt x="364302" y="265405"/>
                  </a:lnTo>
                  <a:cubicBezTo>
                    <a:pt x="370574" y="272044"/>
                    <a:pt x="377793" y="277300"/>
                    <a:pt x="385959" y="281174"/>
                  </a:cubicBezTo>
                  <a:cubicBezTo>
                    <a:pt x="394125" y="285048"/>
                    <a:pt x="402470" y="287027"/>
                    <a:pt x="410994" y="287112"/>
                  </a:cubicBezTo>
                  <a:cubicBezTo>
                    <a:pt x="419160" y="287036"/>
                    <a:pt x="425867" y="284425"/>
                    <a:pt x="431114" y="279279"/>
                  </a:cubicBezTo>
                  <a:cubicBezTo>
                    <a:pt x="436362" y="274134"/>
                    <a:pt x="439075" y="266915"/>
                    <a:pt x="439255" y="257623"/>
                  </a:cubicBezTo>
                  <a:cubicBezTo>
                    <a:pt x="439212" y="248459"/>
                    <a:pt x="435918" y="240882"/>
                    <a:pt x="429374" y="234892"/>
                  </a:cubicBezTo>
                  <a:cubicBezTo>
                    <a:pt x="422829" y="228902"/>
                    <a:pt x="413289" y="222963"/>
                    <a:pt x="400755" y="217075"/>
                  </a:cubicBezTo>
                  <a:cubicBezTo>
                    <a:pt x="384551" y="209805"/>
                    <a:pt x="370984" y="199975"/>
                    <a:pt x="360053" y="187586"/>
                  </a:cubicBezTo>
                  <a:cubicBezTo>
                    <a:pt x="349123" y="175196"/>
                    <a:pt x="343440" y="157175"/>
                    <a:pt x="343004" y="133522"/>
                  </a:cubicBezTo>
                  <a:cubicBezTo>
                    <a:pt x="343326" y="112146"/>
                    <a:pt x="347917" y="94691"/>
                    <a:pt x="356778" y="81157"/>
                  </a:cubicBezTo>
                  <a:cubicBezTo>
                    <a:pt x="365640" y="67623"/>
                    <a:pt x="376845" y="57662"/>
                    <a:pt x="390394" y="51273"/>
                  </a:cubicBezTo>
                  <a:cubicBezTo>
                    <a:pt x="403943" y="44884"/>
                    <a:pt x="417909" y="41719"/>
                    <a:pt x="432292" y="41777"/>
                  </a:cubicBezTo>
                  <a:close/>
                  <a:moveTo>
                    <a:pt x="759437" y="21298"/>
                  </a:moveTo>
                  <a:lnTo>
                    <a:pt x="825379" y="21298"/>
                  </a:lnTo>
                  <a:lnTo>
                    <a:pt x="825379" y="83963"/>
                  </a:lnTo>
                  <a:lnTo>
                    <a:pt x="759437" y="83963"/>
                  </a:lnTo>
                  <a:close/>
                  <a:moveTo>
                    <a:pt x="1112682" y="16383"/>
                  </a:moveTo>
                  <a:lnTo>
                    <a:pt x="1178623" y="16383"/>
                  </a:lnTo>
                  <a:lnTo>
                    <a:pt x="1178623" y="79048"/>
                  </a:lnTo>
                  <a:lnTo>
                    <a:pt x="1112682" y="79048"/>
                  </a:lnTo>
                  <a:close/>
                  <a:moveTo>
                    <a:pt x="861012" y="8601"/>
                  </a:moveTo>
                  <a:lnTo>
                    <a:pt x="1024023" y="8601"/>
                  </a:lnTo>
                  <a:lnTo>
                    <a:pt x="1024023" y="94612"/>
                  </a:lnTo>
                  <a:lnTo>
                    <a:pt x="1037949" y="94612"/>
                  </a:lnTo>
                  <a:lnTo>
                    <a:pt x="1053103" y="83144"/>
                  </a:lnTo>
                  <a:lnTo>
                    <a:pt x="1053103" y="145809"/>
                  </a:lnTo>
                  <a:lnTo>
                    <a:pt x="957262" y="145809"/>
                  </a:lnTo>
                  <a:lnTo>
                    <a:pt x="957262" y="69628"/>
                  </a:lnTo>
                  <a:lnTo>
                    <a:pt x="924496" y="69628"/>
                  </a:lnTo>
                  <a:lnTo>
                    <a:pt x="924496" y="145809"/>
                  </a:lnTo>
                  <a:lnTo>
                    <a:pt x="861012" y="145809"/>
                  </a:lnTo>
                  <a:close/>
                  <a:moveTo>
                    <a:pt x="1282246" y="0"/>
                  </a:moveTo>
                  <a:lnTo>
                    <a:pt x="1348597" y="0"/>
                  </a:lnTo>
                  <a:lnTo>
                    <a:pt x="1348597" y="113043"/>
                  </a:lnTo>
                  <a:lnTo>
                    <a:pt x="1420272" y="113043"/>
                  </a:lnTo>
                  <a:lnTo>
                    <a:pt x="1420272" y="173251"/>
                  </a:lnTo>
                  <a:lnTo>
                    <a:pt x="1348597" y="173251"/>
                  </a:lnTo>
                  <a:lnTo>
                    <a:pt x="1348597" y="363703"/>
                  </a:lnTo>
                  <a:lnTo>
                    <a:pt x="1282246" y="363703"/>
                  </a:lnTo>
                  <a:lnTo>
                    <a:pt x="1282246" y="173251"/>
                  </a:lnTo>
                  <a:lnTo>
                    <a:pt x="1210980" y="173251"/>
                  </a:lnTo>
                  <a:lnTo>
                    <a:pt x="1210980" y="113043"/>
                  </a:lnTo>
                  <a:lnTo>
                    <a:pt x="1282246" y="11304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939BFE29-D181-4DA5-A6E7-2CDAB9233925}"/>
                </a:ext>
              </a:extLst>
            </p:cNvPr>
            <p:cNvSpPr txBox="1"/>
            <p:nvPr/>
          </p:nvSpPr>
          <p:spPr>
            <a:xfrm>
              <a:off x="8794132" y="2131158"/>
              <a:ext cx="1393126" cy="364522"/>
            </a:xfrm>
            <a:custGeom>
              <a:avLst/>
              <a:gdLst/>
              <a:ahLst/>
              <a:cxnLst/>
              <a:rect l="l" t="t" r="r" b="b"/>
              <a:pathLst>
                <a:path w="1393126" h="364522">
                  <a:moveTo>
                    <a:pt x="387648" y="181851"/>
                  </a:moveTo>
                  <a:lnTo>
                    <a:pt x="456047" y="195777"/>
                  </a:lnTo>
                  <a:lnTo>
                    <a:pt x="418776" y="357149"/>
                  </a:lnTo>
                  <a:lnTo>
                    <a:pt x="352424" y="341995"/>
                  </a:lnTo>
                  <a:close/>
                  <a:moveTo>
                    <a:pt x="33994" y="172431"/>
                  </a:moveTo>
                  <a:lnTo>
                    <a:pt x="90516" y="183490"/>
                  </a:lnTo>
                  <a:lnTo>
                    <a:pt x="56930" y="356740"/>
                  </a:lnTo>
                  <a:lnTo>
                    <a:pt x="0" y="343224"/>
                  </a:lnTo>
                  <a:close/>
                  <a:moveTo>
                    <a:pt x="1067514" y="162192"/>
                  </a:moveTo>
                  <a:lnTo>
                    <a:pt x="1102737" y="162192"/>
                  </a:lnTo>
                  <a:lnTo>
                    <a:pt x="1099461" y="320697"/>
                  </a:lnTo>
                  <a:lnTo>
                    <a:pt x="1063008" y="320697"/>
                  </a:lnTo>
                  <a:close/>
                  <a:moveTo>
                    <a:pt x="372903" y="96250"/>
                  </a:moveTo>
                  <a:lnTo>
                    <a:pt x="447855" y="96250"/>
                  </a:lnTo>
                  <a:lnTo>
                    <a:pt x="447855" y="158506"/>
                  </a:lnTo>
                  <a:lnTo>
                    <a:pt x="372903" y="158506"/>
                  </a:lnTo>
                  <a:close/>
                  <a:moveTo>
                    <a:pt x="20478" y="95841"/>
                  </a:moveTo>
                  <a:lnTo>
                    <a:pt x="85191" y="95841"/>
                  </a:lnTo>
                  <a:lnTo>
                    <a:pt x="85191" y="158096"/>
                  </a:lnTo>
                  <a:lnTo>
                    <a:pt x="20478" y="158096"/>
                  </a:lnTo>
                  <a:close/>
                  <a:moveTo>
                    <a:pt x="1070381" y="72085"/>
                  </a:moveTo>
                  <a:lnTo>
                    <a:pt x="1207179" y="72085"/>
                  </a:lnTo>
                  <a:lnTo>
                    <a:pt x="1207179" y="127378"/>
                  </a:lnTo>
                  <a:lnTo>
                    <a:pt x="1167040" y="127378"/>
                  </a:lnTo>
                  <a:lnTo>
                    <a:pt x="1167040" y="357559"/>
                  </a:lnTo>
                  <a:lnTo>
                    <a:pt x="1110110" y="357559"/>
                  </a:lnTo>
                  <a:lnTo>
                    <a:pt x="1110110" y="127378"/>
                  </a:lnTo>
                  <a:lnTo>
                    <a:pt x="1070381" y="127378"/>
                  </a:lnTo>
                  <a:close/>
                  <a:moveTo>
                    <a:pt x="465467" y="18021"/>
                  </a:moveTo>
                  <a:lnTo>
                    <a:pt x="664111" y="18021"/>
                  </a:lnTo>
                  <a:lnTo>
                    <a:pt x="664111" y="76181"/>
                  </a:lnTo>
                  <a:lnTo>
                    <a:pt x="597350" y="76181"/>
                  </a:lnTo>
                  <a:lnTo>
                    <a:pt x="597350" y="285064"/>
                  </a:lnTo>
                  <a:lnTo>
                    <a:pt x="673122" y="285064"/>
                  </a:lnTo>
                  <a:lnTo>
                    <a:pt x="673122" y="342814"/>
                  </a:lnTo>
                  <a:lnTo>
                    <a:pt x="456866" y="342814"/>
                  </a:lnTo>
                  <a:lnTo>
                    <a:pt x="456866" y="285064"/>
                  </a:lnTo>
                  <a:lnTo>
                    <a:pt x="530180" y="285064"/>
                  </a:lnTo>
                  <a:lnTo>
                    <a:pt x="530180" y="76181"/>
                  </a:lnTo>
                  <a:lnTo>
                    <a:pt x="465467" y="76181"/>
                  </a:lnTo>
                  <a:close/>
                  <a:moveTo>
                    <a:pt x="732701" y="13106"/>
                  </a:moveTo>
                  <a:lnTo>
                    <a:pt x="1005478" y="13106"/>
                  </a:lnTo>
                  <a:lnTo>
                    <a:pt x="1005478" y="219123"/>
                  </a:lnTo>
                  <a:lnTo>
                    <a:pt x="919876" y="219123"/>
                  </a:lnTo>
                  <a:lnTo>
                    <a:pt x="938307" y="195367"/>
                  </a:lnTo>
                  <a:lnTo>
                    <a:pt x="938307" y="70857"/>
                  </a:lnTo>
                  <a:lnTo>
                    <a:pt x="891616" y="70857"/>
                  </a:lnTo>
                  <a:lnTo>
                    <a:pt x="891616" y="286703"/>
                  </a:lnTo>
                  <a:lnTo>
                    <a:pt x="1028004" y="286703"/>
                  </a:lnTo>
                  <a:lnTo>
                    <a:pt x="1028004" y="346910"/>
                  </a:lnTo>
                  <a:lnTo>
                    <a:pt x="719594" y="346910"/>
                  </a:lnTo>
                  <a:lnTo>
                    <a:pt x="719594" y="286703"/>
                  </a:lnTo>
                  <a:lnTo>
                    <a:pt x="820350" y="286703"/>
                  </a:lnTo>
                  <a:lnTo>
                    <a:pt x="820350" y="70857"/>
                  </a:lnTo>
                  <a:lnTo>
                    <a:pt x="732701" y="70857"/>
                  </a:lnTo>
                  <a:close/>
                  <a:moveTo>
                    <a:pt x="372903" y="10239"/>
                  </a:moveTo>
                  <a:lnTo>
                    <a:pt x="447855" y="10239"/>
                  </a:lnTo>
                  <a:lnTo>
                    <a:pt x="447855" y="72904"/>
                  </a:lnTo>
                  <a:lnTo>
                    <a:pt x="372903" y="72904"/>
                  </a:lnTo>
                  <a:close/>
                  <a:moveTo>
                    <a:pt x="20478" y="9830"/>
                  </a:moveTo>
                  <a:lnTo>
                    <a:pt x="85191" y="9830"/>
                  </a:lnTo>
                  <a:lnTo>
                    <a:pt x="85191" y="72495"/>
                  </a:lnTo>
                  <a:lnTo>
                    <a:pt x="20478" y="72495"/>
                  </a:lnTo>
                  <a:close/>
                  <a:moveTo>
                    <a:pt x="1216190" y="5325"/>
                  </a:moveTo>
                  <a:lnTo>
                    <a:pt x="1380839" y="5325"/>
                  </a:lnTo>
                  <a:lnTo>
                    <a:pt x="1380839" y="215437"/>
                  </a:lnTo>
                  <a:lnTo>
                    <a:pt x="1330052" y="215437"/>
                  </a:lnTo>
                  <a:lnTo>
                    <a:pt x="1330052" y="57341"/>
                  </a:lnTo>
                  <a:lnTo>
                    <a:pt x="1270254" y="57341"/>
                  </a:lnTo>
                  <a:lnTo>
                    <a:pt x="1270254" y="208064"/>
                  </a:lnTo>
                  <a:lnTo>
                    <a:pt x="1277216" y="197415"/>
                  </a:lnTo>
                  <a:lnTo>
                    <a:pt x="1277216" y="73724"/>
                  </a:lnTo>
                  <a:lnTo>
                    <a:pt x="1322270" y="73724"/>
                  </a:lnTo>
                  <a:lnTo>
                    <a:pt x="1322270" y="219942"/>
                  </a:lnTo>
                  <a:lnTo>
                    <a:pt x="1344386" y="219942"/>
                  </a:lnTo>
                  <a:lnTo>
                    <a:pt x="1344386" y="297352"/>
                  </a:lnTo>
                  <a:lnTo>
                    <a:pt x="1375105" y="297352"/>
                  </a:lnTo>
                  <a:lnTo>
                    <a:pt x="1393126" y="277282"/>
                  </a:lnTo>
                  <a:lnTo>
                    <a:pt x="1393126" y="359197"/>
                  </a:lnTo>
                  <a:lnTo>
                    <a:pt x="1287456" y="359197"/>
                  </a:lnTo>
                  <a:lnTo>
                    <a:pt x="1287456" y="280149"/>
                  </a:lnTo>
                  <a:lnTo>
                    <a:pt x="1240764" y="364522"/>
                  </a:lnTo>
                  <a:lnTo>
                    <a:pt x="1189567" y="332165"/>
                  </a:lnTo>
                  <a:lnTo>
                    <a:pt x="1198578" y="317830"/>
                  </a:lnTo>
                  <a:lnTo>
                    <a:pt x="1174822" y="317830"/>
                  </a:lnTo>
                  <a:lnTo>
                    <a:pt x="1174822" y="162192"/>
                  </a:lnTo>
                  <a:lnTo>
                    <a:pt x="1209227" y="162192"/>
                  </a:lnTo>
                  <a:lnTo>
                    <a:pt x="1209227" y="301857"/>
                  </a:lnTo>
                  <a:lnTo>
                    <a:pt x="1265339" y="215437"/>
                  </a:lnTo>
                  <a:lnTo>
                    <a:pt x="1216190" y="215437"/>
                  </a:lnTo>
                  <a:close/>
                  <a:moveTo>
                    <a:pt x="1080620" y="1638"/>
                  </a:moveTo>
                  <a:lnTo>
                    <a:pt x="1197349" y="1638"/>
                  </a:lnTo>
                  <a:lnTo>
                    <a:pt x="1197349" y="54064"/>
                  </a:lnTo>
                  <a:lnTo>
                    <a:pt x="1080620" y="54064"/>
                  </a:lnTo>
                  <a:close/>
                  <a:moveTo>
                    <a:pt x="328069" y="819"/>
                  </a:moveTo>
                  <a:lnTo>
                    <a:pt x="336261" y="53654"/>
                  </a:lnTo>
                  <a:lnTo>
                    <a:pt x="251069" y="62665"/>
                  </a:lnTo>
                  <a:lnTo>
                    <a:pt x="251069" y="131474"/>
                  </a:lnTo>
                  <a:lnTo>
                    <a:pt x="336261" y="131474"/>
                  </a:lnTo>
                  <a:lnTo>
                    <a:pt x="336261" y="189633"/>
                  </a:lnTo>
                  <a:lnTo>
                    <a:pt x="318649" y="189633"/>
                  </a:lnTo>
                  <a:lnTo>
                    <a:pt x="318649" y="358378"/>
                  </a:lnTo>
                  <a:lnTo>
                    <a:pt x="264585" y="358378"/>
                  </a:lnTo>
                  <a:lnTo>
                    <a:pt x="264585" y="189633"/>
                  </a:lnTo>
                  <a:lnTo>
                    <a:pt x="251069" y="189633"/>
                  </a:lnTo>
                  <a:lnTo>
                    <a:pt x="251069" y="358378"/>
                  </a:lnTo>
                  <a:lnTo>
                    <a:pt x="196186" y="358378"/>
                  </a:lnTo>
                  <a:lnTo>
                    <a:pt x="196186" y="14745"/>
                  </a:lnTo>
                  <a:close/>
                  <a:moveTo>
                    <a:pt x="112223" y="0"/>
                  </a:moveTo>
                  <a:lnTo>
                    <a:pt x="171611" y="0"/>
                  </a:lnTo>
                  <a:lnTo>
                    <a:pt x="171611" y="64303"/>
                  </a:lnTo>
                  <a:lnTo>
                    <a:pt x="187175" y="64303"/>
                  </a:lnTo>
                  <a:lnTo>
                    <a:pt x="187175" y="118367"/>
                  </a:lnTo>
                  <a:lnTo>
                    <a:pt x="171611" y="118367"/>
                  </a:lnTo>
                  <a:lnTo>
                    <a:pt x="171611" y="170793"/>
                  </a:lnTo>
                  <a:lnTo>
                    <a:pt x="189223" y="165468"/>
                  </a:lnTo>
                  <a:lnTo>
                    <a:pt x="189223" y="226905"/>
                  </a:lnTo>
                  <a:lnTo>
                    <a:pt x="171611" y="232229"/>
                  </a:lnTo>
                  <a:lnTo>
                    <a:pt x="171611" y="358378"/>
                  </a:lnTo>
                  <a:lnTo>
                    <a:pt x="98298" y="358378"/>
                  </a:lnTo>
                  <a:lnTo>
                    <a:pt x="112223" y="338309"/>
                  </a:lnTo>
                  <a:lnTo>
                    <a:pt x="112223" y="250250"/>
                  </a:lnTo>
                  <a:lnTo>
                    <a:pt x="90925" y="256804"/>
                  </a:lnTo>
                  <a:lnTo>
                    <a:pt x="90925" y="195367"/>
                  </a:lnTo>
                  <a:lnTo>
                    <a:pt x="112223" y="188814"/>
                  </a:lnTo>
                  <a:lnTo>
                    <a:pt x="112223" y="118367"/>
                  </a:lnTo>
                  <a:lnTo>
                    <a:pt x="91744" y="118367"/>
                  </a:lnTo>
                  <a:lnTo>
                    <a:pt x="91744" y="64303"/>
                  </a:lnTo>
                  <a:lnTo>
                    <a:pt x="112223" y="6430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A3C2E68E-066F-41B1-A414-A18215A4266E}"/>
                </a:ext>
              </a:extLst>
            </p:cNvPr>
            <p:cNvSpPr/>
            <p:nvPr/>
          </p:nvSpPr>
          <p:spPr>
            <a:xfrm>
              <a:off x="8273736" y="2708721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B183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xmlns="" id="{715ECFCE-B9F6-4896-A648-A409F7EFC930}"/>
                </a:ext>
              </a:extLst>
            </p:cNvPr>
            <p:cNvSpPr txBox="1"/>
            <p:nvPr/>
          </p:nvSpPr>
          <p:spPr>
            <a:xfrm>
              <a:off x="8586028" y="2812436"/>
              <a:ext cx="1799844" cy="277368"/>
            </a:xfrm>
            <a:custGeom>
              <a:avLst/>
              <a:gdLst/>
              <a:ahLst/>
              <a:cxnLst/>
              <a:rect l="l" t="t" r="r" b="b"/>
              <a:pathLst>
                <a:path w="1799844" h="277368">
                  <a:moveTo>
                    <a:pt x="1487728" y="212446"/>
                  </a:moveTo>
                  <a:lnTo>
                    <a:pt x="1509064" y="212446"/>
                  </a:lnTo>
                  <a:lnTo>
                    <a:pt x="1509064" y="274320"/>
                  </a:lnTo>
                  <a:lnTo>
                    <a:pt x="1487728" y="274320"/>
                  </a:lnTo>
                  <a:close/>
                  <a:moveTo>
                    <a:pt x="1439570" y="212446"/>
                  </a:moveTo>
                  <a:lnTo>
                    <a:pt x="1460906" y="212446"/>
                  </a:lnTo>
                  <a:lnTo>
                    <a:pt x="1460906" y="274320"/>
                  </a:lnTo>
                  <a:lnTo>
                    <a:pt x="1439570" y="274320"/>
                  </a:lnTo>
                  <a:close/>
                  <a:moveTo>
                    <a:pt x="1554480" y="210007"/>
                  </a:moveTo>
                  <a:lnTo>
                    <a:pt x="1559966" y="271882"/>
                  </a:lnTo>
                  <a:lnTo>
                    <a:pt x="1538935" y="273711"/>
                  </a:lnTo>
                  <a:lnTo>
                    <a:pt x="1533448" y="211836"/>
                  </a:lnTo>
                  <a:close/>
                  <a:moveTo>
                    <a:pt x="1393850" y="210007"/>
                  </a:moveTo>
                  <a:lnTo>
                    <a:pt x="1415186" y="211836"/>
                  </a:lnTo>
                  <a:lnTo>
                    <a:pt x="1410004" y="273711"/>
                  </a:lnTo>
                  <a:lnTo>
                    <a:pt x="1388668" y="272187"/>
                  </a:lnTo>
                  <a:close/>
                  <a:moveTo>
                    <a:pt x="1762658" y="183795"/>
                  </a:moveTo>
                  <a:lnTo>
                    <a:pt x="1783994" y="183795"/>
                  </a:lnTo>
                  <a:lnTo>
                    <a:pt x="1783994" y="222199"/>
                  </a:lnTo>
                  <a:lnTo>
                    <a:pt x="1762658" y="222199"/>
                  </a:lnTo>
                  <a:close/>
                  <a:moveTo>
                    <a:pt x="1713890" y="183795"/>
                  </a:moveTo>
                  <a:lnTo>
                    <a:pt x="1735226" y="183795"/>
                  </a:lnTo>
                  <a:lnTo>
                    <a:pt x="1735226" y="222199"/>
                  </a:lnTo>
                  <a:lnTo>
                    <a:pt x="1713890" y="222199"/>
                  </a:lnTo>
                  <a:close/>
                  <a:moveTo>
                    <a:pt x="1664512" y="183795"/>
                  </a:moveTo>
                  <a:lnTo>
                    <a:pt x="1685848" y="183795"/>
                  </a:lnTo>
                  <a:lnTo>
                    <a:pt x="1685848" y="243840"/>
                  </a:lnTo>
                  <a:lnTo>
                    <a:pt x="1799844" y="243840"/>
                  </a:lnTo>
                  <a:lnTo>
                    <a:pt x="1799844" y="265176"/>
                  </a:lnTo>
                  <a:lnTo>
                    <a:pt x="1664512" y="265176"/>
                  </a:lnTo>
                  <a:close/>
                  <a:moveTo>
                    <a:pt x="1621840" y="183185"/>
                  </a:moveTo>
                  <a:lnTo>
                    <a:pt x="1642872" y="184709"/>
                  </a:lnTo>
                  <a:lnTo>
                    <a:pt x="1636776" y="269748"/>
                  </a:lnTo>
                  <a:lnTo>
                    <a:pt x="1615440" y="268224"/>
                  </a:lnTo>
                  <a:close/>
                  <a:moveTo>
                    <a:pt x="816863" y="151486"/>
                  </a:moveTo>
                  <a:lnTo>
                    <a:pt x="838200" y="151486"/>
                  </a:lnTo>
                  <a:lnTo>
                    <a:pt x="838200" y="175565"/>
                  </a:lnTo>
                  <a:lnTo>
                    <a:pt x="891844" y="175565"/>
                  </a:lnTo>
                  <a:lnTo>
                    <a:pt x="891844" y="196901"/>
                  </a:lnTo>
                  <a:lnTo>
                    <a:pt x="847648" y="196901"/>
                  </a:lnTo>
                  <a:lnTo>
                    <a:pt x="896416" y="243535"/>
                  </a:lnTo>
                  <a:lnTo>
                    <a:pt x="881481" y="258775"/>
                  </a:lnTo>
                  <a:lnTo>
                    <a:pt x="838200" y="217323"/>
                  </a:lnTo>
                  <a:lnTo>
                    <a:pt x="838200" y="274320"/>
                  </a:lnTo>
                  <a:lnTo>
                    <a:pt x="816863" y="274320"/>
                  </a:lnTo>
                  <a:lnTo>
                    <a:pt x="816863" y="216103"/>
                  </a:lnTo>
                  <a:lnTo>
                    <a:pt x="770229" y="258166"/>
                  </a:lnTo>
                  <a:lnTo>
                    <a:pt x="755904" y="242316"/>
                  </a:lnTo>
                  <a:lnTo>
                    <a:pt x="805891" y="196901"/>
                  </a:lnTo>
                  <a:lnTo>
                    <a:pt x="760475" y="196901"/>
                  </a:lnTo>
                  <a:lnTo>
                    <a:pt x="760475" y="175565"/>
                  </a:lnTo>
                  <a:lnTo>
                    <a:pt x="816863" y="175565"/>
                  </a:lnTo>
                  <a:close/>
                  <a:moveTo>
                    <a:pt x="1255776" y="128626"/>
                  </a:moveTo>
                  <a:lnTo>
                    <a:pt x="1255776" y="148743"/>
                  </a:lnTo>
                  <a:lnTo>
                    <a:pt x="1296009" y="148743"/>
                  </a:lnTo>
                  <a:lnTo>
                    <a:pt x="1296009" y="128626"/>
                  </a:lnTo>
                  <a:close/>
                  <a:moveTo>
                    <a:pt x="1195730" y="128626"/>
                  </a:moveTo>
                  <a:lnTo>
                    <a:pt x="1195730" y="148743"/>
                  </a:lnTo>
                  <a:lnTo>
                    <a:pt x="1234440" y="148743"/>
                  </a:lnTo>
                  <a:lnTo>
                    <a:pt x="1234440" y="128626"/>
                  </a:lnTo>
                  <a:close/>
                  <a:moveTo>
                    <a:pt x="115214" y="126492"/>
                  </a:moveTo>
                  <a:lnTo>
                    <a:pt x="136550" y="126492"/>
                  </a:lnTo>
                  <a:lnTo>
                    <a:pt x="136550" y="200559"/>
                  </a:lnTo>
                  <a:lnTo>
                    <a:pt x="115214" y="200559"/>
                  </a:lnTo>
                  <a:close/>
                  <a:moveTo>
                    <a:pt x="1376476" y="111557"/>
                  </a:moveTo>
                  <a:lnTo>
                    <a:pt x="1459077" y="111557"/>
                  </a:lnTo>
                  <a:lnTo>
                    <a:pt x="1436217" y="155448"/>
                  </a:lnTo>
                  <a:lnTo>
                    <a:pt x="1470964" y="153010"/>
                  </a:lnTo>
                  <a:lnTo>
                    <a:pt x="1472488" y="174346"/>
                  </a:lnTo>
                  <a:lnTo>
                    <a:pt x="1432864" y="177089"/>
                  </a:lnTo>
                  <a:lnTo>
                    <a:pt x="1432864" y="205131"/>
                  </a:lnTo>
                  <a:lnTo>
                    <a:pt x="1411528" y="204826"/>
                  </a:lnTo>
                  <a:lnTo>
                    <a:pt x="1411528" y="178613"/>
                  </a:lnTo>
                  <a:lnTo>
                    <a:pt x="1372819" y="181051"/>
                  </a:lnTo>
                  <a:lnTo>
                    <a:pt x="1371295" y="159715"/>
                  </a:lnTo>
                  <a:lnTo>
                    <a:pt x="1411833" y="156972"/>
                  </a:lnTo>
                  <a:lnTo>
                    <a:pt x="1411833" y="156058"/>
                  </a:lnTo>
                  <a:lnTo>
                    <a:pt x="1423720" y="132893"/>
                  </a:lnTo>
                  <a:lnTo>
                    <a:pt x="1376476" y="132893"/>
                  </a:lnTo>
                  <a:close/>
                  <a:moveTo>
                    <a:pt x="852220" y="108204"/>
                  </a:moveTo>
                  <a:lnTo>
                    <a:pt x="852220" y="124968"/>
                  </a:lnTo>
                  <a:lnTo>
                    <a:pt x="866851" y="124968"/>
                  </a:lnTo>
                  <a:lnTo>
                    <a:pt x="866851" y="108204"/>
                  </a:lnTo>
                  <a:close/>
                  <a:moveTo>
                    <a:pt x="785164" y="108204"/>
                  </a:moveTo>
                  <a:lnTo>
                    <a:pt x="785164" y="124968"/>
                  </a:lnTo>
                  <a:lnTo>
                    <a:pt x="799795" y="124968"/>
                  </a:lnTo>
                  <a:lnTo>
                    <a:pt x="799795" y="108204"/>
                  </a:lnTo>
                  <a:close/>
                  <a:moveTo>
                    <a:pt x="1255776" y="87478"/>
                  </a:moveTo>
                  <a:lnTo>
                    <a:pt x="1255776" y="107290"/>
                  </a:lnTo>
                  <a:lnTo>
                    <a:pt x="1296009" y="107290"/>
                  </a:lnTo>
                  <a:lnTo>
                    <a:pt x="1296009" y="87478"/>
                  </a:lnTo>
                  <a:close/>
                  <a:moveTo>
                    <a:pt x="1195730" y="87478"/>
                  </a:moveTo>
                  <a:lnTo>
                    <a:pt x="1195730" y="107290"/>
                  </a:lnTo>
                  <a:lnTo>
                    <a:pt x="1234440" y="107290"/>
                  </a:lnTo>
                  <a:lnTo>
                    <a:pt x="1234440" y="87478"/>
                  </a:lnTo>
                  <a:close/>
                  <a:moveTo>
                    <a:pt x="830884" y="86868"/>
                  </a:moveTo>
                  <a:lnTo>
                    <a:pt x="888187" y="86868"/>
                  </a:lnTo>
                  <a:lnTo>
                    <a:pt x="888187" y="146304"/>
                  </a:lnTo>
                  <a:lnTo>
                    <a:pt x="830884" y="146304"/>
                  </a:lnTo>
                  <a:close/>
                  <a:moveTo>
                    <a:pt x="763828" y="86868"/>
                  </a:moveTo>
                  <a:lnTo>
                    <a:pt x="821131" y="86868"/>
                  </a:lnTo>
                  <a:lnTo>
                    <a:pt x="821131" y="146304"/>
                  </a:lnTo>
                  <a:lnTo>
                    <a:pt x="763828" y="146304"/>
                  </a:lnTo>
                  <a:close/>
                  <a:moveTo>
                    <a:pt x="1405128" y="69495"/>
                  </a:moveTo>
                  <a:lnTo>
                    <a:pt x="1405128" y="79248"/>
                  </a:lnTo>
                  <a:lnTo>
                    <a:pt x="1440484" y="79248"/>
                  </a:lnTo>
                  <a:lnTo>
                    <a:pt x="1440484" y="69495"/>
                  </a:lnTo>
                  <a:close/>
                  <a:moveTo>
                    <a:pt x="5791" y="49378"/>
                  </a:moveTo>
                  <a:lnTo>
                    <a:pt x="89611" y="49378"/>
                  </a:lnTo>
                  <a:lnTo>
                    <a:pt x="89306" y="60351"/>
                  </a:lnTo>
                  <a:cubicBezTo>
                    <a:pt x="88753" y="73749"/>
                    <a:pt x="86963" y="89624"/>
                    <a:pt x="83934" y="107976"/>
                  </a:cubicBezTo>
                  <a:cubicBezTo>
                    <a:pt x="80905" y="126327"/>
                    <a:pt x="76295" y="145402"/>
                    <a:pt x="70104" y="165202"/>
                  </a:cubicBezTo>
                  <a:cubicBezTo>
                    <a:pt x="76917" y="175413"/>
                    <a:pt x="83102" y="185014"/>
                    <a:pt x="88658" y="194005"/>
                  </a:cubicBezTo>
                  <a:cubicBezTo>
                    <a:pt x="94214" y="202997"/>
                    <a:pt x="98494" y="210465"/>
                    <a:pt x="101498" y="216408"/>
                  </a:cubicBezTo>
                  <a:lnTo>
                    <a:pt x="82296" y="225552"/>
                  </a:lnTo>
                  <a:cubicBezTo>
                    <a:pt x="80264" y="221507"/>
                    <a:pt x="77393" y="216414"/>
                    <a:pt x="73685" y="210274"/>
                  </a:cubicBezTo>
                  <a:cubicBezTo>
                    <a:pt x="69976" y="204134"/>
                    <a:pt x="65735" y="197441"/>
                    <a:pt x="60960" y="190195"/>
                  </a:cubicBezTo>
                  <a:cubicBezTo>
                    <a:pt x="55352" y="203861"/>
                    <a:pt x="48736" y="216840"/>
                    <a:pt x="41109" y="229134"/>
                  </a:cubicBezTo>
                  <a:cubicBezTo>
                    <a:pt x="33483" y="241427"/>
                    <a:pt x="24657" y="252425"/>
                    <a:pt x="14630" y="262128"/>
                  </a:cubicBezTo>
                  <a:lnTo>
                    <a:pt x="0" y="246888"/>
                  </a:lnTo>
                  <a:cubicBezTo>
                    <a:pt x="10477" y="236671"/>
                    <a:pt x="19545" y="224797"/>
                    <a:pt x="27203" y="211265"/>
                  </a:cubicBezTo>
                  <a:cubicBezTo>
                    <a:pt x="34861" y="197733"/>
                    <a:pt x="41338" y="183496"/>
                    <a:pt x="46634" y="168555"/>
                  </a:cubicBezTo>
                  <a:cubicBezTo>
                    <a:pt x="38036" y="156032"/>
                    <a:pt x="30086" y="144806"/>
                    <a:pt x="22783" y="134874"/>
                  </a:cubicBezTo>
                  <a:cubicBezTo>
                    <a:pt x="15481" y="124943"/>
                    <a:pt x="10121" y="118288"/>
                    <a:pt x="6705" y="114910"/>
                  </a:cubicBezTo>
                  <a:lnTo>
                    <a:pt x="21336" y="99670"/>
                  </a:lnTo>
                  <a:cubicBezTo>
                    <a:pt x="24358" y="102756"/>
                    <a:pt x="28829" y="108166"/>
                    <a:pt x="34747" y="115900"/>
                  </a:cubicBezTo>
                  <a:cubicBezTo>
                    <a:pt x="40665" y="123635"/>
                    <a:pt x="47269" y="132550"/>
                    <a:pt x="54559" y="142647"/>
                  </a:cubicBezTo>
                  <a:cubicBezTo>
                    <a:pt x="58045" y="129267"/>
                    <a:pt x="60826" y="116402"/>
                    <a:pt x="62903" y="104051"/>
                  </a:cubicBezTo>
                  <a:cubicBezTo>
                    <a:pt x="64979" y="91700"/>
                    <a:pt x="66465" y="80588"/>
                    <a:pt x="67360" y="70714"/>
                  </a:cubicBezTo>
                  <a:lnTo>
                    <a:pt x="5791" y="70714"/>
                  </a:lnTo>
                  <a:close/>
                  <a:moveTo>
                    <a:pt x="1383791" y="48159"/>
                  </a:moveTo>
                  <a:lnTo>
                    <a:pt x="1461820" y="48159"/>
                  </a:lnTo>
                  <a:lnTo>
                    <a:pt x="1461820" y="100584"/>
                  </a:lnTo>
                  <a:lnTo>
                    <a:pt x="1383791" y="100584"/>
                  </a:lnTo>
                  <a:close/>
                  <a:moveTo>
                    <a:pt x="807415" y="37491"/>
                  </a:moveTo>
                  <a:lnTo>
                    <a:pt x="807415" y="54255"/>
                  </a:lnTo>
                  <a:lnTo>
                    <a:pt x="846429" y="54255"/>
                  </a:lnTo>
                  <a:lnTo>
                    <a:pt x="846429" y="37491"/>
                  </a:lnTo>
                  <a:close/>
                  <a:moveTo>
                    <a:pt x="1155801" y="19507"/>
                  </a:moveTo>
                  <a:lnTo>
                    <a:pt x="1336243" y="19507"/>
                  </a:lnTo>
                  <a:lnTo>
                    <a:pt x="1336243" y="40843"/>
                  </a:lnTo>
                  <a:lnTo>
                    <a:pt x="1255776" y="40843"/>
                  </a:lnTo>
                  <a:lnTo>
                    <a:pt x="1255776" y="66142"/>
                  </a:lnTo>
                  <a:lnTo>
                    <a:pt x="1317345" y="66142"/>
                  </a:lnTo>
                  <a:lnTo>
                    <a:pt x="1317345" y="170079"/>
                  </a:lnTo>
                  <a:lnTo>
                    <a:pt x="1257299" y="170079"/>
                  </a:lnTo>
                  <a:cubicBezTo>
                    <a:pt x="1255325" y="178905"/>
                    <a:pt x="1252797" y="187160"/>
                    <a:pt x="1249718" y="194844"/>
                  </a:cubicBezTo>
                  <a:cubicBezTo>
                    <a:pt x="1246638" y="202527"/>
                    <a:pt x="1242968" y="209715"/>
                    <a:pt x="1238707" y="216408"/>
                  </a:cubicBezTo>
                  <a:cubicBezTo>
                    <a:pt x="1254893" y="224987"/>
                    <a:pt x="1271288" y="232290"/>
                    <a:pt x="1287894" y="238316"/>
                  </a:cubicBezTo>
                  <a:cubicBezTo>
                    <a:pt x="1304499" y="244342"/>
                    <a:pt x="1319295" y="247910"/>
                    <a:pt x="1332280" y="249022"/>
                  </a:cubicBezTo>
                  <a:lnTo>
                    <a:pt x="1330756" y="270358"/>
                  </a:lnTo>
                  <a:cubicBezTo>
                    <a:pt x="1315618" y="268935"/>
                    <a:pt x="1298727" y="264846"/>
                    <a:pt x="1280083" y="258090"/>
                  </a:cubicBezTo>
                  <a:cubicBezTo>
                    <a:pt x="1261440" y="251333"/>
                    <a:pt x="1243177" y="243129"/>
                    <a:pt x="1225295" y="233477"/>
                  </a:cubicBezTo>
                  <a:cubicBezTo>
                    <a:pt x="1218152" y="241218"/>
                    <a:pt x="1209732" y="248215"/>
                    <a:pt x="1200035" y="254470"/>
                  </a:cubicBezTo>
                  <a:cubicBezTo>
                    <a:pt x="1190339" y="260725"/>
                    <a:pt x="1179252" y="266427"/>
                    <a:pt x="1166774" y="271577"/>
                  </a:cubicBezTo>
                  <a:lnTo>
                    <a:pt x="1158544" y="252070"/>
                  </a:lnTo>
                  <a:cubicBezTo>
                    <a:pt x="1169022" y="247637"/>
                    <a:pt x="1178166" y="242938"/>
                    <a:pt x="1185976" y="237973"/>
                  </a:cubicBezTo>
                  <a:cubicBezTo>
                    <a:pt x="1193787" y="233007"/>
                    <a:pt x="1200492" y="227851"/>
                    <a:pt x="1206093" y="222504"/>
                  </a:cubicBezTo>
                  <a:cubicBezTo>
                    <a:pt x="1196892" y="216815"/>
                    <a:pt x="1188700" y="211125"/>
                    <a:pt x="1181519" y="205435"/>
                  </a:cubicBezTo>
                  <a:cubicBezTo>
                    <a:pt x="1174337" y="199746"/>
                    <a:pt x="1168508" y="194361"/>
                    <a:pt x="1164031" y="189281"/>
                  </a:cubicBezTo>
                  <a:lnTo>
                    <a:pt x="1180185" y="175260"/>
                  </a:lnTo>
                  <a:cubicBezTo>
                    <a:pt x="1184211" y="179883"/>
                    <a:pt x="1189647" y="184811"/>
                    <a:pt x="1196492" y="190043"/>
                  </a:cubicBezTo>
                  <a:cubicBezTo>
                    <a:pt x="1203337" y="195275"/>
                    <a:pt x="1211211" y="200508"/>
                    <a:pt x="1220114" y="205740"/>
                  </a:cubicBezTo>
                  <a:cubicBezTo>
                    <a:pt x="1223892" y="199949"/>
                    <a:pt x="1227004" y="194082"/>
                    <a:pt x="1229448" y="188138"/>
                  </a:cubicBezTo>
                  <a:cubicBezTo>
                    <a:pt x="1231893" y="182194"/>
                    <a:pt x="1233862" y="176175"/>
                    <a:pt x="1235354" y="170079"/>
                  </a:cubicBezTo>
                  <a:lnTo>
                    <a:pt x="1174394" y="170079"/>
                  </a:lnTo>
                  <a:lnTo>
                    <a:pt x="1174394" y="66142"/>
                  </a:lnTo>
                  <a:lnTo>
                    <a:pt x="1234440" y="66142"/>
                  </a:lnTo>
                  <a:lnTo>
                    <a:pt x="1234440" y="40843"/>
                  </a:lnTo>
                  <a:lnTo>
                    <a:pt x="1155801" y="40843"/>
                  </a:lnTo>
                  <a:close/>
                  <a:moveTo>
                    <a:pt x="786079" y="16155"/>
                  </a:moveTo>
                  <a:lnTo>
                    <a:pt x="867765" y="16155"/>
                  </a:lnTo>
                  <a:lnTo>
                    <a:pt x="867765" y="75591"/>
                  </a:lnTo>
                  <a:lnTo>
                    <a:pt x="786079" y="75591"/>
                  </a:lnTo>
                  <a:close/>
                  <a:moveTo>
                    <a:pt x="1784299" y="11278"/>
                  </a:moveTo>
                  <a:lnTo>
                    <a:pt x="1785213" y="32614"/>
                  </a:lnTo>
                  <a:lnTo>
                    <a:pt x="1713585" y="35357"/>
                  </a:lnTo>
                  <a:lnTo>
                    <a:pt x="1713585" y="82601"/>
                  </a:lnTo>
                  <a:lnTo>
                    <a:pt x="1738274" y="82601"/>
                  </a:lnTo>
                  <a:lnTo>
                    <a:pt x="1747113" y="45720"/>
                  </a:lnTo>
                  <a:lnTo>
                    <a:pt x="1767840" y="50902"/>
                  </a:lnTo>
                  <a:lnTo>
                    <a:pt x="1760524" y="82601"/>
                  </a:lnTo>
                  <a:lnTo>
                    <a:pt x="1791004" y="82601"/>
                  </a:lnTo>
                  <a:lnTo>
                    <a:pt x="1791004" y="103937"/>
                  </a:lnTo>
                  <a:lnTo>
                    <a:pt x="1734007" y="103937"/>
                  </a:lnTo>
                  <a:lnTo>
                    <a:pt x="1794967" y="151486"/>
                  </a:lnTo>
                  <a:lnTo>
                    <a:pt x="1781556" y="168555"/>
                  </a:lnTo>
                  <a:lnTo>
                    <a:pt x="1713585" y="115215"/>
                  </a:lnTo>
                  <a:lnTo>
                    <a:pt x="1713585" y="173431"/>
                  </a:lnTo>
                  <a:lnTo>
                    <a:pt x="1692249" y="173431"/>
                  </a:lnTo>
                  <a:lnTo>
                    <a:pt x="1692249" y="114605"/>
                  </a:lnTo>
                  <a:lnTo>
                    <a:pt x="1619707" y="168555"/>
                  </a:lnTo>
                  <a:lnTo>
                    <a:pt x="1606905" y="151486"/>
                  </a:lnTo>
                  <a:lnTo>
                    <a:pt x="1670913" y="103937"/>
                  </a:lnTo>
                  <a:lnTo>
                    <a:pt x="1610258" y="103937"/>
                  </a:lnTo>
                  <a:lnTo>
                    <a:pt x="1610258" y="82601"/>
                  </a:lnTo>
                  <a:lnTo>
                    <a:pt x="1644091" y="82601"/>
                  </a:lnTo>
                  <a:lnTo>
                    <a:pt x="1635252" y="50902"/>
                  </a:lnTo>
                  <a:lnTo>
                    <a:pt x="1655978" y="45111"/>
                  </a:lnTo>
                  <a:lnTo>
                    <a:pt x="1666341" y="82601"/>
                  </a:lnTo>
                  <a:lnTo>
                    <a:pt x="1692249" y="82601"/>
                  </a:lnTo>
                  <a:lnTo>
                    <a:pt x="1692249" y="35967"/>
                  </a:lnTo>
                  <a:lnTo>
                    <a:pt x="1618792" y="38710"/>
                  </a:lnTo>
                  <a:lnTo>
                    <a:pt x="1617878" y="17679"/>
                  </a:lnTo>
                  <a:close/>
                  <a:moveTo>
                    <a:pt x="160934" y="9449"/>
                  </a:moveTo>
                  <a:lnTo>
                    <a:pt x="182270" y="9449"/>
                  </a:lnTo>
                  <a:lnTo>
                    <a:pt x="182270" y="69495"/>
                  </a:lnTo>
                  <a:lnTo>
                    <a:pt x="206959" y="69495"/>
                  </a:lnTo>
                  <a:lnTo>
                    <a:pt x="206959" y="90831"/>
                  </a:lnTo>
                  <a:lnTo>
                    <a:pt x="182270" y="90831"/>
                  </a:lnTo>
                  <a:lnTo>
                    <a:pt x="182270" y="274015"/>
                  </a:lnTo>
                  <a:lnTo>
                    <a:pt x="160934" y="274015"/>
                  </a:lnTo>
                  <a:lnTo>
                    <a:pt x="160934" y="90831"/>
                  </a:lnTo>
                  <a:lnTo>
                    <a:pt x="101803" y="90831"/>
                  </a:lnTo>
                  <a:lnTo>
                    <a:pt x="101803" y="69495"/>
                  </a:lnTo>
                  <a:lnTo>
                    <a:pt x="160934" y="69495"/>
                  </a:lnTo>
                  <a:close/>
                  <a:moveTo>
                    <a:pt x="712927" y="8230"/>
                  </a:moveTo>
                  <a:lnTo>
                    <a:pt x="734263" y="8230"/>
                  </a:lnTo>
                  <a:lnTo>
                    <a:pt x="734263" y="65227"/>
                  </a:lnTo>
                  <a:lnTo>
                    <a:pt x="756513" y="65227"/>
                  </a:lnTo>
                  <a:lnTo>
                    <a:pt x="756513" y="86563"/>
                  </a:lnTo>
                  <a:lnTo>
                    <a:pt x="734263" y="86563"/>
                  </a:lnTo>
                  <a:lnTo>
                    <a:pt x="734263" y="149657"/>
                  </a:lnTo>
                  <a:lnTo>
                    <a:pt x="753465" y="143866"/>
                  </a:lnTo>
                  <a:lnTo>
                    <a:pt x="759561" y="164592"/>
                  </a:lnTo>
                  <a:lnTo>
                    <a:pt x="734263" y="171907"/>
                  </a:lnTo>
                  <a:lnTo>
                    <a:pt x="734263" y="274320"/>
                  </a:lnTo>
                  <a:lnTo>
                    <a:pt x="712927" y="274320"/>
                  </a:lnTo>
                  <a:lnTo>
                    <a:pt x="712927" y="178308"/>
                  </a:lnTo>
                  <a:lnTo>
                    <a:pt x="687628" y="185623"/>
                  </a:lnTo>
                  <a:lnTo>
                    <a:pt x="681532" y="164897"/>
                  </a:lnTo>
                  <a:lnTo>
                    <a:pt x="712927" y="155753"/>
                  </a:lnTo>
                  <a:lnTo>
                    <a:pt x="712927" y="86563"/>
                  </a:lnTo>
                  <a:lnTo>
                    <a:pt x="686714" y="86563"/>
                  </a:lnTo>
                  <a:lnTo>
                    <a:pt x="686714" y="65227"/>
                  </a:lnTo>
                  <a:lnTo>
                    <a:pt x="712927" y="65227"/>
                  </a:lnTo>
                  <a:close/>
                  <a:moveTo>
                    <a:pt x="1496263" y="3963"/>
                  </a:moveTo>
                  <a:lnTo>
                    <a:pt x="1517599" y="4877"/>
                  </a:lnTo>
                  <a:lnTo>
                    <a:pt x="1515770" y="40539"/>
                  </a:lnTo>
                  <a:lnTo>
                    <a:pt x="1555394" y="40539"/>
                  </a:lnTo>
                  <a:lnTo>
                    <a:pt x="1555394" y="174041"/>
                  </a:lnTo>
                  <a:lnTo>
                    <a:pt x="1575816" y="174041"/>
                  </a:lnTo>
                  <a:lnTo>
                    <a:pt x="1575816" y="195377"/>
                  </a:lnTo>
                  <a:lnTo>
                    <a:pt x="1534058" y="195377"/>
                  </a:lnTo>
                  <a:lnTo>
                    <a:pt x="1534058" y="131369"/>
                  </a:lnTo>
                  <a:lnTo>
                    <a:pt x="1534058" y="61875"/>
                  </a:lnTo>
                  <a:lnTo>
                    <a:pt x="1514856" y="61875"/>
                  </a:lnTo>
                  <a:lnTo>
                    <a:pt x="1512112" y="119482"/>
                  </a:lnTo>
                  <a:lnTo>
                    <a:pt x="1534058" y="131369"/>
                  </a:lnTo>
                  <a:lnTo>
                    <a:pt x="1523695" y="150267"/>
                  </a:lnTo>
                  <a:lnTo>
                    <a:pt x="1510893" y="143256"/>
                  </a:lnTo>
                  <a:lnTo>
                    <a:pt x="1507845" y="204826"/>
                  </a:lnTo>
                  <a:lnTo>
                    <a:pt x="1486509" y="203911"/>
                  </a:lnTo>
                  <a:lnTo>
                    <a:pt x="1489862" y="131979"/>
                  </a:lnTo>
                  <a:lnTo>
                    <a:pt x="1466392" y="118872"/>
                  </a:lnTo>
                  <a:lnTo>
                    <a:pt x="1476756" y="99975"/>
                  </a:lnTo>
                  <a:lnTo>
                    <a:pt x="1491081" y="107899"/>
                  </a:lnTo>
                  <a:lnTo>
                    <a:pt x="1493520" y="61875"/>
                  </a:lnTo>
                  <a:lnTo>
                    <a:pt x="1471574" y="61875"/>
                  </a:lnTo>
                  <a:lnTo>
                    <a:pt x="1471574" y="40539"/>
                  </a:lnTo>
                  <a:lnTo>
                    <a:pt x="1494434" y="40539"/>
                  </a:lnTo>
                  <a:close/>
                  <a:moveTo>
                    <a:pt x="1412748" y="3658"/>
                  </a:moveTo>
                  <a:lnTo>
                    <a:pt x="1434083" y="3658"/>
                  </a:lnTo>
                  <a:lnTo>
                    <a:pt x="1434083" y="17374"/>
                  </a:lnTo>
                  <a:lnTo>
                    <a:pt x="1470050" y="17374"/>
                  </a:lnTo>
                  <a:lnTo>
                    <a:pt x="1470050" y="38710"/>
                  </a:lnTo>
                  <a:lnTo>
                    <a:pt x="1371904" y="38710"/>
                  </a:lnTo>
                  <a:lnTo>
                    <a:pt x="1371904" y="17374"/>
                  </a:lnTo>
                  <a:lnTo>
                    <a:pt x="1412748" y="17374"/>
                  </a:lnTo>
                  <a:close/>
                  <a:moveTo>
                    <a:pt x="251155" y="3658"/>
                  </a:moveTo>
                  <a:lnTo>
                    <a:pt x="272491" y="6401"/>
                  </a:lnTo>
                  <a:lnTo>
                    <a:pt x="268833" y="35052"/>
                  </a:lnTo>
                  <a:lnTo>
                    <a:pt x="315163" y="35052"/>
                  </a:lnTo>
                  <a:lnTo>
                    <a:pt x="315163" y="56388"/>
                  </a:lnTo>
                  <a:lnTo>
                    <a:pt x="266090" y="56388"/>
                  </a:lnTo>
                  <a:lnTo>
                    <a:pt x="257251" y="125578"/>
                  </a:lnTo>
                  <a:lnTo>
                    <a:pt x="277672" y="125578"/>
                  </a:lnTo>
                  <a:lnTo>
                    <a:pt x="277672" y="87783"/>
                  </a:lnTo>
                  <a:lnTo>
                    <a:pt x="299008" y="87783"/>
                  </a:lnTo>
                  <a:lnTo>
                    <a:pt x="299008" y="125578"/>
                  </a:lnTo>
                  <a:lnTo>
                    <a:pt x="313334" y="125578"/>
                  </a:lnTo>
                  <a:lnTo>
                    <a:pt x="313334" y="146914"/>
                  </a:lnTo>
                  <a:lnTo>
                    <a:pt x="299008" y="146914"/>
                  </a:lnTo>
                  <a:lnTo>
                    <a:pt x="299008" y="192024"/>
                  </a:lnTo>
                  <a:lnTo>
                    <a:pt x="315772" y="188976"/>
                  </a:lnTo>
                  <a:lnTo>
                    <a:pt x="319735" y="210007"/>
                  </a:lnTo>
                  <a:lnTo>
                    <a:pt x="299008" y="213970"/>
                  </a:lnTo>
                  <a:lnTo>
                    <a:pt x="299008" y="277368"/>
                  </a:lnTo>
                  <a:lnTo>
                    <a:pt x="277672" y="277368"/>
                  </a:lnTo>
                  <a:lnTo>
                    <a:pt x="277672" y="217932"/>
                  </a:lnTo>
                  <a:lnTo>
                    <a:pt x="229819" y="226467"/>
                  </a:lnTo>
                  <a:lnTo>
                    <a:pt x="225856" y="205435"/>
                  </a:lnTo>
                  <a:lnTo>
                    <a:pt x="277672" y="195987"/>
                  </a:lnTo>
                  <a:lnTo>
                    <a:pt x="277672" y="146914"/>
                  </a:lnTo>
                  <a:lnTo>
                    <a:pt x="233172" y="146914"/>
                  </a:lnTo>
                  <a:lnTo>
                    <a:pt x="244449" y="56388"/>
                  </a:lnTo>
                  <a:lnTo>
                    <a:pt x="227076" y="56388"/>
                  </a:lnTo>
                  <a:lnTo>
                    <a:pt x="227076" y="35052"/>
                  </a:lnTo>
                  <a:lnTo>
                    <a:pt x="247192" y="35052"/>
                  </a:lnTo>
                  <a:close/>
                  <a:moveTo>
                    <a:pt x="599541" y="3048"/>
                  </a:moveTo>
                  <a:lnTo>
                    <a:pt x="620877" y="3048"/>
                  </a:lnTo>
                  <a:lnTo>
                    <a:pt x="620877" y="67971"/>
                  </a:lnTo>
                  <a:lnTo>
                    <a:pt x="663854" y="67971"/>
                  </a:lnTo>
                  <a:lnTo>
                    <a:pt x="663854" y="89307"/>
                  </a:lnTo>
                  <a:lnTo>
                    <a:pt x="620877" y="89307"/>
                  </a:lnTo>
                  <a:lnTo>
                    <a:pt x="620877" y="149962"/>
                  </a:lnTo>
                  <a:lnTo>
                    <a:pt x="669036" y="149962"/>
                  </a:lnTo>
                  <a:lnTo>
                    <a:pt x="669036" y="171298"/>
                  </a:lnTo>
                  <a:lnTo>
                    <a:pt x="620877" y="171298"/>
                  </a:lnTo>
                  <a:lnTo>
                    <a:pt x="620877" y="273406"/>
                  </a:lnTo>
                  <a:lnTo>
                    <a:pt x="599541" y="273406"/>
                  </a:lnTo>
                  <a:lnTo>
                    <a:pt x="599541" y="171298"/>
                  </a:lnTo>
                  <a:lnTo>
                    <a:pt x="537057" y="171298"/>
                  </a:lnTo>
                  <a:lnTo>
                    <a:pt x="537057" y="149962"/>
                  </a:lnTo>
                  <a:lnTo>
                    <a:pt x="599541" y="149962"/>
                  </a:lnTo>
                  <a:lnTo>
                    <a:pt x="599541" y="89307"/>
                  </a:lnTo>
                  <a:lnTo>
                    <a:pt x="562965" y="89307"/>
                  </a:lnTo>
                  <a:lnTo>
                    <a:pt x="558088" y="123749"/>
                  </a:lnTo>
                  <a:lnTo>
                    <a:pt x="537057" y="120701"/>
                  </a:lnTo>
                  <a:lnTo>
                    <a:pt x="553516" y="7315"/>
                  </a:lnTo>
                  <a:lnTo>
                    <a:pt x="574548" y="10363"/>
                  </a:lnTo>
                  <a:lnTo>
                    <a:pt x="566013" y="67971"/>
                  </a:lnTo>
                  <a:lnTo>
                    <a:pt x="599541" y="67971"/>
                  </a:lnTo>
                  <a:close/>
                  <a:moveTo>
                    <a:pt x="516636" y="2743"/>
                  </a:moveTo>
                  <a:lnTo>
                    <a:pt x="535838" y="11887"/>
                  </a:lnTo>
                  <a:lnTo>
                    <a:pt x="515721" y="53645"/>
                  </a:lnTo>
                  <a:lnTo>
                    <a:pt x="515721" y="273406"/>
                  </a:lnTo>
                  <a:lnTo>
                    <a:pt x="494385" y="273406"/>
                  </a:lnTo>
                  <a:lnTo>
                    <a:pt x="494385" y="97536"/>
                  </a:lnTo>
                  <a:lnTo>
                    <a:pt x="469696" y="148438"/>
                  </a:lnTo>
                  <a:lnTo>
                    <a:pt x="450494" y="138989"/>
                  </a:lnTo>
                  <a:close/>
                  <a:moveTo>
                    <a:pt x="340156" y="2134"/>
                  </a:moveTo>
                  <a:lnTo>
                    <a:pt x="361188" y="6401"/>
                  </a:lnTo>
                  <a:lnTo>
                    <a:pt x="351434" y="53950"/>
                  </a:lnTo>
                  <a:lnTo>
                    <a:pt x="431292" y="53950"/>
                  </a:lnTo>
                  <a:lnTo>
                    <a:pt x="431292" y="105156"/>
                  </a:lnTo>
                  <a:lnTo>
                    <a:pt x="409956" y="105156"/>
                  </a:lnTo>
                  <a:lnTo>
                    <a:pt x="409956" y="75286"/>
                  </a:lnTo>
                  <a:lnTo>
                    <a:pt x="389229" y="75286"/>
                  </a:lnTo>
                  <a:lnTo>
                    <a:pt x="389229" y="134417"/>
                  </a:lnTo>
                  <a:cubicBezTo>
                    <a:pt x="389398" y="138260"/>
                    <a:pt x="390965" y="145071"/>
                    <a:pt x="393930" y="154848"/>
                  </a:cubicBezTo>
                  <a:cubicBezTo>
                    <a:pt x="396894" y="164625"/>
                    <a:pt x="400700" y="175798"/>
                    <a:pt x="405345" y="188367"/>
                  </a:cubicBezTo>
                  <a:cubicBezTo>
                    <a:pt x="409991" y="200935"/>
                    <a:pt x="414920" y="213327"/>
                    <a:pt x="420133" y="225543"/>
                  </a:cubicBezTo>
                  <a:cubicBezTo>
                    <a:pt x="425346" y="237758"/>
                    <a:pt x="430284" y="248226"/>
                    <a:pt x="434949" y="256947"/>
                  </a:cubicBezTo>
                  <a:lnTo>
                    <a:pt x="416356" y="267005"/>
                  </a:lnTo>
                  <a:cubicBezTo>
                    <a:pt x="412432" y="259927"/>
                    <a:pt x="408191" y="251257"/>
                    <a:pt x="403634" y="240995"/>
                  </a:cubicBezTo>
                  <a:cubicBezTo>
                    <a:pt x="399077" y="230734"/>
                    <a:pt x="394588" y="219896"/>
                    <a:pt x="390166" y="208483"/>
                  </a:cubicBezTo>
                  <a:cubicBezTo>
                    <a:pt x="385745" y="197070"/>
                    <a:pt x="381775" y="186097"/>
                    <a:pt x="378256" y="175565"/>
                  </a:cubicBezTo>
                  <a:cubicBezTo>
                    <a:pt x="374424" y="186400"/>
                    <a:pt x="370168" y="197580"/>
                    <a:pt x="365489" y="209104"/>
                  </a:cubicBezTo>
                  <a:cubicBezTo>
                    <a:pt x="360809" y="220628"/>
                    <a:pt x="356147" y="231492"/>
                    <a:pt x="351502" y="241695"/>
                  </a:cubicBezTo>
                  <a:cubicBezTo>
                    <a:pt x="346856" y="251899"/>
                    <a:pt x="342668" y="260437"/>
                    <a:pt x="338937" y="267310"/>
                  </a:cubicBezTo>
                  <a:lnTo>
                    <a:pt x="320040" y="256947"/>
                  </a:lnTo>
                  <a:cubicBezTo>
                    <a:pt x="324937" y="247922"/>
                    <a:pt x="330115" y="237224"/>
                    <a:pt x="335575" y="224852"/>
                  </a:cubicBezTo>
                  <a:cubicBezTo>
                    <a:pt x="341034" y="212480"/>
                    <a:pt x="346194" y="200001"/>
                    <a:pt x="351053" y="187414"/>
                  </a:cubicBezTo>
                  <a:cubicBezTo>
                    <a:pt x="355912" y="174828"/>
                    <a:pt x="359891" y="163701"/>
                    <a:pt x="362988" y="154034"/>
                  </a:cubicBezTo>
                  <a:cubicBezTo>
                    <a:pt x="366085" y="144367"/>
                    <a:pt x="367720" y="137726"/>
                    <a:pt x="367893" y="134112"/>
                  </a:cubicBezTo>
                  <a:lnTo>
                    <a:pt x="367893" y="75286"/>
                  </a:lnTo>
                  <a:lnTo>
                    <a:pt x="347167" y="75286"/>
                  </a:lnTo>
                  <a:lnTo>
                    <a:pt x="341071" y="106375"/>
                  </a:lnTo>
                  <a:lnTo>
                    <a:pt x="320344" y="102413"/>
                  </a:lnTo>
                  <a:close/>
                  <a:moveTo>
                    <a:pt x="1025042" y="610"/>
                  </a:moveTo>
                  <a:lnTo>
                    <a:pt x="1045768" y="5791"/>
                  </a:lnTo>
                  <a:lnTo>
                    <a:pt x="1032967" y="56388"/>
                  </a:lnTo>
                  <a:lnTo>
                    <a:pt x="1121968" y="56388"/>
                  </a:lnTo>
                  <a:lnTo>
                    <a:pt x="1121968" y="77724"/>
                  </a:lnTo>
                  <a:lnTo>
                    <a:pt x="1069848" y="77724"/>
                  </a:lnTo>
                  <a:lnTo>
                    <a:pt x="1069848" y="127711"/>
                  </a:lnTo>
                  <a:lnTo>
                    <a:pt x="1116177" y="127711"/>
                  </a:lnTo>
                  <a:lnTo>
                    <a:pt x="1116177" y="149047"/>
                  </a:lnTo>
                  <a:lnTo>
                    <a:pt x="1069848" y="149047"/>
                  </a:lnTo>
                  <a:lnTo>
                    <a:pt x="1069848" y="193548"/>
                  </a:lnTo>
                  <a:lnTo>
                    <a:pt x="1116177" y="193548"/>
                  </a:lnTo>
                  <a:lnTo>
                    <a:pt x="1116177" y="214884"/>
                  </a:lnTo>
                  <a:lnTo>
                    <a:pt x="1069848" y="214884"/>
                  </a:lnTo>
                  <a:lnTo>
                    <a:pt x="1069848" y="272187"/>
                  </a:lnTo>
                  <a:lnTo>
                    <a:pt x="1048512" y="272187"/>
                  </a:lnTo>
                  <a:lnTo>
                    <a:pt x="1048512" y="77724"/>
                  </a:lnTo>
                  <a:lnTo>
                    <a:pt x="1027785" y="77724"/>
                  </a:lnTo>
                  <a:lnTo>
                    <a:pt x="1015898" y="124968"/>
                  </a:lnTo>
                  <a:lnTo>
                    <a:pt x="995172" y="119787"/>
                  </a:lnTo>
                  <a:close/>
                  <a:moveTo>
                    <a:pt x="977188" y="0"/>
                  </a:moveTo>
                  <a:lnTo>
                    <a:pt x="996696" y="8839"/>
                  </a:lnTo>
                  <a:lnTo>
                    <a:pt x="974140" y="57607"/>
                  </a:lnTo>
                  <a:lnTo>
                    <a:pt x="974140" y="273406"/>
                  </a:lnTo>
                  <a:lnTo>
                    <a:pt x="952804" y="273406"/>
                  </a:lnTo>
                  <a:lnTo>
                    <a:pt x="952804" y="103937"/>
                  </a:lnTo>
                  <a:lnTo>
                    <a:pt x="929944" y="153315"/>
                  </a:lnTo>
                  <a:lnTo>
                    <a:pt x="910742" y="14417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4DDC410-EA99-4355-AC17-063F4AC220E4}"/>
              </a:ext>
            </a:extLst>
          </p:cNvPr>
          <p:cNvGrpSpPr/>
          <p:nvPr/>
        </p:nvGrpSpPr>
        <p:grpSpPr>
          <a:xfrm>
            <a:off x="5538075" y="3504230"/>
            <a:ext cx="2428875" cy="1956603"/>
            <a:chOff x="5538075" y="3504230"/>
            <a:chExt cx="2428875" cy="1956603"/>
          </a:xfrm>
        </p:grpSpPr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xmlns="" id="{1E9B829A-2A83-4FCA-A4CF-B70F285EFA94}"/>
                </a:ext>
              </a:extLst>
            </p:cNvPr>
            <p:cNvSpPr/>
            <p:nvPr/>
          </p:nvSpPr>
          <p:spPr>
            <a:xfrm>
              <a:off x="5538075" y="3504230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55127E42-755E-475D-9CA3-CAA6E33A9378}"/>
                </a:ext>
              </a:extLst>
            </p:cNvPr>
            <p:cNvSpPr txBox="1"/>
            <p:nvPr/>
          </p:nvSpPr>
          <p:spPr>
            <a:xfrm>
              <a:off x="6059290" y="3814227"/>
              <a:ext cx="1389850" cy="865876"/>
            </a:xfrm>
            <a:custGeom>
              <a:avLst/>
              <a:gdLst/>
              <a:ahLst/>
              <a:cxnLst/>
              <a:rect l="l" t="t" r="r" b="b"/>
              <a:pathLst>
                <a:path w="1389850" h="865876">
                  <a:moveTo>
                    <a:pt x="916190" y="621754"/>
                  </a:moveTo>
                  <a:lnTo>
                    <a:pt x="916190" y="686057"/>
                  </a:lnTo>
                  <a:lnTo>
                    <a:pt x="942403" y="686057"/>
                  </a:lnTo>
                  <a:lnTo>
                    <a:pt x="942403" y="621754"/>
                  </a:lnTo>
                  <a:close/>
                  <a:moveTo>
                    <a:pt x="239601" y="604552"/>
                  </a:moveTo>
                  <a:lnTo>
                    <a:pt x="239601" y="623802"/>
                  </a:lnTo>
                  <a:lnTo>
                    <a:pt x="257623" y="623802"/>
                  </a:lnTo>
                  <a:lnTo>
                    <a:pt x="257623" y="604552"/>
                  </a:lnTo>
                  <a:close/>
                  <a:moveTo>
                    <a:pt x="175708" y="604552"/>
                  </a:moveTo>
                  <a:lnTo>
                    <a:pt x="175708" y="623802"/>
                  </a:lnTo>
                  <a:lnTo>
                    <a:pt x="194138" y="623802"/>
                  </a:lnTo>
                  <a:lnTo>
                    <a:pt x="194138" y="604552"/>
                  </a:lnTo>
                  <a:close/>
                  <a:moveTo>
                    <a:pt x="577691" y="557041"/>
                  </a:moveTo>
                  <a:lnTo>
                    <a:pt x="577691" y="587759"/>
                  </a:lnTo>
                  <a:lnTo>
                    <a:pt x="619877" y="587759"/>
                  </a:lnTo>
                  <a:lnTo>
                    <a:pt x="619877" y="557041"/>
                  </a:lnTo>
                  <a:close/>
                  <a:moveTo>
                    <a:pt x="239601" y="549259"/>
                  </a:moveTo>
                  <a:lnTo>
                    <a:pt x="239601" y="568509"/>
                  </a:lnTo>
                  <a:lnTo>
                    <a:pt x="257623" y="568509"/>
                  </a:lnTo>
                  <a:lnTo>
                    <a:pt x="257623" y="549259"/>
                  </a:lnTo>
                  <a:close/>
                  <a:moveTo>
                    <a:pt x="175708" y="549259"/>
                  </a:moveTo>
                  <a:lnTo>
                    <a:pt x="175708" y="568509"/>
                  </a:lnTo>
                  <a:lnTo>
                    <a:pt x="194138" y="568509"/>
                  </a:lnTo>
                  <a:lnTo>
                    <a:pt x="194138" y="549259"/>
                  </a:lnTo>
                  <a:close/>
                  <a:moveTo>
                    <a:pt x="1298105" y="523456"/>
                  </a:moveTo>
                  <a:lnTo>
                    <a:pt x="1363637" y="544754"/>
                  </a:lnTo>
                  <a:cubicBezTo>
                    <a:pt x="1352570" y="587426"/>
                    <a:pt x="1338866" y="624851"/>
                    <a:pt x="1322526" y="657029"/>
                  </a:cubicBezTo>
                  <a:cubicBezTo>
                    <a:pt x="1306186" y="689206"/>
                    <a:pt x="1288489" y="716903"/>
                    <a:pt x="1269435" y="740121"/>
                  </a:cubicBezTo>
                  <a:cubicBezTo>
                    <a:pt x="1290520" y="757141"/>
                    <a:pt x="1310150" y="770202"/>
                    <a:pt x="1328323" y="779304"/>
                  </a:cubicBezTo>
                  <a:cubicBezTo>
                    <a:pt x="1346495" y="788405"/>
                    <a:pt x="1361210" y="794640"/>
                    <a:pt x="1372466" y="798008"/>
                  </a:cubicBezTo>
                  <a:cubicBezTo>
                    <a:pt x="1383721" y="801375"/>
                    <a:pt x="1389516" y="802968"/>
                    <a:pt x="1389850" y="802786"/>
                  </a:cubicBezTo>
                  <a:lnTo>
                    <a:pt x="1346025" y="861355"/>
                  </a:lnTo>
                  <a:cubicBezTo>
                    <a:pt x="1320068" y="853864"/>
                    <a:pt x="1296518" y="844273"/>
                    <a:pt x="1275373" y="832583"/>
                  </a:cubicBezTo>
                  <a:cubicBezTo>
                    <a:pt x="1254229" y="820893"/>
                    <a:pt x="1235184" y="807820"/>
                    <a:pt x="1218238" y="793366"/>
                  </a:cubicBezTo>
                  <a:cubicBezTo>
                    <a:pt x="1194520" y="812957"/>
                    <a:pt x="1172464" y="828020"/>
                    <a:pt x="1152069" y="838556"/>
                  </a:cubicBezTo>
                  <a:cubicBezTo>
                    <a:pt x="1131673" y="849091"/>
                    <a:pt x="1115169" y="856327"/>
                    <a:pt x="1102556" y="860263"/>
                  </a:cubicBezTo>
                  <a:cubicBezTo>
                    <a:pt x="1089942" y="864200"/>
                    <a:pt x="1083450" y="866065"/>
                    <a:pt x="1083078" y="865861"/>
                  </a:cubicBezTo>
                  <a:lnTo>
                    <a:pt x="1049493" y="802786"/>
                  </a:lnTo>
                  <a:cubicBezTo>
                    <a:pt x="1074238" y="797163"/>
                    <a:pt x="1096731" y="789466"/>
                    <a:pt x="1116970" y="779696"/>
                  </a:cubicBezTo>
                  <a:cubicBezTo>
                    <a:pt x="1137210" y="769926"/>
                    <a:pt x="1155402" y="758646"/>
                    <a:pt x="1171546" y="745855"/>
                  </a:cubicBezTo>
                  <a:cubicBezTo>
                    <a:pt x="1148807" y="717372"/>
                    <a:pt x="1131074" y="689738"/>
                    <a:pt x="1118347" y="662954"/>
                  </a:cubicBezTo>
                  <a:cubicBezTo>
                    <a:pt x="1105620" y="636170"/>
                    <a:pt x="1096715" y="614028"/>
                    <a:pt x="1091634" y="596527"/>
                  </a:cubicBezTo>
                  <a:cubicBezTo>
                    <a:pt x="1086552" y="579027"/>
                    <a:pt x="1084110" y="569960"/>
                    <a:pt x="1084307" y="569328"/>
                  </a:cubicBezTo>
                  <a:lnTo>
                    <a:pt x="1144924" y="548850"/>
                  </a:lnTo>
                  <a:cubicBezTo>
                    <a:pt x="1154890" y="579918"/>
                    <a:pt x="1166597" y="607479"/>
                    <a:pt x="1180045" y="631533"/>
                  </a:cubicBezTo>
                  <a:cubicBezTo>
                    <a:pt x="1193493" y="655587"/>
                    <a:pt x="1207862" y="676492"/>
                    <a:pt x="1223153" y="694249"/>
                  </a:cubicBezTo>
                  <a:cubicBezTo>
                    <a:pt x="1243935" y="666997"/>
                    <a:pt x="1259757" y="640405"/>
                    <a:pt x="1270618" y="614473"/>
                  </a:cubicBezTo>
                  <a:cubicBezTo>
                    <a:pt x="1281479" y="588540"/>
                    <a:pt x="1288836" y="567045"/>
                    <a:pt x="1292689" y="549987"/>
                  </a:cubicBezTo>
                  <a:cubicBezTo>
                    <a:pt x="1296543" y="532929"/>
                    <a:pt x="1298348" y="524085"/>
                    <a:pt x="1298105" y="523456"/>
                  </a:cubicBezTo>
                  <a:close/>
                  <a:moveTo>
                    <a:pt x="726148" y="515264"/>
                  </a:moveTo>
                  <a:lnTo>
                    <a:pt x="792499" y="515264"/>
                  </a:lnTo>
                  <a:lnTo>
                    <a:pt x="792499" y="577929"/>
                  </a:lnTo>
                  <a:lnTo>
                    <a:pt x="726148" y="577929"/>
                  </a:lnTo>
                  <a:close/>
                  <a:moveTo>
                    <a:pt x="21298" y="515264"/>
                  </a:moveTo>
                  <a:lnTo>
                    <a:pt x="87649" y="515264"/>
                  </a:lnTo>
                  <a:lnTo>
                    <a:pt x="87649" y="577929"/>
                  </a:lnTo>
                  <a:lnTo>
                    <a:pt x="21298" y="577929"/>
                  </a:lnTo>
                  <a:close/>
                  <a:moveTo>
                    <a:pt x="523218" y="506254"/>
                  </a:moveTo>
                  <a:lnTo>
                    <a:pt x="674351" y="506254"/>
                  </a:lnTo>
                  <a:lnTo>
                    <a:pt x="674351" y="639366"/>
                  </a:lnTo>
                  <a:lnTo>
                    <a:pt x="523218" y="639366"/>
                  </a:lnTo>
                  <a:close/>
                  <a:moveTo>
                    <a:pt x="501101" y="501748"/>
                  </a:moveTo>
                  <a:lnTo>
                    <a:pt x="503968" y="551307"/>
                  </a:lnTo>
                  <a:lnTo>
                    <a:pt x="472021" y="552945"/>
                  </a:lnTo>
                  <a:lnTo>
                    <a:pt x="472021" y="589397"/>
                  </a:lnTo>
                  <a:lnTo>
                    <a:pt x="504377" y="589397"/>
                  </a:lnTo>
                  <a:lnTo>
                    <a:pt x="504377" y="643461"/>
                  </a:lnTo>
                  <a:lnTo>
                    <a:pt x="479393" y="643461"/>
                  </a:lnTo>
                  <a:lnTo>
                    <a:pt x="524856" y="726605"/>
                  </a:lnTo>
                  <a:lnTo>
                    <a:pt x="522808" y="728653"/>
                  </a:lnTo>
                  <a:lnTo>
                    <a:pt x="565813" y="728653"/>
                  </a:lnTo>
                  <a:lnTo>
                    <a:pt x="565813" y="704078"/>
                  </a:lnTo>
                  <a:lnTo>
                    <a:pt x="519941" y="706536"/>
                  </a:lnTo>
                  <a:lnTo>
                    <a:pt x="512159" y="658206"/>
                  </a:lnTo>
                  <a:lnTo>
                    <a:pt x="671893" y="649195"/>
                  </a:lnTo>
                  <a:lnTo>
                    <a:pt x="678447" y="697525"/>
                  </a:lnTo>
                  <a:lnTo>
                    <a:pt x="628069" y="700392"/>
                  </a:lnTo>
                  <a:lnTo>
                    <a:pt x="628069" y="728653"/>
                  </a:lnTo>
                  <a:lnTo>
                    <a:pt x="678037" y="728653"/>
                  </a:lnTo>
                  <a:lnTo>
                    <a:pt x="678037" y="778621"/>
                  </a:lnTo>
                  <a:lnTo>
                    <a:pt x="628069" y="778621"/>
                  </a:lnTo>
                  <a:lnTo>
                    <a:pt x="628069" y="800329"/>
                  </a:lnTo>
                  <a:lnTo>
                    <a:pt x="689505" y="800329"/>
                  </a:lnTo>
                  <a:lnTo>
                    <a:pt x="689505" y="854393"/>
                  </a:lnTo>
                  <a:lnTo>
                    <a:pt x="503968" y="854393"/>
                  </a:lnTo>
                  <a:lnTo>
                    <a:pt x="503968" y="800329"/>
                  </a:lnTo>
                  <a:lnTo>
                    <a:pt x="565813" y="800329"/>
                  </a:lnTo>
                  <a:lnTo>
                    <a:pt x="565813" y="778621"/>
                  </a:lnTo>
                  <a:lnTo>
                    <a:pt x="515845" y="778621"/>
                  </a:lnTo>
                  <a:lnTo>
                    <a:pt x="515845" y="736435"/>
                  </a:lnTo>
                  <a:lnTo>
                    <a:pt x="487585" y="766334"/>
                  </a:lnTo>
                  <a:lnTo>
                    <a:pt x="472021" y="725786"/>
                  </a:lnTo>
                  <a:lnTo>
                    <a:pt x="472021" y="858488"/>
                  </a:lnTo>
                  <a:lnTo>
                    <a:pt x="409765" y="858488"/>
                  </a:lnTo>
                  <a:lnTo>
                    <a:pt x="409765" y="736845"/>
                  </a:lnTo>
                  <a:lnTo>
                    <a:pt x="390106" y="786403"/>
                  </a:lnTo>
                  <a:lnTo>
                    <a:pt x="352834" y="740531"/>
                  </a:lnTo>
                  <a:lnTo>
                    <a:pt x="406079" y="643461"/>
                  </a:lnTo>
                  <a:lnTo>
                    <a:pt x="374542" y="643461"/>
                  </a:lnTo>
                  <a:lnTo>
                    <a:pt x="374542" y="589397"/>
                  </a:lnTo>
                  <a:lnTo>
                    <a:pt x="409765" y="589397"/>
                  </a:lnTo>
                  <a:lnTo>
                    <a:pt x="409765" y="555403"/>
                  </a:lnTo>
                  <a:lnTo>
                    <a:pt x="379047" y="556632"/>
                  </a:lnTo>
                  <a:lnTo>
                    <a:pt x="376590" y="507073"/>
                  </a:lnTo>
                  <a:close/>
                  <a:moveTo>
                    <a:pt x="123282" y="500929"/>
                  </a:moveTo>
                  <a:lnTo>
                    <a:pt x="310048" y="500929"/>
                  </a:lnTo>
                  <a:lnTo>
                    <a:pt x="310048" y="673770"/>
                  </a:lnTo>
                  <a:lnTo>
                    <a:pt x="253936" y="673770"/>
                  </a:lnTo>
                  <a:lnTo>
                    <a:pt x="253936" y="695068"/>
                  </a:lnTo>
                  <a:lnTo>
                    <a:pt x="323974" y="695068"/>
                  </a:lnTo>
                  <a:lnTo>
                    <a:pt x="323974" y="747084"/>
                  </a:lnTo>
                  <a:lnTo>
                    <a:pt x="262128" y="747084"/>
                  </a:lnTo>
                  <a:lnTo>
                    <a:pt x="340357" y="809749"/>
                  </a:lnTo>
                  <a:lnTo>
                    <a:pt x="299399" y="850706"/>
                  </a:lnTo>
                  <a:lnTo>
                    <a:pt x="253936" y="804834"/>
                  </a:lnTo>
                  <a:lnTo>
                    <a:pt x="253936" y="858079"/>
                  </a:lnTo>
                  <a:lnTo>
                    <a:pt x="179803" y="858079"/>
                  </a:lnTo>
                  <a:lnTo>
                    <a:pt x="179803" y="802376"/>
                  </a:lnTo>
                  <a:lnTo>
                    <a:pt x="133931" y="849887"/>
                  </a:lnTo>
                  <a:lnTo>
                    <a:pt x="103622" y="823265"/>
                  </a:lnTo>
                  <a:lnTo>
                    <a:pt x="34404" y="859717"/>
                  </a:lnTo>
                  <a:lnTo>
                    <a:pt x="8601" y="803196"/>
                  </a:lnTo>
                  <a:lnTo>
                    <a:pt x="40548" y="788451"/>
                  </a:lnTo>
                  <a:lnTo>
                    <a:pt x="40548" y="663121"/>
                  </a:lnTo>
                  <a:lnTo>
                    <a:pt x="0" y="663121"/>
                  </a:lnTo>
                  <a:lnTo>
                    <a:pt x="0" y="600866"/>
                  </a:lnTo>
                  <a:lnTo>
                    <a:pt x="99936" y="600866"/>
                  </a:lnTo>
                  <a:lnTo>
                    <a:pt x="99936" y="761009"/>
                  </a:lnTo>
                  <a:lnTo>
                    <a:pt x="129016" y="747493"/>
                  </a:lnTo>
                  <a:lnTo>
                    <a:pt x="129016" y="779850"/>
                  </a:lnTo>
                  <a:lnTo>
                    <a:pt x="168335" y="747084"/>
                  </a:lnTo>
                  <a:lnTo>
                    <a:pt x="117138" y="747084"/>
                  </a:lnTo>
                  <a:lnTo>
                    <a:pt x="117138" y="695068"/>
                  </a:lnTo>
                  <a:lnTo>
                    <a:pt x="179803" y="695068"/>
                  </a:lnTo>
                  <a:lnTo>
                    <a:pt x="179803" y="673770"/>
                  </a:lnTo>
                  <a:lnTo>
                    <a:pt x="123282" y="673770"/>
                  </a:lnTo>
                  <a:close/>
                  <a:moveTo>
                    <a:pt x="1226429" y="498472"/>
                  </a:moveTo>
                  <a:cubicBezTo>
                    <a:pt x="1232484" y="510367"/>
                    <a:pt x="1238669" y="523757"/>
                    <a:pt x="1244982" y="538641"/>
                  </a:cubicBezTo>
                  <a:cubicBezTo>
                    <a:pt x="1251295" y="553524"/>
                    <a:pt x="1256629" y="566519"/>
                    <a:pt x="1260985" y="577626"/>
                  </a:cubicBezTo>
                  <a:cubicBezTo>
                    <a:pt x="1265342" y="588733"/>
                    <a:pt x="1267612" y="594568"/>
                    <a:pt x="1267796" y="595132"/>
                  </a:cubicBezTo>
                  <a:lnTo>
                    <a:pt x="1207179" y="618887"/>
                  </a:lnTo>
                  <a:cubicBezTo>
                    <a:pt x="1207038" y="618501"/>
                    <a:pt x="1205401" y="614077"/>
                    <a:pt x="1202271" y="605614"/>
                  </a:cubicBezTo>
                  <a:cubicBezTo>
                    <a:pt x="1199140" y="597152"/>
                    <a:pt x="1195367" y="586968"/>
                    <a:pt x="1190950" y="575062"/>
                  </a:cubicBezTo>
                  <a:cubicBezTo>
                    <a:pt x="1186533" y="563157"/>
                    <a:pt x="1182324" y="551847"/>
                    <a:pt x="1178323" y="541132"/>
                  </a:cubicBezTo>
                  <a:cubicBezTo>
                    <a:pt x="1174323" y="530417"/>
                    <a:pt x="1171381" y="522613"/>
                    <a:pt x="1169498" y="517722"/>
                  </a:cubicBezTo>
                  <a:close/>
                  <a:moveTo>
                    <a:pt x="853935" y="492328"/>
                  </a:moveTo>
                  <a:lnTo>
                    <a:pt x="916190" y="492328"/>
                  </a:lnTo>
                  <a:lnTo>
                    <a:pt x="916190" y="557860"/>
                  </a:lnTo>
                  <a:lnTo>
                    <a:pt x="942403" y="557860"/>
                  </a:lnTo>
                  <a:lnTo>
                    <a:pt x="942403" y="492328"/>
                  </a:lnTo>
                  <a:lnTo>
                    <a:pt x="1003020" y="492328"/>
                  </a:lnTo>
                  <a:lnTo>
                    <a:pt x="1003020" y="557860"/>
                  </a:lnTo>
                  <a:lnTo>
                    <a:pt x="1031691" y="557860"/>
                  </a:lnTo>
                  <a:lnTo>
                    <a:pt x="1031691" y="621754"/>
                  </a:lnTo>
                  <a:lnTo>
                    <a:pt x="1003020" y="621754"/>
                  </a:lnTo>
                  <a:lnTo>
                    <a:pt x="1003020" y="686057"/>
                  </a:lnTo>
                  <a:lnTo>
                    <a:pt x="1037834" y="686057"/>
                  </a:lnTo>
                  <a:lnTo>
                    <a:pt x="1037834" y="749951"/>
                  </a:lnTo>
                  <a:lnTo>
                    <a:pt x="1003020" y="749951"/>
                  </a:lnTo>
                  <a:lnTo>
                    <a:pt x="1003020" y="858488"/>
                  </a:lnTo>
                  <a:lnTo>
                    <a:pt x="942403" y="858488"/>
                  </a:lnTo>
                  <a:lnTo>
                    <a:pt x="942403" y="749951"/>
                  </a:lnTo>
                  <a:lnTo>
                    <a:pt x="915371" y="749951"/>
                  </a:lnTo>
                  <a:cubicBezTo>
                    <a:pt x="914646" y="762127"/>
                    <a:pt x="912922" y="777503"/>
                    <a:pt x="910200" y="796079"/>
                  </a:cubicBezTo>
                  <a:cubicBezTo>
                    <a:pt x="907478" y="814655"/>
                    <a:pt x="903195" y="837097"/>
                    <a:pt x="897350" y="863403"/>
                  </a:cubicBezTo>
                  <a:lnTo>
                    <a:pt x="835504" y="854393"/>
                  </a:lnTo>
                  <a:cubicBezTo>
                    <a:pt x="840214" y="832915"/>
                    <a:pt x="844003" y="813512"/>
                    <a:pt x="846870" y="796182"/>
                  </a:cubicBezTo>
                  <a:cubicBezTo>
                    <a:pt x="849737" y="778852"/>
                    <a:pt x="851682" y="763441"/>
                    <a:pt x="852706" y="749951"/>
                  </a:cubicBezTo>
                  <a:lnTo>
                    <a:pt x="829361" y="749951"/>
                  </a:lnTo>
                  <a:lnTo>
                    <a:pt x="829361" y="809749"/>
                  </a:lnTo>
                  <a:lnTo>
                    <a:pt x="739254" y="859717"/>
                  </a:lnTo>
                  <a:lnTo>
                    <a:pt x="713451" y="803196"/>
                  </a:lnTo>
                  <a:lnTo>
                    <a:pt x="745398" y="788041"/>
                  </a:lnTo>
                  <a:lnTo>
                    <a:pt x="745398" y="663121"/>
                  </a:lnTo>
                  <a:lnTo>
                    <a:pt x="704850" y="663121"/>
                  </a:lnTo>
                  <a:lnTo>
                    <a:pt x="704850" y="600866"/>
                  </a:lnTo>
                  <a:lnTo>
                    <a:pt x="804786" y="600866"/>
                  </a:lnTo>
                  <a:lnTo>
                    <a:pt x="804786" y="759371"/>
                  </a:lnTo>
                  <a:lnTo>
                    <a:pt x="824036" y="749951"/>
                  </a:lnTo>
                  <a:lnTo>
                    <a:pt x="818712" y="749951"/>
                  </a:lnTo>
                  <a:lnTo>
                    <a:pt x="818712" y="686057"/>
                  </a:lnTo>
                  <a:lnTo>
                    <a:pt x="853935" y="686057"/>
                  </a:lnTo>
                  <a:lnTo>
                    <a:pt x="853935" y="621754"/>
                  </a:lnTo>
                  <a:lnTo>
                    <a:pt x="824855" y="621754"/>
                  </a:lnTo>
                  <a:lnTo>
                    <a:pt x="824855" y="557860"/>
                  </a:lnTo>
                  <a:lnTo>
                    <a:pt x="853935" y="557860"/>
                  </a:lnTo>
                  <a:close/>
                  <a:moveTo>
                    <a:pt x="828951" y="293256"/>
                  </a:moveTo>
                  <a:lnTo>
                    <a:pt x="828951" y="315782"/>
                  </a:lnTo>
                  <a:lnTo>
                    <a:pt x="915371" y="315782"/>
                  </a:lnTo>
                  <a:lnTo>
                    <a:pt x="915371" y="293256"/>
                  </a:lnTo>
                  <a:close/>
                  <a:moveTo>
                    <a:pt x="869499" y="206835"/>
                  </a:moveTo>
                  <a:cubicBezTo>
                    <a:pt x="861700" y="212586"/>
                    <a:pt x="853850" y="218082"/>
                    <a:pt x="845948" y="223321"/>
                  </a:cubicBezTo>
                  <a:cubicBezTo>
                    <a:pt x="838047" y="228560"/>
                    <a:pt x="830197" y="233441"/>
                    <a:pt x="822398" y="237963"/>
                  </a:cubicBezTo>
                  <a:lnTo>
                    <a:pt x="921925" y="237963"/>
                  </a:lnTo>
                  <a:cubicBezTo>
                    <a:pt x="912317" y="233031"/>
                    <a:pt x="903169" y="227946"/>
                    <a:pt x="894483" y="222706"/>
                  </a:cubicBezTo>
                  <a:cubicBezTo>
                    <a:pt x="885797" y="217467"/>
                    <a:pt x="877469" y="212177"/>
                    <a:pt x="869499" y="206835"/>
                  </a:cubicBezTo>
                  <a:close/>
                  <a:moveTo>
                    <a:pt x="1188748" y="138027"/>
                  </a:moveTo>
                  <a:lnTo>
                    <a:pt x="1257967" y="138027"/>
                  </a:lnTo>
                  <a:lnTo>
                    <a:pt x="1257967" y="378038"/>
                  </a:lnTo>
                  <a:lnTo>
                    <a:pt x="1188748" y="378038"/>
                  </a:lnTo>
                  <a:close/>
                  <a:moveTo>
                    <a:pt x="826084" y="91745"/>
                  </a:moveTo>
                  <a:cubicBezTo>
                    <a:pt x="831229" y="97701"/>
                    <a:pt x="837322" y="103913"/>
                    <a:pt x="844361" y="110380"/>
                  </a:cubicBezTo>
                  <a:cubicBezTo>
                    <a:pt x="851401" y="116848"/>
                    <a:pt x="859234" y="123470"/>
                    <a:pt x="867861" y="130245"/>
                  </a:cubicBezTo>
                  <a:cubicBezTo>
                    <a:pt x="874226" y="124084"/>
                    <a:pt x="880029" y="117770"/>
                    <a:pt x="885268" y="111302"/>
                  </a:cubicBezTo>
                  <a:cubicBezTo>
                    <a:pt x="890507" y="104834"/>
                    <a:pt x="895080" y="98315"/>
                    <a:pt x="898988" y="91745"/>
                  </a:cubicBezTo>
                  <a:close/>
                  <a:moveTo>
                    <a:pt x="260899" y="15973"/>
                  </a:moveTo>
                  <a:lnTo>
                    <a:pt x="311686" y="15973"/>
                  </a:lnTo>
                  <a:lnTo>
                    <a:pt x="311686" y="371894"/>
                  </a:lnTo>
                  <a:lnTo>
                    <a:pt x="251479" y="371894"/>
                  </a:lnTo>
                  <a:lnTo>
                    <a:pt x="260899" y="352644"/>
                  </a:lnTo>
                  <a:close/>
                  <a:moveTo>
                    <a:pt x="204787" y="15973"/>
                  </a:moveTo>
                  <a:lnTo>
                    <a:pt x="252708" y="15973"/>
                  </a:lnTo>
                  <a:lnTo>
                    <a:pt x="252708" y="350187"/>
                  </a:lnTo>
                  <a:lnTo>
                    <a:pt x="204787" y="350187"/>
                  </a:lnTo>
                  <a:close/>
                  <a:moveTo>
                    <a:pt x="1225201" y="10649"/>
                  </a:moveTo>
                  <a:lnTo>
                    <a:pt x="1389850" y="140075"/>
                  </a:lnTo>
                  <a:lnTo>
                    <a:pt x="1350531" y="187995"/>
                  </a:lnTo>
                  <a:lnTo>
                    <a:pt x="1225610" y="83553"/>
                  </a:lnTo>
                  <a:lnTo>
                    <a:pt x="1093317" y="190862"/>
                  </a:lnTo>
                  <a:lnTo>
                    <a:pt x="1056865" y="140075"/>
                  </a:lnTo>
                  <a:close/>
                  <a:moveTo>
                    <a:pt x="80686" y="8191"/>
                  </a:moveTo>
                  <a:lnTo>
                    <a:pt x="138027" y="8191"/>
                  </a:lnTo>
                  <a:lnTo>
                    <a:pt x="138027" y="62665"/>
                  </a:lnTo>
                  <a:lnTo>
                    <a:pt x="190043" y="62665"/>
                  </a:lnTo>
                  <a:lnTo>
                    <a:pt x="190043" y="112633"/>
                  </a:lnTo>
                  <a:lnTo>
                    <a:pt x="138027" y="112633"/>
                  </a:lnTo>
                  <a:lnTo>
                    <a:pt x="138027" y="134750"/>
                  </a:lnTo>
                  <a:lnTo>
                    <a:pt x="196596" y="134750"/>
                  </a:lnTo>
                  <a:lnTo>
                    <a:pt x="196596" y="186357"/>
                  </a:lnTo>
                  <a:lnTo>
                    <a:pt x="138027" y="186357"/>
                  </a:lnTo>
                  <a:lnTo>
                    <a:pt x="138027" y="201101"/>
                  </a:lnTo>
                  <a:lnTo>
                    <a:pt x="193729" y="201101"/>
                  </a:lnTo>
                  <a:lnTo>
                    <a:pt x="193729" y="350187"/>
                  </a:lnTo>
                  <a:lnTo>
                    <a:pt x="140894" y="350187"/>
                  </a:lnTo>
                  <a:lnTo>
                    <a:pt x="148266" y="336671"/>
                  </a:lnTo>
                  <a:lnTo>
                    <a:pt x="148266" y="252298"/>
                  </a:lnTo>
                  <a:lnTo>
                    <a:pt x="138027" y="252298"/>
                  </a:lnTo>
                  <a:lnTo>
                    <a:pt x="138027" y="371894"/>
                  </a:lnTo>
                  <a:lnTo>
                    <a:pt x="80686" y="371894"/>
                  </a:lnTo>
                  <a:lnTo>
                    <a:pt x="80686" y="252298"/>
                  </a:lnTo>
                  <a:lnTo>
                    <a:pt x="70447" y="252298"/>
                  </a:lnTo>
                  <a:lnTo>
                    <a:pt x="70447" y="350187"/>
                  </a:lnTo>
                  <a:lnTo>
                    <a:pt x="22527" y="350187"/>
                  </a:lnTo>
                  <a:lnTo>
                    <a:pt x="22527" y="201101"/>
                  </a:lnTo>
                  <a:lnTo>
                    <a:pt x="80686" y="201101"/>
                  </a:lnTo>
                  <a:lnTo>
                    <a:pt x="80686" y="186357"/>
                  </a:lnTo>
                  <a:lnTo>
                    <a:pt x="16793" y="186357"/>
                  </a:lnTo>
                  <a:lnTo>
                    <a:pt x="16793" y="134750"/>
                  </a:lnTo>
                  <a:lnTo>
                    <a:pt x="80686" y="134750"/>
                  </a:lnTo>
                  <a:lnTo>
                    <a:pt x="80686" y="112633"/>
                  </a:lnTo>
                  <a:lnTo>
                    <a:pt x="52426" y="112633"/>
                  </a:lnTo>
                  <a:lnTo>
                    <a:pt x="48739" y="128197"/>
                  </a:lnTo>
                  <a:lnTo>
                    <a:pt x="2048" y="128197"/>
                  </a:lnTo>
                  <a:lnTo>
                    <a:pt x="29899" y="15973"/>
                  </a:lnTo>
                  <a:lnTo>
                    <a:pt x="76590" y="15973"/>
                  </a:lnTo>
                  <a:lnTo>
                    <a:pt x="64713" y="62665"/>
                  </a:lnTo>
                  <a:lnTo>
                    <a:pt x="80686" y="62665"/>
                  </a:lnTo>
                  <a:close/>
                  <a:moveTo>
                    <a:pt x="518303" y="7782"/>
                  </a:moveTo>
                  <a:lnTo>
                    <a:pt x="575234" y="7782"/>
                  </a:lnTo>
                  <a:lnTo>
                    <a:pt x="558032" y="66351"/>
                  </a:lnTo>
                  <a:lnTo>
                    <a:pt x="679266" y="66351"/>
                  </a:lnTo>
                  <a:lnTo>
                    <a:pt x="679266" y="124511"/>
                  </a:lnTo>
                  <a:lnTo>
                    <a:pt x="611686" y="124511"/>
                  </a:lnTo>
                  <a:lnTo>
                    <a:pt x="611686" y="158915"/>
                  </a:lnTo>
                  <a:lnTo>
                    <a:pt x="670665" y="158915"/>
                  </a:lnTo>
                  <a:lnTo>
                    <a:pt x="670665" y="216665"/>
                  </a:lnTo>
                  <a:lnTo>
                    <a:pt x="611686" y="216665"/>
                  </a:lnTo>
                  <a:lnTo>
                    <a:pt x="611686" y="247793"/>
                  </a:lnTo>
                  <a:lnTo>
                    <a:pt x="670665" y="247793"/>
                  </a:lnTo>
                  <a:lnTo>
                    <a:pt x="670665" y="305543"/>
                  </a:lnTo>
                  <a:lnTo>
                    <a:pt x="611686" y="305543"/>
                  </a:lnTo>
                  <a:lnTo>
                    <a:pt x="611686" y="371484"/>
                  </a:lnTo>
                  <a:lnTo>
                    <a:pt x="548611" y="371484"/>
                  </a:lnTo>
                  <a:lnTo>
                    <a:pt x="548611" y="124511"/>
                  </a:lnTo>
                  <a:lnTo>
                    <a:pt x="541239" y="124511"/>
                  </a:lnTo>
                  <a:lnTo>
                    <a:pt x="528542" y="168335"/>
                  </a:lnTo>
                  <a:lnTo>
                    <a:pt x="471611" y="168335"/>
                  </a:lnTo>
                  <a:close/>
                  <a:moveTo>
                    <a:pt x="445808" y="3277"/>
                  </a:moveTo>
                  <a:lnTo>
                    <a:pt x="500281" y="16793"/>
                  </a:lnTo>
                  <a:lnTo>
                    <a:pt x="467515" y="77819"/>
                  </a:lnTo>
                  <a:lnTo>
                    <a:pt x="467515" y="371484"/>
                  </a:lnTo>
                  <a:lnTo>
                    <a:pt x="405260" y="371484"/>
                  </a:lnTo>
                  <a:lnTo>
                    <a:pt x="405260" y="193729"/>
                  </a:lnTo>
                  <a:lnTo>
                    <a:pt x="386829" y="227724"/>
                  </a:lnTo>
                  <a:lnTo>
                    <a:pt x="350787" y="179394"/>
                  </a:lnTo>
                  <a:close/>
                  <a:moveTo>
                    <a:pt x="829770" y="0"/>
                  </a:moveTo>
                  <a:lnTo>
                    <a:pt x="879329" y="25803"/>
                  </a:lnTo>
                  <a:lnTo>
                    <a:pt x="867451" y="38910"/>
                  </a:lnTo>
                  <a:lnTo>
                    <a:pt x="992371" y="38910"/>
                  </a:lnTo>
                  <a:cubicBezTo>
                    <a:pt x="987619" y="62716"/>
                    <a:pt x="978693" y="85243"/>
                    <a:pt x="965595" y="106489"/>
                  </a:cubicBezTo>
                  <a:cubicBezTo>
                    <a:pt x="952498" y="127736"/>
                    <a:pt x="936712" y="147396"/>
                    <a:pt x="918238" y="165468"/>
                  </a:cubicBezTo>
                  <a:cubicBezTo>
                    <a:pt x="936140" y="176407"/>
                    <a:pt x="955220" y="186578"/>
                    <a:pt x="975477" y="195982"/>
                  </a:cubicBezTo>
                  <a:cubicBezTo>
                    <a:pt x="995733" y="205385"/>
                    <a:pt x="1016656" y="213508"/>
                    <a:pt x="1038244" y="220351"/>
                  </a:cubicBezTo>
                  <a:lnTo>
                    <a:pt x="1003840" y="273186"/>
                  </a:lnTo>
                  <a:cubicBezTo>
                    <a:pt x="996536" y="270797"/>
                    <a:pt x="989436" y="268203"/>
                    <a:pt x="982542" y="265405"/>
                  </a:cubicBezTo>
                  <a:lnTo>
                    <a:pt x="982542" y="371484"/>
                  </a:lnTo>
                  <a:lnTo>
                    <a:pt x="762190" y="371484"/>
                  </a:lnTo>
                  <a:lnTo>
                    <a:pt x="762190" y="269091"/>
                  </a:lnTo>
                  <a:cubicBezTo>
                    <a:pt x="753111" y="273186"/>
                    <a:pt x="744647" y="276463"/>
                    <a:pt x="736797" y="278921"/>
                  </a:cubicBezTo>
                  <a:lnTo>
                    <a:pt x="700754" y="231410"/>
                  </a:lnTo>
                  <a:cubicBezTo>
                    <a:pt x="718895" y="225548"/>
                    <a:pt x="738418" y="217305"/>
                    <a:pt x="759323" y="206682"/>
                  </a:cubicBezTo>
                  <a:cubicBezTo>
                    <a:pt x="780229" y="196058"/>
                    <a:pt x="800571" y="183822"/>
                    <a:pt x="820350" y="169974"/>
                  </a:cubicBezTo>
                  <a:cubicBezTo>
                    <a:pt x="812961" y="163608"/>
                    <a:pt x="806032" y="157294"/>
                    <a:pt x="799564" y="151031"/>
                  </a:cubicBezTo>
                  <a:cubicBezTo>
                    <a:pt x="793096" y="144768"/>
                    <a:pt x="787191" y="138658"/>
                    <a:pt x="781850" y="132702"/>
                  </a:cubicBezTo>
                  <a:lnTo>
                    <a:pt x="756456" y="160553"/>
                  </a:lnTo>
                  <a:lnTo>
                    <a:pt x="718366" y="12492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3F9BBBEF-0D9B-4AF0-8025-4B1BB168878F}"/>
                </a:ext>
              </a:extLst>
            </p:cNvPr>
            <p:cNvSpPr/>
            <p:nvPr/>
          </p:nvSpPr>
          <p:spPr>
            <a:xfrm>
              <a:off x="5538075" y="4952553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B183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xmlns="" id="{6D41F015-35A5-4459-BCD6-8ED526585BEB}"/>
                </a:ext>
              </a:extLst>
            </p:cNvPr>
            <p:cNvSpPr txBox="1"/>
            <p:nvPr/>
          </p:nvSpPr>
          <p:spPr>
            <a:xfrm>
              <a:off x="5790474" y="5056268"/>
              <a:ext cx="1919630" cy="276149"/>
            </a:xfrm>
            <a:custGeom>
              <a:avLst/>
              <a:gdLst/>
              <a:ahLst/>
              <a:cxnLst/>
              <a:rect l="l" t="t" r="r" b="b"/>
              <a:pathLst>
                <a:path w="1919630" h="276149">
                  <a:moveTo>
                    <a:pt x="1809902" y="174346"/>
                  </a:moveTo>
                  <a:lnTo>
                    <a:pt x="1831238" y="174346"/>
                  </a:lnTo>
                  <a:lnTo>
                    <a:pt x="1831238" y="196291"/>
                  </a:lnTo>
                  <a:lnTo>
                    <a:pt x="1919630" y="196291"/>
                  </a:lnTo>
                  <a:lnTo>
                    <a:pt x="1919630" y="217627"/>
                  </a:lnTo>
                  <a:lnTo>
                    <a:pt x="1831238" y="217627"/>
                  </a:lnTo>
                  <a:lnTo>
                    <a:pt x="1831238" y="274015"/>
                  </a:lnTo>
                  <a:lnTo>
                    <a:pt x="1809902" y="274015"/>
                  </a:lnTo>
                  <a:lnTo>
                    <a:pt x="1809902" y="217627"/>
                  </a:lnTo>
                  <a:lnTo>
                    <a:pt x="1719072" y="217627"/>
                  </a:lnTo>
                  <a:lnTo>
                    <a:pt x="1719072" y="196291"/>
                  </a:lnTo>
                  <a:lnTo>
                    <a:pt x="1809902" y="196291"/>
                  </a:lnTo>
                  <a:close/>
                  <a:moveTo>
                    <a:pt x="1291742" y="164592"/>
                  </a:moveTo>
                  <a:lnTo>
                    <a:pt x="1291742" y="241097"/>
                  </a:lnTo>
                  <a:lnTo>
                    <a:pt x="1318565" y="241097"/>
                  </a:lnTo>
                  <a:lnTo>
                    <a:pt x="1318565" y="164592"/>
                  </a:lnTo>
                  <a:close/>
                  <a:moveTo>
                    <a:pt x="81382" y="138684"/>
                  </a:moveTo>
                  <a:lnTo>
                    <a:pt x="211531" y="138684"/>
                  </a:lnTo>
                  <a:lnTo>
                    <a:pt x="211531" y="160020"/>
                  </a:lnTo>
                  <a:lnTo>
                    <a:pt x="161544" y="160020"/>
                  </a:lnTo>
                  <a:lnTo>
                    <a:pt x="161544" y="190805"/>
                  </a:lnTo>
                  <a:lnTo>
                    <a:pt x="200254" y="190805"/>
                  </a:lnTo>
                  <a:lnTo>
                    <a:pt x="200254" y="212141"/>
                  </a:lnTo>
                  <a:lnTo>
                    <a:pt x="161544" y="212141"/>
                  </a:lnTo>
                  <a:lnTo>
                    <a:pt x="161544" y="244450"/>
                  </a:lnTo>
                  <a:cubicBezTo>
                    <a:pt x="168027" y="244443"/>
                    <a:pt x="175635" y="244380"/>
                    <a:pt x="184366" y="244259"/>
                  </a:cubicBezTo>
                  <a:cubicBezTo>
                    <a:pt x="193097" y="244139"/>
                    <a:pt x="201543" y="243999"/>
                    <a:pt x="209702" y="243840"/>
                  </a:cubicBezTo>
                  <a:lnTo>
                    <a:pt x="210007" y="265176"/>
                  </a:lnTo>
                  <a:cubicBezTo>
                    <a:pt x="199682" y="265335"/>
                    <a:pt x="190919" y="265475"/>
                    <a:pt x="183718" y="265595"/>
                  </a:cubicBezTo>
                  <a:cubicBezTo>
                    <a:pt x="176517" y="265716"/>
                    <a:pt x="170650" y="265779"/>
                    <a:pt x="166116" y="265786"/>
                  </a:cubicBezTo>
                  <a:cubicBezTo>
                    <a:pt x="160274" y="265779"/>
                    <a:pt x="155956" y="265716"/>
                    <a:pt x="153162" y="265595"/>
                  </a:cubicBezTo>
                  <a:cubicBezTo>
                    <a:pt x="150368" y="265475"/>
                    <a:pt x="148488" y="265335"/>
                    <a:pt x="147523" y="265176"/>
                  </a:cubicBezTo>
                  <a:cubicBezTo>
                    <a:pt x="141599" y="264859"/>
                    <a:pt x="135084" y="263132"/>
                    <a:pt x="127978" y="259995"/>
                  </a:cubicBezTo>
                  <a:cubicBezTo>
                    <a:pt x="120872" y="256858"/>
                    <a:pt x="113976" y="251473"/>
                    <a:pt x="107290" y="243840"/>
                  </a:cubicBezTo>
                  <a:lnTo>
                    <a:pt x="98755" y="274320"/>
                  </a:lnTo>
                  <a:lnTo>
                    <a:pt x="78334" y="268529"/>
                  </a:lnTo>
                  <a:lnTo>
                    <a:pt x="104546" y="174346"/>
                  </a:lnTo>
                  <a:lnTo>
                    <a:pt x="125273" y="180137"/>
                  </a:lnTo>
                  <a:lnTo>
                    <a:pt x="114910" y="216713"/>
                  </a:lnTo>
                  <a:cubicBezTo>
                    <a:pt x="121666" y="229870"/>
                    <a:pt x="130099" y="238303"/>
                    <a:pt x="140208" y="242011"/>
                  </a:cubicBezTo>
                  <a:lnTo>
                    <a:pt x="140208" y="160020"/>
                  </a:lnTo>
                  <a:lnTo>
                    <a:pt x="81382" y="160020"/>
                  </a:lnTo>
                  <a:close/>
                  <a:moveTo>
                    <a:pt x="1375562" y="136246"/>
                  </a:moveTo>
                  <a:lnTo>
                    <a:pt x="1396898" y="136246"/>
                  </a:lnTo>
                  <a:lnTo>
                    <a:pt x="1396898" y="179527"/>
                  </a:lnTo>
                  <a:lnTo>
                    <a:pt x="1375562" y="179527"/>
                  </a:lnTo>
                  <a:close/>
                  <a:moveTo>
                    <a:pt x="1528877" y="128626"/>
                  </a:moveTo>
                  <a:cubicBezTo>
                    <a:pt x="1530883" y="135681"/>
                    <a:pt x="1533576" y="142983"/>
                    <a:pt x="1536954" y="150533"/>
                  </a:cubicBezTo>
                  <a:cubicBezTo>
                    <a:pt x="1540332" y="158083"/>
                    <a:pt x="1544244" y="165615"/>
                    <a:pt x="1548689" y="173127"/>
                  </a:cubicBezTo>
                  <a:cubicBezTo>
                    <a:pt x="1553559" y="162935"/>
                    <a:pt x="1557382" y="153981"/>
                    <a:pt x="1560157" y="146266"/>
                  </a:cubicBezTo>
                  <a:cubicBezTo>
                    <a:pt x="1562932" y="138551"/>
                    <a:pt x="1564697" y="132874"/>
                    <a:pt x="1565453" y="129235"/>
                  </a:cubicBezTo>
                  <a:lnTo>
                    <a:pt x="1586179" y="134112"/>
                  </a:lnTo>
                  <a:cubicBezTo>
                    <a:pt x="1584979" y="139649"/>
                    <a:pt x="1582426" y="147701"/>
                    <a:pt x="1578521" y="158268"/>
                  </a:cubicBezTo>
                  <a:cubicBezTo>
                    <a:pt x="1574616" y="168834"/>
                    <a:pt x="1569244" y="180696"/>
                    <a:pt x="1562405" y="193853"/>
                  </a:cubicBezTo>
                  <a:cubicBezTo>
                    <a:pt x="1567453" y="200590"/>
                    <a:pt x="1572749" y="207080"/>
                    <a:pt x="1578293" y="213322"/>
                  </a:cubicBezTo>
                  <a:cubicBezTo>
                    <a:pt x="1583836" y="219564"/>
                    <a:pt x="1589513" y="225368"/>
                    <a:pt x="1595323" y="230734"/>
                  </a:cubicBezTo>
                  <a:lnTo>
                    <a:pt x="1580693" y="246583"/>
                  </a:lnTo>
                  <a:cubicBezTo>
                    <a:pt x="1569974" y="236779"/>
                    <a:pt x="1560017" y="225908"/>
                    <a:pt x="1550822" y="213970"/>
                  </a:cubicBezTo>
                  <a:cubicBezTo>
                    <a:pt x="1544726" y="224117"/>
                    <a:pt x="1537716" y="234074"/>
                    <a:pt x="1529791" y="243840"/>
                  </a:cubicBezTo>
                  <a:cubicBezTo>
                    <a:pt x="1521866" y="253607"/>
                    <a:pt x="1513027" y="262649"/>
                    <a:pt x="1503274" y="270967"/>
                  </a:cubicBezTo>
                  <a:lnTo>
                    <a:pt x="1489253" y="254813"/>
                  </a:lnTo>
                  <a:cubicBezTo>
                    <a:pt x="1499299" y="246152"/>
                    <a:pt x="1508316" y="236652"/>
                    <a:pt x="1516304" y="226314"/>
                  </a:cubicBezTo>
                  <a:cubicBezTo>
                    <a:pt x="1524292" y="215976"/>
                    <a:pt x="1531328" y="205562"/>
                    <a:pt x="1537411" y="195072"/>
                  </a:cubicBezTo>
                  <a:cubicBezTo>
                    <a:pt x="1530814" y="184976"/>
                    <a:pt x="1525035" y="174841"/>
                    <a:pt x="1520076" y="164668"/>
                  </a:cubicBezTo>
                  <a:cubicBezTo>
                    <a:pt x="1515116" y="154496"/>
                    <a:pt x="1511243" y="144514"/>
                    <a:pt x="1508455" y="134722"/>
                  </a:cubicBezTo>
                  <a:close/>
                  <a:moveTo>
                    <a:pt x="1766926" y="109423"/>
                  </a:moveTo>
                  <a:lnTo>
                    <a:pt x="1782470" y="124359"/>
                  </a:lnTo>
                  <a:lnTo>
                    <a:pt x="1732178" y="176479"/>
                  </a:lnTo>
                  <a:lnTo>
                    <a:pt x="1716634" y="161544"/>
                  </a:lnTo>
                  <a:close/>
                  <a:moveTo>
                    <a:pt x="1632814" y="85344"/>
                  </a:moveTo>
                  <a:lnTo>
                    <a:pt x="1629461" y="96012"/>
                  </a:lnTo>
                  <a:cubicBezTo>
                    <a:pt x="1631144" y="108071"/>
                    <a:pt x="1633341" y="119691"/>
                    <a:pt x="1636052" y="130874"/>
                  </a:cubicBezTo>
                  <a:cubicBezTo>
                    <a:pt x="1638764" y="142056"/>
                    <a:pt x="1641951" y="152686"/>
                    <a:pt x="1645615" y="162763"/>
                  </a:cubicBezTo>
                  <a:cubicBezTo>
                    <a:pt x="1654099" y="137414"/>
                    <a:pt x="1659382" y="111608"/>
                    <a:pt x="1661465" y="85344"/>
                  </a:cubicBezTo>
                  <a:close/>
                  <a:moveTo>
                    <a:pt x="118872" y="78029"/>
                  </a:moveTo>
                  <a:lnTo>
                    <a:pt x="118872" y="96317"/>
                  </a:lnTo>
                  <a:lnTo>
                    <a:pt x="172517" y="96317"/>
                  </a:lnTo>
                  <a:lnTo>
                    <a:pt x="172517" y="78029"/>
                  </a:lnTo>
                  <a:close/>
                  <a:moveTo>
                    <a:pt x="1291742" y="73152"/>
                  </a:moveTo>
                  <a:lnTo>
                    <a:pt x="1291742" y="143256"/>
                  </a:lnTo>
                  <a:lnTo>
                    <a:pt x="1318565" y="143256"/>
                  </a:lnTo>
                  <a:lnTo>
                    <a:pt x="1318565" y="73152"/>
                  </a:lnTo>
                  <a:close/>
                  <a:moveTo>
                    <a:pt x="1522171" y="64313"/>
                  </a:moveTo>
                  <a:lnTo>
                    <a:pt x="1538630" y="77419"/>
                  </a:lnTo>
                  <a:lnTo>
                    <a:pt x="1495044" y="132283"/>
                  </a:lnTo>
                  <a:lnTo>
                    <a:pt x="1478280" y="118872"/>
                  </a:lnTo>
                  <a:close/>
                  <a:moveTo>
                    <a:pt x="1056742" y="64313"/>
                  </a:moveTo>
                  <a:lnTo>
                    <a:pt x="1056742" y="150571"/>
                  </a:lnTo>
                  <a:lnTo>
                    <a:pt x="1077773" y="150571"/>
                  </a:lnTo>
                  <a:cubicBezTo>
                    <a:pt x="1086599" y="150654"/>
                    <a:pt x="1093178" y="148431"/>
                    <a:pt x="1097509" y="143904"/>
                  </a:cubicBezTo>
                  <a:cubicBezTo>
                    <a:pt x="1101839" y="139376"/>
                    <a:pt x="1103998" y="132048"/>
                    <a:pt x="1103986" y="121920"/>
                  </a:cubicBezTo>
                  <a:lnTo>
                    <a:pt x="1103986" y="93574"/>
                  </a:lnTo>
                  <a:cubicBezTo>
                    <a:pt x="1104055" y="83820"/>
                    <a:pt x="1102163" y="76505"/>
                    <a:pt x="1098309" y="71628"/>
                  </a:cubicBezTo>
                  <a:cubicBezTo>
                    <a:pt x="1094454" y="66751"/>
                    <a:pt x="1088219" y="64313"/>
                    <a:pt x="1079602" y="64313"/>
                  </a:cubicBezTo>
                  <a:close/>
                  <a:moveTo>
                    <a:pt x="942442" y="64313"/>
                  </a:moveTo>
                  <a:lnTo>
                    <a:pt x="942442" y="150571"/>
                  </a:lnTo>
                  <a:lnTo>
                    <a:pt x="963473" y="150571"/>
                  </a:lnTo>
                  <a:cubicBezTo>
                    <a:pt x="972299" y="150654"/>
                    <a:pt x="978878" y="148431"/>
                    <a:pt x="983209" y="143904"/>
                  </a:cubicBezTo>
                  <a:cubicBezTo>
                    <a:pt x="987539" y="139376"/>
                    <a:pt x="989698" y="132048"/>
                    <a:pt x="989686" y="121920"/>
                  </a:cubicBezTo>
                  <a:lnTo>
                    <a:pt x="989686" y="93574"/>
                  </a:lnTo>
                  <a:cubicBezTo>
                    <a:pt x="989755" y="83820"/>
                    <a:pt x="987863" y="76505"/>
                    <a:pt x="984009" y="71628"/>
                  </a:cubicBezTo>
                  <a:cubicBezTo>
                    <a:pt x="980154" y="66751"/>
                    <a:pt x="973919" y="64313"/>
                    <a:pt x="965302" y="64313"/>
                  </a:cubicBezTo>
                  <a:close/>
                  <a:moveTo>
                    <a:pt x="1893418" y="61570"/>
                  </a:moveTo>
                  <a:lnTo>
                    <a:pt x="1909877" y="74981"/>
                  </a:lnTo>
                  <a:lnTo>
                    <a:pt x="1884578" y="105766"/>
                  </a:lnTo>
                  <a:lnTo>
                    <a:pt x="1868119" y="92050"/>
                  </a:lnTo>
                  <a:close/>
                  <a:moveTo>
                    <a:pt x="1742846" y="60655"/>
                  </a:moveTo>
                  <a:lnTo>
                    <a:pt x="1767840" y="91745"/>
                  </a:lnTo>
                  <a:lnTo>
                    <a:pt x="1751381" y="105156"/>
                  </a:lnTo>
                  <a:lnTo>
                    <a:pt x="1726082" y="73762"/>
                  </a:lnTo>
                  <a:close/>
                  <a:moveTo>
                    <a:pt x="1139038" y="42672"/>
                  </a:moveTo>
                  <a:lnTo>
                    <a:pt x="1241450" y="42672"/>
                  </a:lnTo>
                  <a:lnTo>
                    <a:pt x="1241450" y="64313"/>
                  </a:lnTo>
                  <a:lnTo>
                    <a:pt x="1202131" y="64313"/>
                  </a:lnTo>
                  <a:lnTo>
                    <a:pt x="1202131" y="256032"/>
                  </a:lnTo>
                  <a:lnTo>
                    <a:pt x="1178357" y="256032"/>
                  </a:lnTo>
                  <a:lnTo>
                    <a:pt x="1178357" y="64313"/>
                  </a:lnTo>
                  <a:lnTo>
                    <a:pt x="1139038" y="64313"/>
                  </a:lnTo>
                  <a:close/>
                  <a:moveTo>
                    <a:pt x="1032967" y="42672"/>
                  </a:moveTo>
                  <a:lnTo>
                    <a:pt x="1079602" y="42672"/>
                  </a:lnTo>
                  <a:cubicBezTo>
                    <a:pt x="1096264" y="42825"/>
                    <a:pt x="1108431" y="47473"/>
                    <a:pt x="1116101" y="56617"/>
                  </a:cubicBezTo>
                  <a:cubicBezTo>
                    <a:pt x="1123772" y="65761"/>
                    <a:pt x="1127557" y="78486"/>
                    <a:pt x="1127455" y="94793"/>
                  </a:cubicBezTo>
                  <a:lnTo>
                    <a:pt x="1127455" y="120396"/>
                  </a:lnTo>
                  <a:cubicBezTo>
                    <a:pt x="1127500" y="137344"/>
                    <a:pt x="1123448" y="150159"/>
                    <a:pt x="1115301" y="158839"/>
                  </a:cubicBezTo>
                  <a:cubicBezTo>
                    <a:pt x="1107154" y="167520"/>
                    <a:pt x="1094645" y="171876"/>
                    <a:pt x="1077773" y="171907"/>
                  </a:cubicBezTo>
                  <a:lnTo>
                    <a:pt x="1056742" y="171907"/>
                  </a:lnTo>
                  <a:lnTo>
                    <a:pt x="1056742" y="256032"/>
                  </a:lnTo>
                  <a:lnTo>
                    <a:pt x="1032967" y="256032"/>
                  </a:lnTo>
                  <a:close/>
                  <a:moveTo>
                    <a:pt x="918667" y="42672"/>
                  </a:moveTo>
                  <a:lnTo>
                    <a:pt x="965302" y="42672"/>
                  </a:lnTo>
                  <a:cubicBezTo>
                    <a:pt x="981964" y="42825"/>
                    <a:pt x="994131" y="47473"/>
                    <a:pt x="1001801" y="56617"/>
                  </a:cubicBezTo>
                  <a:cubicBezTo>
                    <a:pt x="1009472" y="65761"/>
                    <a:pt x="1013257" y="78486"/>
                    <a:pt x="1013155" y="94793"/>
                  </a:cubicBezTo>
                  <a:lnTo>
                    <a:pt x="1013155" y="120396"/>
                  </a:lnTo>
                  <a:cubicBezTo>
                    <a:pt x="1013200" y="137344"/>
                    <a:pt x="1009148" y="150159"/>
                    <a:pt x="1001001" y="158839"/>
                  </a:cubicBezTo>
                  <a:cubicBezTo>
                    <a:pt x="992854" y="167520"/>
                    <a:pt x="980345" y="171876"/>
                    <a:pt x="963473" y="171907"/>
                  </a:cubicBezTo>
                  <a:lnTo>
                    <a:pt x="942442" y="171907"/>
                  </a:lnTo>
                  <a:lnTo>
                    <a:pt x="942442" y="256032"/>
                  </a:lnTo>
                  <a:lnTo>
                    <a:pt x="918667" y="256032"/>
                  </a:lnTo>
                  <a:close/>
                  <a:moveTo>
                    <a:pt x="118872" y="37795"/>
                  </a:moveTo>
                  <a:lnTo>
                    <a:pt x="118872" y="56693"/>
                  </a:lnTo>
                  <a:lnTo>
                    <a:pt x="172517" y="56693"/>
                  </a:lnTo>
                  <a:lnTo>
                    <a:pt x="172517" y="37795"/>
                  </a:lnTo>
                  <a:close/>
                  <a:moveTo>
                    <a:pt x="97536" y="16459"/>
                  </a:moveTo>
                  <a:lnTo>
                    <a:pt x="193853" y="16459"/>
                  </a:lnTo>
                  <a:lnTo>
                    <a:pt x="193853" y="117653"/>
                  </a:lnTo>
                  <a:lnTo>
                    <a:pt x="97536" y="117653"/>
                  </a:lnTo>
                  <a:close/>
                  <a:moveTo>
                    <a:pt x="630326" y="9144"/>
                  </a:moveTo>
                  <a:lnTo>
                    <a:pt x="651662" y="9144"/>
                  </a:lnTo>
                  <a:lnTo>
                    <a:pt x="651662" y="274015"/>
                  </a:lnTo>
                  <a:lnTo>
                    <a:pt x="630326" y="274015"/>
                  </a:lnTo>
                  <a:close/>
                  <a:moveTo>
                    <a:pt x="592836" y="9144"/>
                  </a:moveTo>
                  <a:lnTo>
                    <a:pt x="614172" y="9144"/>
                  </a:lnTo>
                  <a:lnTo>
                    <a:pt x="614172" y="257556"/>
                  </a:lnTo>
                  <a:lnTo>
                    <a:pt x="592836" y="257556"/>
                  </a:lnTo>
                  <a:close/>
                  <a:moveTo>
                    <a:pt x="31394" y="8839"/>
                  </a:moveTo>
                  <a:lnTo>
                    <a:pt x="52730" y="8839"/>
                  </a:lnTo>
                  <a:lnTo>
                    <a:pt x="52730" y="65837"/>
                  </a:lnTo>
                  <a:lnTo>
                    <a:pt x="76200" y="65837"/>
                  </a:lnTo>
                  <a:lnTo>
                    <a:pt x="76200" y="87173"/>
                  </a:lnTo>
                  <a:lnTo>
                    <a:pt x="52730" y="87173"/>
                  </a:lnTo>
                  <a:lnTo>
                    <a:pt x="52730" y="151181"/>
                  </a:lnTo>
                  <a:lnTo>
                    <a:pt x="73762" y="144780"/>
                  </a:lnTo>
                  <a:lnTo>
                    <a:pt x="79858" y="165202"/>
                  </a:lnTo>
                  <a:lnTo>
                    <a:pt x="52730" y="173431"/>
                  </a:lnTo>
                  <a:lnTo>
                    <a:pt x="52730" y="274625"/>
                  </a:lnTo>
                  <a:lnTo>
                    <a:pt x="31394" y="274625"/>
                  </a:lnTo>
                  <a:lnTo>
                    <a:pt x="31394" y="180137"/>
                  </a:lnTo>
                  <a:lnTo>
                    <a:pt x="6096" y="187757"/>
                  </a:lnTo>
                  <a:lnTo>
                    <a:pt x="0" y="167335"/>
                  </a:lnTo>
                  <a:lnTo>
                    <a:pt x="31394" y="157887"/>
                  </a:lnTo>
                  <a:lnTo>
                    <a:pt x="31394" y="87173"/>
                  </a:lnTo>
                  <a:lnTo>
                    <a:pt x="5791" y="87173"/>
                  </a:lnTo>
                  <a:lnTo>
                    <a:pt x="5791" y="65837"/>
                  </a:lnTo>
                  <a:lnTo>
                    <a:pt x="31394" y="65837"/>
                  </a:lnTo>
                  <a:close/>
                  <a:moveTo>
                    <a:pt x="1384097" y="7011"/>
                  </a:moveTo>
                  <a:lnTo>
                    <a:pt x="1403909" y="15240"/>
                  </a:lnTo>
                  <a:lnTo>
                    <a:pt x="1389583" y="49073"/>
                  </a:lnTo>
                  <a:lnTo>
                    <a:pt x="1449934" y="49073"/>
                  </a:lnTo>
                  <a:lnTo>
                    <a:pt x="1449934" y="274625"/>
                  </a:lnTo>
                  <a:lnTo>
                    <a:pt x="1428598" y="274625"/>
                  </a:lnTo>
                  <a:lnTo>
                    <a:pt x="1428598" y="70409"/>
                  </a:lnTo>
                  <a:lnTo>
                    <a:pt x="1380744" y="70409"/>
                  </a:lnTo>
                  <a:lnTo>
                    <a:pt x="1363370" y="112471"/>
                  </a:lnTo>
                  <a:lnTo>
                    <a:pt x="1343863" y="104242"/>
                  </a:lnTo>
                  <a:close/>
                  <a:moveTo>
                    <a:pt x="370637" y="6401"/>
                  </a:moveTo>
                  <a:lnTo>
                    <a:pt x="391973" y="6401"/>
                  </a:lnTo>
                  <a:lnTo>
                    <a:pt x="391973" y="120091"/>
                  </a:lnTo>
                  <a:lnTo>
                    <a:pt x="434950" y="120091"/>
                  </a:lnTo>
                  <a:lnTo>
                    <a:pt x="434950" y="141427"/>
                  </a:lnTo>
                  <a:lnTo>
                    <a:pt x="391973" y="141427"/>
                  </a:lnTo>
                  <a:lnTo>
                    <a:pt x="391973" y="274625"/>
                  </a:lnTo>
                  <a:lnTo>
                    <a:pt x="370637" y="274625"/>
                  </a:lnTo>
                  <a:lnTo>
                    <a:pt x="370637" y="141427"/>
                  </a:lnTo>
                  <a:lnTo>
                    <a:pt x="303886" y="141427"/>
                  </a:lnTo>
                  <a:cubicBezTo>
                    <a:pt x="301219" y="170720"/>
                    <a:pt x="298018" y="195955"/>
                    <a:pt x="294284" y="217132"/>
                  </a:cubicBezTo>
                  <a:cubicBezTo>
                    <a:pt x="290551" y="238309"/>
                    <a:pt x="285826" y="257982"/>
                    <a:pt x="280111" y="276149"/>
                  </a:cubicBezTo>
                  <a:lnTo>
                    <a:pt x="259690" y="269748"/>
                  </a:lnTo>
                  <a:cubicBezTo>
                    <a:pt x="265259" y="252381"/>
                    <a:pt x="269818" y="233699"/>
                    <a:pt x="273368" y="213703"/>
                  </a:cubicBezTo>
                  <a:cubicBezTo>
                    <a:pt x="276917" y="193707"/>
                    <a:pt x="279876" y="169615"/>
                    <a:pt x="282245" y="141427"/>
                  </a:cubicBezTo>
                  <a:lnTo>
                    <a:pt x="234391" y="141427"/>
                  </a:lnTo>
                  <a:lnTo>
                    <a:pt x="234391" y="120091"/>
                  </a:lnTo>
                  <a:lnTo>
                    <a:pt x="283159" y="120091"/>
                  </a:lnTo>
                  <a:lnTo>
                    <a:pt x="283159" y="43587"/>
                  </a:lnTo>
                  <a:lnTo>
                    <a:pt x="247498" y="47549"/>
                  </a:lnTo>
                  <a:lnTo>
                    <a:pt x="245059" y="26213"/>
                  </a:lnTo>
                  <a:lnTo>
                    <a:pt x="340462" y="15850"/>
                  </a:lnTo>
                  <a:lnTo>
                    <a:pt x="342900" y="36881"/>
                  </a:lnTo>
                  <a:lnTo>
                    <a:pt x="304495" y="41148"/>
                  </a:lnTo>
                  <a:lnTo>
                    <a:pt x="304495" y="120091"/>
                  </a:lnTo>
                  <a:lnTo>
                    <a:pt x="370637" y="120091"/>
                  </a:lnTo>
                  <a:close/>
                  <a:moveTo>
                    <a:pt x="1809902" y="3963"/>
                  </a:moveTo>
                  <a:lnTo>
                    <a:pt x="1831238" y="3963"/>
                  </a:lnTo>
                  <a:lnTo>
                    <a:pt x="1831238" y="31090"/>
                  </a:lnTo>
                  <a:lnTo>
                    <a:pt x="1914449" y="31090"/>
                  </a:lnTo>
                  <a:lnTo>
                    <a:pt x="1914449" y="52426"/>
                  </a:lnTo>
                  <a:lnTo>
                    <a:pt x="1825142" y="52426"/>
                  </a:lnTo>
                  <a:lnTo>
                    <a:pt x="1804416" y="89002"/>
                  </a:lnTo>
                  <a:lnTo>
                    <a:pt x="1821180" y="102413"/>
                  </a:lnTo>
                  <a:lnTo>
                    <a:pt x="1840078" y="70104"/>
                  </a:lnTo>
                  <a:lnTo>
                    <a:pt x="1858670" y="81077"/>
                  </a:lnTo>
                  <a:lnTo>
                    <a:pt x="1818742" y="149352"/>
                  </a:lnTo>
                  <a:lnTo>
                    <a:pt x="1846174" y="149352"/>
                  </a:lnTo>
                  <a:lnTo>
                    <a:pt x="1846174" y="130150"/>
                  </a:lnTo>
                  <a:lnTo>
                    <a:pt x="1858975" y="130150"/>
                  </a:lnTo>
                  <a:lnTo>
                    <a:pt x="1854098" y="125273"/>
                  </a:lnTo>
                  <a:lnTo>
                    <a:pt x="1869338" y="110338"/>
                  </a:lnTo>
                  <a:lnTo>
                    <a:pt x="1919630" y="160630"/>
                  </a:lnTo>
                  <a:lnTo>
                    <a:pt x="1904695" y="175870"/>
                  </a:lnTo>
                  <a:lnTo>
                    <a:pt x="1867510" y="138684"/>
                  </a:lnTo>
                  <a:lnTo>
                    <a:pt x="1867510" y="170688"/>
                  </a:lnTo>
                  <a:lnTo>
                    <a:pt x="1767840" y="170688"/>
                  </a:lnTo>
                  <a:lnTo>
                    <a:pt x="1767840" y="149352"/>
                  </a:lnTo>
                  <a:lnTo>
                    <a:pt x="1793748" y="149352"/>
                  </a:lnTo>
                  <a:lnTo>
                    <a:pt x="1810207" y="121006"/>
                  </a:lnTo>
                  <a:lnTo>
                    <a:pt x="1776679" y="94488"/>
                  </a:lnTo>
                  <a:lnTo>
                    <a:pt x="1800454" y="52426"/>
                  </a:lnTo>
                  <a:lnTo>
                    <a:pt x="1723644" y="52426"/>
                  </a:lnTo>
                  <a:lnTo>
                    <a:pt x="1723644" y="31090"/>
                  </a:lnTo>
                  <a:lnTo>
                    <a:pt x="1809902" y="31090"/>
                  </a:lnTo>
                  <a:close/>
                  <a:moveTo>
                    <a:pt x="1536192" y="3658"/>
                  </a:moveTo>
                  <a:lnTo>
                    <a:pt x="1557528" y="3658"/>
                  </a:lnTo>
                  <a:lnTo>
                    <a:pt x="1557528" y="36881"/>
                  </a:lnTo>
                  <a:lnTo>
                    <a:pt x="1607210" y="36881"/>
                  </a:lnTo>
                  <a:lnTo>
                    <a:pt x="1607210" y="58217"/>
                  </a:lnTo>
                  <a:lnTo>
                    <a:pt x="1487119" y="58217"/>
                  </a:lnTo>
                  <a:lnTo>
                    <a:pt x="1487119" y="36881"/>
                  </a:lnTo>
                  <a:lnTo>
                    <a:pt x="1536192" y="36881"/>
                  </a:lnTo>
                  <a:close/>
                  <a:moveTo>
                    <a:pt x="515722" y="3353"/>
                  </a:moveTo>
                  <a:lnTo>
                    <a:pt x="537058" y="3353"/>
                  </a:lnTo>
                  <a:lnTo>
                    <a:pt x="537058" y="50902"/>
                  </a:lnTo>
                  <a:lnTo>
                    <a:pt x="578510" y="50902"/>
                  </a:lnTo>
                  <a:lnTo>
                    <a:pt x="578510" y="72238"/>
                  </a:lnTo>
                  <a:lnTo>
                    <a:pt x="537058" y="72238"/>
                  </a:lnTo>
                  <a:lnTo>
                    <a:pt x="537058" y="107595"/>
                  </a:lnTo>
                  <a:lnTo>
                    <a:pt x="582778" y="107595"/>
                  </a:lnTo>
                  <a:lnTo>
                    <a:pt x="582778" y="128931"/>
                  </a:lnTo>
                  <a:lnTo>
                    <a:pt x="537058" y="128931"/>
                  </a:lnTo>
                  <a:lnTo>
                    <a:pt x="537058" y="156058"/>
                  </a:lnTo>
                  <a:lnTo>
                    <a:pt x="578206" y="156058"/>
                  </a:lnTo>
                  <a:lnTo>
                    <a:pt x="578206" y="257861"/>
                  </a:lnTo>
                  <a:lnTo>
                    <a:pt x="556870" y="257861"/>
                  </a:lnTo>
                  <a:lnTo>
                    <a:pt x="556870" y="177394"/>
                  </a:lnTo>
                  <a:lnTo>
                    <a:pt x="537058" y="177394"/>
                  </a:lnTo>
                  <a:lnTo>
                    <a:pt x="537058" y="274015"/>
                  </a:lnTo>
                  <a:lnTo>
                    <a:pt x="515722" y="274015"/>
                  </a:lnTo>
                  <a:lnTo>
                    <a:pt x="515722" y="177394"/>
                  </a:lnTo>
                  <a:lnTo>
                    <a:pt x="495910" y="177394"/>
                  </a:lnTo>
                  <a:lnTo>
                    <a:pt x="495910" y="257861"/>
                  </a:lnTo>
                  <a:lnTo>
                    <a:pt x="474574" y="257861"/>
                  </a:lnTo>
                  <a:lnTo>
                    <a:pt x="474574" y="156058"/>
                  </a:lnTo>
                  <a:lnTo>
                    <a:pt x="515722" y="156058"/>
                  </a:lnTo>
                  <a:lnTo>
                    <a:pt x="515722" y="128931"/>
                  </a:lnTo>
                  <a:lnTo>
                    <a:pt x="466039" y="128931"/>
                  </a:lnTo>
                  <a:lnTo>
                    <a:pt x="466039" y="107595"/>
                  </a:lnTo>
                  <a:lnTo>
                    <a:pt x="515722" y="107595"/>
                  </a:lnTo>
                  <a:lnTo>
                    <a:pt x="515722" y="72238"/>
                  </a:lnTo>
                  <a:lnTo>
                    <a:pt x="486766" y="72238"/>
                  </a:lnTo>
                  <a:lnTo>
                    <a:pt x="481584" y="95098"/>
                  </a:lnTo>
                  <a:lnTo>
                    <a:pt x="460858" y="90221"/>
                  </a:lnTo>
                  <a:lnTo>
                    <a:pt x="479755" y="7011"/>
                  </a:lnTo>
                  <a:lnTo>
                    <a:pt x="500482" y="11583"/>
                  </a:lnTo>
                  <a:lnTo>
                    <a:pt x="491642" y="50902"/>
                  </a:lnTo>
                  <a:lnTo>
                    <a:pt x="515722" y="50902"/>
                  </a:lnTo>
                  <a:close/>
                  <a:moveTo>
                    <a:pt x="1635557" y="2743"/>
                  </a:moveTo>
                  <a:lnTo>
                    <a:pt x="1655978" y="9144"/>
                  </a:lnTo>
                  <a:lnTo>
                    <a:pt x="1639214" y="64008"/>
                  </a:lnTo>
                  <a:lnTo>
                    <a:pt x="1698041" y="64008"/>
                  </a:lnTo>
                  <a:lnTo>
                    <a:pt x="1698041" y="85344"/>
                  </a:lnTo>
                  <a:lnTo>
                    <a:pt x="1682496" y="85344"/>
                  </a:lnTo>
                  <a:cubicBezTo>
                    <a:pt x="1681416" y="103499"/>
                    <a:pt x="1678775" y="121444"/>
                    <a:pt x="1674571" y="139180"/>
                  </a:cubicBezTo>
                  <a:cubicBezTo>
                    <a:pt x="1670367" y="156915"/>
                    <a:pt x="1664678" y="174327"/>
                    <a:pt x="1657502" y="191415"/>
                  </a:cubicBezTo>
                  <a:cubicBezTo>
                    <a:pt x="1663668" y="204381"/>
                    <a:pt x="1670082" y="216167"/>
                    <a:pt x="1676743" y="226771"/>
                  </a:cubicBezTo>
                  <a:cubicBezTo>
                    <a:pt x="1683404" y="237376"/>
                    <a:pt x="1689894" y="246723"/>
                    <a:pt x="1696212" y="254813"/>
                  </a:cubicBezTo>
                  <a:lnTo>
                    <a:pt x="1679448" y="267615"/>
                  </a:lnTo>
                  <a:cubicBezTo>
                    <a:pt x="1674082" y="260763"/>
                    <a:pt x="1668583" y="253054"/>
                    <a:pt x="1662951" y="244488"/>
                  </a:cubicBezTo>
                  <a:cubicBezTo>
                    <a:pt x="1657318" y="235922"/>
                    <a:pt x="1651743" y="226460"/>
                    <a:pt x="1646225" y="216103"/>
                  </a:cubicBezTo>
                  <a:cubicBezTo>
                    <a:pt x="1641183" y="226003"/>
                    <a:pt x="1635646" y="235693"/>
                    <a:pt x="1629613" y="245174"/>
                  </a:cubicBezTo>
                  <a:cubicBezTo>
                    <a:pt x="1623581" y="254654"/>
                    <a:pt x="1617129" y="263963"/>
                    <a:pt x="1610258" y="273101"/>
                  </a:cubicBezTo>
                  <a:lnTo>
                    <a:pt x="1593190" y="260299"/>
                  </a:lnTo>
                  <a:cubicBezTo>
                    <a:pt x="1601419" y="249460"/>
                    <a:pt x="1608963" y="238297"/>
                    <a:pt x="1615821" y="226810"/>
                  </a:cubicBezTo>
                  <a:cubicBezTo>
                    <a:pt x="1622679" y="215322"/>
                    <a:pt x="1628851" y="203626"/>
                    <a:pt x="1634338" y="191719"/>
                  </a:cubicBezTo>
                  <a:cubicBezTo>
                    <a:pt x="1627276" y="175870"/>
                    <a:pt x="1621282" y="158496"/>
                    <a:pt x="1616354" y="139599"/>
                  </a:cubicBezTo>
                  <a:lnTo>
                    <a:pt x="1611173" y="156667"/>
                  </a:lnTo>
                  <a:lnTo>
                    <a:pt x="1590751" y="150267"/>
                  </a:lnTo>
                  <a:lnTo>
                    <a:pt x="1603248" y="109119"/>
                  </a:lnTo>
                  <a:lnTo>
                    <a:pt x="1586484" y="121615"/>
                  </a:lnTo>
                  <a:lnTo>
                    <a:pt x="1552346" y="77115"/>
                  </a:lnTo>
                  <a:lnTo>
                    <a:pt x="1569415" y="64313"/>
                  </a:lnTo>
                  <a:lnTo>
                    <a:pt x="1603248" y="108509"/>
                  </a:lnTo>
                  <a:close/>
                  <a:moveTo>
                    <a:pt x="1299362" y="2134"/>
                  </a:moveTo>
                  <a:lnTo>
                    <a:pt x="1320394" y="5182"/>
                  </a:lnTo>
                  <a:lnTo>
                    <a:pt x="1313688" y="51816"/>
                  </a:lnTo>
                  <a:lnTo>
                    <a:pt x="1339901" y="51816"/>
                  </a:lnTo>
                  <a:lnTo>
                    <a:pt x="1339901" y="262433"/>
                  </a:lnTo>
                  <a:lnTo>
                    <a:pt x="1270406" y="262433"/>
                  </a:lnTo>
                  <a:lnTo>
                    <a:pt x="1270406" y="51816"/>
                  </a:lnTo>
                  <a:lnTo>
                    <a:pt x="1292352" y="51816"/>
                  </a:lnTo>
                  <a:close/>
                  <a:moveTo>
                    <a:pt x="799186" y="610"/>
                  </a:moveTo>
                  <a:lnTo>
                    <a:pt x="819912" y="5791"/>
                  </a:lnTo>
                  <a:lnTo>
                    <a:pt x="807110" y="56388"/>
                  </a:lnTo>
                  <a:lnTo>
                    <a:pt x="896112" y="56388"/>
                  </a:lnTo>
                  <a:lnTo>
                    <a:pt x="896112" y="77724"/>
                  </a:lnTo>
                  <a:lnTo>
                    <a:pt x="843991" y="77724"/>
                  </a:lnTo>
                  <a:lnTo>
                    <a:pt x="843991" y="127711"/>
                  </a:lnTo>
                  <a:lnTo>
                    <a:pt x="890321" y="127711"/>
                  </a:lnTo>
                  <a:lnTo>
                    <a:pt x="890321" y="149047"/>
                  </a:lnTo>
                  <a:lnTo>
                    <a:pt x="843991" y="149047"/>
                  </a:lnTo>
                  <a:lnTo>
                    <a:pt x="843991" y="193548"/>
                  </a:lnTo>
                  <a:lnTo>
                    <a:pt x="890321" y="193548"/>
                  </a:lnTo>
                  <a:lnTo>
                    <a:pt x="890321" y="214884"/>
                  </a:lnTo>
                  <a:lnTo>
                    <a:pt x="843991" y="214884"/>
                  </a:lnTo>
                  <a:lnTo>
                    <a:pt x="843991" y="272187"/>
                  </a:lnTo>
                  <a:lnTo>
                    <a:pt x="822655" y="272187"/>
                  </a:lnTo>
                  <a:lnTo>
                    <a:pt x="822655" y="77724"/>
                  </a:lnTo>
                  <a:lnTo>
                    <a:pt x="801929" y="77724"/>
                  </a:lnTo>
                  <a:lnTo>
                    <a:pt x="790042" y="124968"/>
                  </a:lnTo>
                  <a:lnTo>
                    <a:pt x="769315" y="119787"/>
                  </a:lnTo>
                  <a:close/>
                  <a:moveTo>
                    <a:pt x="751332" y="0"/>
                  </a:moveTo>
                  <a:lnTo>
                    <a:pt x="770839" y="8839"/>
                  </a:lnTo>
                  <a:lnTo>
                    <a:pt x="748284" y="57607"/>
                  </a:lnTo>
                  <a:lnTo>
                    <a:pt x="748284" y="273406"/>
                  </a:lnTo>
                  <a:lnTo>
                    <a:pt x="726948" y="273406"/>
                  </a:lnTo>
                  <a:lnTo>
                    <a:pt x="726948" y="103937"/>
                  </a:lnTo>
                  <a:lnTo>
                    <a:pt x="704088" y="153315"/>
                  </a:lnTo>
                  <a:lnTo>
                    <a:pt x="684886" y="14417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7828775-3DCE-45FA-BAFA-EE342DBAF735}"/>
              </a:ext>
            </a:extLst>
          </p:cNvPr>
          <p:cNvGrpSpPr/>
          <p:nvPr/>
        </p:nvGrpSpPr>
        <p:grpSpPr>
          <a:xfrm>
            <a:off x="8273736" y="3504230"/>
            <a:ext cx="2428875" cy="1956603"/>
            <a:chOff x="8273736" y="3504230"/>
            <a:chExt cx="2428875" cy="1956603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xmlns="" id="{7A8BFA4B-2EA1-4BD4-9C99-0A553BC04682}"/>
                </a:ext>
              </a:extLst>
            </p:cNvPr>
            <p:cNvSpPr/>
            <p:nvPr/>
          </p:nvSpPr>
          <p:spPr>
            <a:xfrm>
              <a:off x="8273736" y="3504230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xmlns="" id="{39DDB47D-31DB-4B10-805E-8A67FF7217D2}"/>
                </a:ext>
              </a:extLst>
            </p:cNvPr>
            <p:cNvSpPr txBox="1"/>
            <p:nvPr/>
          </p:nvSpPr>
          <p:spPr>
            <a:xfrm>
              <a:off x="8801505" y="3822418"/>
              <a:ext cx="1381249" cy="855212"/>
            </a:xfrm>
            <a:custGeom>
              <a:avLst/>
              <a:gdLst/>
              <a:ahLst/>
              <a:cxnLst/>
              <a:rect l="l" t="t" r="r" b="b"/>
              <a:pathLst>
                <a:path w="1381249" h="855212">
                  <a:moveTo>
                    <a:pt x="117138" y="780670"/>
                  </a:moveTo>
                  <a:lnTo>
                    <a:pt x="117138" y="804834"/>
                  </a:lnTo>
                  <a:lnTo>
                    <a:pt x="203559" y="804834"/>
                  </a:lnTo>
                  <a:lnTo>
                    <a:pt x="203559" y="780670"/>
                  </a:lnTo>
                  <a:close/>
                  <a:moveTo>
                    <a:pt x="1263291" y="727015"/>
                  </a:moveTo>
                  <a:lnTo>
                    <a:pt x="1254280" y="746675"/>
                  </a:lnTo>
                  <a:lnTo>
                    <a:pt x="1279674" y="761010"/>
                  </a:lnTo>
                  <a:cubicBezTo>
                    <a:pt x="1284580" y="755242"/>
                    <a:pt x="1288693" y="749474"/>
                    <a:pt x="1292012" y="743705"/>
                  </a:cubicBezTo>
                  <a:cubicBezTo>
                    <a:pt x="1295332" y="737937"/>
                    <a:pt x="1297909" y="732374"/>
                    <a:pt x="1299743" y="727015"/>
                  </a:cubicBezTo>
                  <a:close/>
                  <a:moveTo>
                    <a:pt x="153181" y="709813"/>
                  </a:moveTo>
                  <a:cubicBezTo>
                    <a:pt x="142088" y="715146"/>
                    <a:pt x="130996" y="720044"/>
                    <a:pt x="119903" y="724507"/>
                  </a:cubicBezTo>
                  <a:cubicBezTo>
                    <a:pt x="108810" y="728969"/>
                    <a:pt x="97922" y="732946"/>
                    <a:pt x="87239" y="736435"/>
                  </a:cubicBezTo>
                  <a:lnTo>
                    <a:pt x="226085" y="736435"/>
                  </a:lnTo>
                  <a:cubicBezTo>
                    <a:pt x="199122" y="728995"/>
                    <a:pt x="174820" y="720121"/>
                    <a:pt x="153181" y="709813"/>
                  </a:cubicBezTo>
                  <a:close/>
                  <a:moveTo>
                    <a:pt x="876462" y="650834"/>
                  </a:moveTo>
                  <a:lnTo>
                    <a:pt x="926430" y="650834"/>
                  </a:lnTo>
                  <a:lnTo>
                    <a:pt x="926430" y="750771"/>
                  </a:lnTo>
                  <a:lnTo>
                    <a:pt x="876462" y="750771"/>
                  </a:lnTo>
                  <a:close/>
                  <a:moveTo>
                    <a:pt x="125739" y="632813"/>
                  </a:moveTo>
                  <a:cubicBezTo>
                    <a:pt x="130671" y="636294"/>
                    <a:pt x="135859" y="639673"/>
                    <a:pt x="141303" y="642950"/>
                  </a:cubicBezTo>
                  <a:cubicBezTo>
                    <a:pt x="146747" y="646227"/>
                    <a:pt x="152345" y="649401"/>
                    <a:pt x="158096" y="652473"/>
                  </a:cubicBezTo>
                  <a:cubicBezTo>
                    <a:pt x="169223" y="645510"/>
                    <a:pt x="177278" y="638957"/>
                    <a:pt x="182261" y="632813"/>
                  </a:cubicBezTo>
                  <a:close/>
                  <a:moveTo>
                    <a:pt x="444579" y="625441"/>
                  </a:moveTo>
                  <a:lnTo>
                    <a:pt x="443760" y="653701"/>
                  </a:lnTo>
                  <a:lnTo>
                    <a:pt x="586292" y="653701"/>
                  </a:lnTo>
                  <a:lnTo>
                    <a:pt x="586292" y="625441"/>
                  </a:lnTo>
                  <a:close/>
                  <a:moveTo>
                    <a:pt x="380276" y="567691"/>
                  </a:moveTo>
                  <a:lnTo>
                    <a:pt x="650595" y="567691"/>
                  </a:lnTo>
                  <a:lnTo>
                    <a:pt x="650595" y="710632"/>
                  </a:lnTo>
                  <a:lnTo>
                    <a:pt x="440893" y="710632"/>
                  </a:lnTo>
                  <a:cubicBezTo>
                    <a:pt x="439886" y="732408"/>
                    <a:pt x="438623" y="754696"/>
                    <a:pt x="437104" y="777495"/>
                  </a:cubicBezTo>
                  <a:cubicBezTo>
                    <a:pt x="435586" y="800295"/>
                    <a:pt x="433708" y="824426"/>
                    <a:pt x="431473" y="849888"/>
                  </a:cubicBezTo>
                  <a:lnTo>
                    <a:pt x="364712" y="846202"/>
                  </a:lnTo>
                  <a:cubicBezTo>
                    <a:pt x="368944" y="795406"/>
                    <a:pt x="372255" y="746786"/>
                    <a:pt x="374644" y="700342"/>
                  </a:cubicBezTo>
                  <a:cubicBezTo>
                    <a:pt x="377034" y="653898"/>
                    <a:pt x="378911" y="609680"/>
                    <a:pt x="380276" y="567691"/>
                  </a:cubicBezTo>
                  <a:close/>
                  <a:moveTo>
                    <a:pt x="1258376" y="563185"/>
                  </a:moveTo>
                  <a:lnTo>
                    <a:pt x="1258376" y="599228"/>
                  </a:lnTo>
                  <a:lnTo>
                    <a:pt x="1292371" y="599228"/>
                  </a:lnTo>
                  <a:lnTo>
                    <a:pt x="1292371" y="563185"/>
                  </a:lnTo>
                  <a:close/>
                  <a:moveTo>
                    <a:pt x="130245" y="555813"/>
                  </a:moveTo>
                  <a:lnTo>
                    <a:pt x="161782" y="579159"/>
                  </a:lnTo>
                  <a:lnTo>
                    <a:pt x="152362" y="588169"/>
                  </a:lnTo>
                  <a:lnTo>
                    <a:pt x="237553" y="588169"/>
                  </a:lnTo>
                  <a:lnTo>
                    <a:pt x="237553" y="555813"/>
                  </a:lnTo>
                  <a:close/>
                  <a:moveTo>
                    <a:pt x="82734" y="555813"/>
                  </a:moveTo>
                  <a:lnTo>
                    <a:pt x="82734" y="587760"/>
                  </a:lnTo>
                  <a:lnTo>
                    <a:pt x="114271" y="555813"/>
                  </a:lnTo>
                  <a:close/>
                  <a:moveTo>
                    <a:pt x="716318" y="533696"/>
                  </a:moveTo>
                  <a:lnTo>
                    <a:pt x="857212" y="533696"/>
                  </a:lnTo>
                  <a:cubicBezTo>
                    <a:pt x="856939" y="565054"/>
                    <a:pt x="854515" y="594492"/>
                    <a:pt x="849942" y="622010"/>
                  </a:cubicBezTo>
                  <a:cubicBezTo>
                    <a:pt x="845368" y="649529"/>
                    <a:pt x="839054" y="674974"/>
                    <a:pt x="830999" y="698345"/>
                  </a:cubicBezTo>
                  <a:cubicBezTo>
                    <a:pt x="837313" y="706690"/>
                    <a:pt x="844037" y="715905"/>
                    <a:pt x="851170" y="725991"/>
                  </a:cubicBezTo>
                  <a:cubicBezTo>
                    <a:pt x="858304" y="736077"/>
                    <a:pt x="866052" y="747340"/>
                    <a:pt x="874414" y="759781"/>
                  </a:cubicBezTo>
                  <a:lnTo>
                    <a:pt x="823217" y="796643"/>
                  </a:lnTo>
                  <a:lnTo>
                    <a:pt x="801510" y="764696"/>
                  </a:lnTo>
                  <a:cubicBezTo>
                    <a:pt x="791620" y="782129"/>
                    <a:pt x="781193" y="797437"/>
                    <a:pt x="770228" y="810620"/>
                  </a:cubicBezTo>
                  <a:cubicBezTo>
                    <a:pt x="759264" y="823803"/>
                    <a:pt x="748120" y="834708"/>
                    <a:pt x="736797" y="843335"/>
                  </a:cubicBezTo>
                  <a:lnTo>
                    <a:pt x="698297" y="799920"/>
                  </a:lnTo>
                  <a:cubicBezTo>
                    <a:pt x="711249" y="788025"/>
                    <a:pt x="723230" y="774748"/>
                    <a:pt x="734237" y="760088"/>
                  </a:cubicBezTo>
                  <a:cubicBezTo>
                    <a:pt x="745244" y="745429"/>
                    <a:pt x="754972" y="729490"/>
                    <a:pt x="763419" y="712271"/>
                  </a:cubicBezTo>
                  <a:cubicBezTo>
                    <a:pt x="755996" y="702859"/>
                    <a:pt x="747804" y="692705"/>
                    <a:pt x="738844" y="681808"/>
                  </a:cubicBezTo>
                  <a:cubicBezTo>
                    <a:pt x="729885" y="670912"/>
                    <a:pt x="719236" y="657993"/>
                    <a:pt x="706898" y="643052"/>
                  </a:cubicBezTo>
                  <a:lnTo>
                    <a:pt x="751951" y="607010"/>
                  </a:lnTo>
                  <a:cubicBezTo>
                    <a:pt x="758487" y="613930"/>
                    <a:pt x="764665" y="620466"/>
                    <a:pt x="770484" y="626618"/>
                  </a:cubicBezTo>
                  <a:cubicBezTo>
                    <a:pt x="776304" y="632770"/>
                    <a:pt x="781867" y="638794"/>
                    <a:pt x="787174" y="644691"/>
                  </a:cubicBezTo>
                  <a:cubicBezTo>
                    <a:pt x="789231" y="635697"/>
                    <a:pt x="790954" y="626550"/>
                    <a:pt x="792345" y="617249"/>
                  </a:cubicBezTo>
                  <a:cubicBezTo>
                    <a:pt x="793736" y="607948"/>
                    <a:pt x="794743" y="598392"/>
                    <a:pt x="795366" y="588579"/>
                  </a:cubicBezTo>
                  <a:lnTo>
                    <a:pt x="716318" y="588579"/>
                  </a:lnTo>
                  <a:close/>
                  <a:moveTo>
                    <a:pt x="374132" y="496424"/>
                  </a:moveTo>
                  <a:lnTo>
                    <a:pt x="654282" y="496424"/>
                  </a:lnTo>
                  <a:lnTo>
                    <a:pt x="654282" y="548441"/>
                  </a:lnTo>
                  <a:lnTo>
                    <a:pt x="374132" y="548441"/>
                  </a:lnTo>
                  <a:close/>
                  <a:moveTo>
                    <a:pt x="937488" y="493557"/>
                  </a:moveTo>
                  <a:lnTo>
                    <a:pt x="1002611" y="493557"/>
                  </a:lnTo>
                  <a:lnTo>
                    <a:pt x="1002611" y="559909"/>
                  </a:lnTo>
                  <a:lnTo>
                    <a:pt x="1026366" y="559909"/>
                  </a:lnTo>
                  <a:lnTo>
                    <a:pt x="1026366" y="614792"/>
                  </a:lnTo>
                  <a:lnTo>
                    <a:pt x="1002611" y="614792"/>
                  </a:lnTo>
                  <a:lnTo>
                    <a:pt x="1002611" y="849888"/>
                  </a:lnTo>
                  <a:lnTo>
                    <a:pt x="926020" y="849888"/>
                  </a:lnTo>
                  <a:lnTo>
                    <a:pt x="937488" y="833914"/>
                  </a:lnTo>
                  <a:lnTo>
                    <a:pt x="937488" y="614792"/>
                  </a:lnTo>
                  <a:lnTo>
                    <a:pt x="864584" y="614792"/>
                  </a:lnTo>
                  <a:lnTo>
                    <a:pt x="864584" y="559909"/>
                  </a:lnTo>
                  <a:lnTo>
                    <a:pt x="937488" y="559909"/>
                  </a:lnTo>
                  <a:close/>
                  <a:moveTo>
                    <a:pt x="1082668" y="490281"/>
                  </a:moveTo>
                  <a:lnTo>
                    <a:pt x="1148200" y="490281"/>
                  </a:lnTo>
                  <a:lnTo>
                    <a:pt x="1148200" y="556222"/>
                  </a:lnTo>
                  <a:lnTo>
                    <a:pt x="1166222" y="556222"/>
                  </a:lnTo>
                  <a:lnTo>
                    <a:pt x="1166222" y="613153"/>
                  </a:lnTo>
                  <a:lnTo>
                    <a:pt x="1148200" y="613153"/>
                  </a:lnTo>
                  <a:lnTo>
                    <a:pt x="1148200" y="663531"/>
                  </a:lnTo>
                  <a:lnTo>
                    <a:pt x="1165812" y="658616"/>
                  </a:lnTo>
                  <a:lnTo>
                    <a:pt x="1165812" y="720052"/>
                  </a:lnTo>
                  <a:lnTo>
                    <a:pt x="1148200" y="724967"/>
                  </a:lnTo>
                  <a:lnTo>
                    <a:pt x="1148200" y="850297"/>
                  </a:lnTo>
                  <a:lnTo>
                    <a:pt x="1065876" y="850297"/>
                  </a:lnTo>
                  <a:lnTo>
                    <a:pt x="1082668" y="831047"/>
                  </a:lnTo>
                  <a:lnTo>
                    <a:pt x="1082668" y="742579"/>
                  </a:lnTo>
                  <a:lnTo>
                    <a:pt x="1055636" y="749542"/>
                  </a:lnTo>
                  <a:lnTo>
                    <a:pt x="1055636" y="688106"/>
                  </a:lnTo>
                  <a:lnTo>
                    <a:pt x="1082668" y="681143"/>
                  </a:lnTo>
                  <a:lnTo>
                    <a:pt x="1082668" y="613153"/>
                  </a:lnTo>
                  <a:lnTo>
                    <a:pt x="1060552" y="613153"/>
                  </a:lnTo>
                  <a:lnTo>
                    <a:pt x="1060552" y="556222"/>
                  </a:lnTo>
                  <a:lnTo>
                    <a:pt x="1082668" y="556222"/>
                  </a:lnTo>
                  <a:close/>
                  <a:moveTo>
                    <a:pt x="1243222" y="486595"/>
                  </a:moveTo>
                  <a:lnTo>
                    <a:pt x="1307935" y="486595"/>
                  </a:lnTo>
                  <a:lnTo>
                    <a:pt x="1307935" y="516903"/>
                  </a:lnTo>
                  <a:lnTo>
                    <a:pt x="1371009" y="516903"/>
                  </a:lnTo>
                  <a:lnTo>
                    <a:pt x="1371009" y="563185"/>
                  </a:lnTo>
                  <a:lnTo>
                    <a:pt x="1351759" y="563185"/>
                  </a:lnTo>
                  <a:lnTo>
                    <a:pt x="1351759" y="599228"/>
                  </a:lnTo>
                  <a:lnTo>
                    <a:pt x="1375105" y="599228"/>
                  </a:lnTo>
                  <a:lnTo>
                    <a:pt x="1375105" y="648786"/>
                  </a:lnTo>
                  <a:lnTo>
                    <a:pt x="1237898" y="648786"/>
                  </a:lnTo>
                  <a:lnTo>
                    <a:pt x="1292371" y="663941"/>
                  </a:lnTo>
                  <a:lnTo>
                    <a:pt x="1283770" y="681962"/>
                  </a:lnTo>
                  <a:lnTo>
                    <a:pt x="1381249" y="681962"/>
                  </a:lnTo>
                  <a:lnTo>
                    <a:pt x="1381249" y="727015"/>
                  </a:lnTo>
                  <a:lnTo>
                    <a:pt x="1360770" y="727015"/>
                  </a:lnTo>
                  <a:cubicBezTo>
                    <a:pt x="1357724" y="738304"/>
                    <a:pt x="1353782" y="749209"/>
                    <a:pt x="1348944" y="759730"/>
                  </a:cubicBezTo>
                  <a:cubicBezTo>
                    <a:pt x="1344105" y="770251"/>
                    <a:pt x="1338218" y="780234"/>
                    <a:pt x="1331281" y="789680"/>
                  </a:cubicBezTo>
                  <a:lnTo>
                    <a:pt x="1372648" y="812207"/>
                  </a:lnTo>
                  <a:lnTo>
                    <a:pt x="1343977" y="855212"/>
                  </a:lnTo>
                  <a:lnTo>
                    <a:pt x="1291142" y="827361"/>
                  </a:lnTo>
                  <a:cubicBezTo>
                    <a:pt x="1280084" y="834776"/>
                    <a:pt x="1267694" y="840834"/>
                    <a:pt x="1253973" y="845536"/>
                  </a:cubicBezTo>
                  <a:cubicBezTo>
                    <a:pt x="1240253" y="850238"/>
                    <a:pt x="1225201" y="853326"/>
                    <a:pt x="1208818" y="854803"/>
                  </a:cubicBezTo>
                  <a:lnTo>
                    <a:pt x="1176461" y="808111"/>
                  </a:lnTo>
                  <a:cubicBezTo>
                    <a:pt x="1186922" y="807471"/>
                    <a:pt x="1196718" y="806089"/>
                    <a:pt x="1205848" y="803964"/>
                  </a:cubicBezTo>
                  <a:cubicBezTo>
                    <a:pt x="1214978" y="801839"/>
                    <a:pt x="1223340" y="799126"/>
                    <a:pt x="1230935" y="795824"/>
                  </a:cubicBezTo>
                  <a:lnTo>
                    <a:pt x="1180557" y="769201"/>
                  </a:lnTo>
                  <a:lnTo>
                    <a:pt x="1198988" y="727015"/>
                  </a:lnTo>
                  <a:lnTo>
                    <a:pt x="1171956" y="727015"/>
                  </a:lnTo>
                  <a:lnTo>
                    <a:pt x="1171956" y="681962"/>
                  </a:lnTo>
                  <a:lnTo>
                    <a:pt x="1218647" y="681962"/>
                  </a:lnTo>
                  <a:lnTo>
                    <a:pt x="1232982" y="648786"/>
                  </a:lnTo>
                  <a:lnTo>
                    <a:pt x="1173594" y="648786"/>
                  </a:lnTo>
                  <a:lnTo>
                    <a:pt x="1173594" y="599228"/>
                  </a:lnTo>
                  <a:lnTo>
                    <a:pt x="1198988" y="599228"/>
                  </a:lnTo>
                  <a:lnTo>
                    <a:pt x="1198988" y="563185"/>
                  </a:lnTo>
                  <a:lnTo>
                    <a:pt x="1179328" y="563185"/>
                  </a:lnTo>
                  <a:lnTo>
                    <a:pt x="1179328" y="516903"/>
                  </a:lnTo>
                  <a:lnTo>
                    <a:pt x="1243222" y="516903"/>
                  </a:lnTo>
                  <a:close/>
                  <a:moveTo>
                    <a:pt x="124101" y="485776"/>
                  </a:moveTo>
                  <a:lnTo>
                    <a:pt x="196186" y="485776"/>
                  </a:lnTo>
                  <a:lnTo>
                    <a:pt x="196186" y="509121"/>
                  </a:lnTo>
                  <a:lnTo>
                    <a:pt x="299399" y="509121"/>
                  </a:lnTo>
                  <a:lnTo>
                    <a:pt x="299399" y="598409"/>
                  </a:lnTo>
                  <a:lnTo>
                    <a:pt x="270729" y="598409"/>
                  </a:lnTo>
                  <a:cubicBezTo>
                    <a:pt x="265481" y="613947"/>
                    <a:pt x="257648" y="628128"/>
                    <a:pt x="247230" y="640953"/>
                  </a:cubicBezTo>
                  <a:cubicBezTo>
                    <a:pt x="236811" y="653778"/>
                    <a:pt x="224575" y="665400"/>
                    <a:pt x="210521" y="675818"/>
                  </a:cubicBezTo>
                  <a:cubicBezTo>
                    <a:pt x="228935" y="682807"/>
                    <a:pt x="247195" y="688899"/>
                    <a:pt x="265302" y="694096"/>
                  </a:cubicBezTo>
                  <a:cubicBezTo>
                    <a:pt x="283409" y="699292"/>
                    <a:pt x="300235" y="703439"/>
                    <a:pt x="315782" y="706536"/>
                  </a:cubicBezTo>
                  <a:lnTo>
                    <a:pt x="289979" y="751590"/>
                  </a:lnTo>
                  <a:lnTo>
                    <a:pt x="265814" y="746675"/>
                  </a:lnTo>
                  <a:lnTo>
                    <a:pt x="265814" y="849069"/>
                  </a:lnTo>
                  <a:lnTo>
                    <a:pt x="54064" y="849069"/>
                  </a:lnTo>
                  <a:lnTo>
                    <a:pt x="54064" y="746675"/>
                  </a:lnTo>
                  <a:cubicBezTo>
                    <a:pt x="49132" y="748108"/>
                    <a:pt x="44353" y="749439"/>
                    <a:pt x="39729" y="750668"/>
                  </a:cubicBezTo>
                  <a:cubicBezTo>
                    <a:pt x="35104" y="751897"/>
                    <a:pt x="30735" y="753023"/>
                    <a:pt x="26622" y="754047"/>
                  </a:cubicBezTo>
                  <a:lnTo>
                    <a:pt x="0" y="713090"/>
                  </a:lnTo>
                  <a:cubicBezTo>
                    <a:pt x="15990" y="709728"/>
                    <a:pt x="32851" y="705188"/>
                    <a:pt x="50582" y="699471"/>
                  </a:cubicBezTo>
                  <a:cubicBezTo>
                    <a:pt x="68314" y="693754"/>
                    <a:pt x="85584" y="687372"/>
                    <a:pt x="102394" y="680324"/>
                  </a:cubicBezTo>
                  <a:cubicBezTo>
                    <a:pt x="94270" y="674658"/>
                    <a:pt x="86352" y="668378"/>
                    <a:pt x="78638" y="661483"/>
                  </a:cubicBezTo>
                  <a:lnTo>
                    <a:pt x="54883" y="684829"/>
                  </a:lnTo>
                  <a:lnTo>
                    <a:pt x="20888" y="649606"/>
                  </a:lnTo>
                  <a:lnTo>
                    <a:pt x="71676" y="598409"/>
                  </a:lnTo>
                  <a:lnTo>
                    <a:pt x="20888" y="598409"/>
                  </a:lnTo>
                  <a:lnTo>
                    <a:pt x="20888" y="509121"/>
                  </a:lnTo>
                  <a:lnTo>
                    <a:pt x="124101" y="509121"/>
                  </a:lnTo>
                  <a:close/>
                  <a:moveTo>
                    <a:pt x="341243" y="104852"/>
                  </a:moveTo>
                  <a:lnTo>
                    <a:pt x="341243" y="180623"/>
                  </a:lnTo>
                  <a:lnTo>
                    <a:pt x="362131" y="180623"/>
                  </a:lnTo>
                  <a:cubicBezTo>
                    <a:pt x="371363" y="180563"/>
                    <a:pt x="379009" y="177201"/>
                    <a:pt x="385067" y="170537"/>
                  </a:cubicBezTo>
                  <a:cubicBezTo>
                    <a:pt x="391125" y="163873"/>
                    <a:pt x="394265" y="154265"/>
                    <a:pt x="394487" y="141713"/>
                  </a:cubicBezTo>
                  <a:cubicBezTo>
                    <a:pt x="394265" y="128889"/>
                    <a:pt x="391125" y="119520"/>
                    <a:pt x="385067" y="113606"/>
                  </a:cubicBezTo>
                  <a:cubicBezTo>
                    <a:pt x="379009" y="107693"/>
                    <a:pt x="371363" y="104775"/>
                    <a:pt x="362131" y="104852"/>
                  </a:cubicBezTo>
                  <a:close/>
                  <a:moveTo>
                    <a:pt x="131692" y="104852"/>
                  </a:moveTo>
                  <a:lnTo>
                    <a:pt x="131692" y="180623"/>
                  </a:lnTo>
                  <a:lnTo>
                    <a:pt x="152581" y="180623"/>
                  </a:lnTo>
                  <a:cubicBezTo>
                    <a:pt x="161813" y="180563"/>
                    <a:pt x="169459" y="177201"/>
                    <a:pt x="175517" y="170537"/>
                  </a:cubicBezTo>
                  <a:cubicBezTo>
                    <a:pt x="181575" y="163873"/>
                    <a:pt x="184715" y="154265"/>
                    <a:pt x="184937" y="141713"/>
                  </a:cubicBezTo>
                  <a:cubicBezTo>
                    <a:pt x="184715" y="128889"/>
                    <a:pt x="181575" y="119520"/>
                    <a:pt x="175517" y="113606"/>
                  </a:cubicBezTo>
                  <a:cubicBezTo>
                    <a:pt x="169459" y="107693"/>
                    <a:pt x="161813" y="104775"/>
                    <a:pt x="152581" y="104852"/>
                  </a:cubicBezTo>
                  <a:close/>
                  <a:moveTo>
                    <a:pt x="711594" y="90517"/>
                  </a:moveTo>
                  <a:lnTo>
                    <a:pt x="711594" y="128197"/>
                  </a:lnTo>
                  <a:lnTo>
                    <a:pt x="904913" y="128197"/>
                  </a:lnTo>
                  <a:lnTo>
                    <a:pt x="904913" y="90517"/>
                  </a:lnTo>
                  <a:close/>
                  <a:moveTo>
                    <a:pt x="460276" y="49559"/>
                  </a:moveTo>
                  <a:lnTo>
                    <a:pt x="631069" y="49559"/>
                  </a:lnTo>
                  <a:lnTo>
                    <a:pt x="631069" y="105261"/>
                  </a:lnTo>
                  <a:lnTo>
                    <a:pt x="577824" y="105261"/>
                  </a:lnTo>
                  <a:lnTo>
                    <a:pt x="577824" y="339538"/>
                  </a:lnTo>
                  <a:lnTo>
                    <a:pt x="513521" y="339538"/>
                  </a:lnTo>
                  <a:lnTo>
                    <a:pt x="513521" y="105261"/>
                  </a:lnTo>
                  <a:lnTo>
                    <a:pt x="460276" y="105261"/>
                  </a:lnTo>
                  <a:close/>
                  <a:moveTo>
                    <a:pt x="276939" y="49559"/>
                  </a:moveTo>
                  <a:lnTo>
                    <a:pt x="367046" y="49559"/>
                  </a:lnTo>
                  <a:cubicBezTo>
                    <a:pt x="381166" y="49400"/>
                    <a:pt x="394975" y="52130"/>
                    <a:pt x="408473" y="57751"/>
                  </a:cubicBezTo>
                  <a:cubicBezTo>
                    <a:pt x="421972" y="63371"/>
                    <a:pt x="433172" y="72837"/>
                    <a:pt x="442074" y="86148"/>
                  </a:cubicBezTo>
                  <a:cubicBezTo>
                    <a:pt x="450976" y="99459"/>
                    <a:pt x="455592" y="117571"/>
                    <a:pt x="455924" y="140485"/>
                  </a:cubicBezTo>
                  <a:cubicBezTo>
                    <a:pt x="455653" y="162010"/>
                    <a:pt x="451370" y="179667"/>
                    <a:pt x="443075" y="193456"/>
                  </a:cubicBezTo>
                  <a:cubicBezTo>
                    <a:pt x="434780" y="207245"/>
                    <a:pt x="424096" y="217439"/>
                    <a:pt x="411022" y="224038"/>
                  </a:cubicBezTo>
                  <a:cubicBezTo>
                    <a:pt x="397948" y="230637"/>
                    <a:pt x="384109" y="233913"/>
                    <a:pt x="369503" y="233868"/>
                  </a:cubicBezTo>
                  <a:lnTo>
                    <a:pt x="341243" y="233868"/>
                  </a:lnTo>
                  <a:lnTo>
                    <a:pt x="341243" y="339538"/>
                  </a:lnTo>
                  <a:lnTo>
                    <a:pt x="276939" y="339538"/>
                  </a:lnTo>
                  <a:close/>
                  <a:moveTo>
                    <a:pt x="67389" y="49559"/>
                  </a:moveTo>
                  <a:lnTo>
                    <a:pt x="157496" y="49559"/>
                  </a:lnTo>
                  <a:cubicBezTo>
                    <a:pt x="171616" y="49400"/>
                    <a:pt x="185425" y="52130"/>
                    <a:pt x="198923" y="57751"/>
                  </a:cubicBezTo>
                  <a:cubicBezTo>
                    <a:pt x="212422" y="63371"/>
                    <a:pt x="223622" y="72837"/>
                    <a:pt x="232524" y="86148"/>
                  </a:cubicBezTo>
                  <a:cubicBezTo>
                    <a:pt x="241426" y="99459"/>
                    <a:pt x="246042" y="117571"/>
                    <a:pt x="246374" y="140485"/>
                  </a:cubicBezTo>
                  <a:cubicBezTo>
                    <a:pt x="246103" y="162010"/>
                    <a:pt x="241820" y="179667"/>
                    <a:pt x="233525" y="193456"/>
                  </a:cubicBezTo>
                  <a:cubicBezTo>
                    <a:pt x="225230" y="207245"/>
                    <a:pt x="214545" y="217439"/>
                    <a:pt x="201472" y="224038"/>
                  </a:cubicBezTo>
                  <a:cubicBezTo>
                    <a:pt x="188398" y="230637"/>
                    <a:pt x="174559" y="233913"/>
                    <a:pt x="159953" y="233868"/>
                  </a:cubicBezTo>
                  <a:lnTo>
                    <a:pt x="131692" y="233868"/>
                  </a:lnTo>
                  <a:lnTo>
                    <a:pt x="131692" y="339538"/>
                  </a:lnTo>
                  <a:lnTo>
                    <a:pt x="67389" y="339538"/>
                  </a:lnTo>
                  <a:close/>
                  <a:moveTo>
                    <a:pt x="1254471" y="7782"/>
                  </a:moveTo>
                  <a:lnTo>
                    <a:pt x="1305258" y="7782"/>
                  </a:lnTo>
                  <a:lnTo>
                    <a:pt x="1305258" y="363703"/>
                  </a:lnTo>
                  <a:lnTo>
                    <a:pt x="1245051" y="363703"/>
                  </a:lnTo>
                  <a:lnTo>
                    <a:pt x="1254471" y="344453"/>
                  </a:lnTo>
                  <a:close/>
                  <a:moveTo>
                    <a:pt x="1198359" y="7782"/>
                  </a:moveTo>
                  <a:lnTo>
                    <a:pt x="1246279" y="7782"/>
                  </a:lnTo>
                  <a:lnTo>
                    <a:pt x="1246279" y="341996"/>
                  </a:lnTo>
                  <a:lnTo>
                    <a:pt x="1198359" y="341996"/>
                  </a:lnTo>
                  <a:close/>
                  <a:moveTo>
                    <a:pt x="1074258" y="0"/>
                  </a:moveTo>
                  <a:lnTo>
                    <a:pt x="1131598" y="0"/>
                  </a:lnTo>
                  <a:lnTo>
                    <a:pt x="1131598" y="54474"/>
                  </a:lnTo>
                  <a:lnTo>
                    <a:pt x="1183614" y="54474"/>
                  </a:lnTo>
                  <a:lnTo>
                    <a:pt x="1183614" y="104442"/>
                  </a:lnTo>
                  <a:lnTo>
                    <a:pt x="1131598" y="104442"/>
                  </a:lnTo>
                  <a:lnTo>
                    <a:pt x="1131598" y="126559"/>
                  </a:lnTo>
                  <a:lnTo>
                    <a:pt x="1190168" y="126559"/>
                  </a:lnTo>
                  <a:lnTo>
                    <a:pt x="1190168" y="178166"/>
                  </a:lnTo>
                  <a:lnTo>
                    <a:pt x="1131598" y="178166"/>
                  </a:lnTo>
                  <a:lnTo>
                    <a:pt x="1131598" y="192910"/>
                  </a:lnTo>
                  <a:lnTo>
                    <a:pt x="1187301" y="192910"/>
                  </a:lnTo>
                  <a:lnTo>
                    <a:pt x="1187301" y="341996"/>
                  </a:lnTo>
                  <a:lnTo>
                    <a:pt x="1134465" y="341996"/>
                  </a:lnTo>
                  <a:lnTo>
                    <a:pt x="1141838" y="328480"/>
                  </a:lnTo>
                  <a:lnTo>
                    <a:pt x="1141838" y="244107"/>
                  </a:lnTo>
                  <a:lnTo>
                    <a:pt x="1131598" y="244107"/>
                  </a:lnTo>
                  <a:lnTo>
                    <a:pt x="1131598" y="363703"/>
                  </a:lnTo>
                  <a:lnTo>
                    <a:pt x="1074258" y="363703"/>
                  </a:lnTo>
                  <a:lnTo>
                    <a:pt x="1074258" y="244107"/>
                  </a:lnTo>
                  <a:lnTo>
                    <a:pt x="1064018" y="244107"/>
                  </a:lnTo>
                  <a:lnTo>
                    <a:pt x="1064018" y="341996"/>
                  </a:lnTo>
                  <a:lnTo>
                    <a:pt x="1016098" y="341996"/>
                  </a:lnTo>
                  <a:lnTo>
                    <a:pt x="1016098" y="192910"/>
                  </a:lnTo>
                  <a:lnTo>
                    <a:pt x="1074258" y="192910"/>
                  </a:lnTo>
                  <a:lnTo>
                    <a:pt x="1074258" y="178166"/>
                  </a:lnTo>
                  <a:lnTo>
                    <a:pt x="1010364" y="178166"/>
                  </a:lnTo>
                  <a:lnTo>
                    <a:pt x="1010364" y="126559"/>
                  </a:lnTo>
                  <a:lnTo>
                    <a:pt x="1074258" y="126559"/>
                  </a:lnTo>
                  <a:lnTo>
                    <a:pt x="1074258" y="104442"/>
                  </a:lnTo>
                  <a:lnTo>
                    <a:pt x="1045997" y="104442"/>
                  </a:lnTo>
                  <a:lnTo>
                    <a:pt x="1042311" y="120006"/>
                  </a:lnTo>
                  <a:lnTo>
                    <a:pt x="995620" y="120006"/>
                  </a:lnTo>
                  <a:lnTo>
                    <a:pt x="1023471" y="7782"/>
                  </a:lnTo>
                  <a:lnTo>
                    <a:pt x="1070162" y="7782"/>
                  </a:lnTo>
                  <a:lnTo>
                    <a:pt x="1058284" y="54474"/>
                  </a:lnTo>
                  <a:lnTo>
                    <a:pt x="1074258" y="54474"/>
                  </a:lnTo>
                  <a:close/>
                  <a:moveTo>
                    <a:pt x="773030" y="0"/>
                  </a:moveTo>
                  <a:lnTo>
                    <a:pt x="843477" y="0"/>
                  </a:lnTo>
                  <a:lnTo>
                    <a:pt x="843477" y="38910"/>
                  </a:lnTo>
                  <a:lnTo>
                    <a:pt x="963072" y="38910"/>
                  </a:lnTo>
                  <a:lnTo>
                    <a:pt x="963072" y="133522"/>
                  </a:lnTo>
                  <a:lnTo>
                    <a:pt x="918838" y="133522"/>
                  </a:lnTo>
                  <a:lnTo>
                    <a:pt x="918838" y="179804"/>
                  </a:lnTo>
                  <a:lnTo>
                    <a:pt x="843886" y="179804"/>
                  </a:lnTo>
                  <a:lnTo>
                    <a:pt x="843886" y="217075"/>
                  </a:lnTo>
                  <a:lnTo>
                    <a:pt x="912285" y="217075"/>
                  </a:lnTo>
                  <a:lnTo>
                    <a:pt x="912285" y="271139"/>
                  </a:lnTo>
                  <a:lnTo>
                    <a:pt x="843886" y="271139"/>
                  </a:lnTo>
                  <a:lnTo>
                    <a:pt x="843886" y="306772"/>
                  </a:lnTo>
                  <a:lnTo>
                    <a:pt x="947509" y="306772"/>
                  </a:lnTo>
                  <a:lnTo>
                    <a:pt x="947509" y="364113"/>
                  </a:lnTo>
                  <a:lnTo>
                    <a:pt x="835285" y="364113"/>
                  </a:lnTo>
                  <a:cubicBezTo>
                    <a:pt x="824909" y="364292"/>
                    <a:pt x="814124" y="363524"/>
                    <a:pt x="802929" y="361809"/>
                  </a:cubicBezTo>
                  <a:cubicBezTo>
                    <a:pt x="791734" y="360094"/>
                    <a:pt x="780948" y="356356"/>
                    <a:pt x="770572" y="350597"/>
                  </a:cubicBezTo>
                  <a:cubicBezTo>
                    <a:pt x="764736" y="347397"/>
                    <a:pt x="758490" y="343352"/>
                    <a:pt x="751834" y="338463"/>
                  </a:cubicBezTo>
                  <a:cubicBezTo>
                    <a:pt x="745179" y="333574"/>
                    <a:pt x="738728" y="327379"/>
                    <a:pt x="732482" y="319879"/>
                  </a:cubicBezTo>
                  <a:lnTo>
                    <a:pt x="719376" y="367389"/>
                  </a:lnTo>
                  <a:lnTo>
                    <a:pt x="665721" y="351006"/>
                  </a:lnTo>
                  <a:lnTo>
                    <a:pt x="705450" y="197825"/>
                  </a:lnTo>
                  <a:lnTo>
                    <a:pt x="762790" y="210522"/>
                  </a:lnTo>
                  <a:lnTo>
                    <a:pt x="748865" y="260490"/>
                  </a:lnTo>
                  <a:cubicBezTo>
                    <a:pt x="752969" y="265798"/>
                    <a:pt x="757150" y="270542"/>
                    <a:pt x="761408" y="274723"/>
                  </a:cubicBezTo>
                  <a:cubicBezTo>
                    <a:pt x="765666" y="278904"/>
                    <a:pt x="769950" y="282624"/>
                    <a:pt x="774258" y="285884"/>
                  </a:cubicBezTo>
                  <a:lnTo>
                    <a:pt x="774258" y="179804"/>
                  </a:lnTo>
                  <a:lnTo>
                    <a:pt x="696849" y="179804"/>
                  </a:lnTo>
                  <a:lnTo>
                    <a:pt x="696849" y="133522"/>
                  </a:lnTo>
                  <a:lnTo>
                    <a:pt x="653434" y="133522"/>
                  </a:lnTo>
                  <a:lnTo>
                    <a:pt x="653434" y="38910"/>
                  </a:lnTo>
                  <a:lnTo>
                    <a:pt x="773030" y="3891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F96FC4C8-4AD0-4792-B90B-5805AFD6D533}"/>
                </a:ext>
              </a:extLst>
            </p:cNvPr>
            <p:cNvSpPr/>
            <p:nvPr/>
          </p:nvSpPr>
          <p:spPr>
            <a:xfrm>
              <a:off x="8273736" y="4952553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B183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30EFFAC7-DE5C-4B33-8298-0496479347F8}"/>
                </a:ext>
              </a:extLst>
            </p:cNvPr>
            <p:cNvSpPr txBox="1"/>
            <p:nvPr/>
          </p:nvSpPr>
          <p:spPr>
            <a:xfrm>
              <a:off x="8590600" y="5055659"/>
              <a:ext cx="1801672" cy="274929"/>
            </a:xfrm>
            <a:custGeom>
              <a:avLst/>
              <a:gdLst/>
              <a:ahLst/>
              <a:cxnLst/>
              <a:rect l="l" t="t" r="r" b="b"/>
              <a:pathLst>
                <a:path w="1801672" h="274929">
                  <a:moveTo>
                    <a:pt x="1689201" y="221894"/>
                  </a:moveTo>
                  <a:lnTo>
                    <a:pt x="1710537" y="221894"/>
                  </a:lnTo>
                  <a:lnTo>
                    <a:pt x="1710537" y="259689"/>
                  </a:lnTo>
                  <a:lnTo>
                    <a:pt x="1689201" y="259689"/>
                  </a:lnTo>
                  <a:close/>
                  <a:moveTo>
                    <a:pt x="60655" y="218846"/>
                  </a:moveTo>
                  <a:lnTo>
                    <a:pt x="60655" y="246888"/>
                  </a:lnTo>
                  <a:lnTo>
                    <a:pt x="134721" y="246888"/>
                  </a:lnTo>
                  <a:lnTo>
                    <a:pt x="134721" y="218846"/>
                  </a:lnTo>
                  <a:close/>
                  <a:moveTo>
                    <a:pt x="39319" y="197510"/>
                  </a:moveTo>
                  <a:lnTo>
                    <a:pt x="156057" y="197510"/>
                  </a:lnTo>
                  <a:lnTo>
                    <a:pt x="156057" y="268224"/>
                  </a:lnTo>
                  <a:lnTo>
                    <a:pt x="39319" y="268224"/>
                  </a:lnTo>
                  <a:close/>
                  <a:moveTo>
                    <a:pt x="1212799" y="171602"/>
                  </a:moveTo>
                  <a:lnTo>
                    <a:pt x="1212799" y="196900"/>
                  </a:lnTo>
                  <a:lnTo>
                    <a:pt x="1284427" y="196900"/>
                  </a:lnTo>
                  <a:lnTo>
                    <a:pt x="1284427" y="171602"/>
                  </a:lnTo>
                  <a:close/>
                  <a:moveTo>
                    <a:pt x="684276" y="153009"/>
                  </a:moveTo>
                  <a:lnTo>
                    <a:pt x="726033" y="153314"/>
                  </a:lnTo>
                  <a:lnTo>
                    <a:pt x="726033" y="208788"/>
                  </a:lnTo>
                  <a:cubicBezTo>
                    <a:pt x="725944" y="212725"/>
                    <a:pt x="726503" y="217043"/>
                    <a:pt x="727710" y="221742"/>
                  </a:cubicBezTo>
                  <a:cubicBezTo>
                    <a:pt x="728916" y="226441"/>
                    <a:pt x="731304" y="230759"/>
                    <a:pt x="734872" y="234696"/>
                  </a:cubicBezTo>
                  <a:cubicBezTo>
                    <a:pt x="741222" y="241046"/>
                    <a:pt x="750773" y="244195"/>
                    <a:pt x="763524" y="244144"/>
                  </a:cubicBezTo>
                  <a:lnTo>
                    <a:pt x="886053" y="244144"/>
                  </a:lnTo>
                  <a:lnTo>
                    <a:pt x="886053" y="265480"/>
                  </a:lnTo>
                  <a:lnTo>
                    <a:pt x="763219" y="265480"/>
                  </a:lnTo>
                  <a:cubicBezTo>
                    <a:pt x="754062" y="265487"/>
                    <a:pt x="745858" y="264179"/>
                    <a:pt x="738606" y="261556"/>
                  </a:cubicBezTo>
                  <a:cubicBezTo>
                    <a:pt x="731354" y="258934"/>
                    <a:pt x="725131" y="254958"/>
                    <a:pt x="719937" y="249631"/>
                  </a:cubicBezTo>
                  <a:cubicBezTo>
                    <a:pt x="718858" y="248558"/>
                    <a:pt x="717816" y="247427"/>
                    <a:pt x="716813" y="246240"/>
                  </a:cubicBezTo>
                  <a:cubicBezTo>
                    <a:pt x="715810" y="245052"/>
                    <a:pt x="714921" y="243846"/>
                    <a:pt x="714146" y="242620"/>
                  </a:cubicBezTo>
                  <a:lnTo>
                    <a:pt x="692810" y="263042"/>
                  </a:lnTo>
                  <a:lnTo>
                    <a:pt x="678180" y="247802"/>
                  </a:lnTo>
                  <a:lnTo>
                    <a:pt x="705612" y="220980"/>
                  </a:lnTo>
                  <a:cubicBezTo>
                    <a:pt x="705002" y="216966"/>
                    <a:pt x="704697" y="212801"/>
                    <a:pt x="704697" y="208483"/>
                  </a:cubicBezTo>
                  <a:lnTo>
                    <a:pt x="704697" y="174345"/>
                  </a:lnTo>
                  <a:lnTo>
                    <a:pt x="683971" y="174345"/>
                  </a:lnTo>
                  <a:close/>
                  <a:moveTo>
                    <a:pt x="481888" y="146608"/>
                  </a:moveTo>
                  <a:lnTo>
                    <a:pt x="502920" y="150571"/>
                  </a:lnTo>
                  <a:lnTo>
                    <a:pt x="479450" y="270357"/>
                  </a:lnTo>
                  <a:lnTo>
                    <a:pt x="458419" y="266090"/>
                  </a:lnTo>
                  <a:close/>
                  <a:moveTo>
                    <a:pt x="820826" y="140208"/>
                  </a:moveTo>
                  <a:lnTo>
                    <a:pt x="820826" y="153924"/>
                  </a:lnTo>
                  <a:lnTo>
                    <a:pt x="845820" y="153924"/>
                  </a:lnTo>
                  <a:lnTo>
                    <a:pt x="845820" y="140208"/>
                  </a:lnTo>
                  <a:close/>
                  <a:moveTo>
                    <a:pt x="773582" y="140208"/>
                  </a:moveTo>
                  <a:lnTo>
                    <a:pt x="773582" y="153924"/>
                  </a:lnTo>
                  <a:lnTo>
                    <a:pt x="799490" y="153924"/>
                  </a:lnTo>
                  <a:lnTo>
                    <a:pt x="799490" y="140208"/>
                  </a:lnTo>
                  <a:close/>
                  <a:moveTo>
                    <a:pt x="1676095" y="136550"/>
                  </a:moveTo>
                  <a:lnTo>
                    <a:pt x="1794662" y="136550"/>
                  </a:lnTo>
                  <a:lnTo>
                    <a:pt x="1794662" y="157886"/>
                  </a:lnTo>
                  <a:lnTo>
                    <a:pt x="1770583" y="157886"/>
                  </a:lnTo>
                  <a:lnTo>
                    <a:pt x="1770583" y="182575"/>
                  </a:lnTo>
                  <a:lnTo>
                    <a:pt x="1801672" y="182575"/>
                  </a:lnTo>
                  <a:lnTo>
                    <a:pt x="1801672" y="203911"/>
                  </a:lnTo>
                  <a:lnTo>
                    <a:pt x="1770583" y="203911"/>
                  </a:lnTo>
                  <a:lnTo>
                    <a:pt x="1770583" y="274624"/>
                  </a:lnTo>
                  <a:lnTo>
                    <a:pt x="1749247" y="274624"/>
                  </a:lnTo>
                  <a:lnTo>
                    <a:pt x="1749247" y="203911"/>
                  </a:lnTo>
                  <a:lnTo>
                    <a:pt x="1664817" y="203911"/>
                  </a:lnTo>
                  <a:lnTo>
                    <a:pt x="1664817" y="182575"/>
                  </a:lnTo>
                  <a:lnTo>
                    <a:pt x="1749247" y="182575"/>
                  </a:lnTo>
                  <a:lnTo>
                    <a:pt x="1749247" y="157886"/>
                  </a:lnTo>
                  <a:lnTo>
                    <a:pt x="1676095" y="157886"/>
                  </a:lnTo>
                  <a:close/>
                  <a:moveTo>
                    <a:pt x="1022604" y="129235"/>
                  </a:moveTo>
                  <a:lnTo>
                    <a:pt x="1022604" y="149352"/>
                  </a:lnTo>
                  <a:lnTo>
                    <a:pt x="1062837" y="149352"/>
                  </a:lnTo>
                  <a:lnTo>
                    <a:pt x="1062837" y="129235"/>
                  </a:lnTo>
                  <a:close/>
                  <a:moveTo>
                    <a:pt x="962558" y="129235"/>
                  </a:moveTo>
                  <a:lnTo>
                    <a:pt x="962558" y="149352"/>
                  </a:lnTo>
                  <a:lnTo>
                    <a:pt x="1001268" y="149352"/>
                  </a:lnTo>
                  <a:lnTo>
                    <a:pt x="1001268" y="129235"/>
                  </a:lnTo>
                  <a:close/>
                  <a:moveTo>
                    <a:pt x="1212799" y="121615"/>
                  </a:moveTo>
                  <a:lnTo>
                    <a:pt x="1212799" y="150266"/>
                  </a:lnTo>
                  <a:lnTo>
                    <a:pt x="1284427" y="150266"/>
                  </a:lnTo>
                  <a:lnTo>
                    <a:pt x="1284427" y="121615"/>
                  </a:lnTo>
                  <a:close/>
                  <a:moveTo>
                    <a:pt x="61264" y="108508"/>
                  </a:moveTo>
                  <a:cubicBezTo>
                    <a:pt x="65665" y="113544"/>
                    <a:pt x="70656" y="118408"/>
                    <a:pt x="76238" y="123101"/>
                  </a:cubicBezTo>
                  <a:cubicBezTo>
                    <a:pt x="81819" y="127793"/>
                    <a:pt x="88106" y="132276"/>
                    <a:pt x="95097" y="136550"/>
                  </a:cubicBezTo>
                  <a:cubicBezTo>
                    <a:pt x="106730" y="127965"/>
                    <a:pt x="116687" y="118618"/>
                    <a:pt x="124968" y="108508"/>
                  </a:cubicBezTo>
                  <a:close/>
                  <a:moveTo>
                    <a:pt x="561746" y="106680"/>
                  </a:moveTo>
                  <a:lnTo>
                    <a:pt x="582472" y="112166"/>
                  </a:lnTo>
                  <a:lnTo>
                    <a:pt x="556564" y="206044"/>
                  </a:lnTo>
                  <a:lnTo>
                    <a:pt x="588264" y="206044"/>
                  </a:lnTo>
                  <a:lnTo>
                    <a:pt x="578510" y="154533"/>
                  </a:lnTo>
                  <a:lnTo>
                    <a:pt x="599236" y="150571"/>
                  </a:lnTo>
                  <a:lnTo>
                    <a:pt x="614172" y="227380"/>
                  </a:lnTo>
                  <a:lnTo>
                    <a:pt x="528523" y="227380"/>
                  </a:lnTo>
                  <a:close/>
                  <a:moveTo>
                    <a:pt x="820826" y="103022"/>
                  </a:moveTo>
                  <a:lnTo>
                    <a:pt x="820826" y="118872"/>
                  </a:lnTo>
                  <a:lnTo>
                    <a:pt x="845820" y="118872"/>
                  </a:lnTo>
                  <a:lnTo>
                    <a:pt x="845820" y="103022"/>
                  </a:lnTo>
                  <a:close/>
                  <a:moveTo>
                    <a:pt x="773582" y="103022"/>
                  </a:moveTo>
                  <a:lnTo>
                    <a:pt x="773582" y="118872"/>
                  </a:lnTo>
                  <a:lnTo>
                    <a:pt x="799490" y="118872"/>
                  </a:lnTo>
                  <a:lnTo>
                    <a:pt x="799490" y="103022"/>
                  </a:lnTo>
                  <a:close/>
                  <a:moveTo>
                    <a:pt x="272186" y="95097"/>
                  </a:moveTo>
                  <a:lnTo>
                    <a:pt x="270967" y="140208"/>
                  </a:lnTo>
                  <a:lnTo>
                    <a:pt x="384962" y="140208"/>
                  </a:lnTo>
                  <a:lnTo>
                    <a:pt x="384962" y="95097"/>
                  </a:lnTo>
                  <a:close/>
                  <a:moveTo>
                    <a:pt x="1022604" y="88087"/>
                  </a:moveTo>
                  <a:lnTo>
                    <a:pt x="1022604" y="107899"/>
                  </a:lnTo>
                  <a:lnTo>
                    <a:pt x="1062837" y="107899"/>
                  </a:lnTo>
                  <a:lnTo>
                    <a:pt x="1062837" y="88087"/>
                  </a:lnTo>
                  <a:close/>
                  <a:moveTo>
                    <a:pt x="962558" y="88087"/>
                  </a:moveTo>
                  <a:lnTo>
                    <a:pt x="962558" y="107899"/>
                  </a:lnTo>
                  <a:lnTo>
                    <a:pt x="1001268" y="107899"/>
                  </a:lnTo>
                  <a:lnTo>
                    <a:pt x="1001268" y="88087"/>
                  </a:lnTo>
                  <a:close/>
                  <a:moveTo>
                    <a:pt x="474268" y="79552"/>
                  </a:moveTo>
                  <a:lnTo>
                    <a:pt x="495604" y="79552"/>
                  </a:lnTo>
                  <a:lnTo>
                    <a:pt x="495604" y="126492"/>
                  </a:lnTo>
                  <a:lnTo>
                    <a:pt x="474268" y="126492"/>
                  </a:lnTo>
                  <a:close/>
                  <a:moveTo>
                    <a:pt x="697077" y="78638"/>
                  </a:moveTo>
                  <a:lnTo>
                    <a:pt x="718413" y="78638"/>
                  </a:lnTo>
                  <a:lnTo>
                    <a:pt x="718413" y="124968"/>
                  </a:lnTo>
                  <a:lnTo>
                    <a:pt x="697077" y="124968"/>
                  </a:lnTo>
                  <a:close/>
                  <a:moveTo>
                    <a:pt x="1713890" y="76809"/>
                  </a:moveTo>
                  <a:lnTo>
                    <a:pt x="1713890" y="95402"/>
                  </a:lnTo>
                  <a:lnTo>
                    <a:pt x="1759000" y="95402"/>
                  </a:lnTo>
                  <a:lnTo>
                    <a:pt x="1759000" y="76809"/>
                  </a:lnTo>
                  <a:close/>
                  <a:moveTo>
                    <a:pt x="250850" y="73761"/>
                  </a:moveTo>
                  <a:lnTo>
                    <a:pt x="406298" y="73761"/>
                  </a:lnTo>
                  <a:lnTo>
                    <a:pt x="406298" y="161544"/>
                  </a:lnTo>
                  <a:lnTo>
                    <a:pt x="270357" y="161544"/>
                  </a:lnTo>
                  <a:cubicBezTo>
                    <a:pt x="269576" y="182137"/>
                    <a:pt x="268547" y="202596"/>
                    <a:pt x="267271" y="222923"/>
                  </a:cubicBezTo>
                  <a:cubicBezTo>
                    <a:pt x="265995" y="243249"/>
                    <a:pt x="264585" y="260585"/>
                    <a:pt x="263042" y="274929"/>
                  </a:cubicBezTo>
                  <a:lnTo>
                    <a:pt x="241706" y="272491"/>
                  </a:lnTo>
                  <a:cubicBezTo>
                    <a:pt x="243230" y="259469"/>
                    <a:pt x="244563" y="243831"/>
                    <a:pt x="245706" y="225575"/>
                  </a:cubicBezTo>
                  <a:cubicBezTo>
                    <a:pt x="246849" y="207320"/>
                    <a:pt x="247802" y="188681"/>
                    <a:pt x="248564" y="169659"/>
                  </a:cubicBezTo>
                  <a:cubicBezTo>
                    <a:pt x="249326" y="150637"/>
                    <a:pt x="249897" y="133465"/>
                    <a:pt x="250278" y="118143"/>
                  </a:cubicBezTo>
                  <a:cubicBezTo>
                    <a:pt x="250659" y="102821"/>
                    <a:pt x="250850" y="91583"/>
                    <a:pt x="250850" y="84429"/>
                  </a:cubicBezTo>
                  <a:close/>
                  <a:moveTo>
                    <a:pt x="1654454" y="69494"/>
                  </a:moveTo>
                  <a:lnTo>
                    <a:pt x="1672132" y="81686"/>
                  </a:lnTo>
                  <a:lnTo>
                    <a:pt x="1648663" y="116128"/>
                  </a:lnTo>
                  <a:lnTo>
                    <a:pt x="1648663" y="274624"/>
                  </a:lnTo>
                  <a:lnTo>
                    <a:pt x="1627327" y="274624"/>
                  </a:lnTo>
                  <a:lnTo>
                    <a:pt x="1627327" y="147523"/>
                  </a:lnTo>
                  <a:lnTo>
                    <a:pt x="1605381" y="179527"/>
                  </a:lnTo>
                  <a:lnTo>
                    <a:pt x="1587703" y="167335"/>
                  </a:lnTo>
                  <a:close/>
                  <a:moveTo>
                    <a:pt x="1509369" y="57912"/>
                  </a:moveTo>
                  <a:lnTo>
                    <a:pt x="1513331" y="194157"/>
                  </a:lnTo>
                  <a:lnTo>
                    <a:pt x="1491996" y="194767"/>
                  </a:lnTo>
                  <a:lnTo>
                    <a:pt x="1488033" y="58521"/>
                  </a:lnTo>
                  <a:close/>
                  <a:moveTo>
                    <a:pt x="1557527" y="57607"/>
                  </a:moveTo>
                  <a:lnTo>
                    <a:pt x="1565452" y="193852"/>
                  </a:lnTo>
                  <a:lnTo>
                    <a:pt x="1544116" y="195072"/>
                  </a:lnTo>
                  <a:lnTo>
                    <a:pt x="1536192" y="58826"/>
                  </a:lnTo>
                  <a:close/>
                  <a:moveTo>
                    <a:pt x="1385011" y="57607"/>
                  </a:moveTo>
                  <a:lnTo>
                    <a:pt x="1406042" y="58826"/>
                  </a:lnTo>
                  <a:lnTo>
                    <a:pt x="1398727" y="210921"/>
                  </a:lnTo>
                  <a:lnTo>
                    <a:pt x="1377391" y="209702"/>
                  </a:lnTo>
                  <a:close/>
                  <a:moveTo>
                    <a:pt x="1713890" y="37490"/>
                  </a:moveTo>
                  <a:lnTo>
                    <a:pt x="1713890" y="55473"/>
                  </a:lnTo>
                  <a:lnTo>
                    <a:pt x="1759000" y="55473"/>
                  </a:lnTo>
                  <a:lnTo>
                    <a:pt x="1759000" y="37490"/>
                  </a:lnTo>
                  <a:close/>
                  <a:moveTo>
                    <a:pt x="236220" y="21945"/>
                  </a:moveTo>
                  <a:lnTo>
                    <a:pt x="418185" y="21945"/>
                  </a:lnTo>
                  <a:lnTo>
                    <a:pt x="418185" y="43281"/>
                  </a:lnTo>
                  <a:lnTo>
                    <a:pt x="236220" y="43281"/>
                  </a:lnTo>
                  <a:close/>
                  <a:moveTo>
                    <a:pt x="922629" y="20116"/>
                  </a:moveTo>
                  <a:lnTo>
                    <a:pt x="1103071" y="20116"/>
                  </a:lnTo>
                  <a:lnTo>
                    <a:pt x="1103071" y="41452"/>
                  </a:lnTo>
                  <a:lnTo>
                    <a:pt x="1022604" y="41452"/>
                  </a:lnTo>
                  <a:lnTo>
                    <a:pt x="1022604" y="66751"/>
                  </a:lnTo>
                  <a:lnTo>
                    <a:pt x="1084173" y="66751"/>
                  </a:lnTo>
                  <a:lnTo>
                    <a:pt x="1084173" y="170688"/>
                  </a:lnTo>
                  <a:lnTo>
                    <a:pt x="1024128" y="170688"/>
                  </a:lnTo>
                  <a:cubicBezTo>
                    <a:pt x="1022153" y="179514"/>
                    <a:pt x="1019625" y="187769"/>
                    <a:pt x="1016546" y="195453"/>
                  </a:cubicBezTo>
                  <a:cubicBezTo>
                    <a:pt x="1013466" y="203136"/>
                    <a:pt x="1009796" y="210324"/>
                    <a:pt x="1005535" y="217017"/>
                  </a:cubicBezTo>
                  <a:cubicBezTo>
                    <a:pt x="1021721" y="225596"/>
                    <a:pt x="1038116" y="232899"/>
                    <a:pt x="1054722" y="238925"/>
                  </a:cubicBezTo>
                  <a:cubicBezTo>
                    <a:pt x="1071327" y="244951"/>
                    <a:pt x="1086122" y="248520"/>
                    <a:pt x="1099108" y="249631"/>
                  </a:cubicBezTo>
                  <a:lnTo>
                    <a:pt x="1097584" y="270967"/>
                  </a:lnTo>
                  <a:cubicBezTo>
                    <a:pt x="1082446" y="269544"/>
                    <a:pt x="1065555" y="265455"/>
                    <a:pt x="1046911" y="258699"/>
                  </a:cubicBezTo>
                  <a:cubicBezTo>
                    <a:pt x="1028268" y="251942"/>
                    <a:pt x="1010005" y="243738"/>
                    <a:pt x="992124" y="234086"/>
                  </a:cubicBezTo>
                  <a:cubicBezTo>
                    <a:pt x="984980" y="241827"/>
                    <a:pt x="976560" y="248824"/>
                    <a:pt x="966863" y="255079"/>
                  </a:cubicBezTo>
                  <a:cubicBezTo>
                    <a:pt x="957167" y="261334"/>
                    <a:pt x="946080" y="267036"/>
                    <a:pt x="933602" y="272186"/>
                  </a:cubicBezTo>
                  <a:lnTo>
                    <a:pt x="925372" y="252679"/>
                  </a:lnTo>
                  <a:cubicBezTo>
                    <a:pt x="935850" y="248247"/>
                    <a:pt x="944994" y="243548"/>
                    <a:pt x="952804" y="238582"/>
                  </a:cubicBezTo>
                  <a:cubicBezTo>
                    <a:pt x="960615" y="233616"/>
                    <a:pt x="967320" y="228460"/>
                    <a:pt x="972921" y="223113"/>
                  </a:cubicBezTo>
                  <a:cubicBezTo>
                    <a:pt x="963720" y="217424"/>
                    <a:pt x="955528" y="211734"/>
                    <a:pt x="948347" y="206044"/>
                  </a:cubicBezTo>
                  <a:cubicBezTo>
                    <a:pt x="941165" y="200355"/>
                    <a:pt x="935335" y="194970"/>
                    <a:pt x="930859" y="189890"/>
                  </a:cubicBezTo>
                  <a:lnTo>
                    <a:pt x="947013" y="175869"/>
                  </a:lnTo>
                  <a:cubicBezTo>
                    <a:pt x="951039" y="180492"/>
                    <a:pt x="956475" y="185420"/>
                    <a:pt x="963320" y="190652"/>
                  </a:cubicBezTo>
                  <a:cubicBezTo>
                    <a:pt x="970165" y="195884"/>
                    <a:pt x="978039" y="201117"/>
                    <a:pt x="986942" y="206349"/>
                  </a:cubicBezTo>
                  <a:cubicBezTo>
                    <a:pt x="990720" y="200558"/>
                    <a:pt x="993832" y="194691"/>
                    <a:pt x="996276" y="188747"/>
                  </a:cubicBezTo>
                  <a:cubicBezTo>
                    <a:pt x="998721" y="182803"/>
                    <a:pt x="1000690" y="176784"/>
                    <a:pt x="1002182" y="170688"/>
                  </a:cubicBezTo>
                  <a:lnTo>
                    <a:pt x="941222" y="170688"/>
                  </a:lnTo>
                  <a:lnTo>
                    <a:pt x="941222" y="66751"/>
                  </a:lnTo>
                  <a:lnTo>
                    <a:pt x="1001268" y="66751"/>
                  </a:lnTo>
                  <a:lnTo>
                    <a:pt x="1001268" y="41452"/>
                  </a:lnTo>
                  <a:lnTo>
                    <a:pt x="922629" y="41452"/>
                  </a:lnTo>
                  <a:close/>
                  <a:moveTo>
                    <a:pt x="757732" y="18288"/>
                  </a:moveTo>
                  <a:lnTo>
                    <a:pt x="851001" y="18288"/>
                  </a:lnTo>
                  <a:lnTo>
                    <a:pt x="822960" y="81686"/>
                  </a:lnTo>
                  <a:lnTo>
                    <a:pt x="867156" y="81686"/>
                  </a:lnTo>
                  <a:lnTo>
                    <a:pt x="867156" y="221589"/>
                  </a:lnTo>
                  <a:lnTo>
                    <a:pt x="845820" y="221589"/>
                  </a:lnTo>
                  <a:lnTo>
                    <a:pt x="845820" y="175260"/>
                  </a:lnTo>
                  <a:lnTo>
                    <a:pt x="820826" y="175260"/>
                  </a:lnTo>
                  <a:lnTo>
                    <a:pt x="820826" y="220980"/>
                  </a:lnTo>
                  <a:lnTo>
                    <a:pt x="799490" y="220980"/>
                  </a:lnTo>
                  <a:lnTo>
                    <a:pt x="799490" y="175260"/>
                  </a:lnTo>
                  <a:lnTo>
                    <a:pt x="773582" y="175260"/>
                  </a:lnTo>
                  <a:lnTo>
                    <a:pt x="773582" y="220980"/>
                  </a:lnTo>
                  <a:lnTo>
                    <a:pt x="752246" y="220980"/>
                  </a:lnTo>
                  <a:lnTo>
                    <a:pt x="752246" y="81686"/>
                  </a:lnTo>
                  <a:lnTo>
                    <a:pt x="791260" y="81686"/>
                  </a:lnTo>
                  <a:lnTo>
                    <a:pt x="773887" y="65836"/>
                  </a:lnTo>
                  <a:lnTo>
                    <a:pt x="788517" y="49987"/>
                  </a:lnTo>
                  <a:lnTo>
                    <a:pt x="806195" y="66446"/>
                  </a:lnTo>
                  <a:lnTo>
                    <a:pt x="818083" y="39624"/>
                  </a:lnTo>
                  <a:lnTo>
                    <a:pt x="757732" y="39624"/>
                  </a:lnTo>
                  <a:close/>
                  <a:moveTo>
                    <a:pt x="697077" y="16764"/>
                  </a:moveTo>
                  <a:lnTo>
                    <a:pt x="718413" y="16764"/>
                  </a:lnTo>
                  <a:lnTo>
                    <a:pt x="718413" y="62788"/>
                  </a:lnTo>
                  <a:lnTo>
                    <a:pt x="697077" y="62788"/>
                  </a:lnTo>
                  <a:close/>
                  <a:moveTo>
                    <a:pt x="1692554" y="16154"/>
                  </a:moveTo>
                  <a:lnTo>
                    <a:pt x="1780336" y="16154"/>
                  </a:lnTo>
                  <a:lnTo>
                    <a:pt x="1780336" y="116738"/>
                  </a:lnTo>
                  <a:lnTo>
                    <a:pt x="1692554" y="116738"/>
                  </a:lnTo>
                  <a:close/>
                  <a:moveTo>
                    <a:pt x="474268" y="15544"/>
                  </a:moveTo>
                  <a:lnTo>
                    <a:pt x="495604" y="15544"/>
                  </a:lnTo>
                  <a:lnTo>
                    <a:pt x="495604" y="62179"/>
                  </a:lnTo>
                  <a:lnTo>
                    <a:pt x="474268" y="62179"/>
                  </a:lnTo>
                  <a:close/>
                  <a:moveTo>
                    <a:pt x="1436522" y="9753"/>
                  </a:moveTo>
                  <a:lnTo>
                    <a:pt x="1457858" y="9753"/>
                  </a:lnTo>
                  <a:lnTo>
                    <a:pt x="1457858" y="234696"/>
                  </a:lnTo>
                  <a:lnTo>
                    <a:pt x="1549603" y="234696"/>
                  </a:lnTo>
                  <a:lnTo>
                    <a:pt x="1549603" y="256032"/>
                  </a:lnTo>
                  <a:lnTo>
                    <a:pt x="1436522" y="256032"/>
                  </a:lnTo>
                  <a:close/>
                  <a:moveTo>
                    <a:pt x="1646834" y="8534"/>
                  </a:moveTo>
                  <a:lnTo>
                    <a:pt x="1663598" y="21640"/>
                  </a:lnTo>
                  <a:lnTo>
                    <a:pt x="1610563" y="90525"/>
                  </a:lnTo>
                  <a:lnTo>
                    <a:pt x="1593799" y="77419"/>
                  </a:lnTo>
                  <a:close/>
                  <a:moveTo>
                    <a:pt x="549554" y="4876"/>
                  </a:moveTo>
                  <a:lnTo>
                    <a:pt x="569976" y="11277"/>
                  </a:lnTo>
                  <a:lnTo>
                    <a:pt x="557479" y="50901"/>
                  </a:lnTo>
                  <a:lnTo>
                    <a:pt x="648309" y="50901"/>
                  </a:lnTo>
                  <a:lnTo>
                    <a:pt x="648309" y="274624"/>
                  </a:lnTo>
                  <a:lnTo>
                    <a:pt x="626973" y="274624"/>
                  </a:lnTo>
                  <a:lnTo>
                    <a:pt x="626973" y="72237"/>
                  </a:lnTo>
                  <a:lnTo>
                    <a:pt x="551078" y="72237"/>
                  </a:lnTo>
                  <a:lnTo>
                    <a:pt x="530656" y="137769"/>
                  </a:lnTo>
                  <a:lnTo>
                    <a:pt x="510235" y="131368"/>
                  </a:lnTo>
                  <a:close/>
                  <a:moveTo>
                    <a:pt x="87172" y="4572"/>
                  </a:moveTo>
                  <a:lnTo>
                    <a:pt x="108508" y="4572"/>
                  </a:lnTo>
                  <a:lnTo>
                    <a:pt x="108508" y="28956"/>
                  </a:lnTo>
                  <a:lnTo>
                    <a:pt x="179527" y="28956"/>
                  </a:lnTo>
                  <a:lnTo>
                    <a:pt x="179527" y="88087"/>
                  </a:lnTo>
                  <a:lnTo>
                    <a:pt x="163068" y="88087"/>
                  </a:lnTo>
                  <a:lnTo>
                    <a:pt x="154838" y="103022"/>
                  </a:lnTo>
                  <a:cubicBezTo>
                    <a:pt x="150228" y="111106"/>
                    <a:pt x="144589" y="118865"/>
                    <a:pt x="137922" y="126301"/>
                  </a:cubicBezTo>
                  <a:cubicBezTo>
                    <a:pt x="131254" y="133737"/>
                    <a:pt x="123786" y="140811"/>
                    <a:pt x="115519" y="147523"/>
                  </a:cubicBezTo>
                  <a:cubicBezTo>
                    <a:pt x="126174" y="152698"/>
                    <a:pt x="137934" y="157511"/>
                    <a:pt x="150799" y="161963"/>
                  </a:cubicBezTo>
                  <a:cubicBezTo>
                    <a:pt x="163664" y="166414"/>
                    <a:pt x="177711" y="170542"/>
                    <a:pt x="192938" y="174345"/>
                  </a:cubicBezTo>
                  <a:lnTo>
                    <a:pt x="187452" y="195072"/>
                  </a:lnTo>
                  <a:cubicBezTo>
                    <a:pt x="169176" y="190360"/>
                    <a:pt x="152463" y="185229"/>
                    <a:pt x="137312" y="179679"/>
                  </a:cubicBezTo>
                  <a:cubicBezTo>
                    <a:pt x="122161" y="174129"/>
                    <a:pt x="108496" y="168084"/>
                    <a:pt x="96316" y="161544"/>
                  </a:cubicBezTo>
                  <a:cubicBezTo>
                    <a:pt x="82975" y="170269"/>
                    <a:pt x="68510" y="177812"/>
                    <a:pt x="52920" y="184175"/>
                  </a:cubicBezTo>
                  <a:cubicBezTo>
                    <a:pt x="37331" y="190538"/>
                    <a:pt x="21113" y="195491"/>
                    <a:pt x="4267" y="199034"/>
                  </a:cubicBezTo>
                  <a:lnTo>
                    <a:pt x="0" y="178003"/>
                  </a:lnTo>
                  <a:cubicBezTo>
                    <a:pt x="13474" y="175215"/>
                    <a:pt x="26606" y="171342"/>
                    <a:pt x="39395" y="166382"/>
                  </a:cubicBezTo>
                  <a:cubicBezTo>
                    <a:pt x="52184" y="161423"/>
                    <a:pt x="64249" y="155644"/>
                    <a:pt x="75590" y="149047"/>
                  </a:cubicBezTo>
                  <a:cubicBezTo>
                    <a:pt x="64262" y="141427"/>
                    <a:pt x="54610" y="133197"/>
                    <a:pt x="46634" y="124358"/>
                  </a:cubicBezTo>
                  <a:lnTo>
                    <a:pt x="26822" y="146608"/>
                  </a:lnTo>
                  <a:lnTo>
                    <a:pt x="10668" y="132283"/>
                  </a:lnTo>
                  <a:lnTo>
                    <a:pt x="78333" y="56388"/>
                  </a:lnTo>
                  <a:lnTo>
                    <a:pt x="94183" y="70408"/>
                  </a:lnTo>
                  <a:lnTo>
                    <a:pt x="79248" y="87172"/>
                  </a:lnTo>
                  <a:lnTo>
                    <a:pt x="158191" y="87172"/>
                  </a:lnTo>
                  <a:lnTo>
                    <a:pt x="158191" y="50292"/>
                  </a:lnTo>
                  <a:lnTo>
                    <a:pt x="38404" y="50292"/>
                  </a:lnTo>
                  <a:lnTo>
                    <a:pt x="38404" y="88087"/>
                  </a:lnTo>
                  <a:lnTo>
                    <a:pt x="17068" y="88087"/>
                  </a:lnTo>
                  <a:lnTo>
                    <a:pt x="17068" y="28956"/>
                  </a:lnTo>
                  <a:lnTo>
                    <a:pt x="87172" y="28956"/>
                  </a:lnTo>
                  <a:close/>
                  <a:moveTo>
                    <a:pt x="1232611" y="0"/>
                  </a:moveTo>
                  <a:lnTo>
                    <a:pt x="1251508" y="9448"/>
                  </a:lnTo>
                  <a:lnTo>
                    <a:pt x="1234744" y="42976"/>
                  </a:lnTo>
                  <a:lnTo>
                    <a:pt x="1337157" y="42976"/>
                  </a:lnTo>
                  <a:lnTo>
                    <a:pt x="1337157" y="64312"/>
                  </a:lnTo>
                  <a:lnTo>
                    <a:pt x="1224076" y="64312"/>
                  </a:lnTo>
                  <a:lnTo>
                    <a:pt x="1206093" y="100279"/>
                  </a:lnTo>
                  <a:lnTo>
                    <a:pt x="1305763" y="100279"/>
                  </a:lnTo>
                  <a:lnTo>
                    <a:pt x="1305763" y="274624"/>
                  </a:lnTo>
                  <a:lnTo>
                    <a:pt x="1284427" y="274624"/>
                  </a:lnTo>
                  <a:lnTo>
                    <a:pt x="1284427" y="218236"/>
                  </a:lnTo>
                  <a:lnTo>
                    <a:pt x="1212799" y="218236"/>
                  </a:lnTo>
                  <a:lnTo>
                    <a:pt x="1212799" y="274624"/>
                  </a:lnTo>
                  <a:lnTo>
                    <a:pt x="1191463" y="274624"/>
                  </a:lnTo>
                  <a:lnTo>
                    <a:pt x="1191463" y="129844"/>
                  </a:lnTo>
                  <a:lnTo>
                    <a:pt x="1157630" y="197510"/>
                  </a:lnTo>
                  <a:lnTo>
                    <a:pt x="1138428" y="188061"/>
                  </a:lnTo>
                  <a:lnTo>
                    <a:pt x="1200302" y="64312"/>
                  </a:lnTo>
                  <a:lnTo>
                    <a:pt x="1143914" y="64312"/>
                  </a:lnTo>
                  <a:lnTo>
                    <a:pt x="1143914" y="42976"/>
                  </a:lnTo>
                  <a:lnTo>
                    <a:pt x="1210970" y="429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01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1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CA3B39FF-3E57-481B-855A-6F1356C52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4262707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5063307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2F2869E-0B19-4316-B39C-9ECDEE9019FF}"/>
              </a:ext>
            </a:extLst>
          </p:cNvPr>
          <p:cNvSpPr txBox="1"/>
          <p:nvPr/>
        </p:nvSpPr>
        <p:spPr>
          <a:xfrm>
            <a:off x="888639" y="5219042"/>
            <a:ext cx="2210943" cy="320707"/>
          </a:xfrm>
          <a:custGeom>
            <a:avLst/>
            <a:gdLst/>
            <a:ahLst/>
            <a:cxnLst/>
            <a:rect l="l" t="t" r="r" b="b"/>
            <a:pathLst>
              <a:path w="2210943" h="320707">
                <a:moveTo>
                  <a:pt x="622573" y="187137"/>
                </a:moveTo>
                <a:cubicBezTo>
                  <a:pt x="615040" y="187314"/>
                  <a:pt x="608961" y="190662"/>
                  <a:pt x="604335" y="197182"/>
                </a:cubicBezTo>
                <a:cubicBezTo>
                  <a:pt x="599710" y="203701"/>
                  <a:pt x="597331" y="212336"/>
                  <a:pt x="597199" y="223085"/>
                </a:cubicBezTo>
                <a:cubicBezTo>
                  <a:pt x="597265" y="233511"/>
                  <a:pt x="599512" y="241998"/>
                  <a:pt x="603939" y="248548"/>
                </a:cubicBezTo>
                <a:cubicBezTo>
                  <a:pt x="608366" y="255097"/>
                  <a:pt x="614578" y="258474"/>
                  <a:pt x="622573" y="258680"/>
                </a:cubicBezTo>
                <a:cubicBezTo>
                  <a:pt x="630723" y="258474"/>
                  <a:pt x="636979" y="255097"/>
                  <a:pt x="641340" y="248548"/>
                </a:cubicBezTo>
                <a:cubicBezTo>
                  <a:pt x="645701" y="241998"/>
                  <a:pt x="647904" y="233511"/>
                  <a:pt x="647948" y="223085"/>
                </a:cubicBezTo>
                <a:cubicBezTo>
                  <a:pt x="647838" y="212336"/>
                  <a:pt x="645503" y="203701"/>
                  <a:pt x="640943" y="197182"/>
                </a:cubicBezTo>
                <a:cubicBezTo>
                  <a:pt x="636384" y="190662"/>
                  <a:pt x="630261" y="187314"/>
                  <a:pt x="622573" y="187137"/>
                </a:cubicBezTo>
                <a:close/>
                <a:moveTo>
                  <a:pt x="1795129" y="183261"/>
                </a:moveTo>
                <a:lnTo>
                  <a:pt x="1795129" y="199472"/>
                </a:lnTo>
                <a:lnTo>
                  <a:pt x="1812751" y="199472"/>
                </a:lnTo>
                <a:lnTo>
                  <a:pt x="1812751" y="183261"/>
                </a:lnTo>
                <a:close/>
                <a:moveTo>
                  <a:pt x="2174996" y="181499"/>
                </a:moveTo>
                <a:lnTo>
                  <a:pt x="2182750" y="215331"/>
                </a:lnTo>
                <a:lnTo>
                  <a:pt x="2111207" y="217798"/>
                </a:lnTo>
                <a:lnTo>
                  <a:pt x="2111207" y="232248"/>
                </a:lnTo>
                <a:lnTo>
                  <a:pt x="2197199" y="232248"/>
                </a:lnTo>
                <a:lnTo>
                  <a:pt x="2197199" y="267490"/>
                </a:lnTo>
                <a:lnTo>
                  <a:pt x="2111207" y="267490"/>
                </a:lnTo>
                <a:lnTo>
                  <a:pt x="2111207" y="278063"/>
                </a:lnTo>
                <a:lnTo>
                  <a:pt x="2210943" y="278063"/>
                </a:lnTo>
                <a:lnTo>
                  <a:pt x="2210943" y="317182"/>
                </a:lnTo>
                <a:lnTo>
                  <a:pt x="1951206" y="317182"/>
                </a:lnTo>
                <a:lnTo>
                  <a:pt x="1951206" y="278063"/>
                </a:lnTo>
                <a:lnTo>
                  <a:pt x="2051295" y="278063"/>
                </a:lnTo>
                <a:lnTo>
                  <a:pt x="2051295" y="267490"/>
                </a:lnTo>
                <a:lnTo>
                  <a:pt x="1964598" y="267490"/>
                </a:lnTo>
                <a:lnTo>
                  <a:pt x="1964598" y="232248"/>
                </a:lnTo>
                <a:lnTo>
                  <a:pt x="2051295" y="232248"/>
                </a:lnTo>
                <a:lnTo>
                  <a:pt x="2051295" y="219561"/>
                </a:lnTo>
                <a:lnTo>
                  <a:pt x="1982572" y="221675"/>
                </a:lnTo>
                <a:lnTo>
                  <a:pt x="1977286" y="185728"/>
                </a:lnTo>
                <a:close/>
                <a:moveTo>
                  <a:pt x="825046" y="171983"/>
                </a:moveTo>
                <a:lnTo>
                  <a:pt x="825046" y="205111"/>
                </a:lnTo>
                <a:lnTo>
                  <a:pt x="852535" y="205111"/>
                </a:lnTo>
                <a:lnTo>
                  <a:pt x="852535" y="171983"/>
                </a:lnTo>
                <a:close/>
                <a:moveTo>
                  <a:pt x="1749667" y="126873"/>
                </a:moveTo>
                <a:lnTo>
                  <a:pt x="1795129" y="126873"/>
                </a:lnTo>
                <a:lnTo>
                  <a:pt x="1795129" y="151543"/>
                </a:lnTo>
                <a:lnTo>
                  <a:pt x="1812751" y="151543"/>
                </a:lnTo>
                <a:lnTo>
                  <a:pt x="1812751" y="126873"/>
                </a:lnTo>
                <a:lnTo>
                  <a:pt x="1858566" y="126873"/>
                </a:lnTo>
                <a:lnTo>
                  <a:pt x="1858566" y="151543"/>
                </a:lnTo>
                <a:lnTo>
                  <a:pt x="1882883" y="151543"/>
                </a:lnTo>
                <a:lnTo>
                  <a:pt x="1882883" y="183261"/>
                </a:lnTo>
                <a:lnTo>
                  <a:pt x="1858566" y="183261"/>
                </a:lnTo>
                <a:lnTo>
                  <a:pt x="1858566" y="199472"/>
                </a:lnTo>
                <a:lnTo>
                  <a:pt x="1889227" y="199472"/>
                </a:lnTo>
                <a:lnTo>
                  <a:pt x="1889227" y="234010"/>
                </a:lnTo>
                <a:lnTo>
                  <a:pt x="1851870" y="234010"/>
                </a:lnTo>
                <a:cubicBezTo>
                  <a:pt x="1853338" y="237887"/>
                  <a:pt x="1854983" y="241763"/>
                  <a:pt x="1856804" y="245640"/>
                </a:cubicBezTo>
                <a:lnTo>
                  <a:pt x="1874425" y="237887"/>
                </a:lnTo>
                <a:lnTo>
                  <a:pt x="1889227" y="265376"/>
                </a:lnTo>
                <a:lnTo>
                  <a:pt x="1872663" y="274186"/>
                </a:lnTo>
                <a:cubicBezTo>
                  <a:pt x="1878324" y="282410"/>
                  <a:pt x="1883214" y="288959"/>
                  <a:pt x="1887333" y="293834"/>
                </a:cubicBezTo>
                <a:cubicBezTo>
                  <a:pt x="1891452" y="298709"/>
                  <a:pt x="1893610" y="301206"/>
                  <a:pt x="1893808" y="301323"/>
                </a:cubicBezTo>
                <a:lnTo>
                  <a:pt x="1852927" y="320707"/>
                </a:lnTo>
                <a:cubicBezTo>
                  <a:pt x="1838823" y="305618"/>
                  <a:pt x="1828089" y="290156"/>
                  <a:pt x="1820724" y="274319"/>
                </a:cubicBezTo>
                <a:cubicBezTo>
                  <a:pt x="1813360" y="258482"/>
                  <a:pt x="1808353" y="245045"/>
                  <a:pt x="1805702" y="234010"/>
                </a:cubicBezTo>
                <a:lnTo>
                  <a:pt x="1778565" y="234010"/>
                </a:lnTo>
                <a:lnTo>
                  <a:pt x="1778565" y="261499"/>
                </a:lnTo>
                <a:lnTo>
                  <a:pt x="1812751" y="256213"/>
                </a:lnTo>
                <a:lnTo>
                  <a:pt x="1812751" y="300618"/>
                </a:lnTo>
                <a:lnTo>
                  <a:pt x="1733455" y="317535"/>
                </a:lnTo>
                <a:lnTo>
                  <a:pt x="1733455" y="234010"/>
                </a:lnTo>
                <a:lnTo>
                  <a:pt x="1719358" y="234010"/>
                </a:lnTo>
                <a:lnTo>
                  <a:pt x="1719358" y="199472"/>
                </a:lnTo>
                <a:lnTo>
                  <a:pt x="1749667" y="199472"/>
                </a:lnTo>
                <a:lnTo>
                  <a:pt x="1749667" y="183261"/>
                </a:lnTo>
                <a:lnTo>
                  <a:pt x="1725349" y="183261"/>
                </a:lnTo>
                <a:lnTo>
                  <a:pt x="1725349" y="151543"/>
                </a:lnTo>
                <a:lnTo>
                  <a:pt x="1749667" y="151543"/>
                </a:lnTo>
                <a:close/>
                <a:moveTo>
                  <a:pt x="2137992" y="91983"/>
                </a:moveTo>
                <a:lnTo>
                  <a:pt x="2137992" y="105727"/>
                </a:lnTo>
                <a:lnTo>
                  <a:pt x="2158784" y="105727"/>
                </a:lnTo>
                <a:lnTo>
                  <a:pt x="2158784" y="91983"/>
                </a:lnTo>
                <a:close/>
                <a:moveTo>
                  <a:pt x="260271" y="91278"/>
                </a:moveTo>
                <a:cubicBezTo>
                  <a:pt x="252964" y="91663"/>
                  <a:pt x="247451" y="96179"/>
                  <a:pt x="243733" y="104827"/>
                </a:cubicBezTo>
                <a:cubicBezTo>
                  <a:pt x="240015" y="113474"/>
                  <a:pt x="237531" y="123942"/>
                  <a:pt x="236280" y="136232"/>
                </a:cubicBezTo>
                <a:cubicBezTo>
                  <a:pt x="235029" y="148521"/>
                  <a:pt x="234450" y="160321"/>
                  <a:pt x="234544" y="171631"/>
                </a:cubicBezTo>
                <a:cubicBezTo>
                  <a:pt x="234450" y="183163"/>
                  <a:pt x="235029" y="195067"/>
                  <a:pt x="236280" y="207343"/>
                </a:cubicBezTo>
                <a:cubicBezTo>
                  <a:pt x="237531" y="219619"/>
                  <a:pt x="240015" y="230035"/>
                  <a:pt x="243733" y="238592"/>
                </a:cubicBezTo>
                <a:cubicBezTo>
                  <a:pt x="247451" y="247148"/>
                  <a:pt x="252964" y="251612"/>
                  <a:pt x="260271" y="251984"/>
                </a:cubicBezTo>
                <a:cubicBezTo>
                  <a:pt x="267578" y="251612"/>
                  <a:pt x="273091" y="247148"/>
                  <a:pt x="276809" y="238592"/>
                </a:cubicBezTo>
                <a:cubicBezTo>
                  <a:pt x="280527" y="230035"/>
                  <a:pt x="283011" y="219619"/>
                  <a:pt x="284262" y="207343"/>
                </a:cubicBezTo>
                <a:cubicBezTo>
                  <a:pt x="285513" y="195067"/>
                  <a:pt x="286092" y="183163"/>
                  <a:pt x="285998" y="171631"/>
                </a:cubicBezTo>
                <a:cubicBezTo>
                  <a:pt x="286092" y="160321"/>
                  <a:pt x="285513" y="148521"/>
                  <a:pt x="284262" y="136232"/>
                </a:cubicBezTo>
                <a:cubicBezTo>
                  <a:pt x="283011" y="123942"/>
                  <a:pt x="280527" y="113474"/>
                  <a:pt x="276809" y="104827"/>
                </a:cubicBezTo>
                <a:cubicBezTo>
                  <a:pt x="273091" y="96179"/>
                  <a:pt x="267578" y="91663"/>
                  <a:pt x="260271" y="91278"/>
                </a:cubicBezTo>
                <a:close/>
                <a:moveTo>
                  <a:pt x="622573" y="82115"/>
                </a:moveTo>
                <a:cubicBezTo>
                  <a:pt x="615143" y="82291"/>
                  <a:pt x="609475" y="85287"/>
                  <a:pt x="605569" y="91102"/>
                </a:cubicBezTo>
                <a:cubicBezTo>
                  <a:pt x="601663" y="96917"/>
                  <a:pt x="599695" y="104494"/>
                  <a:pt x="599666" y="113833"/>
                </a:cubicBezTo>
                <a:cubicBezTo>
                  <a:pt x="599739" y="122585"/>
                  <a:pt x="601795" y="130103"/>
                  <a:pt x="605833" y="136388"/>
                </a:cubicBezTo>
                <a:cubicBezTo>
                  <a:pt x="609871" y="142673"/>
                  <a:pt x="615451" y="145962"/>
                  <a:pt x="622573" y="146256"/>
                </a:cubicBezTo>
                <a:cubicBezTo>
                  <a:pt x="629864" y="145962"/>
                  <a:pt x="635547" y="142673"/>
                  <a:pt x="639622" y="136388"/>
                </a:cubicBezTo>
                <a:cubicBezTo>
                  <a:pt x="643697" y="130103"/>
                  <a:pt x="645767" y="122585"/>
                  <a:pt x="645833" y="113833"/>
                </a:cubicBezTo>
                <a:cubicBezTo>
                  <a:pt x="645811" y="104494"/>
                  <a:pt x="643829" y="96917"/>
                  <a:pt x="639886" y="91102"/>
                </a:cubicBezTo>
                <a:cubicBezTo>
                  <a:pt x="635943" y="85287"/>
                  <a:pt x="630172" y="82291"/>
                  <a:pt x="622573" y="82115"/>
                </a:cubicBezTo>
                <a:close/>
                <a:moveTo>
                  <a:pt x="1716186" y="59912"/>
                </a:moveTo>
                <a:cubicBezTo>
                  <a:pt x="1716172" y="61682"/>
                  <a:pt x="1716113" y="63693"/>
                  <a:pt x="1716010" y="65947"/>
                </a:cubicBezTo>
                <a:cubicBezTo>
                  <a:pt x="1715907" y="68201"/>
                  <a:pt x="1715849" y="70654"/>
                  <a:pt x="1715834" y="73304"/>
                </a:cubicBezTo>
                <a:lnTo>
                  <a:pt x="1838125" y="73304"/>
                </a:lnTo>
                <a:lnTo>
                  <a:pt x="1838125" y="59912"/>
                </a:lnTo>
                <a:close/>
                <a:moveTo>
                  <a:pt x="433493" y="46872"/>
                </a:moveTo>
                <a:lnTo>
                  <a:pt x="482832" y="46872"/>
                </a:lnTo>
                <a:lnTo>
                  <a:pt x="482832" y="296389"/>
                </a:lnTo>
                <a:lnTo>
                  <a:pt x="427501" y="296389"/>
                </a:lnTo>
                <a:lnTo>
                  <a:pt x="427501" y="112423"/>
                </a:lnTo>
                <a:lnTo>
                  <a:pt x="390144" y="140617"/>
                </a:lnTo>
                <a:lnTo>
                  <a:pt x="365122" y="96917"/>
                </a:lnTo>
                <a:close/>
                <a:moveTo>
                  <a:pt x="2137992" y="46167"/>
                </a:moveTo>
                <a:lnTo>
                  <a:pt x="2137992" y="60617"/>
                </a:lnTo>
                <a:lnTo>
                  <a:pt x="2158784" y="60617"/>
                </a:lnTo>
                <a:lnTo>
                  <a:pt x="2158784" y="46167"/>
                </a:lnTo>
                <a:close/>
                <a:moveTo>
                  <a:pt x="622573" y="41586"/>
                </a:moveTo>
                <a:cubicBezTo>
                  <a:pt x="639614" y="41784"/>
                  <a:pt x="653854" y="45108"/>
                  <a:pt x="665295" y="51558"/>
                </a:cubicBezTo>
                <a:cubicBezTo>
                  <a:pt x="676736" y="58009"/>
                  <a:pt x="685338" y="66397"/>
                  <a:pt x="691100" y="76724"/>
                </a:cubicBezTo>
                <a:cubicBezTo>
                  <a:pt x="696863" y="87051"/>
                  <a:pt x="699748" y="98128"/>
                  <a:pt x="699754" y="109956"/>
                </a:cubicBezTo>
                <a:cubicBezTo>
                  <a:pt x="699688" y="123246"/>
                  <a:pt x="696737" y="134553"/>
                  <a:pt x="690900" y="143877"/>
                </a:cubicBezTo>
                <a:cubicBezTo>
                  <a:pt x="685063" y="153202"/>
                  <a:pt x="676737" y="160104"/>
                  <a:pt x="665922" y="164582"/>
                </a:cubicBezTo>
                <a:lnTo>
                  <a:pt x="665922" y="165287"/>
                </a:lnTo>
                <a:cubicBezTo>
                  <a:pt x="676326" y="169105"/>
                  <a:pt x="685298" y="176007"/>
                  <a:pt x="692838" y="185992"/>
                </a:cubicBezTo>
                <a:cubicBezTo>
                  <a:pt x="700378" y="195977"/>
                  <a:pt x="704329" y="209399"/>
                  <a:pt x="704688" y="226257"/>
                </a:cubicBezTo>
                <a:cubicBezTo>
                  <a:pt x="704417" y="248210"/>
                  <a:pt x="697030" y="266154"/>
                  <a:pt x="682530" y="280090"/>
                </a:cubicBezTo>
                <a:cubicBezTo>
                  <a:pt x="668029" y="294025"/>
                  <a:pt x="648043" y="301220"/>
                  <a:pt x="622573" y="301676"/>
                </a:cubicBezTo>
                <a:cubicBezTo>
                  <a:pt x="597470" y="301220"/>
                  <a:pt x="577808" y="294025"/>
                  <a:pt x="563586" y="280090"/>
                </a:cubicBezTo>
                <a:cubicBezTo>
                  <a:pt x="549364" y="266154"/>
                  <a:pt x="542125" y="248210"/>
                  <a:pt x="541868" y="226257"/>
                </a:cubicBezTo>
                <a:cubicBezTo>
                  <a:pt x="542265" y="209355"/>
                  <a:pt x="546317" y="195845"/>
                  <a:pt x="554027" y="185728"/>
                </a:cubicBezTo>
                <a:cubicBezTo>
                  <a:pt x="561736" y="175610"/>
                  <a:pt x="570723" y="168797"/>
                  <a:pt x="580987" y="165287"/>
                </a:cubicBezTo>
                <a:lnTo>
                  <a:pt x="580987" y="164582"/>
                </a:lnTo>
                <a:cubicBezTo>
                  <a:pt x="570003" y="160126"/>
                  <a:pt x="561574" y="153268"/>
                  <a:pt x="555701" y="144009"/>
                </a:cubicBezTo>
                <a:cubicBezTo>
                  <a:pt x="549827" y="134751"/>
                  <a:pt x="546861" y="123400"/>
                  <a:pt x="546802" y="109956"/>
                </a:cubicBezTo>
                <a:cubicBezTo>
                  <a:pt x="546798" y="98128"/>
                  <a:pt x="549587" y="87051"/>
                  <a:pt x="555169" y="76724"/>
                </a:cubicBezTo>
                <a:cubicBezTo>
                  <a:pt x="560751" y="66397"/>
                  <a:pt x="569153" y="58009"/>
                  <a:pt x="580374" y="51558"/>
                </a:cubicBezTo>
                <a:cubicBezTo>
                  <a:pt x="591595" y="45108"/>
                  <a:pt x="605661" y="41784"/>
                  <a:pt x="622573" y="41586"/>
                </a:cubicBezTo>
                <a:close/>
                <a:moveTo>
                  <a:pt x="260271" y="41586"/>
                </a:moveTo>
                <a:cubicBezTo>
                  <a:pt x="282587" y="42147"/>
                  <a:pt x="299708" y="49209"/>
                  <a:pt x="311634" y="62771"/>
                </a:cubicBezTo>
                <a:cubicBezTo>
                  <a:pt x="323559" y="76332"/>
                  <a:pt x="331726" y="93027"/>
                  <a:pt x="336134" y="112854"/>
                </a:cubicBezTo>
                <a:cubicBezTo>
                  <a:pt x="340541" y="132681"/>
                  <a:pt x="342625" y="152274"/>
                  <a:pt x="342386" y="171631"/>
                </a:cubicBezTo>
                <a:cubicBezTo>
                  <a:pt x="342625" y="190988"/>
                  <a:pt x="340541" y="210580"/>
                  <a:pt x="336134" y="230407"/>
                </a:cubicBezTo>
                <a:cubicBezTo>
                  <a:pt x="331726" y="250235"/>
                  <a:pt x="323559" y="266929"/>
                  <a:pt x="311634" y="280491"/>
                </a:cubicBezTo>
                <a:cubicBezTo>
                  <a:pt x="299708" y="294053"/>
                  <a:pt x="282587" y="301114"/>
                  <a:pt x="260271" y="301676"/>
                </a:cubicBezTo>
                <a:cubicBezTo>
                  <a:pt x="237959" y="301114"/>
                  <a:pt x="220869" y="294053"/>
                  <a:pt x="209000" y="280491"/>
                </a:cubicBezTo>
                <a:cubicBezTo>
                  <a:pt x="197130" y="266929"/>
                  <a:pt x="189020" y="250235"/>
                  <a:pt x="184669" y="230407"/>
                </a:cubicBezTo>
                <a:cubicBezTo>
                  <a:pt x="180318" y="210580"/>
                  <a:pt x="178265" y="190988"/>
                  <a:pt x="178508" y="171631"/>
                </a:cubicBezTo>
                <a:cubicBezTo>
                  <a:pt x="178265" y="152274"/>
                  <a:pt x="180318" y="132681"/>
                  <a:pt x="184669" y="112854"/>
                </a:cubicBezTo>
                <a:cubicBezTo>
                  <a:pt x="189020" y="93027"/>
                  <a:pt x="197130" y="76332"/>
                  <a:pt x="209000" y="62771"/>
                </a:cubicBezTo>
                <a:cubicBezTo>
                  <a:pt x="220869" y="49209"/>
                  <a:pt x="237959" y="42147"/>
                  <a:pt x="260271" y="41586"/>
                </a:cubicBezTo>
                <a:close/>
                <a:moveTo>
                  <a:pt x="79648" y="41586"/>
                </a:moveTo>
                <a:cubicBezTo>
                  <a:pt x="102806" y="41850"/>
                  <a:pt x="120985" y="48546"/>
                  <a:pt x="134186" y="61674"/>
                </a:cubicBezTo>
                <a:cubicBezTo>
                  <a:pt x="147387" y="74802"/>
                  <a:pt x="154113" y="92776"/>
                  <a:pt x="154362" y="115595"/>
                </a:cubicBezTo>
                <a:cubicBezTo>
                  <a:pt x="153973" y="131675"/>
                  <a:pt x="150082" y="146036"/>
                  <a:pt x="142688" y="158679"/>
                </a:cubicBezTo>
                <a:cubicBezTo>
                  <a:pt x="135295" y="171322"/>
                  <a:pt x="126734" y="183041"/>
                  <a:pt x="117005" y="193834"/>
                </a:cubicBezTo>
                <a:lnTo>
                  <a:pt x="70485" y="247755"/>
                </a:lnTo>
                <a:lnTo>
                  <a:pt x="151191" y="247755"/>
                </a:lnTo>
                <a:lnTo>
                  <a:pt x="151191" y="296389"/>
                </a:lnTo>
                <a:lnTo>
                  <a:pt x="3524" y="296389"/>
                </a:lnTo>
                <a:lnTo>
                  <a:pt x="3524" y="246345"/>
                </a:lnTo>
                <a:lnTo>
                  <a:pt x="79296" y="159296"/>
                </a:lnTo>
                <a:cubicBezTo>
                  <a:pt x="85360" y="152196"/>
                  <a:pt x="90148" y="144986"/>
                  <a:pt x="93657" y="137666"/>
                </a:cubicBezTo>
                <a:cubicBezTo>
                  <a:pt x="97167" y="130346"/>
                  <a:pt x="98958" y="123224"/>
                  <a:pt x="99032" y="116300"/>
                </a:cubicBezTo>
                <a:cubicBezTo>
                  <a:pt x="99054" y="108877"/>
                  <a:pt x="97336" y="102666"/>
                  <a:pt x="93877" y="97666"/>
                </a:cubicBezTo>
                <a:cubicBezTo>
                  <a:pt x="90419" y="92666"/>
                  <a:pt x="85089" y="90066"/>
                  <a:pt x="77886" y="89868"/>
                </a:cubicBezTo>
                <a:cubicBezTo>
                  <a:pt x="70941" y="89898"/>
                  <a:pt x="65272" y="92658"/>
                  <a:pt x="60882" y="98150"/>
                </a:cubicBezTo>
                <a:cubicBezTo>
                  <a:pt x="56491" y="103642"/>
                  <a:pt x="53819" y="111689"/>
                  <a:pt x="52864" y="122291"/>
                </a:cubicBezTo>
                <a:lnTo>
                  <a:pt x="0" y="117357"/>
                </a:lnTo>
                <a:cubicBezTo>
                  <a:pt x="3121" y="91997"/>
                  <a:pt x="11770" y="73025"/>
                  <a:pt x="25948" y="60441"/>
                </a:cubicBezTo>
                <a:cubicBezTo>
                  <a:pt x="40125" y="47856"/>
                  <a:pt x="58026" y="41571"/>
                  <a:pt x="79648" y="41586"/>
                </a:cubicBezTo>
                <a:close/>
                <a:moveTo>
                  <a:pt x="1060771" y="24670"/>
                </a:moveTo>
                <a:lnTo>
                  <a:pt x="1273636" y="24670"/>
                </a:lnTo>
                <a:lnTo>
                  <a:pt x="1273636" y="74361"/>
                </a:lnTo>
                <a:lnTo>
                  <a:pt x="1197512" y="74361"/>
                </a:lnTo>
                <a:lnTo>
                  <a:pt x="1197512" y="257975"/>
                </a:lnTo>
                <a:lnTo>
                  <a:pt x="1287028" y="257975"/>
                </a:lnTo>
                <a:lnTo>
                  <a:pt x="1287028" y="307314"/>
                </a:lnTo>
                <a:lnTo>
                  <a:pt x="1047379" y="307314"/>
                </a:lnTo>
                <a:lnTo>
                  <a:pt x="1047379" y="257975"/>
                </a:lnTo>
                <a:lnTo>
                  <a:pt x="1136895" y="257975"/>
                </a:lnTo>
                <a:lnTo>
                  <a:pt x="1136895" y="74361"/>
                </a:lnTo>
                <a:lnTo>
                  <a:pt x="1060771" y="74361"/>
                </a:lnTo>
                <a:close/>
                <a:moveTo>
                  <a:pt x="1660856" y="15154"/>
                </a:moveTo>
                <a:lnTo>
                  <a:pt x="1892751" y="15154"/>
                </a:lnTo>
                <a:lnTo>
                  <a:pt x="1892751" y="118415"/>
                </a:lnTo>
                <a:lnTo>
                  <a:pt x="1714776" y="118415"/>
                </a:lnTo>
                <a:cubicBezTo>
                  <a:pt x="1714300" y="137604"/>
                  <a:pt x="1713647" y="158706"/>
                  <a:pt x="1712819" y="181721"/>
                </a:cubicBezTo>
                <a:cubicBezTo>
                  <a:pt x="1711990" y="204735"/>
                  <a:pt x="1711024" y="228004"/>
                  <a:pt x="1709921" y="251527"/>
                </a:cubicBezTo>
                <a:cubicBezTo>
                  <a:pt x="1708818" y="275050"/>
                  <a:pt x="1707617" y="297170"/>
                  <a:pt x="1706318" y="317887"/>
                </a:cubicBezTo>
                <a:lnTo>
                  <a:pt x="1650635" y="315773"/>
                </a:lnTo>
                <a:cubicBezTo>
                  <a:pt x="1651422" y="305193"/>
                  <a:pt x="1652273" y="290137"/>
                  <a:pt x="1653187" y="270603"/>
                </a:cubicBezTo>
                <a:cubicBezTo>
                  <a:pt x="1654101" y="251069"/>
                  <a:pt x="1655008" y="229212"/>
                  <a:pt x="1655908" y="205032"/>
                </a:cubicBezTo>
                <a:cubicBezTo>
                  <a:pt x="1656807" y="180852"/>
                  <a:pt x="1657630" y="156503"/>
                  <a:pt x="1658375" y="131984"/>
                </a:cubicBezTo>
                <a:cubicBezTo>
                  <a:pt x="1659119" y="107466"/>
                  <a:pt x="1659716" y="84932"/>
                  <a:pt x="1660165" y="64384"/>
                </a:cubicBezTo>
                <a:cubicBezTo>
                  <a:pt x="1660614" y="43835"/>
                  <a:pt x="1660844" y="27425"/>
                  <a:pt x="1660856" y="15154"/>
                </a:cubicBezTo>
                <a:close/>
                <a:moveTo>
                  <a:pt x="2090062" y="11277"/>
                </a:moveTo>
                <a:lnTo>
                  <a:pt x="2206009" y="11277"/>
                </a:lnTo>
                <a:lnTo>
                  <a:pt x="2206009" y="173040"/>
                </a:lnTo>
                <a:lnTo>
                  <a:pt x="2152088" y="173040"/>
                </a:lnTo>
                <a:lnTo>
                  <a:pt x="2158784" y="160353"/>
                </a:lnTo>
                <a:lnTo>
                  <a:pt x="2158784" y="137093"/>
                </a:lnTo>
                <a:lnTo>
                  <a:pt x="2137992" y="137093"/>
                </a:lnTo>
                <a:lnTo>
                  <a:pt x="2137992" y="173040"/>
                </a:lnTo>
                <a:lnTo>
                  <a:pt x="2090062" y="173040"/>
                </a:lnTo>
                <a:close/>
                <a:moveTo>
                  <a:pt x="1992087" y="4229"/>
                </a:moveTo>
                <a:lnTo>
                  <a:pt x="2044951" y="4229"/>
                </a:lnTo>
                <a:lnTo>
                  <a:pt x="2044951" y="34537"/>
                </a:lnTo>
                <a:lnTo>
                  <a:pt x="2083718" y="34537"/>
                </a:lnTo>
                <a:lnTo>
                  <a:pt x="2083718" y="77181"/>
                </a:lnTo>
                <a:lnTo>
                  <a:pt x="2015700" y="77181"/>
                </a:lnTo>
                <a:lnTo>
                  <a:pt x="2015700" y="128635"/>
                </a:lnTo>
                <a:lnTo>
                  <a:pt x="2077374" y="128635"/>
                </a:lnTo>
                <a:lnTo>
                  <a:pt x="2077374" y="173040"/>
                </a:lnTo>
                <a:lnTo>
                  <a:pt x="1965656" y="173040"/>
                </a:lnTo>
                <a:lnTo>
                  <a:pt x="1965656" y="77181"/>
                </a:lnTo>
                <a:lnTo>
                  <a:pt x="1946272" y="77181"/>
                </a:lnTo>
                <a:lnTo>
                  <a:pt x="1946272" y="34537"/>
                </a:lnTo>
                <a:lnTo>
                  <a:pt x="1992087" y="34537"/>
                </a:lnTo>
                <a:close/>
                <a:moveTo>
                  <a:pt x="774650" y="4229"/>
                </a:moveTo>
                <a:lnTo>
                  <a:pt x="830685" y="4229"/>
                </a:lnTo>
                <a:lnTo>
                  <a:pt x="818703" y="40881"/>
                </a:lnTo>
                <a:lnTo>
                  <a:pt x="983990" y="40881"/>
                </a:lnTo>
                <a:lnTo>
                  <a:pt x="983990" y="87401"/>
                </a:lnTo>
                <a:lnTo>
                  <a:pt x="914210" y="87401"/>
                </a:lnTo>
                <a:lnTo>
                  <a:pt x="914210" y="121939"/>
                </a:lnTo>
                <a:lnTo>
                  <a:pt x="978704" y="121939"/>
                </a:lnTo>
                <a:lnTo>
                  <a:pt x="978704" y="171983"/>
                </a:lnTo>
                <a:lnTo>
                  <a:pt x="914210" y="171983"/>
                </a:lnTo>
                <a:lnTo>
                  <a:pt x="914210" y="205111"/>
                </a:lnTo>
                <a:lnTo>
                  <a:pt x="993505" y="205111"/>
                </a:lnTo>
                <a:lnTo>
                  <a:pt x="993505" y="255508"/>
                </a:lnTo>
                <a:lnTo>
                  <a:pt x="914210" y="255508"/>
                </a:lnTo>
                <a:lnTo>
                  <a:pt x="914210" y="317887"/>
                </a:lnTo>
                <a:lnTo>
                  <a:pt x="852535" y="317887"/>
                </a:lnTo>
                <a:lnTo>
                  <a:pt x="852535" y="255508"/>
                </a:lnTo>
                <a:lnTo>
                  <a:pt x="732711" y="255508"/>
                </a:lnTo>
                <a:lnTo>
                  <a:pt x="732711" y="205111"/>
                </a:lnTo>
                <a:lnTo>
                  <a:pt x="768658" y="205111"/>
                </a:lnTo>
                <a:lnTo>
                  <a:pt x="768658" y="121939"/>
                </a:lnTo>
                <a:lnTo>
                  <a:pt x="852535" y="121939"/>
                </a:lnTo>
                <a:lnTo>
                  <a:pt x="852535" y="87401"/>
                </a:lnTo>
                <a:lnTo>
                  <a:pt x="803901" y="87401"/>
                </a:lnTo>
                <a:lnTo>
                  <a:pt x="795443" y="113481"/>
                </a:lnTo>
                <a:lnTo>
                  <a:pt x="740112" y="113481"/>
                </a:lnTo>
                <a:close/>
                <a:moveTo>
                  <a:pt x="1470946" y="3877"/>
                </a:moveTo>
                <a:lnTo>
                  <a:pt x="1519933" y="3877"/>
                </a:lnTo>
                <a:lnTo>
                  <a:pt x="1505131" y="54273"/>
                </a:lnTo>
                <a:lnTo>
                  <a:pt x="1609449" y="54273"/>
                </a:lnTo>
                <a:lnTo>
                  <a:pt x="1609449" y="104318"/>
                </a:lnTo>
                <a:lnTo>
                  <a:pt x="1551299" y="104318"/>
                </a:lnTo>
                <a:lnTo>
                  <a:pt x="1551299" y="133921"/>
                </a:lnTo>
                <a:lnTo>
                  <a:pt x="1602048" y="133921"/>
                </a:lnTo>
                <a:lnTo>
                  <a:pt x="1602048" y="183613"/>
                </a:lnTo>
                <a:lnTo>
                  <a:pt x="1551299" y="183613"/>
                </a:lnTo>
                <a:lnTo>
                  <a:pt x="1551299" y="210398"/>
                </a:lnTo>
                <a:lnTo>
                  <a:pt x="1602048" y="210398"/>
                </a:lnTo>
                <a:lnTo>
                  <a:pt x="1602048" y="260089"/>
                </a:lnTo>
                <a:lnTo>
                  <a:pt x="1551299" y="260089"/>
                </a:lnTo>
                <a:lnTo>
                  <a:pt x="1551299" y="316830"/>
                </a:lnTo>
                <a:lnTo>
                  <a:pt x="1497026" y="316830"/>
                </a:lnTo>
                <a:lnTo>
                  <a:pt x="1497026" y="104318"/>
                </a:lnTo>
                <a:lnTo>
                  <a:pt x="1490682" y="104318"/>
                </a:lnTo>
                <a:lnTo>
                  <a:pt x="1479757" y="142027"/>
                </a:lnTo>
                <a:lnTo>
                  <a:pt x="1430770" y="142027"/>
                </a:lnTo>
                <a:close/>
                <a:moveTo>
                  <a:pt x="1408567" y="0"/>
                </a:moveTo>
                <a:lnTo>
                  <a:pt x="1455439" y="11630"/>
                </a:lnTo>
                <a:lnTo>
                  <a:pt x="1427245" y="64141"/>
                </a:lnTo>
                <a:lnTo>
                  <a:pt x="1427245" y="316830"/>
                </a:lnTo>
                <a:lnTo>
                  <a:pt x="1373677" y="316830"/>
                </a:lnTo>
                <a:lnTo>
                  <a:pt x="1373677" y="163877"/>
                </a:lnTo>
                <a:lnTo>
                  <a:pt x="1357818" y="193129"/>
                </a:lnTo>
                <a:lnTo>
                  <a:pt x="1326804" y="15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E501950-A9B0-4E75-8BA6-D250CCE073E5}"/>
              </a:ext>
            </a:extLst>
          </p:cNvPr>
          <p:cNvGrpSpPr/>
          <p:nvPr/>
        </p:nvGrpSpPr>
        <p:grpSpPr>
          <a:xfrm>
            <a:off x="550383" y="4492856"/>
            <a:ext cx="1928957" cy="445265"/>
            <a:chOff x="712643" y="1017585"/>
            <a:chExt cx="1928957" cy="44526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D764C1E9-1D33-4906-91E1-1520DE75426B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5B084BBD-BFD5-401B-9C91-EFC55BFF6D6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E428F03F-E0F2-4974-A825-F4A8A65AD660}"/>
              </a:ext>
            </a:extLst>
          </p:cNvPr>
          <p:cNvSpPr txBox="1"/>
          <p:nvPr/>
        </p:nvSpPr>
        <p:spPr>
          <a:xfrm>
            <a:off x="911688" y="4589489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0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2" y="181509"/>
                </a:lnTo>
                <a:lnTo>
                  <a:pt x="1142162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3" y="132360"/>
                </a:moveTo>
                <a:lnTo>
                  <a:pt x="948995" y="132360"/>
                </a:lnTo>
                <a:lnTo>
                  <a:pt x="948995" y="165735"/>
                </a:lnTo>
                <a:lnTo>
                  <a:pt x="932993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1" y="197968"/>
                </a:lnTo>
                <a:close/>
                <a:moveTo>
                  <a:pt x="1094385" y="126416"/>
                </a:moveTo>
                <a:lnTo>
                  <a:pt x="1158164" y="126416"/>
                </a:lnTo>
                <a:lnTo>
                  <a:pt x="1158164" y="197511"/>
                </a:lnTo>
                <a:lnTo>
                  <a:pt x="1094385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4" y="72466"/>
                </a:moveTo>
                <a:lnTo>
                  <a:pt x="893674" y="99898"/>
                </a:lnTo>
                <a:lnTo>
                  <a:pt x="954939" y="99898"/>
                </a:lnTo>
                <a:lnTo>
                  <a:pt x="954939" y="72466"/>
                </a:lnTo>
                <a:close/>
                <a:moveTo>
                  <a:pt x="877672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2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6" y="48521"/>
                  <a:pt x="106642" y="52578"/>
                </a:cubicBezTo>
                <a:cubicBezTo>
                  <a:pt x="103509" y="56636"/>
                  <a:pt x="101947" y="62351"/>
                  <a:pt x="101956" y="69723"/>
                </a:cubicBezTo>
                <a:lnTo>
                  <a:pt x="101956" y="154305"/>
                </a:lnTo>
                <a:cubicBezTo>
                  <a:pt x="101947" y="161568"/>
                  <a:pt x="103509" y="167216"/>
                  <a:pt x="106642" y="171250"/>
                </a:cubicBezTo>
                <a:cubicBezTo>
                  <a:pt x="109776" y="175284"/>
                  <a:pt x="114539" y="177332"/>
                  <a:pt x="120930" y="177394"/>
                </a:cubicBezTo>
                <a:cubicBezTo>
                  <a:pt x="127421" y="177332"/>
                  <a:pt x="132212" y="175284"/>
                  <a:pt x="135303" y="171250"/>
                </a:cubicBezTo>
                <a:cubicBezTo>
                  <a:pt x="138394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4" y="56636"/>
                  <a:pt x="135303" y="52578"/>
                </a:cubicBezTo>
                <a:cubicBezTo>
                  <a:pt x="132212" y="48521"/>
                  <a:pt x="127421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4" y="48006"/>
                </a:lnTo>
                <a:lnTo>
                  <a:pt x="246508" y="48006"/>
                </a:lnTo>
                <a:close/>
                <a:moveTo>
                  <a:pt x="209398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0" y="192024"/>
                </a:lnTo>
                <a:lnTo>
                  <a:pt x="204140" y="61036"/>
                </a:lnTo>
                <a:cubicBezTo>
                  <a:pt x="201145" y="62894"/>
                  <a:pt x="197763" y="64437"/>
                  <a:pt x="193996" y="65666"/>
                </a:cubicBezTo>
                <a:cubicBezTo>
                  <a:pt x="190229" y="66894"/>
                  <a:pt x="186219" y="67637"/>
                  <a:pt x="181966" y="67894"/>
                </a:cubicBezTo>
                <a:lnTo>
                  <a:pt x="181966" y="53264"/>
                </a:lnTo>
                <a:cubicBezTo>
                  <a:pt x="190453" y="52778"/>
                  <a:pt x="196682" y="50549"/>
                  <a:pt x="200654" y="46577"/>
                </a:cubicBezTo>
                <a:cubicBezTo>
                  <a:pt x="204626" y="42606"/>
                  <a:pt x="207541" y="37748"/>
                  <a:pt x="209398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5" y="34200"/>
                  <a:pt x="148591" y="41348"/>
                </a:cubicBezTo>
                <a:cubicBezTo>
                  <a:pt x="154696" y="48497"/>
                  <a:pt x="157744" y="58260"/>
                  <a:pt x="157735" y="70638"/>
                </a:cubicBezTo>
                <a:lnTo>
                  <a:pt x="157735" y="153162"/>
                </a:lnTo>
                <a:cubicBezTo>
                  <a:pt x="157744" y="165550"/>
                  <a:pt x="154696" y="175351"/>
                  <a:pt x="148591" y="182566"/>
                </a:cubicBezTo>
                <a:cubicBezTo>
                  <a:pt x="142485" y="189781"/>
                  <a:pt x="133265" y="193467"/>
                  <a:pt x="120930" y="193624"/>
                </a:cubicBezTo>
                <a:cubicBezTo>
                  <a:pt x="108705" y="193467"/>
                  <a:pt x="99551" y="189781"/>
                  <a:pt x="93469" y="182566"/>
                </a:cubicBezTo>
                <a:cubicBezTo>
                  <a:pt x="87388" y="175351"/>
                  <a:pt x="84349" y="165550"/>
                  <a:pt x="84354" y="153162"/>
                </a:cubicBezTo>
                <a:lnTo>
                  <a:pt x="84354" y="70638"/>
                </a:lnTo>
                <a:cubicBezTo>
                  <a:pt x="84349" y="58260"/>
                  <a:pt x="87388" y="48497"/>
                  <a:pt x="93469" y="41348"/>
                </a:cubicBezTo>
                <a:cubicBezTo>
                  <a:pt x="99551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7" y="30561"/>
                  <a:pt x="57432" y="34247"/>
                  <a:pt x="63294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5" y="93186"/>
                  <a:pt x="63541" y="102042"/>
                </a:cubicBezTo>
                <a:cubicBezTo>
                  <a:pt x="58176" y="110897"/>
                  <a:pt x="51960" y="119003"/>
                  <a:pt x="44892" y="126359"/>
                </a:cubicBezTo>
                <a:cubicBezTo>
                  <a:pt x="37824" y="133715"/>
                  <a:pt x="31593" y="141106"/>
                  <a:pt x="26200" y="148533"/>
                </a:cubicBezTo>
                <a:cubicBezTo>
                  <a:pt x="20807" y="155960"/>
                  <a:pt x="17941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7" y="137453"/>
                  <a:pt x="20035" y="129546"/>
                  <a:pt x="27090" y="122444"/>
                </a:cubicBezTo>
                <a:cubicBezTo>
                  <a:pt x="34144" y="115343"/>
                  <a:pt x="40352" y="107850"/>
                  <a:pt x="45713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6" y="63303"/>
                  <a:pt x="52760" y="57055"/>
                  <a:pt x="49778" y="52807"/>
                </a:cubicBezTo>
                <a:cubicBezTo>
                  <a:pt x="46797" y="48559"/>
                  <a:pt x="42015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0" y="57074"/>
                  <a:pt x="16655" y="62770"/>
                  <a:pt x="16688" y="69952"/>
                </a:cubicBezTo>
                <a:lnTo>
                  <a:pt x="16688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7" y="41577"/>
                </a:cubicBezTo>
                <a:cubicBezTo>
                  <a:pt x="14526" y="34295"/>
                  <a:pt x="23594" y="30571"/>
                  <a:pt x="35891" y="30404"/>
                </a:cubicBezTo>
                <a:close/>
                <a:moveTo>
                  <a:pt x="520370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3" y="39777"/>
                </a:lnTo>
                <a:lnTo>
                  <a:pt x="588493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1" y="175108"/>
                </a:lnTo>
                <a:lnTo>
                  <a:pt x="572491" y="39777"/>
                </a:lnTo>
                <a:lnTo>
                  <a:pt x="520370" y="39777"/>
                </a:lnTo>
                <a:close/>
                <a:moveTo>
                  <a:pt x="904647" y="10516"/>
                </a:moveTo>
                <a:lnTo>
                  <a:pt x="914705" y="22860"/>
                </a:lnTo>
                <a:lnTo>
                  <a:pt x="854126" y="73152"/>
                </a:lnTo>
                <a:lnTo>
                  <a:pt x="843839" y="60808"/>
                </a:lnTo>
                <a:close/>
                <a:moveTo>
                  <a:pt x="942823" y="9601"/>
                </a:moveTo>
                <a:lnTo>
                  <a:pt x="1002716" y="60808"/>
                </a:lnTo>
                <a:lnTo>
                  <a:pt x="992201" y="72924"/>
                </a:lnTo>
                <a:lnTo>
                  <a:pt x="932536" y="21946"/>
                </a:lnTo>
                <a:close/>
                <a:moveTo>
                  <a:pt x="1048436" y="4115"/>
                </a:moveTo>
                <a:lnTo>
                  <a:pt x="1063295" y="9830"/>
                </a:lnTo>
                <a:lnTo>
                  <a:pt x="1038835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3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6" y="131674"/>
                </a:lnTo>
                <a:lnTo>
                  <a:pt x="1047293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7" y="84125"/>
                </a:lnTo>
                <a:lnTo>
                  <a:pt x="1167537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0" y="53950"/>
                </a:lnTo>
                <a:lnTo>
                  <a:pt x="1080440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0" y="5029"/>
                </a:lnTo>
                <a:lnTo>
                  <a:pt x="375209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3" y="71323"/>
                </a:lnTo>
                <a:close/>
                <a:moveTo>
                  <a:pt x="758114" y="457"/>
                </a:moveTo>
                <a:lnTo>
                  <a:pt x="773659" y="4344"/>
                </a:lnTo>
                <a:lnTo>
                  <a:pt x="764058" y="42291"/>
                </a:lnTo>
                <a:lnTo>
                  <a:pt x="830809" y="42291"/>
                </a:lnTo>
                <a:lnTo>
                  <a:pt x="830809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6" y="93726"/>
                </a:lnTo>
                <a:lnTo>
                  <a:pt x="735712" y="89840"/>
                </a:lnTo>
                <a:close/>
                <a:moveTo>
                  <a:pt x="722224" y="0"/>
                </a:moveTo>
                <a:lnTo>
                  <a:pt x="736855" y="6630"/>
                </a:lnTo>
                <a:lnTo>
                  <a:pt x="719938" y="43206"/>
                </a:lnTo>
                <a:lnTo>
                  <a:pt x="719938" y="205054"/>
                </a:lnTo>
                <a:lnTo>
                  <a:pt x="703936" y="205054"/>
                </a:lnTo>
                <a:lnTo>
                  <a:pt x="703936" y="77953"/>
                </a:lnTo>
                <a:lnTo>
                  <a:pt x="686791" y="114986"/>
                </a:lnTo>
                <a:lnTo>
                  <a:pt x="672389" y="1081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4D6244E7-4A41-4CCA-A91A-56EC778AF4AE}"/>
              </a:ext>
            </a:extLst>
          </p:cNvPr>
          <p:cNvGrpSpPr/>
          <p:nvPr/>
        </p:nvGrpSpPr>
        <p:grpSpPr>
          <a:xfrm>
            <a:off x="553893" y="3934261"/>
            <a:ext cx="1928957" cy="445265"/>
            <a:chOff x="712643" y="1017585"/>
            <a:chExt cx="1928957" cy="445265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xmlns="" id="{5998270F-7457-42FF-B047-C8571410387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xmlns="" id="{684C8FBF-8415-423E-A2D4-85CDE71EE0E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2BFC59F-E3F0-4EF3-A840-253349E8C6D5}"/>
              </a:ext>
            </a:extLst>
          </p:cNvPr>
          <p:cNvSpPr txBox="1"/>
          <p:nvPr/>
        </p:nvSpPr>
        <p:spPr>
          <a:xfrm>
            <a:off x="667810" y="4032494"/>
            <a:ext cx="1656893" cy="206426"/>
          </a:xfrm>
          <a:custGeom>
            <a:avLst/>
            <a:gdLst/>
            <a:ahLst/>
            <a:cxnLst/>
            <a:rect l="l" t="t" r="r" b="b"/>
            <a:pathLst>
              <a:path w="1656893" h="206426">
                <a:moveTo>
                  <a:pt x="516636" y="165964"/>
                </a:moveTo>
                <a:lnTo>
                  <a:pt x="664769" y="165964"/>
                </a:lnTo>
                <a:lnTo>
                  <a:pt x="664769" y="181966"/>
                </a:lnTo>
                <a:lnTo>
                  <a:pt x="51663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27786" y="102413"/>
                </a:moveTo>
                <a:lnTo>
                  <a:pt x="1071448" y="102413"/>
                </a:lnTo>
                <a:lnTo>
                  <a:pt x="1071448" y="118415"/>
                </a:lnTo>
                <a:lnTo>
                  <a:pt x="1027786" y="118415"/>
                </a:lnTo>
                <a:close/>
                <a:moveTo>
                  <a:pt x="923087" y="96012"/>
                </a:moveTo>
                <a:lnTo>
                  <a:pt x="987552" y="96012"/>
                </a:lnTo>
                <a:lnTo>
                  <a:pt x="987552" y="204140"/>
                </a:lnTo>
                <a:lnTo>
                  <a:pt x="971550" y="204140"/>
                </a:lnTo>
                <a:lnTo>
                  <a:pt x="971550" y="112014"/>
                </a:lnTo>
                <a:lnTo>
                  <a:pt x="950748" y="112014"/>
                </a:lnTo>
                <a:lnTo>
                  <a:pt x="941146" y="204826"/>
                </a:lnTo>
                <a:lnTo>
                  <a:pt x="925144" y="203226"/>
                </a:lnTo>
                <a:lnTo>
                  <a:pt x="934746" y="112014"/>
                </a:lnTo>
                <a:lnTo>
                  <a:pt x="923087" y="112014"/>
                </a:lnTo>
                <a:close/>
                <a:moveTo>
                  <a:pt x="725119" y="86868"/>
                </a:moveTo>
                <a:lnTo>
                  <a:pt x="725119" y="123902"/>
                </a:lnTo>
                <a:lnTo>
                  <a:pt x="797128" y="123902"/>
                </a:lnTo>
                <a:lnTo>
                  <a:pt x="79712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1364285" y="80239"/>
                </a:moveTo>
                <a:lnTo>
                  <a:pt x="1472184" y="80239"/>
                </a:lnTo>
                <a:lnTo>
                  <a:pt x="1472184" y="96241"/>
                </a:lnTo>
                <a:lnTo>
                  <a:pt x="1426921" y="96241"/>
                </a:lnTo>
                <a:lnTo>
                  <a:pt x="1426921" y="129388"/>
                </a:lnTo>
                <a:lnTo>
                  <a:pt x="1468984" y="129388"/>
                </a:lnTo>
                <a:lnTo>
                  <a:pt x="1468984" y="145390"/>
                </a:lnTo>
                <a:lnTo>
                  <a:pt x="1426921" y="145390"/>
                </a:lnTo>
                <a:lnTo>
                  <a:pt x="1426921" y="178766"/>
                </a:lnTo>
                <a:cubicBezTo>
                  <a:pt x="1433594" y="179771"/>
                  <a:pt x="1441738" y="180332"/>
                  <a:pt x="1451353" y="180452"/>
                </a:cubicBezTo>
                <a:cubicBezTo>
                  <a:pt x="1460969" y="180571"/>
                  <a:pt x="1472484" y="180390"/>
                  <a:pt x="1485900" y="179909"/>
                </a:cubicBezTo>
                <a:lnTo>
                  <a:pt x="1486357" y="195911"/>
                </a:lnTo>
                <a:cubicBezTo>
                  <a:pt x="1481000" y="196139"/>
                  <a:pt x="1475942" y="196311"/>
                  <a:pt x="1471184" y="196425"/>
                </a:cubicBezTo>
                <a:cubicBezTo>
                  <a:pt x="1466426" y="196539"/>
                  <a:pt x="1461883" y="196596"/>
                  <a:pt x="1457554" y="196596"/>
                </a:cubicBezTo>
                <a:cubicBezTo>
                  <a:pt x="1443303" y="196671"/>
                  <a:pt x="1431368" y="195887"/>
                  <a:pt x="1421748" y="194243"/>
                </a:cubicBezTo>
                <a:cubicBezTo>
                  <a:pt x="1412129" y="192599"/>
                  <a:pt x="1403919" y="189647"/>
                  <a:pt x="1397119" y="185387"/>
                </a:cubicBezTo>
                <a:cubicBezTo>
                  <a:pt x="1390319" y="181126"/>
                  <a:pt x="1384022" y="175109"/>
                  <a:pt x="1378230" y="167336"/>
                </a:cubicBezTo>
                <a:lnTo>
                  <a:pt x="1370000" y="203226"/>
                </a:lnTo>
                <a:lnTo>
                  <a:pt x="1354455" y="199797"/>
                </a:lnTo>
                <a:lnTo>
                  <a:pt x="1374115" y="113157"/>
                </a:lnTo>
                <a:lnTo>
                  <a:pt x="1389660" y="116586"/>
                </a:lnTo>
                <a:lnTo>
                  <a:pt x="1383030" y="146076"/>
                </a:lnTo>
                <a:cubicBezTo>
                  <a:pt x="1387364" y="153343"/>
                  <a:pt x="1391669" y="159268"/>
                  <a:pt x="1395946" y="163849"/>
                </a:cubicBezTo>
                <a:cubicBezTo>
                  <a:pt x="1400223" y="168431"/>
                  <a:pt x="1405214" y="171955"/>
                  <a:pt x="1410919" y="174422"/>
                </a:cubicBezTo>
                <a:lnTo>
                  <a:pt x="1410919" y="96241"/>
                </a:lnTo>
                <a:lnTo>
                  <a:pt x="1364285" y="96241"/>
                </a:lnTo>
                <a:close/>
                <a:moveTo>
                  <a:pt x="1189177" y="46635"/>
                </a:moveTo>
                <a:lnTo>
                  <a:pt x="1189177" y="111329"/>
                </a:lnTo>
                <a:lnTo>
                  <a:pt x="1204951" y="111329"/>
                </a:lnTo>
                <a:cubicBezTo>
                  <a:pt x="1211571" y="111390"/>
                  <a:pt x="1216505" y="109724"/>
                  <a:pt x="1219753" y="106328"/>
                </a:cubicBezTo>
                <a:cubicBezTo>
                  <a:pt x="1223001" y="102932"/>
                  <a:pt x="1224620" y="97436"/>
                  <a:pt x="1224610" y="89840"/>
                </a:cubicBezTo>
                <a:lnTo>
                  <a:pt x="1224610" y="68580"/>
                </a:lnTo>
                <a:cubicBezTo>
                  <a:pt x="1224663" y="61265"/>
                  <a:pt x="1223243" y="55779"/>
                  <a:pt x="1220353" y="52121"/>
                </a:cubicBezTo>
                <a:cubicBezTo>
                  <a:pt x="1217462" y="48464"/>
                  <a:pt x="1212785" y="46635"/>
                  <a:pt x="1206322" y="46635"/>
                </a:cubicBezTo>
                <a:close/>
                <a:moveTo>
                  <a:pt x="1103452" y="46635"/>
                </a:moveTo>
                <a:lnTo>
                  <a:pt x="1103452" y="111329"/>
                </a:lnTo>
                <a:lnTo>
                  <a:pt x="1119226" y="111329"/>
                </a:lnTo>
                <a:cubicBezTo>
                  <a:pt x="1125846" y="111390"/>
                  <a:pt x="1130780" y="109724"/>
                  <a:pt x="1134028" y="106328"/>
                </a:cubicBezTo>
                <a:cubicBezTo>
                  <a:pt x="1137276" y="102932"/>
                  <a:pt x="1138895" y="97436"/>
                  <a:pt x="1138885" y="89840"/>
                </a:cubicBezTo>
                <a:lnTo>
                  <a:pt x="1138885" y="68580"/>
                </a:lnTo>
                <a:cubicBezTo>
                  <a:pt x="1138938" y="61265"/>
                  <a:pt x="1137518" y="55779"/>
                  <a:pt x="1134628" y="52121"/>
                </a:cubicBezTo>
                <a:cubicBezTo>
                  <a:pt x="1131737" y="48464"/>
                  <a:pt x="1127060" y="46635"/>
                  <a:pt x="1120597" y="46635"/>
                </a:cubicBezTo>
                <a:close/>
                <a:moveTo>
                  <a:pt x="725119" y="32690"/>
                </a:moveTo>
                <a:lnTo>
                  <a:pt x="725119" y="70866"/>
                </a:lnTo>
                <a:lnTo>
                  <a:pt x="797128" y="70866"/>
                </a:lnTo>
                <a:lnTo>
                  <a:pt x="797128" y="32690"/>
                </a:lnTo>
                <a:close/>
                <a:moveTo>
                  <a:pt x="528523" y="31090"/>
                </a:moveTo>
                <a:lnTo>
                  <a:pt x="652882" y="31090"/>
                </a:lnTo>
                <a:lnTo>
                  <a:pt x="652882" y="47092"/>
                </a:lnTo>
                <a:lnTo>
                  <a:pt x="528523" y="47092"/>
                </a:lnTo>
                <a:close/>
                <a:moveTo>
                  <a:pt x="1250899" y="30404"/>
                </a:moveTo>
                <a:lnTo>
                  <a:pt x="1327709" y="30404"/>
                </a:lnTo>
                <a:lnTo>
                  <a:pt x="1327709" y="46635"/>
                </a:lnTo>
                <a:lnTo>
                  <a:pt x="1298220" y="46635"/>
                </a:lnTo>
                <a:lnTo>
                  <a:pt x="1298220" y="190424"/>
                </a:lnTo>
                <a:lnTo>
                  <a:pt x="1280389" y="190424"/>
                </a:lnTo>
                <a:lnTo>
                  <a:pt x="1280389" y="46635"/>
                </a:lnTo>
                <a:lnTo>
                  <a:pt x="1250899" y="46635"/>
                </a:lnTo>
                <a:close/>
                <a:moveTo>
                  <a:pt x="1171347" y="30404"/>
                </a:moveTo>
                <a:lnTo>
                  <a:pt x="1206322" y="30404"/>
                </a:lnTo>
                <a:cubicBezTo>
                  <a:pt x="1218819" y="30518"/>
                  <a:pt x="1227944" y="34005"/>
                  <a:pt x="1233697" y="40863"/>
                </a:cubicBezTo>
                <a:cubicBezTo>
                  <a:pt x="1239450" y="47721"/>
                  <a:pt x="1242289" y="57265"/>
                  <a:pt x="1242213" y="69495"/>
                </a:cubicBezTo>
                <a:lnTo>
                  <a:pt x="1242213" y="88697"/>
                </a:lnTo>
                <a:cubicBezTo>
                  <a:pt x="1242246" y="101408"/>
                  <a:pt x="1239207" y="111019"/>
                  <a:pt x="1233097" y="117529"/>
                </a:cubicBezTo>
                <a:cubicBezTo>
                  <a:pt x="1226987" y="124040"/>
                  <a:pt x="1217605" y="127307"/>
                  <a:pt x="1204951" y="127331"/>
                </a:cubicBezTo>
                <a:lnTo>
                  <a:pt x="1189177" y="127331"/>
                </a:lnTo>
                <a:lnTo>
                  <a:pt x="1189177" y="190424"/>
                </a:lnTo>
                <a:lnTo>
                  <a:pt x="1171347" y="190424"/>
                </a:lnTo>
                <a:close/>
                <a:moveTo>
                  <a:pt x="1085622" y="30404"/>
                </a:moveTo>
                <a:lnTo>
                  <a:pt x="1120597" y="30404"/>
                </a:lnTo>
                <a:cubicBezTo>
                  <a:pt x="1133094" y="30518"/>
                  <a:pt x="1142219" y="34005"/>
                  <a:pt x="1147972" y="40863"/>
                </a:cubicBezTo>
                <a:cubicBezTo>
                  <a:pt x="1153725" y="47721"/>
                  <a:pt x="1156564" y="57265"/>
                  <a:pt x="1156488" y="69495"/>
                </a:cubicBezTo>
                <a:lnTo>
                  <a:pt x="1156488" y="88697"/>
                </a:lnTo>
                <a:cubicBezTo>
                  <a:pt x="1156521" y="101408"/>
                  <a:pt x="1153482" y="111019"/>
                  <a:pt x="1147372" y="117529"/>
                </a:cubicBezTo>
                <a:cubicBezTo>
                  <a:pt x="1141262" y="124040"/>
                  <a:pt x="1131880" y="127307"/>
                  <a:pt x="1119226" y="127331"/>
                </a:cubicBezTo>
                <a:lnTo>
                  <a:pt x="1103452" y="127331"/>
                </a:lnTo>
                <a:lnTo>
                  <a:pt x="1103452" y="190424"/>
                </a:lnTo>
                <a:lnTo>
                  <a:pt x="1085622" y="190424"/>
                </a:lnTo>
                <a:close/>
                <a:moveTo>
                  <a:pt x="934288" y="26061"/>
                </a:moveTo>
                <a:lnTo>
                  <a:pt x="948919" y="32919"/>
                </a:lnTo>
                <a:lnTo>
                  <a:pt x="913029" y="109728"/>
                </a:lnTo>
                <a:lnTo>
                  <a:pt x="898398" y="102870"/>
                </a:lnTo>
                <a:close/>
                <a:moveTo>
                  <a:pt x="709117" y="16688"/>
                </a:moveTo>
                <a:lnTo>
                  <a:pt x="813130" y="16688"/>
                </a:lnTo>
                <a:lnTo>
                  <a:pt x="813130" y="204369"/>
                </a:lnTo>
                <a:lnTo>
                  <a:pt x="797128" y="204369"/>
                </a:lnTo>
                <a:lnTo>
                  <a:pt x="797128" y="139904"/>
                </a:lnTo>
                <a:lnTo>
                  <a:pt x="725119" y="139904"/>
                </a:lnTo>
                <a:lnTo>
                  <a:pt x="725119" y="142875"/>
                </a:lnTo>
                <a:cubicBezTo>
                  <a:pt x="724762" y="150882"/>
                  <a:pt x="724130" y="159557"/>
                  <a:pt x="723223" y="168902"/>
                </a:cubicBezTo>
                <a:cubicBezTo>
                  <a:pt x="722316" y="178246"/>
                  <a:pt x="721446" y="186397"/>
                  <a:pt x="720615" y="193354"/>
                </a:cubicBezTo>
                <a:cubicBezTo>
                  <a:pt x="719784" y="200310"/>
                  <a:pt x="719304" y="204211"/>
                  <a:pt x="719176" y="205055"/>
                </a:cubicBezTo>
                <a:lnTo>
                  <a:pt x="703174" y="202997"/>
                </a:lnTo>
                <a:cubicBezTo>
                  <a:pt x="703302" y="202156"/>
                  <a:pt x="703782" y="198326"/>
                  <a:pt x="704613" y="191508"/>
                </a:cubicBezTo>
                <a:cubicBezTo>
                  <a:pt x="705444" y="184689"/>
                  <a:pt x="706314" y="176728"/>
                  <a:pt x="707221" y="167624"/>
                </a:cubicBezTo>
                <a:cubicBezTo>
                  <a:pt x="708128" y="158519"/>
                  <a:pt x="708760" y="150117"/>
                  <a:pt x="709117" y="142418"/>
                </a:cubicBezTo>
                <a:close/>
                <a:moveTo>
                  <a:pt x="1640891" y="5258"/>
                </a:moveTo>
                <a:lnTo>
                  <a:pt x="1656893" y="5258"/>
                </a:lnTo>
                <a:lnTo>
                  <a:pt x="1656893" y="203912"/>
                </a:lnTo>
                <a:lnTo>
                  <a:pt x="1640891" y="203912"/>
                </a:lnTo>
                <a:close/>
                <a:moveTo>
                  <a:pt x="1612773" y="5258"/>
                </a:moveTo>
                <a:lnTo>
                  <a:pt x="1628775" y="5258"/>
                </a:lnTo>
                <a:lnTo>
                  <a:pt x="1628775" y="191567"/>
                </a:lnTo>
                <a:lnTo>
                  <a:pt x="1612773" y="191567"/>
                </a:lnTo>
                <a:close/>
                <a:moveTo>
                  <a:pt x="965835" y="1372"/>
                </a:moveTo>
                <a:lnTo>
                  <a:pt x="1014527" y="100584"/>
                </a:lnTo>
                <a:lnTo>
                  <a:pt x="1000125" y="107671"/>
                </a:lnTo>
                <a:lnTo>
                  <a:pt x="951433" y="8459"/>
                </a:lnTo>
                <a:close/>
                <a:moveTo>
                  <a:pt x="1410462" y="1143"/>
                </a:moveTo>
                <a:lnTo>
                  <a:pt x="1426464" y="1143"/>
                </a:lnTo>
                <a:lnTo>
                  <a:pt x="1426464" y="29033"/>
                </a:lnTo>
                <a:lnTo>
                  <a:pt x="1487958" y="29033"/>
                </a:lnTo>
                <a:lnTo>
                  <a:pt x="1487958" y="75438"/>
                </a:lnTo>
                <a:lnTo>
                  <a:pt x="1471956" y="75438"/>
                </a:lnTo>
                <a:lnTo>
                  <a:pt x="1471956" y="45035"/>
                </a:lnTo>
                <a:lnTo>
                  <a:pt x="1365657" y="45035"/>
                </a:lnTo>
                <a:lnTo>
                  <a:pt x="1365657" y="75438"/>
                </a:lnTo>
                <a:lnTo>
                  <a:pt x="1349655" y="75438"/>
                </a:lnTo>
                <a:lnTo>
                  <a:pt x="1349655" y="29033"/>
                </a:lnTo>
                <a:lnTo>
                  <a:pt x="1410462" y="29033"/>
                </a:lnTo>
                <a:close/>
                <a:moveTo>
                  <a:pt x="1554937" y="915"/>
                </a:moveTo>
                <a:lnTo>
                  <a:pt x="1570940" y="915"/>
                </a:lnTo>
                <a:lnTo>
                  <a:pt x="1570940" y="36576"/>
                </a:lnTo>
                <a:lnTo>
                  <a:pt x="1602029" y="36576"/>
                </a:lnTo>
                <a:lnTo>
                  <a:pt x="1602029" y="52578"/>
                </a:lnTo>
                <a:lnTo>
                  <a:pt x="1570940" y="52578"/>
                </a:lnTo>
                <a:lnTo>
                  <a:pt x="1570940" y="79096"/>
                </a:lnTo>
                <a:lnTo>
                  <a:pt x="1605229" y="79096"/>
                </a:lnTo>
                <a:lnTo>
                  <a:pt x="1605229" y="95098"/>
                </a:lnTo>
                <a:lnTo>
                  <a:pt x="1570940" y="95098"/>
                </a:lnTo>
                <a:lnTo>
                  <a:pt x="1570940" y="115443"/>
                </a:lnTo>
                <a:lnTo>
                  <a:pt x="1601800" y="115443"/>
                </a:lnTo>
                <a:lnTo>
                  <a:pt x="1601800" y="191796"/>
                </a:lnTo>
                <a:lnTo>
                  <a:pt x="1585799" y="191796"/>
                </a:lnTo>
                <a:lnTo>
                  <a:pt x="1585799" y="131445"/>
                </a:lnTo>
                <a:lnTo>
                  <a:pt x="1570940" y="131445"/>
                </a:lnTo>
                <a:lnTo>
                  <a:pt x="1570940" y="203912"/>
                </a:lnTo>
                <a:lnTo>
                  <a:pt x="1554937" y="203912"/>
                </a:lnTo>
                <a:lnTo>
                  <a:pt x="1554937" y="131445"/>
                </a:lnTo>
                <a:lnTo>
                  <a:pt x="1540078" y="131445"/>
                </a:lnTo>
                <a:lnTo>
                  <a:pt x="1540078" y="191796"/>
                </a:lnTo>
                <a:lnTo>
                  <a:pt x="1524077" y="191796"/>
                </a:lnTo>
                <a:lnTo>
                  <a:pt x="1524077" y="115443"/>
                </a:lnTo>
                <a:lnTo>
                  <a:pt x="1554937" y="115443"/>
                </a:lnTo>
                <a:lnTo>
                  <a:pt x="1554937" y="95098"/>
                </a:lnTo>
                <a:lnTo>
                  <a:pt x="1517676" y="95098"/>
                </a:lnTo>
                <a:lnTo>
                  <a:pt x="1517676" y="79096"/>
                </a:lnTo>
                <a:lnTo>
                  <a:pt x="1554937" y="79096"/>
                </a:lnTo>
                <a:lnTo>
                  <a:pt x="1554937" y="52578"/>
                </a:lnTo>
                <a:lnTo>
                  <a:pt x="1533220" y="52578"/>
                </a:lnTo>
                <a:lnTo>
                  <a:pt x="1529334" y="69723"/>
                </a:lnTo>
                <a:lnTo>
                  <a:pt x="1513790" y="66066"/>
                </a:lnTo>
                <a:lnTo>
                  <a:pt x="1527963" y="3658"/>
                </a:lnTo>
                <a:lnTo>
                  <a:pt x="1543507" y="7087"/>
                </a:lnTo>
                <a:lnTo>
                  <a:pt x="1536878" y="36576"/>
                </a:lnTo>
                <a:lnTo>
                  <a:pt x="1554937" y="36576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894741" y="0"/>
                </a:moveTo>
                <a:lnTo>
                  <a:pt x="909371" y="6630"/>
                </a:lnTo>
                <a:lnTo>
                  <a:pt x="896341" y="35891"/>
                </a:lnTo>
                <a:lnTo>
                  <a:pt x="896341" y="203454"/>
                </a:lnTo>
                <a:lnTo>
                  <a:pt x="880339" y="203454"/>
                </a:lnTo>
                <a:lnTo>
                  <a:pt x="880339" y="72009"/>
                </a:lnTo>
                <a:lnTo>
                  <a:pt x="863880" y="108814"/>
                </a:lnTo>
                <a:lnTo>
                  <a:pt x="84924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616853E0-1BAE-48EE-AC8F-8758C9F1975E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256A944B-5868-4034-BEF7-5D1924E10A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19B25A73-FDD5-4086-BF9F-79A9090EDCE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53696221-5DF4-470E-AA6B-EDB4C80A5339}"/>
              </a:ext>
            </a:extLst>
          </p:cNvPr>
          <p:cNvSpPr txBox="1"/>
          <p:nvPr/>
        </p:nvSpPr>
        <p:spPr>
          <a:xfrm>
            <a:off x="888639" y="3484502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F1D4A091-3372-41D9-892B-9AD0EDEBEE00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xmlns="" id="{4CD17297-21B6-4A69-85EE-443D94D1057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2A1E6D7A-2DB2-4E9D-82CB-8CFB0E6840D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814E50F6-001B-4083-B688-830FAC23B2D1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65037CB1-A8DD-410B-8D67-B9451B8B3272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361EBF2F-4BAA-446A-81BB-2C6BEFC553E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A9C17287-59DA-4715-8910-0BEFCC4DFEC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2909A25A-BDF9-4446-8545-EBF3062102BA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2C8D4255-0053-4160-BF1D-CC5E349A00CE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018EA7A9-59C7-49A6-945B-1D660E4B8D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E5D18B77-29CB-4DB6-8592-E6C896B52C1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301A8411-076D-45D1-9945-826BF37DE1A5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C017D58B-48ED-49EA-B5AA-572DC10E7355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A3EAC6D7-A5B1-4535-9F20-B9DE2C76432E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CC8D91B8-C24C-4086-A66D-A571E92B49E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034C87C5-54CE-4F92-8788-6D7D5E907515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DC909AA2-0F28-46F2-98B0-ED448909761D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361CB71F-3888-4039-94E7-3637BF5669F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xmlns="" id="{02CFB4B9-641C-4831-8EAC-92672DC50F14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4CE1AECD-B62A-481B-982B-4705818B7E51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72027FBD-CE21-4F5E-BB99-CD38E6B703D8}"/>
              </a:ext>
            </a:extLst>
          </p:cNvPr>
          <p:cNvSpPr txBox="1"/>
          <p:nvPr/>
        </p:nvSpPr>
        <p:spPr>
          <a:xfrm>
            <a:off x="5986040" y="5162848"/>
            <a:ext cx="425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怀揣着敬畏心，去对待人和事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4F4E70E-C045-40F7-A8F2-B0C68BFD8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461" y="976668"/>
            <a:ext cx="6096528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CA3B39FF-3E57-481B-855A-6F1356C52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4262707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5063307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2F2869E-0B19-4316-B39C-9ECDEE9019FF}"/>
              </a:ext>
            </a:extLst>
          </p:cNvPr>
          <p:cNvSpPr txBox="1"/>
          <p:nvPr/>
        </p:nvSpPr>
        <p:spPr>
          <a:xfrm>
            <a:off x="888639" y="5219042"/>
            <a:ext cx="2210943" cy="320707"/>
          </a:xfrm>
          <a:custGeom>
            <a:avLst/>
            <a:gdLst/>
            <a:ahLst/>
            <a:cxnLst/>
            <a:rect l="l" t="t" r="r" b="b"/>
            <a:pathLst>
              <a:path w="2210943" h="320707">
                <a:moveTo>
                  <a:pt x="622573" y="187137"/>
                </a:moveTo>
                <a:cubicBezTo>
                  <a:pt x="615040" y="187314"/>
                  <a:pt x="608961" y="190662"/>
                  <a:pt x="604335" y="197182"/>
                </a:cubicBezTo>
                <a:cubicBezTo>
                  <a:pt x="599710" y="203701"/>
                  <a:pt x="597331" y="212336"/>
                  <a:pt x="597199" y="223085"/>
                </a:cubicBezTo>
                <a:cubicBezTo>
                  <a:pt x="597265" y="233511"/>
                  <a:pt x="599512" y="241998"/>
                  <a:pt x="603939" y="248548"/>
                </a:cubicBezTo>
                <a:cubicBezTo>
                  <a:pt x="608366" y="255097"/>
                  <a:pt x="614578" y="258474"/>
                  <a:pt x="622573" y="258680"/>
                </a:cubicBezTo>
                <a:cubicBezTo>
                  <a:pt x="630723" y="258474"/>
                  <a:pt x="636979" y="255097"/>
                  <a:pt x="641340" y="248548"/>
                </a:cubicBezTo>
                <a:cubicBezTo>
                  <a:pt x="645701" y="241998"/>
                  <a:pt x="647904" y="233511"/>
                  <a:pt x="647948" y="223085"/>
                </a:cubicBezTo>
                <a:cubicBezTo>
                  <a:pt x="647838" y="212336"/>
                  <a:pt x="645503" y="203701"/>
                  <a:pt x="640943" y="197182"/>
                </a:cubicBezTo>
                <a:cubicBezTo>
                  <a:pt x="636384" y="190662"/>
                  <a:pt x="630261" y="187314"/>
                  <a:pt x="622573" y="187137"/>
                </a:cubicBezTo>
                <a:close/>
                <a:moveTo>
                  <a:pt x="1795129" y="183261"/>
                </a:moveTo>
                <a:lnTo>
                  <a:pt x="1795129" y="199472"/>
                </a:lnTo>
                <a:lnTo>
                  <a:pt x="1812751" y="199472"/>
                </a:lnTo>
                <a:lnTo>
                  <a:pt x="1812751" y="183261"/>
                </a:lnTo>
                <a:close/>
                <a:moveTo>
                  <a:pt x="2174996" y="181499"/>
                </a:moveTo>
                <a:lnTo>
                  <a:pt x="2182750" y="215331"/>
                </a:lnTo>
                <a:lnTo>
                  <a:pt x="2111207" y="217798"/>
                </a:lnTo>
                <a:lnTo>
                  <a:pt x="2111207" y="232248"/>
                </a:lnTo>
                <a:lnTo>
                  <a:pt x="2197199" y="232248"/>
                </a:lnTo>
                <a:lnTo>
                  <a:pt x="2197199" y="267490"/>
                </a:lnTo>
                <a:lnTo>
                  <a:pt x="2111207" y="267490"/>
                </a:lnTo>
                <a:lnTo>
                  <a:pt x="2111207" y="278063"/>
                </a:lnTo>
                <a:lnTo>
                  <a:pt x="2210943" y="278063"/>
                </a:lnTo>
                <a:lnTo>
                  <a:pt x="2210943" y="317182"/>
                </a:lnTo>
                <a:lnTo>
                  <a:pt x="1951206" y="317182"/>
                </a:lnTo>
                <a:lnTo>
                  <a:pt x="1951206" y="278063"/>
                </a:lnTo>
                <a:lnTo>
                  <a:pt x="2051295" y="278063"/>
                </a:lnTo>
                <a:lnTo>
                  <a:pt x="2051295" y="267490"/>
                </a:lnTo>
                <a:lnTo>
                  <a:pt x="1964598" y="267490"/>
                </a:lnTo>
                <a:lnTo>
                  <a:pt x="1964598" y="232248"/>
                </a:lnTo>
                <a:lnTo>
                  <a:pt x="2051295" y="232248"/>
                </a:lnTo>
                <a:lnTo>
                  <a:pt x="2051295" y="219561"/>
                </a:lnTo>
                <a:lnTo>
                  <a:pt x="1982572" y="221675"/>
                </a:lnTo>
                <a:lnTo>
                  <a:pt x="1977286" y="185728"/>
                </a:lnTo>
                <a:close/>
                <a:moveTo>
                  <a:pt x="825046" y="171983"/>
                </a:moveTo>
                <a:lnTo>
                  <a:pt x="825046" y="205111"/>
                </a:lnTo>
                <a:lnTo>
                  <a:pt x="852535" y="205111"/>
                </a:lnTo>
                <a:lnTo>
                  <a:pt x="852535" y="171983"/>
                </a:lnTo>
                <a:close/>
                <a:moveTo>
                  <a:pt x="1749667" y="126873"/>
                </a:moveTo>
                <a:lnTo>
                  <a:pt x="1795129" y="126873"/>
                </a:lnTo>
                <a:lnTo>
                  <a:pt x="1795129" y="151543"/>
                </a:lnTo>
                <a:lnTo>
                  <a:pt x="1812751" y="151543"/>
                </a:lnTo>
                <a:lnTo>
                  <a:pt x="1812751" y="126873"/>
                </a:lnTo>
                <a:lnTo>
                  <a:pt x="1858566" y="126873"/>
                </a:lnTo>
                <a:lnTo>
                  <a:pt x="1858566" y="151543"/>
                </a:lnTo>
                <a:lnTo>
                  <a:pt x="1882883" y="151543"/>
                </a:lnTo>
                <a:lnTo>
                  <a:pt x="1882883" y="183261"/>
                </a:lnTo>
                <a:lnTo>
                  <a:pt x="1858566" y="183261"/>
                </a:lnTo>
                <a:lnTo>
                  <a:pt x="1858566" y="199472"/>
                </a:lnTo>
                <a:lnTo>
                  <a:pt x="1889227" y="199472"/>
                </a:lnTo>
                <a:lnTo>
                  <a:pt x="1889227" y="234010"/>
                </a:lnTo>
                <a:lnTo>
                  <a:pt x="1851870" y="234010"/>
                </a:lnTo>
                <a:cubicBezTo>
                  <a:pt x="1853338" y="237887"/>
                  <a:pt x="1854983" y="241763"/>
                  <a:pt x="1856804" y="245640"/>
                </a:cubicBezTo>
                <a:lnTo>
                  <a:pt x="1874425" y="237887"/>
                </a:lnTo>
                <a:lnTo>
                  <a:pt x="1889227" y="265376"/>
                </a:lnTo>
                <a:lnTo>
                  <a:pt x="1872663" y="274186"/>
                </a:lnTo>
                <a:cubicBezTo>
                  <a:pt x="1878324" y="282410"/>
                  <a:pt x="1883214" y="288959"/>
                  <a:pt x="1887333" y="293834"/>
                </a:cubicBezTo>
                <a:cubicBezTo>
                  <a:pt x="1891452" y="298709"/>
                  <a:pt x="1893610" y="301206"/>
                  <a:pt x="1893808" y="301323"/>
                </a:cubicBezTo>
                <a:lnTo>
                  <a:pt x="1852927" y="320707"/>
                </a:lnTo>
                <a:cubicBezTo>
                  <a:pt x="1838823" y="305618"/>
                  <a:pt x="1828089" y="290156"/>
                  <a:pt x="1820724" y="274319"/>
                </a:cubicBezTo>
                <a:cubicBezTo>
                  <a:pt x="1813360" y="258482"/>
                  <a:pt x="1808353" y="245045"/>
                  <a:pt x="1805702" y="234010"/>
                </a:cubicBezTo>
                <a:lnTo>
                  <a:pt x="1778565" y="234010"/>
                </a:lnTo>
                <a:lnTo>
                  <a:pt x="1778565" y="261499"/>
                </a:lnTo>
                <a:lnTo>
                  <a:pt x="1812751" y="256213"/>
                </a:lnTo>
                <a:lnTo>
                  <a:pt x="1812751" y="300618"/>
                </a:lnTo>
                <a:lnTo>
                  <a:pt x="1733455" y="317535"/>
                </a:lnTo>
                <a:lnTo>
                  <a:pt x="1733455" y="234010"/>
                </a:lnTo>
                <a:lnTo>
                  <a:pt x="1719358" y="234010"/>
                </a:lnTo>
                <a:lnTo>
                  <a:pt x="1719358" y="199472"/>
                </a:lnTo>
                <a:lnTo>
                  <a:pt x="1749667" y="199472"/>
                </a:lnTo>
                <a:lnTo>
                  <a:pt x="1749667" y="183261"/>
                </a:lnTo>
                <a:lnTo>
                  <a:pt x="1725349" y="183261"/>
                </a:lnTo>
                <a:lnTo>
                  <a:pt x="1725349" y="151543"/>
                </a:lnTo>
                <a:lnTo>
                  <a:pt x="1749667" y="151543"/>
                </a:lnTo>
                <a:close/>
                <a:moveTo>
                  <a:pt x="2137992" y="91983"/>
                </a:moveTo>
                <a:lnTo>
                  <a:pt x="2137992" y="105727"/>
                </a:lnTo>
                <a:lnTo>
                  <a:pt x="2158784" y="105727"/>
                </a:lnTo>
                <a:lnTo>
                  <a:pt x="2158784" y="91983"/>
                </a:lnTo>
                <a:close/>
                <a:moveTo>
                  <a:pt x="260271" y="91278"/>
                </a:moveTo>
                <a:cubicBezTo>
                  <a:pt x="252964" y="91663"/>
                  <a:pt x="247451" y="96179"/>
                  <a:pt x="243733" y="104827"/>
                </a:cubicBezTo>
                <a:cubicBezTo>
                  <a:pt x="240015" y="113474"/>
                  <a:pt x="237531" y="123942"/>
                  <a:pt x="236280" y="136232"/>
                </a:cubicBezTo>
                <a:cubicBezTo>
                  <a:pt x="235029" y="148521"/>
                  <a:pt x="234450" y="160321"/>
                  <a:pt x="234544" y="171631"/>
                </a:cubicBezTo>
                <a:cubicBezTo>
                  <a:pt x="234450" y="183163"/>
                  <a:pt x="235029" y="195067"/>
                  <a:pt x="236280" y="207343"/>
                </a:cubicBezTo>
                <a:cubicBezTo>
                  <a:pt x="237531" y="219619"/>
                  <a:pt x="240015" y="230035"/>
                  <a:pt x="243733" y="238592"/>
                </a:cubicBezTo>
                <a:cubicBezTo>
                  <a:pt x="247451" y="247148"/>
                  <a:pt x="252964" y="251612"/>
                  <a:pt x="260271" y="251984"/>
                </a:cubicBezTo>
                <a:cubicBezTo>
                  <a:pt x="267578" y="251612"/>
                  <a:pt x="273091" y="247148"/>
                  <a:pt x="276809" y="238592"/>
                </a:cubicBezTo>
                <a:cubicBezTo>
                  <a:pt x="280527" y="230035"/>
                  <a:pt x="283011" y="219619"/>
                  <a:pt x="284262" y="207343"/>
                </a:cubicBezTo>
                <a:cubicBezTo>
                  <a:pt x="285513" y="195067"/>
                  <a:pt x="286092" y="183163"/>
                  <a:pt x="285998" y="171631"/>
                </a:cubicBezTo>
                <a:cubicBezTo>
                  <a:pt x="286092" y="160321"/>
                  <a:pt x="285513" y="148521"/>
                  <a:pt x="284262" y="136232"/>
                </a:cubicBezTo>
                <a:cubicBezTo>
                  <a:pt x="283011" y="123942"/>
                  <a:pt x="280527" y="113474"/>
                  <a:pt x="276809" y="104827"/>
                </a:cubicBezTo>
                <a:cubicBezTo>
                  <a:pt x="273091" y="96179"/>
                  <a:pt x="267578" y="91663"/>
                  <a:pt x="260271" y="91278"/>
                </a:cubicBezTo>
                <a:close/>
                <a:moveTo>
                  <a:pt x="622573" y="82115"/>
                </a:moveTo>
                <a:cubicBezTo>
                  <a:pt x="615143" y="82291"/>
                  <a:pt x="609475" y="85287"/>
                  <a:pt x="605569" y="91102"/>
                </a:cubicBezTo>
                <a:cubicBezTo>
                  <a:pt x="601663" y="96917"/>
                  <a:pt x="599695" y="104494"/>
                  <a:pt x="599666" y="113833"/>
                </a:cubicBezTo>
                <a:cubicBezTo>
                  <a:pt x="599739" y="122585"/>
                  <a:pt x="601795" y="130103"/>
                  <a:pt x="605833" y="136388"/>
                </a:cubicBezTo>
                <a:cubicBezTo>
                  <a:pt x="609871" y="142673"/>
                  <a:pt x="615451" y="145962"/>
                  <a:pt x="622573" y="146256"/>
                </a:cubicBezTo>
                <a:cubicBezTo>
                  <a:pt x="629864" y="145962"/>
                  <a:pt x="635547" y="142673"/>
                  <a:pt x="639622" y="136388"/>
                </a:cubicBezTo>
                <a:cubicBezTo>
                  <a:pt x="643697" y="130103"/>
                  <a:pt x="645767" y="122585"/>
                  <a:pt x="645833" y="113833"/>
                </a:cubicBezTo>
                <a:cubicBezTo>
                  <a:pt x="645811" y="104494"/>
                  <a:pt x="643829" y="96917"/>
                  <a:pt x="639886" y="91102"/>
                </a:cubicBezTo>
                <a:cubicBezTo>
                  <a:pt x="635943" y="85287"/>
                  <a:pt x="630172" y="82291"/>
                  <a:pt x="622573" y="82115"/>
                </a:cubicBezTo>
                <a:close/>
                <a:moveTo>
                  <a:pt x="1716186" y="59912"/>
                </a:moveTo>
                <a:cubicBezTo>
                  <a:pt x="1716172" y="61682"/>
                  <a:pt x="1716113" y="63693"/>
                  <a:pt x="1716010" y="65947"/>
                </a:cubicBezTo>
                <a:cubicBezTo>
                  <a:pt x="1715907" y="68201"/>
                  <a:pt x="1715849" y="70654"/>
                  <a:pt x="1715834" y="73304"/>
                </a:cubicBezTo>
                <a:lnTo>
                  <a:pt x="1838125" y="73304"/>
                </a:lnTo>
                <a:lnTo>
                  <a:pt x="1838125" y="59912"/>
                </a:lnTo>
                <a:close/>
                <a:moveTo>
                  <a:pt x="433493" y="46872"/>
                </a:moveTo>
                <a:lnTo>
                  <a:pt x="482832" y="46872"/>
                </a:lnTo>
                <a:lnTo>
                  <a:pt x="482832" y="296389"/>
                </a:lnTo>
                <a:lnTo>
                  <a:pt x="427501" y="296389"/>
                </a:lnTo>
                <a:lnTo>
                  <a:pt x="427501" y="112423"/>
                </a:lnTo>
                <a:lnTo>
                  <a:pt x="390144" y="140617"/>
                </a:lnTo>
                <a:lnTo>
                  <a:pt x="365122" y="96917"/>
                </a:lnTo>
                <a:close/>
                <a:moveTo>
                  <a:pt x="2137992" y="46167"/>
                </a:moveTo>
                <a:lnTo>
                  <a:pt x="2137992" y="60617"/>
                </a:lnTo>
                <a:lnTo>
                  <a:pt x="2158784" y="60617"/>
                </a:lnTo>
                <a:lnTo>
                  <a:pt x="2158784" y="46167"/>
                </a:lnTo>
                <a:close/>
                <a:moveTo>
                  <a:pt x="622573" y="41586"/>
                </a:moveTo>
                <a:cubicBezTo>
                  <a:pt x="639614" y="41784"/>
                  <a:pt x="653854" y="45108"/>
                  <a:pt x="665295" y="51558"/>
                </a:cubicBezTo>
                <a:cubicBezTo>
                  <a:pt x="676736" y="58009"/>
                  <a:pt x="685338" y="66397"/>
                  <a:pt x="691100" y="76724"/>
                </a:cubicBezTo>
                <a:cubicBezTo>
                  <a:pt x="696863" y="87051"/>
                  <a:pt x="699748" y="98128"/>
                  <a:pt x="699754" y="109956"/>
                </a:cubicBezTo>
                <a:cubicBezTo>
                  <a:pt x="699688" y="123246"/>
                  <a:pt x="696737" y="134553"/>
                  <a:pt x="690900" y="143877"/>
                </a:cubicBezTo>
                <a:cubicBezTo>
                  <a:pt x="685063" y="153202"/>
                  <a:pt x="676737" y="160104"/>
                  <a:pt x="665922" y="164582"/>
                </a:cubicBezTo>
                <a:lnTo>
                  <a:pt x="665922" y="165287"/>
                </a:lnTo>
                <a:cubicBezTo>
                  <a:pt x="676326" y="169105"/>
                  <a:pt x="685298" y="176007"/>
                  <a:pt x="692838" y="185992"/>
                </a:cubicBezTo>
                <a:cubicBezTo>
                  <a:pt x="700378" y="195977"/>
                  <a:pt x="704329" y="209399"/>
                  <a:pt x="704688" y="226257"/>
                </a:cubicBezTo>
                <a:cubicBezTo>
                  <a:pt x="704417" y="248210"/>
                  <a:pt x="697030" y="266154"/>
                  <a:pt x="682530" y="280090"/>
                </a:cubicBezTo>
                <a:cubicBezTo>
                  <a:pt x="668029" y="294025"/>
                  <a:pt x="648043" y="301220"/>
                  <a:pt x="622573" y="301676"/>
                </a:cubicBezTo>
                <a:cubicBezTo>
                  <a:pt x="597470" y="301220"/>
                  <a:pt x="577808" y="294025"/>
                  <a:pt x="563586" y="280090"/>
                </a:cubicBezTo>
                <a:cubicBezTo>
                  <a:pt x="549364" y="266154"/>
                  <a:pt x="542125" y="248210"/>
                  <a:pt x="541868" y="226257"/>
                </a:cubicBezTo>
                <a:cubicBezTo>
                  <a:pt x="542265" y="209355"/>
                  <a:pt x="546317" y="195845"/>
                  <a:pt x="554027" y="185728"/>
                </a:cubicBezTo>
                <a:cubicBezTo>
                  <a:pt x="561736" y="175610"/>
                  <a:pt x="570723" y="168797"/>
                  <a:pt x="580987" y="165287"/>
                </a:cubicBezTo>
                <a:lnTo>
                  <a:pt x="580987" y="164582"/>
                </a:lnTo>
                <a:cubicBezTo>
                  <a:pt x="570003" y="160126"/>
                  <a:pt x="561574" y="153268"/>
                  <a:pt x="555701" y="144009"/>
                </a:cubicBezTo>
                <a:cubicBezTo>
                  <a:pt x="549827" y="134751"/>
                  <a:pt x="546861" y="123400"/>
                  <a:pt x="546802" y="109956"/>
                </a:cubicBezTo>
                <a:cubicBezTo>
                  <a:pt x="546798" y="98128"/>
                  <a:pt x="549587" y="87051"/>
                  <a:pt x="555169" y="76724"/>
                </a:cubicBezTo>
                <a:cubicBezTo>
                  <a:pt x="560751" y="66397"/>
                  <a:pt x="569153" y="58009"/>
                  <a:pt x="580374" y="51558"/>
                </a:cubicBezTo>
                <a:cubicBezTo>
                  <a:pt x="591595" y="45108"/>
                  <a:pt x="605661" y="41784"/>
                  <a:pt x="622573" y="41586"/>
                </a:cubicBezTo>
                <a:close/>
                <a:moveTo>
                  <a:pt x="260271" y="41586"/>
                </a:moveTo>
                <a:cubicBezTo>
                  <a:pt x="282587" y="42147"/>
                  <a:pt x="299708" y="49209"/>
                  <a:pt x="311634" y="62771"/>
                </a:cubicBezTo>
                <a:cubicBezTo>
                  <a:pt x="323559" y="76332"/>
                  <a:pt x="331726" y="93027"/>
                  <a:pt x="336134" y="112854"/>
                </a:cubicBezTo>
                <a:cubicBezTo>
                  <a:pt x="340541" y="132681"/>
                  <a:pt x="342625" y="152274"/>
                  <a:pt x="342386" y="171631"/>
                </a:cubicBezTo>
                <a:cubicBezTo>
                  <a:pt x="342625" y="190988"/>
                  <a:pt x="340541" y="210580"/>
                  <a:pt x="336134" y="230407"/>
                </a:cubicBezTo>
                <a:cubicBezTo>
                  <a:pt x="331726" y="250235"/>
                  <a:pt x="323559" y="266929"/>
                  <a:pt x="311634" y="280491"/>
                </a:cubicBezTo>
                <a:cubicBezTo>
                  <a:pt x="299708" y="294053"/>
                  <a:pt x="282587" y="301114"/>
                  <a:pt x="260271" y="301676"/>
                </a:cubicBezTo>
                <a:cubicBezTo>
                  <a:pt x="237959" y="301114"/>
                  <a:pt x="220869" y="294053"/>
                  <a:pt x="209000" y="280491"/>
                </a:cubicBezTo>
                <a:cubicBezTo>
                  <a:pt x="197130" y="266929"/>
                  <a:pt x="189020" y="250235"/>
                  <a:pt x="184669" y="230407"/>
                </a:cubicBezTo>
                <a:cubicBezTo>
                  <a:pt x="180318" y="210580"/>
                  <a:pt x="178265" y="190988"/>
                  <a:pt x="178508" y="171631"/>
                </a:cubicBezTo>
                <a:cubicBezTo>
                  <a:pt x="178265" y="152274"/>
                  <a:pt x="180318" y="132681"/>
                  <a:pt x="184669" y="112854"/>
                </a:cubicBezTo>
                <a:cubicBezTo>
                  <a:pt x="189020" y="93027"/>
                  <a:pt x="197130" y="76332"/>
                  <a:pt x="209000" y="62771"/>
                </a:cubicBezTo>
                <a:cubicBezTo>
                  <a:pt x="220869" y="49209"/>
                  <a:pt x="237959" y="42147"/>
                  <a:pt x="260271" y="41586"/>
                </a:cubicBezTo>
                <a:close/>
                <a:moveTo>
                  <a:pt x="79648" y="41586"/>
                </a:moveTo>
                <a:cubicBezTo>
                  <a:pt x="102806" y="41850"/>
                  <a:pt x="120985" y="48546"/>
                  <a:pt x="134186" y="61674"/>
                </a:cubicBezTo>
                <a:cubicBezTo>
                  <a:pt x="147387" y="74802"/>
                  <a:pt x="154113" y="92776"/>
                  <a:pt x="154362" y="115595"/>
                </a:cubicBezTo>
                <a:cubicBezTo>
                  <a:pt x="153973" y="131675"/>
                  <a:pt x="150082" y="146036"/>
                  <a:pt x="142688" y="158679"/>
                </a:cubicBezTo>
                <a:cubicBezTo>
                  <a:pt x="135295" y="171322"/>
                  <a:pt x="126734" y="183041"/>
                  <a:pt x="117005" y="193834"/>
                </a:cubicBezTo>
                <a:lnTo>
                  <a:pt x="70485" y="247755"/>
                </a:lnTo>
                <a:lnTo>
                  <a:pt x="151191" y="247755"/>
                </a:lnTo>
                <a:lnTo>
                  <a:pt x="151191" y="296389"/>
                </a:lnTo>
                <a:lnTo>
                  <a:pt x="3524" y="296389"/>
                </a:lnTo>
                <a:lnTo>
                  <a:pt x="3524" y="246345"/>
                </a:lnTo>
                <a:lnTo>
                  <a:pt x="79296" y="159296"/>
                </a:lnTo>
                <a:cubicBezTo>
                  <a:pt x="85360" y="152196"/>
                  <a:pt x="90148" y="144986"/>
                  <a:pt x="93657" y="137666"/>
                </a:cubicBezTo>
                <a:cubicBezTo>
                  <a:pt x="97167" y="130346"/>
                  <a:pt x="98958" y="123224"/>
                  <a:pt x="99032" y="116300"/>
                </a:cubicBezTo>
                <a:cubicBezTo>
                  <a:pt x="99054" y="108877"/>
                  <a:pt x="97336" y="102666"/>
                  <a:pt x="93877" y="97666"/>
                </a:cubicBezTo>
                <a:cubicBezTo>
                  <a:pt x="90419" y="92666"/>
                  <a:pt x="85089" y="90066"/>
                  <a:pt x="77886" y="89868"/>
                </a:cubicBezTo>
                <a:cubicBezTo>
                  <a:pt x="70941" y="89898"/>
                  <a:pt x="65272" y="92658"/>
                  <a:pt x="60882" y="98150"/>
                </a:cubicBezTo>
                <a:cubicBezTo>
                  <a:pt x="56491" y="103642"/>
                  <a:pt x="53819" y="111689"/>
                  <a:pt x="52864" y="122291"/>
                </a:cubicBezTo>
                <a:lnTo>
                  <a:pt x="0" y="117357"/>
                </a:lnTo>
                <a:cubicBezTo>
                  <a:pt x="3121" y="91997"/>
                  <a:pt x="11770" y="73025"/>
                  <a:pt x="25948" y="60441"/>
                </a:cubicBezTo>
                <a:cubicBezTo>
                  <a:pt x="40125" y="47856"/>
                  <a:pt x="58026" y="41571"/>
                  <a:pt x="79648" y="41586"/>
                </a:cubicBezTo>
                <a:close/>
                <a:moveTo>
                  <a:pt x="1060771" y="24670"/>
                </a:moveTo>
                <a:lnTo>
                  <a:pt x="1273636" y="24670"/>
                </a:lnTo>
                <a:lnTo>
                  <a:pt x="1273636" y="74361"/>
                </a:lnTo>
                <a:lnTo>
                  <a:pt x="1197512" y="74361"/>
                </a:lnTo>
                <a:lnTo>
                  <a:pt x="1197512" y="257975"/>
                </a:lnTo>
                <a:lnTo>
                  <a:pt x="1287028" y="257975"/>
                </a:lnTo>
                <a:lnTo>
                  <a:pt x="1287028" y="307314"/>
                </a:lnTo>
                <a:lnTo>
                  <a:pt x="1047379" y="307314"/>
                </a:lnTo>
                <a:lnTo>
                  <a:pt x="1047379" y="257975"/>
                </a:lnTo>
                <a:lnTo>
                  <a:pt x="1136895" y="257975"/>
                </a:lnTo>
                <a:lnTo>
                  <a:pt x="1136895" y="74361"/>
                </a:lnTo>
                <a:lnTo>
                  <a:pt x="1060771" y="74361"/>
                </a:lnTo>
                <a:close/>
                <a:moveTo>
                  <a:pt x="1660856" y="15154"/>
                </a:moveTo>
                <a:lnTo>
                  <a:pt x="1892751" y="15154"/>
                </a:lnTo>
                <a:lnTo>
                  <a:pt x="1892751" y="118415"/>
                </a:lnTo>
                <a:lnTo>
                  <a:pt x="1714776" y="118415"/>
                </a:lnTo>
                <a:cubicBezTo>
                  <a:pt x="1714300" y="137604"/>
                  <a:pt x="1713647" y="158706"/>
                  <a:pt x="1712819" y="181721"/>
                </a:cubicBezTo>
                <a:cubicBezTo>
                  <a:pt x="1711990" y="204735"/>
                  <a:pt x="1711024" y="228004"/>
                  <a:pt x="1709921" y="251527"/>
                </a:cubicBezTo>
                <a:cubicBezTo>
                  <a:pt x="1708818" y="275050"/>
                  <a:pt x="1707617" y="297170"/>
                  <a:pt x="1706318" y="317887"/>
                </a:cubicBezTo>
                <a:lnTo>
                  <a:pt x="1650635" y="315773"/>
                </a:lnTo>
                <a:cubicBezTo>
                  <a:pt x="1651422" y="305193"/>
                  <a:pt x="1652273" y="290137"/>
                  <a:pt x="1653187" y="270603"/>
                </a:cubicBezTo>
                <a:cubicBezTo>
                  <a:pt x="1654101" y="251069"/>
                  <a:pt x="1655008" y="229212"/>
                  <a:pt x="1655908" y="205032"/>
                </a:cubicBezTo>
                <a:cubicBezTo>
                  <a:pt x="1656807" y="180852"/>
                  <a:pt x="1657630" y="156503"/>
                  <a:pt x="1658375" y="131984"/>
                </a:cubicBezTo>
                <a:cubicBezTo>
                  <a:pt x="1659119" y="107466"/>
                  <a:pt x="1659716" y="84932"/>
                  <a:pt x="1660165" y="64384"/>
                </a:cubicBezTo>
                <a:cubicBezTo>
                  <a:pt x="1660614" y="43835"/>
                  <a:pt x="1660844" y="27425"/>
                  <a:pt x="1660856" y="15154"/>
                </a:cubicBezTo>
                <a:close/>
                <a:moveTo>
                  <a:pt x="2090062" y="11277"/>
                </a:moveTo>
                <a:lnTo>
                  <a:pt x="2206009" y="11277"/>
                </a:lnTo>
                <a:lnTo>
                  <a:pt x="2206009" y="173040"/>
                </a:lnTo>
                <a:lnTo>
                  <a:pt x="2152088" y="173040"/>
                </a:lnTo>
                <a:lnTo>
                  <a:pt x="2158784" y="160353"/>
                </a:lnTo>
                <a:lnTo>
                  <a:pt x="2158784" y="137093"/>
                </a:lnTo>
                <a:lnTo>
                  <a:pt x="2137992" y="137093"/>
                </a:lnTo>
                <a:lnTo>
                  <a:pt x="2137992" y="173040"/>
                </a:lnTo>
                <a:lnTo>
                  <a:pt x="2090062" y="173040"/>
                </a:lnTo>
                <a:close/>
                <a:moveTo>
                  <a:pt x="1992087" y="4229"/>
                </a:moveTo>
                <a:lnTo>
                  <a:pt x="2044951" y="4229"/>
                </a:lnTo>
                <a:lnTo>
                  <a:pt x="2044951" y="34537"/>
                </a:lnTo>
                <a:lnTo>
                  <a:pt x="2083718" y="34537"/>
                </a:lnTo>
                <a:lnTo>
                  <a:pt x="2083718" y="77181"/>
                </a:lnTo>
                <a:lnTo>
                  <a:pt x="2015700" y="77181"/>
                </a:lnTo>
                <a:lnTo>
                  <a:pt x="2015700" y="128635"/>
                </a:lnTo>
                <a:lnTo>
                  <a:pt x="2077374" y="128635"/>
                </a:lnTo>
                <a:lnTo>
                  <a:pt x="2077374" y="173040"/>
                </a:lnTo>
                <a:lnTo>
                  <a:pt x="1965656" y="173040"/>
                </a:lnTo>
                <a:lnTo>
                  <a:pt x="1965656" y="77181"/>
                </a:lnTo>
                <a:lnTo>
                  <a:pt x="1946272" y="77181"/>
                </a:lnTo>
                <a:lnTo>
                  <a:pt x="1946272" y="34537"/>
                </a:lnTo>
                <a:lnTo>
                  <a:pt x="1992087" y="34537"/>
                </a:lnTo>
                <a:close/>
                <a:moveTo>
                  <a:pt x="774650" y="4229"/>
                </a:moveTo>
                <a:lnTo>
                  <a:pt x="830685" y="4229"/>
                </a:lnTo>
                <a:lnTo>
                  <a:pt x="818703" y="40881"/>
                </a:lnTo>
                <a:lnTo>
                  <a:pt x="983990" y="40881"/>
                </a:lnTo>
                <a:lnTo>
                  <a:pt x="983990" y="87401"/>
                </a:lnTo>
                <a:lnTo>
                  <a:pt x="914210" y="87401"/>
                </a:lnTo>
                <a:lnTo>
                  <a:pt x="914210" y="121939"/>
                </a:lnTo>
                <a:lnTo>
                  <a:pt x="978704" y="121939"/>
                </a:lnTo>
                <a:lnTo>
                  <a:pt x="978704" y="171983"/>
                </a:lnTo>
                <a:lnTo>
                  <a:pt x="914210" y="171983"/>
                </a:lnTo>
                <a:lnTo>
                  <a:pt x="914210" y="205111"/>
                </a:lnTo>
                <a:lnTo>
                  <a:pt x="993505" y="205111"/>
                </a:lnTo>
                <a:lnTo>
                  <a:pt x="993505" y="255508"/>
                </a:lnTo>
                <a:lnTo>
                  <a:pt x="914210" y="255508"/>
                </a:lnTo>
                <a:lnTo>
                  <a:pt x="914210" y="317887"/>
                </a:lnTo>
                <a:lnTo>
                  <a:pt x="852535" y="317887"/>
                </a:lnTo>
                <a:lnTo>
                  <a:pt x="852535" y="255508"/>
                </a:lnTo>
                <a:lnTo>
                  <a:pt x="732711" y="255508"/>
                </a:lnTo>
                <a:lnTo>
                  <a:pt x="732711" y="205111"/>
                </a:lnTo>
                <a:lnTo>
                  <a:pt x="768658" y="205111"/>
                </a:lnTo>
                <a:lnTo>
                  <a:pt x="768658" y="121939"/>
                </a:lnTo>
                <a:lnTo>
                  <a:pt x="852535" y="121939"/>
                </a:lnTo>
                <a:lnTo>
                  <a:pt x="852535" y="87401"/>
                </a:lnTo>
                <a:lnTo>
                  <a:pt x="803901" y="87401"/>
                </a:lnTo>
                <a:lnTo>
                  <a:pt x="795443" y="113481"/>
                </a:lnTo>
                <a:lnTo>
                  <a:pt x="740112" y="113481"/>
                </a:lnTo>
                <a:close/>
                <a:moveTo>
                  <a:pt x="1470946" y="3877"/>
                </a:moveTo>
                <a:lnTo>
                  <a:pt x="1519933" y="3877"/>
                </a:lnTo>
                <a:lnTo>
                  <a:pt x="1505131" y="54273"/>
                </a:lnTo>
                <a:lnTo>
                  <a:pt x="1609449" y="54273"/>
                </a:lnTo>
                <a:lnTo>
                  <a:pt x="1609449" y="104318"/>
                </a:lnTo>
                <a:lnTo>
                  <a:pt x="1551299" y="104318"/>
                </a:lnTo>
                <a:lnTo>
                  <a:pt x="1551299" y="133921"/>
                </a:lnTo>
                <a:lnTo>
                  <a:pt x="1602048" y="133921"/>
                </a:lnTo>
                <a:lnTo>
                  <a:pt x="1602048" y="183613"/>
                </a:lnTo>
                <a:lnTo>
                  <a:pt x="1551299" y="183613"/>
                </a:lnTo>
                <a:lnTo>
                  <a:pt x="1551299" y="210398"/>
                </a:lnTo>
                <a:lnTo>
                  <a:pt x="1602048" y="210398"/>
                </a:lnTo>
                <a:lnTo>
                  <a:pt x="1602048" y="260089"/>
                </a:lnTo>
                <a:lnTo>
                  <a:pt x="1551299" y="260089"/>
                </a:lnTo>
                <a:lnTo>
                  <a:pt x="1551299" y="316830"/>
                </a:lnTo>
                <a:lnTo>
                  <a:pt x="1497026" y="316830"/>
                </a:lnTo>
                <a:lnTo>
                  <a:pt x="1497026" y="104318"/>
                </a:lnTo>
                <a:lnTo>
                  <a:pt x="1490682" y="104318"/>
                </a:lnTo>
                <a:lnTo>
                  <a:pt x="1479757" y="142027"/>
                </a:lnTo>
                <a:lnTo>
                  <a:pt x="1430770" y="142027"/>
                </a:lnTo>
                <a:close/>
                <a:moveTo>
                  <a:pt x="1408567" y="0"/>
                </a:moveTo>
                <a:lnTo>
                  <a:pt x="1455439" y="11630"/>
                </a:lnTo>
                <a:lnTo>
                  <a:pt x="1427245" y="64141"/>
                </a:lnTo>
                <a:lnTo>
                  <a:pt x="1427245" y="316830"/>
                </a:lnTo>
                <a:lnTo>
                  <a:pt x="1373677" y="316830"/>
                </a:lnTo>
                <a:lnTo>
                  <a:pt x="1373677" y="163877"/>
                </a:lnTo>
                <a:lnTo>
                  <a:pt x="1357818" y="193129"/>
                </a:lnTo>
                <a:lnTo>
                  <a:pt x="1326804" y="15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E501950-A9B0-4E75-8BA6-D250CCE073E5}"/>
              </a:ext>
            </a:extLst>
          </p:cNvPr>
          <p:cNvGrpSpPr/>
          <p:nvPr/>
        </p:nvGrpSpPr>
        <p:grpSpPr>
          <a:xfrm>
            <a:off x="550383" y="4492856"/>
            <a:ext cx="1928957" cy="445265"/>
            <a:chOff x="712643" y="1017585"/>
            <a:chExt cx="1928957" cy="44526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D764C1E9-1D33-4906-91E1-1520DE75426B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5B084BBD-BFD5-401B-9C91-EFC55BFF6D6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E428F03F-E0F2-4974-A825-F4A8A65AD660}"/>
              </a:ext>
            </a:extLst>
          </p:cNvPr>
          <p:cNvSpPr txBox="1"/>
          <p:nvPr/>
        </p:nvSpPr>
        <p:spPr>
          <a:xfrm>
            <a:off x="911688" y="4589489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0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2" y="181509"/>
                </a:lnTo>
                <a:lnTo>
                  <a:pt x="1142162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3" y="132360"/>
                </a:moveTo>
                <a:lnTo>
                  <a:pt x="948995" y="132360"/>
                </a:lnTo>
                <a:lnTo>
                  <a:pt x="948995" y="165735"/>
                </a:lnTo>
                <a:lnTo>
                  <a:pt x="932993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1" y="197968"/>
                </a:lnTo>
                <a:close/>
                <a:moveTo>
                  <a:pt x="1094385" y="126416"/>
                </a:moveTo>
                <a:lnTo>
                  <a:pt x="1158164" y="126416"/>
                </a:lnTo>
                <a:lnTo>
                  <a:pt x="1158164" y="197511"/>
                </a:lnTo>
                <a:lnTo>
                  <a:pt x="1094385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4" y="72466"/>
                </a:moveTo>
                <a:lnTo>
                  <a:pt x="893674" y="99898"/>
                </a:lnTo>
                <a:lnTo>
                  <a:pt x="954939" y="99898"/>
                </a:lnTo>
                <a:lnTo>
                  <a:pt x="954939" y="72466"/>
                </a:lnTo>
                <a:close/>
                <a:moveTo>
                  <a:pt x="877672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2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6" y="48521"/>
                  <a:pt x="106642" y="52578"/>
                </a:cubicBezTo>
                <a:cubicBezTo>
                  <a:pt x="103509" y="56636"/>
                  <a:pt x="101947" y="62351"/>
                  <a:pt x="101956" y="69723"/>
                </a:cubicBezTo>
                <a:lnTo>
                  <a:pt x="101956" y="154305"/>
                </a:lnTo>
                <a:cubicBezTo>
                  <a:pt x="101947" y="161568"/>
                  <a:pt x="103509" y="167216"/>
                  <a:pt x="106642" y="171250"/>
                </a:cubicBezTo>
                <a:cubicBezTo>
                  <a:pt x="109776" y="175284"/>
                  <a:pt x="114539" y="177332"/>
                  <a:pt x="120930" y="177394"/>
                </a:cubicBezTo>
                <a:cubicBezTo>
                  <a:pt x="127421" y="177332"/>
                  <a:pt x="132212" y="175284"/>
                  <a:pt x="135303" y="171250"/>
                </a:cubicBezTo>
                <a:cubicBezTo>
                  <a:pt x="138394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4" y="56636"/>
                  <a:pt x="135303" y="52578"/>
                </a:cubicBezTo>
                <a:cubicBezTo>
                  <a:pt x="132212" y="48521"/>
                  <a:pt x="127421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4" y="48006"/>
                </a:lnTo>
                <a:lnTo>
                  <a:pt x="246508" y="48006"/>
                </a:lnTo>
                <a:close/>
                <a:moveTo>
                  <a:pt x="209398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0" y="192024"/>
                </a:lnTo>
                <a:lnTo>
                  <a:pt x="204140" y="61036"/>
                </a:lnTo>
                <a:cubicBezTo>
                  <a:pt x="201145" y="62894"/>
                  <a:pt x="197763" y="64437"/>
                  <a:pt x="193996" y="65666"/>
                </a:cubicBezTo>
                <a:cubicBezTo>
                  <a:pt x="190229" y="66894"/>
                  <a:pt x="186219" y="67637"/>
                  <a:pt x="181966" y="67894"/>
                </a:cubicBezTo>
                <a:lnTo>
                  <a:pt x="181966" y="53264"/>
                </a:lnTo>
                <a:cubicBezTo>
                  <a:pt x="190453" y="52778"/>
                  <a:pt x="196682" y="50549"/>
                  <a:pt x="200654" y="46577"/>
                </a:cubicBezTo>
                <a:cubicBezTo>
                  <a:pt x="204626" y="42606"/>
                  <a:pt x="207541" y="37748"/>
                  <a:pt x="209398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5" y="34200"/>
                  <a:pt x="148591" y="41348"/>
                </a:cubicBezTo>
                <a:cubicBezTo>
                  <a:pt x="154696" y="48497"/>
                  <a:pt x="157744" y="58260"/>
                  <a:pt x="157735" y="70638"/>
                </a:cubicBezTo>
                <a:lnTo>
                  <a:pt x="157735" y="153162"/>
                </a:lnTo>
                <a:cubicBezTo>
                  <a:pt x="157744" y="165550"/>
                  <a:pt x="154696" y="175351"/>
                  <a:pt x="148591" y="182566"/>
                </a:cubicBezTo>
                <a:cubicBezTo>
                  <a:pt x="142485" y="189781"/>
                  <a:pt x="133265" y="193467"/>
                  <a:pt x="120930" y="193624"/>
                </a:cubicBezTo>
                <a:cubicBezTo>
                  <a:pt x="108705" y="193467"/>
                  <a:pt x="99551" y="189781"/>
                  <a:pt x="93469" y="182566"/>
                </a:cubicBezTo>
                <a:cubicBezTo>
                  <a:pt x="87388" y="175351"/>
                  <a:pt x="84349" y="165550"/>
                  <a:pt x="84354" y="153162"/>
                </a:cubicBezTo>
                <a:lnTo>
                  <a:pt x="84354" y="70638"/>
                </a:lnTo>
                <a:cubicBezTo>
                  <a:pt x="84349" y="58260"/>
                  <a:pt x="87388" y="48497"/>
                  <a:pt x="93469" y="41348"/>
                </a:cubicBezTo>
                <a:cubicBezTo>
                  <a:pt x="99551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7" y="30561"/>
                  <a:pt x="57432" y="34247"/>
                  <a:pt x="63294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5" y="93186"/>
                  <a:pt x="63541" y="102042"/>
                </a:cubicBezTo>
                <a:cubicBezTo>
                  <a:pt x="58176" y="110897"/>
                  <a:pt x="51960" y="119003"/>
                  <a:pt x="44892" y="126359"/>
                </a:cubicBezTo>
                <a:cubicBezTo>
                  <a:pt x="37824" y="133715"/>
                  <a:pt x="31593" y="141106"/>
                  <a:pt x="26200" y="148533"/>
                </a:cubicBezTo>
                <a:cubicBezTo>
                  <a:pt x="20807" y="155960"/>
                  <a:pt x="17941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7" y="137453"/>
                  <a:pt x="20035" y="129546"/>
                  <a:pt x="27090" y="122444"/>
                </a:cubicBezTo>
                <a:cubicBezTo>
                  <a:pt x="34144" y="115343"/>
                  <a:pt x="40352" y="107850"/>
                  <a:pt x="45713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6" y="63303"/>
                  <a:pt x="52760" y="57055"/>
                  <a:pt x="49778" y="52807"/>
                </a:cubicBezTo>
                <a:cubicBezTo>
                  <a:pt x="46797" y="48559"/>
                  <a:pt x="42015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0" y="57074"/>
                  <a:pt x="16655" y="62770"/>
                  <a:pt x="16688" y="69952"/>
                </a:cubicBezTo>
                <a:lnTo>
                  <a:pt x="16688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7" y="41577"/>
                </a:cubicBezTo>
                <a:cubicBezTo>
                  <a:pt x="14526" y="34295"/>
                  <a:pt x="23594" y="30571"/>
                  <a:pt x="35891" y="30404"/>
                </a:cubicBezTo>
                <a:close/>
                <a:moveTo>
                  <a:pt x="520370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3" y="39777"/>
                </a:lnTo>
                <a:lnTo>
                  <a:pt x="588493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1" y="175108"/>
                </a:lnTo>
                <a:lnTo>
                  <a:pt x="572491" y="39777"/>
                </a:lnTo>
                <a:lnTo>
                  <a:pt x="520370" y="39777"/>
                </a:lnTo>
                <a:close/>
                <a:moveTo>
                  <a:pt x="904647" y="10516"/>
                </a:moveTo>
                <a:lnTo>
                  <a:pt x="914705" y="22860"/>
                </a:lnTo>
                <a:lnTo>
                  <a:pt x="854126" y="73152"/>
                </a:lnTo>
                <a:lnTo>
                  <a:pt x="843839" y="60808"/>
                </a:lnTo>
                <a:close/>
                <a:moveTo>
                  <a:pt x="942823" y="9601"/>
                </a:moveTo>
                <a:lnTo>
                  <a:pt x="1002716" y="60808"/>
                </a:lnTo>
                <a:lnTo>
                  <a:pt x="992201" y="72924"/>
                </a:lnTo>
                <a:lnTo>
                  <a:pt x="932536" y="21946"/>
                </a:lnTo>
                <a:close/>
                <a:moveTo>
                  <a:pt x="1048436" y="4115"/>
                </a:moveTo>
                <a:lnTo>
                  <a:pt x="1063295" y="9830"/>
                </a:lnTo>
                <a:lnTo>
                  <a:pt x="1038835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3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6" y="131674"/>
                </a:lnTo>
                <a:lnTo>
                  <a:pt x="1047293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7" y="84125"/>
                </a:lnTo>
                <a:lnTo>
                  <a:pt x="1167537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0" y="53950"/>
                </a:lnTo>
                <a:lnTo>
                  <a:pt x="1080440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0" y="5029"/>
                </a:lnTo>
                <a:lnTo>
                  <a:pt x="375209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3" y="71323"/>
                </a:lnTo>
                <a:close/>
                <a:moveTo>
                  <a:pt x="758114" y="457"/>
                </a:moveTo>
                <a:lnTo>
                  <a:pt x="773659" y="4344"/>
                </a:lnTo>
                <a:lnTo>
                  <a:pt x="764058" y="42291"/>
                </a:lnTo>
                <a:lnTo>
                  <a:pt x="830809" y="42291"/>
                </a:lnTo>
                <a:lnTo>
                  <a:pt x="830809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6" y="93726"/>
                </a:lnTo>
                <a:lnTo>
                  <a:pt x="735712" y="89840"/>
                </a:lnTo>
                <a:close/>
                <a:moveTo>
                  <a:pt x="722224" y="0"/>
                </a:moveTo>
                <a:lnTo>
                  <a:pt x="736855" y="6630"/>
                </a:lnTo>
                <a:lnTo>
                  <a:pt x="719938" y="43206"/>
                </a:lnTo>
                <a:lnTo>
                  <a:pt x="719938" y="205054"/>
                </a:lnTo>
                <a:lnTo>
                  <a:pt x="703936" y="205054"/>
                </a:lnTo>
                <a:lnTo>
                  <a:pt x="703936" y="77953"/>
                </a:lnTo>
                <a:lnTo>
                  <a:pt x="686791" y="114986"/>
                </a:lnTo>
                <a:lnTo>
                  <a:pt x="672389" y="1081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4D6244E7-4A41-4CCA-A91A-56EC778AF4AE}"/>
              </a:ext>
            </a:extLst>
          </p:cNvPr>
          <p:cNvGrpSpPr/>
          <p:nvPr/>
        </p:nvGrpSpPr>
        <p:grpSpPr>
          <a:xfrm>
            <a:off x="553893" y="3934261"/>
            <a:ext cx="1928957" cy="445265"/>
            <a:chOff x="712643" y="1017585"/>
            <a:chExt cx="1928957" cy="445265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xmlns="" id="{5998270F-7457-42FF-B047-C8571410387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xmlns="" id="{684C8FBF-8415-423E-A2D4-85CDE71EE0E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2BFC59F-E3F0-4EF3-A840-253349E8C6D5}"/>
              </a:ext>
            </a:extLst>
          </p:cNvPr>
          <p:cNvSpPr txBox="1"/>
          <p:nvPr/>
        </p:nvSpPr>
        <p:spPr>
          <a:xfrm>
            <a:off x="667810" y="4032494"/>
            <a:ext cx="1656893" cy="206426"/>
          </a:xfrm>
          <a:custGeom>
            <a:avLst/>
            <a:gdLst/>
            <a:ahLst/>
            <a:cxnLst/>
            <a:rect l="l" t="t" r="r" b="b"/>
            <a:pathLst>
              <a:path w="1656893" h="206426">
                <a:moveTo>
                  <a:pt x="516636" y="165964"/>
                </a:moveTo>
                <a:lnTo>
                  <a:pt x="664769" y="165964"/>
                </a:lnTo>
                <a:lnTo>
                  <a:pt x="664769" y="181966"/>
                </a:lnTo>
                <a:lnTo>
                  <a:pt x="51663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27786" y="102413"/>
                </a:moveTo>
                <a:lnTo>
                  <a:pt x="1071448" y="102413"/>
                </a:lnTo>
                <a:lnTo>
                  <a:pt x="1071448" y="118415"/>
                </a:lnTo>
                <a:lnTo>
                  <a:pt x="1027786" y="118415"/>
                </a:lnTo>
                <a:close/>
                <a:moveTo>
                  <a:pt x="923087" y="96012"/>
                </a:moveTo>
                <a:lnTo>
                  <a:pt x="987552" y="96012"/>
                </a:lnTo>
                <a:lnTo>
                  <a:pt x="987552" y="204140"/>
                </a:lnTo>
                <a:lnTo>
                  <a:pt x="971550" y="204140"/>
                </a:lnTo>
                <a:lnTo>
                  <a:pt x="971550" y="112014"/>
                </a:lnTo>
                <a:lnTo>
                  <a:pt x="950748" y="112014"/>
                </a:lnTo>
                <a:lnTo>
                  <a:pt x="941146" y="204826"/>
                </a:lnTo>
                <a:lnTo>
                  <a:pt x="925144" y="203226"/>
                </a:lnTo>
                <a:lnTo>
                  <a:pt x="934746" y="112014"/>
                </a:lnTo>
                <a:lnTo>
                  <a:pt x="923087" y="112014"/>
                </a:lnTo>
                <a:close/>
                <a:moveTo>
                  <a:pt x="725119" y="86868"/>
                </a:moveTo>
                <a:lnTo>
                  <a:pt x="725119" y="123902"/>
                </a:lnTo>
                <a:lnTo>
                  <a:pt x="797128" y="123902"/>
                </a:lnTo>
                <a:lnTo>
                  <a:pt x="79712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1364285" y="80239"/>
                </a:moveTo>
                <a:lnTo>
                  <a:pt x="1472184" y="80239"/>
                </a:lnTo>
                <a:lnTo>
                  <a:pt x="1472184" y="96241"/>
                </a:lnTo>
                <a:lnTo>
                  <a:pt x="1426921" y="96241"/>
                </a:lnTo>
                <a:lnTo>
                  <a:pt x="1426921" y="129388"/>
                </a:lnTo>
                <a:lnTo>
                  <a:pt x="1468984" y="129388"/>
                </a:lnTo>
                <a:lnTo>
                  <a:pt x="1468984" y="145390"/>
                </a:lnTo>
                <a:lnTo>
                  <a:pt x="1426921" y="145390"/>
                </a:lnTo>
                <a:lnTo>
                  <a:pt x="1426921" y="178766"/>
                </a:lnTo>
                <a:cubicBezTo>
                  <a:pt x="1433594" y="179771"/>
                  <a:pt x="1441738" y="180332"/>
                  <a:pt x="1451353" y="180452"/>
                </a:cubicBezTo>
                <a:cubicBezTo>
                  <a:pt x="1460969" y="180571"/>
                  <a:pt x="1472484" y="180390"/>
                  <a:pt x="1485900" y="179909"/>
                </a:cubicBezTo>
                <a:lnTo>
                  <a:pt x="1486357" y="195911"/>
                </a:lnTo>
                <a:cubicBezTo>
                  <a:pt x="1481000" y="196139"/>
                  <a:pt x="1475942" y="196311"/>
                  <a:pt x="1471184" y="196425"/>
                </a:cubicBezTo>
                <a:cubicBezTo>
                  <a:pt x="1466426" y="196539"/>
                  <a:pt x="1461883" y="196596"/>
                  <a:pt x="1457554" y="196596"/>
                </a:cubicBezTo>
                <a:cubicBezTo>
                  <a:pt x="1443303" y="196671"/>
                  <a:pt x="1431368" y="195887"/>
                  <a:pt x="1421748" y="194243"/>
                </a:cubicBezTo>
                <a:cubicBezTo>
                  <a:pt x="1412129" y="192599"/>
                  <a:pt x="1403919" y="189647"/>
                  <a:pt x="1397119" y="185387"/>
                </a:cubicBezTo>
                <a:cubicBezTo>
                  <a:pt x="1390319" y="181126"/>
                  <a:pt x="1384022" y="175109"/>
                  <a:pt x="1378230" y="167336"/>
                </a:cubicBezTo>
                <a:lnTo>
                  <a:pt x="1370000" y="203226"/>
                </a:lnTo>
                <a:lnTo>
                  <a:pt x="1354455" y="199797"/>
                </a:lnTo>
                <a:lnTo>
                  <a:pt x="1374115" y="113157"/>
                </a:lnTo>
                <a:lnTo>
                  <a:pt x="1389660" y="116586"/>
                </a:lnTo>
                <a:lnTo>
                  <a:pt x="1383030" y="146076"/>
                </a:lnTo>
                <a:cubicBezTo>
                  <a:pt x="1387364" y="153343"/>
                  <a:pt x="1391669" y="159268"/>
                  <a:pt x="1395946" y="163849"/>
                </a:cubicBezTo>
                <a:cubicBezTo>
                  <a:pt x="1400223" y="168431"/>
                  <a:pt x="1405214" y="171955"/>
                  <a:pt x="1410919" y="174422"/>
                </a:cubicBezTo>
                <a:lnTo>
                  <a:pt x="1410919" y="96241"/>
                </a:lnTo>
                <a:lnTo>
                  <a:pt x="1364285" y="96241"/>
                </a:lnTo>
                <a:close/>
                <a:moveTo>
                  <a:pt x="1189177" y="46635"/>
                </a:moveTo>
                <a:lnTo>
                  <a:pt x="1189177" y="111329"/>
                </a:lnTo>
                <a:lnTo>
                  <a:pt x="1204951" y="111329"/>
                </a:lnTo>
                <a:cubicBezTo>
                  <a:pt x="1211571" y="111390"/>
                  <a:pt x="1216505" y="109724"/>
                  <a:pt x="1219753" y="106328"/>
                </a:cubicBezTo>
                <a:cubicBezTo>
                  <a:pt x="1223001" y="102932"/>
                  <a:pt x="1224620" y="97436"/>
                  <a:pt x="1224610" y="89840"/>
                </a:cubicBezTo>
                <a:lnTo>
                  <a:pt x="1224610" y="68580"/>
                </a:lnTo>
                <a:cubicBezTo>
                  <a:pt x="1224663" y="61265"/>
                  <a:pt x="1223243" y="55779"/>
                  <a:pt x="1220353" y="52121"/>
                </a:cubicBezTo>
                <a:cubicBezTo>
                  <a:pt x="1217462" y="48464"/>
                  <a:pt x="1212785" y="46635"/>
                  <a:pt x="1206322" y="46635"/>
                </a:cubicBezTo>
                <a:close/>
                <a:moveTo>
                  <a:pt x="1103452" y="46635"/>
                </a:moveTo>
                <a:lnTo>
                  <a:pt x="1103452" y="111329"/>
                </a:lnTo>
                <a:lnTo>
                  <a:pt x="1119226" y="111329"/>
                </a:lnTo>
                <a:cubicBezTo>
                  <a:pt x="1125846" y="111390"/>
                  <a:pt x="1130780" y="109724"/>
                  <a:pt x="1134028" y="106328"/>
                </a:cubicBezTo>
                <a:cubicBezTo>
                  <a:pt x="1137276" y="102932"/>
                  <a:pt x="1138895" y="97436"/>
                  <a:pt x="1138885" y="89840"/>
                </a:cubicBezTo>
                <a:lnTo>
                  <a:pt x="1138885" y="68580"/>
                </a:lnTo>
                <a:cubicBezTo>
                  <a:pt x="1138938" y="61265"/>
                  <a:pt x="1137518" y="55779"/>
                  <a:pt x="1134628" y="52121"/>
                </a:cubicBezTo>
                <a:cubicBezTo>
                  <a:pt x="1131737" y="48464"/>
                  <a:pt x="1127060" y="46635"/>
                  <a:pt x="1120597" y="46635"/>
                </a:cubicBezTo>
                <a:close/>
                <a:moveTo>
                  <a:pt x="725119" y="32690"/>
                </a:moveTo>
                <a:lnTo>
                  <a:pt x="725119" y="70866"/>
                </a:lnTo>
                <a:lnTo>
                  <a:pt x="797128" y="70866"/>
                </a:lnTo>
                <a:lnTo>
                  <a:pt x="797128" y="32690"/>
                </a:lnTo>
                <a:close/>
                <a:moveTo>
                  <a:pt x="528523" y="31090"/>
                </a:moveTo>
                <a:lnTo>
                  <a:pt x="652882" y="31090"/>
                </a:lnTo>
                <a:lnTo>
                  <a:pt x="652882" y="47092"/>
                </a:lnTo>
                <a:lnTo>
                  <a:pt x="528523" y="47092"/>
                </a:lnTo>
                <a:close/>
                <a:moveTo>
                  <a:pt x="1250899" y="30404"/>
                </a:moveTo>
                <a:lnTo>
                  <a:pt x="1327709" y="30404"/>
                </a:lnTo>
                <a:lnTo>
                  <a:pt x="1327709" y="46635"/>
                </a:lnTo>
                <a:lnTo>
                  <a:pt x="1298220" y="46635"/>
                </a:lnTo>
                <a:lnTo>
                  <a:pt x="1298220" y="190424"/>
                </a:lnTo>
                <a:lnTo>
                  <a:pt x="1280389" y="190424"/>
                </a:lnTo>
                <a:lnTo>
                  <a:pt x="1280389" y="46635"/>
                </a:lnTo>
                <a:lnTo>
                  <a:pt x="1250899" y="46635"/>
                </a:lnTo>
                <a:close/>
                <a:moveTo>
                  <a:pt x="1171347" y="30404"/>
                </a:moveTo>
                <a:lnTo>
                  <a:pt x="1206322" y="30404"/>
                </a:lnTo>
                <a:cubicBezTo>
                  <a:pt x="1218819" y="30518"/>
                  <a:pt x="1227944" y="34005"/>
                  <a:pt x="1233697" y="40863"/>
                </a:cubicBezTo>
                <a:cubicBezTo>
                  <a:pt x="1239450" y="47721"/>
                  <a:pt x="1242289" y="57265"/>
                  <a:pt x="1242213" y="69495"/>
                </a:cubicBezTo>
                <a:lnTo>
                  <a:pt x="1242213" y="88697"/>
                </a:lnTo>
                <a:cubicBezTo>
                  <a:pt x="1242246" y="101408"/>
                  <a:pt x="1239207" y="111019"/>
                  <a:pt x="1233097" y="117529"/>
                </a:cubicBezTo>
                <a:cubicBezTo>
                  <a:pt x="1226987" y="124040"/>
                  <a:pt x="1217605" y="127307"/>
                  <a:pt x="1204951" y="127331"/>
                </a:cubicBezTo>
                <a:lnTo>
                  <a:pt x="1189177" y="127331"/>
                </a:lnTo>
                <a:lnTo>
                  <a:pt x="1189177" y="190424"/>
                </a:lnTo>
                <a:lnTo>
                  <a:pt x="1171347" y="190424"/>
                </a:lnTo>
                <a:close/>
                <a:moveTo>
                  <a:pt x="1085622" y="30404"/>
                </a:moveTo>
                <a:lnTo>
                  <a:pt x="1120597" y="30404"/>
                </a:lnTo>
                <a:cubicBezTo>
                  <a:pt x="1133094" y="30518"/>
                  <a:pt x="1142219" y="34005"/>
                  <a:pt x="1147972" y="40863"/>
                </a:cubicBezTo>
                <a:cubicBezTo>
                  <a:pt x="1153725" y="47721"/>
                  <a:pt x="1156564" y="57265"/>
                  <a:pt x="1156488" y="69495"/>
                </a:cubicBezTo>
                <a:lnTo>
                  <a:pt x="1156488" y="88697"/>
                </a:lnTo>
                <a:cubicBezTo>
                  <a:pt x="1156521" y="101408"/>
                  <a:pt x="1153482" y="111019"/>
                  <a:pt x="1147372" y="117529"/>
                </a:cubicBezTo>
                <a:cubicBezTo>
                  <a:pt x="1141262" y="124040"/>
                  <a:pt x="1131880" y="127307"/>
                  <a:pt x="1119226" y="127331"/>
                </a:cubicBezTo>
                <a:lnTo>
                  <a:pt x="1103452" y="127331"/>
                </a:lnTo>
                <a:lnTo>
                  <a:pt x="1103452" y="190424"/>
                </a:lnTo>
                <a:lnTo>
                  <a:pt x="1085622" y="190424"/>
                </a:lnTo>
                <a:close/>
                <a:moveTo>
                  <a:pt x="934288" y="26061"/>
                </a:moveTo>
                <a:lnTo>
                  <a:pt x="948919" y="32919"/>
                </a:lnTo>
                <a:lnTo>
                  <a:pt x="913029" y="109728"/>
                </a:lnTo>
                <a:lnTo>
                  <a:pt x="898398" y="102870"/>
                </a:lnTo>
                <a:close/>
                <a:moveTo>
                  <a:pt x="709117" y="16688"/>
                </a:moveTo>
                <a:lnTo>
                  <a:pt x="813130" y="16688"/>
                </a:lnTo>
                <a:lnTo>
                  <a:pt x="813130" y="204369"/>
                </a:lnTo>
                <a:lnTo>
                  <a:pt x="797128" y="204369"/>
                </a:lnTo>
                <a:lnTo>
                  <a:pt x="797128" y="139904"/>
                </a:lnTo>
                <a:lnTo>
                  <a:pt x="725119" y="139904"/>
                </a:lnTo>
                <a:lnTo>
                  <a:pt x="725119" y="142875"/>
                </a:lnTo>
                <a:cubicBezTo>
                  <a:pt x="724762" y="150882"/>
                  <a:pt x="724130" y="159557"/>
                  <a:pt x="723223" y="168902"/>
                </a:cubicBezTo>
                <a:cubicBezTo>
                  <a:pt x="722316" y="178246"/>
                  <a:pt x="721446" y="186397"/>
                  <a:pt x="720615" y="193354"/>
                </a:cubicBezTo>
                <a:cubicBezTo>
                  <a:pt x="719784" y="200310"/>
                  <a:pt x="719304" y="204211"/>
                  <a:pt x="719176" y="205055"/>
                </a:cubicBezTo>
                <a:lnTo>
                  <a:pt x="703174" y="202997"/>
                </a:lnTo>
                <a:cubicBezTo>
                  <a:pt x="703302" y="202156"/>
                  <a:pt x="703782" y="198326"/>
                  <a:pt x="704613" y="191508"/>
                </a:cubicBezTo>
                <a:cubicBezTo>
                  <a:pt x="705444" y="184689"/>
                  <a:pt x="706314" y="176728"/>
                  <a:pt x="707221" y="167624"/>
                </a:cubicBezTo>
                <a:cubicBezTo>
                  <a:pt x="708128" y="158519"/>
                  <a:pt x="708760" y="150117"/>
                  <a:pt x="709117" y="142418"/>
                </a:cubicBezTo>
                <a:close/>
                <a:moveTo>
                  <a:pt x="1640891" y="5258"/>
                </a:moveTo>
                <a:lnTo>
                  <a:pt x="1656893" y="5258"/>
                </a:lnTo>
                <a:lnTo>
                  <a:pt x="1656893" y="203912"/>
                </a:lnTo>
                <a:lnTo>
                  <a:pt x="1640891" y="203912"/>
                </a:lnTo>
                <a:close/>
                <a:moveTo>
                  <a:pt x="1612773" y="5258"/>
                </a:moveTo>
                <a:lnTo>
                  <a:pt x="1628775" y="5258"/>
                </a:lnTo>
                <a:lnTo>
                  <a:pt x="1628775" y="191567"/>
                </a:lnTo>
                <a:lnTo>
                  <a:pt x="1612773" y="191567"/>
                </a:lnTo>
                <a:close/>
                <a:moveTo>
                  <a:pt x="965835" y="1372"/>
                </a:moveTo>
                <a:lnTo>
                  <a:pt x="1014527" y="100584"/>
                </a:lnTo>
                <a:lnTo>
                  <a:pt x="1000125" y="107671"/>
                </a:lnTo>
                <a:lnTo>
                  <a:pt x="951433" y="8459"/>
                </a:lnTo>
                <a:close/>
                <a:moveTo>
                  <a:pt x="1410462" y="1143"/>
                </a:moveTo>
                <a:lnTo>
                  <a:pt x="1426464" y="1143"/>
                </a:lnTo>
                <a:lnTo>
                  <a:pt x="1426464" y="29033"/>
                </a:lnTo>
                <a:lnTo>
                  <a:pt x="1487958" y="29033"/>
                </a:lnTo>
                <a:lnTo>
                  <a:pt x="1487958" y="75438"/>
                </a:lnTo>
                <a:lnTo>
                  <a:pt x="1471956" y="75438"/>
                </a:lnTo>
                <a:lnTo>
                  <a:pt x="1471956" y="45035"/>
                </a:lnTo>
                <a:lnTo>
                  <a:pt x="1365657" y="45035"/>
                </a:lnTo>
                <a:lnTo>
                  <a:pt x="1365657" y="75438"/>
                </a:lnTo>
                <a:lnTo>
                  <a:pt x="1349655" y="75438"/>
                </a:lnTo>
                <a:lnTo>
                  <a:pt x="1349655" y="29033"/>
                </a:lnTo>
                <a:lnTo>
                  <a:pt x="1410462" y="29033"/>
                </a:lnTo>
                <a:close/>
                <a:moveTo>
                  <a:pt x="1554937" y="915"/>
                </a:moveTo>
                <a:lnTo>
                  <a:pt x="1570940" y="915"/>
                </a:lnTo>
                <a:lnTo>
                  <a:pt x="1570940" y="36576"/>
                </a:lnTo>
                <a:lnTo>
                  <a:pt x="1602029" y="36576"/>
                </a:lnTo>
                <a:lnTo>
                  <a:pt x="1602029" y="52578"/>
                </a:lnTo>
                <a:lnTo>
                  <a:pt x="1570940" y="52578"/>
                </a:lnTo>
                <a:lnTo>
                  <a:pt x="1570940" y="79096"/>
                </a:lnTo>
                <a:lnTo>
                  <a:pt x="1605229" y="79096"/>
                </a:lnTo>
                <a:lnTo>
                  <a:pt x="1605229" y="95098"/>
                </a:lnTo>
                <a:lnTo>
                  <a:pt x="1570940" y="95098"/>
                </a:lnTo>
                <a:lnTo>
                  <a:pt x="1570940" y="115443"/>
                </a:lnTo>
                <a:lnTo>
                  <a:pt x="1601800" y="115443"/>
                </a:lnTo>
                <a:lnTo>
                  <a:pt x="1601800" y="191796"/>
                </a:lnTo>
                <a:lnTo>
                  <a:pt x="1585799" y="191796"/>
                </a:lnTo>
                <a:lnTo>
                  <a:pt x="1585799" y="131445"/>
                </a:lnTo>
                <a:lnTo>
                  <a:pt x="1570940" y="131445"/>
                </a:lnTo>
                <a:lnTo>
                  <a:pt x="1570940" y="203912"/>
                </a:lnTo>
                <a:lnTo>
                  <a:pt x="1554937" y="203912"/>
                </a:lnTo>
                <a:lnTo>
                  <a:pt x="1554937" y="131445"/>
                </a:lnTo>
                <a:lnTo>
                  <a:pt x="1540078" y="131445"/>
                </a:lnTo>
                <a:lnTo>
                  <a:pt x="1540078" y="191796"/>
                </a:lnTo>
                <a:lnTo>
                  <a:pt x="1524077" y="191796"/>
                </a:lnTo>
                <a:lnTo>
                  <a:pt x="1524077" y="115443"/>
                </a:lnTo>
                <a:lnTo>
                  <a:pt x="1554937" y="115443"/>
                </a:lnTo>
                <a:lnTo>
                  <a:pt x="1554937" y="95098"/>
                </a:lnTo>
                <a:lnTo>
                  <a:pt x="1517676" y="95098"/>
                </a:lnTo>
                <a:lnTo>
                  <a:pt x="1517676" y="79096"/>
                </a:lnTo>
                <a:lnTo>
                  <a:pt x="1554937" y="79096"/>
                </a:lnTo>
                <a:lnTo>
                  <a:pt x="1554937" y="52578"/>
                </a:lnTo>
                <a:lnTo>
                  <a:pt x="1533220" y="52578"/>
                </a:lnTo>
                <a:lnTo>
                  <a:pt x="1529334" y="69723"/>
                </a:lnTo>
                <a:lnTo>
                  <a:pt x="1513790" y="66066"/>
                </a:lnTo>
                <a:lnTo>
                  <a:pt x="1527963" y="3658"/>
                </a:lnTo>
                <a:lnTo>
                  <a:pt x="1543507" y="7087"/>
                </a:lnTo>
                <a:lnTo>
                  <a:pt x="1536878" y="36576"/>
                </a:lnTo>
                <a:lnTo>
                  <a:pt x="1554937" y="36576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894741" y="0"/>
                </a:moveTo>
                <a:lnTo>
                  <a:pt x="909371" y="6630"/>
                </a:lnTo>
                <a:lnTo>
                  <a:pt x="896341" y="35891"/>
                </a:lnTo>
                <a:lnTo>
                  <a:pt x="896341" y="203454"/>
                </a:lnTo>
                <a:lnTo>
                  <a:pt x="880339" y="203454"/>
                </a:lnTo>
                <a:lnTo>
                  <a:pt x="880339" y="72009"/>
                </a:lnTo>
                <a:lnTo>
                  <a:pt x="863880" y="108814"/>
                </a:lnTo>
                <a:lnTo>
                  <a:pt x="84924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616853E0-1BAE-48EE-AC8F-8758C9F1975E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256A944B-5868-4034-BEF7-5D1924E10A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19B25A73-FDD5-4086-BF9F-79A9090EDCE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53696221-5DF4-470E-AA6B-EDB4C80A5339}"/>
              </a:ext>
            </a:extLst>
          </p:cNvPr>
          <p:cNvSpPr txBox="1"/>
          <p:nvPr/>
        </p:nvSpPr>
        <p:spPr>
          <a:xfrm>
            <a:off x="888639" y="3484502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F1D4A091-3372-41D9-892B-9AD0EDEBEE00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xmlns="" id="{4CD17297-21B6-4A69-85EE-443D94D1057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2A1E6D7A-2DB2-4E9D-82CB-8CFB0E6840D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814E50F6-001B-4083-B688-830FAC23B2D1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65037CB1-A8DD-410B-8D67-B9451B8B3272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361EBF2F-4BAA-446A-81BB-2C6BEFC553E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A9C17287-59DA-4715-8910-0BEFCC4DFEC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2909A25A-BDF9-4446-8545-EBF3062102BA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2C8D4255-0053-4160-BF1D-CC5E349A00CE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018EA7A9-59C7-49A6-945B-1D660E4B8D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E5D18B77-29CB-4DB6-8592-E6C896B52C1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301A8411-076D-45D1-9945-826BF37DE1A5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C017D58B-48ED-49EA-B5AA-572DC10E7355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A3EAC6D7-A5B1-4535-9F20-B9DE2C76432E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CC8D91B8-C24C-4086-A66D-A571E92B49E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034C87C5-54CE-4F92-8788-6D7D5E907515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DC909AA2-0F28-46F2-98B0-ED448909761D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361CB71F-3888-4039-94E7-3637BF5669F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xmlns="" id="{02CFB4B9-641C-4831-8EAC-92672DC50F14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4CE1AECD-B62A-481B-982B-4705818B7E51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A5ED59D-1CE4-4643-A8CC-7798DB7FB2D5}"/>
              </a:ext>
            </a:extLst>
          </p:cNvPr>
          <p:cNvGrpSpPr/>
          <p:nvPr/>
        </p:nvGrpSpPr>
        <p:grpSpPr>
          <a:xfrm>
            <a:off x="5538075" y="1260398"/>
            <a:ext cx="2428875" cy="1956603"/>
            <a:chOff x="5538075" y="1260398"/>
            <a:chExt cx="2428875" cy="1956603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3A1526CD-3EB9-4150-A793-2EFBEE9368C6}"/>
                </a:ext>
              </a:extLst>
            </p:cNvPr>
            <p:cNvSpPr/>
            <p:nvPr/>
          </p:nvSpPr>
          <p:spPr>
            <a:xfrm>
              <a:off x="5538075" y="1260398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DED50201-C54E-4FB2-9A6E-E7B897F9B619}"/>
                </a:ext>
              </a:extLst>
            </p:cNvPr>
            <p:cNvSpPr/>
            <p:nvPr/>
          </p:nvSpPr>
          <p:spPr>
            <a:xfrm>
              <a:off x="5538075" y="2708721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E09B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xmlns="" id="{E003E780-B863-4F55-8709-D05B996080ED}"/>
                </a:ext>
              </a:extLst>
            </p:cNvPr>
            <p:cNvSpPr txBox="1"/>
            <p:nvPr/>
          </p:nvSpPr>
          <p:spPr>
            <a:xfrm>
              <a:off x="6054035" y="1608327"/>
              <a:ext cx="1381249" cy="852755"/>
            </a:xfrm>
            <a:custGeom>
              <a:avLst/>
              <a:gdLst/>
              <a:ahLst/>
              <a:cxnLst/>
              <a:rect l="l" t="t" r="r" b="b"/>
              <a:pathLst>
                <a:path w="1381249" h="852755">
                  <a:moveTo>
                    <a:pt x="978037" y="780669"/>
                  </a:moveTo>
                  <a:lnTo>
                    <a:pt x="1003430" y="833914"/>
                  </a:lnTo>
                  <a:lnTo>
                    <a:pt x="944451" y="850297"/>
                  </a:lnTo>
                  <a:lnTo>
                    <a:pt x="919877" y="795414"/>
                  </a:lnTo>
                  <a:close/>
                  <a:moveTo>
                    <a:pt x="741712" y="780669"/>
                  </a:moveTo>
                  <a:lnTo>
                    <a:pt x="799871" y="795414"/>
                  </a:lnTo>
                  <a:lnTo>
                    <a:pt x="775297" y="850297"/>
                  </a:lnTo>
                  <a:lnTo>
                    <a:pt x="716318" y="833914"/>
                  </a:lnTo>
                  <a:close/>
                  <a:moveTo>
                    <a:pt x="15974" y="713090"/>
                  </a:moveTo>
                  <a:lnTo>
                    <a:pt x="294485" y="713090"/>
                  </a:lnTo>
                  <a:lnTo>
                    <a:pt x="294485" y="754047"/>
                  </a:lnTo>
                  <a:lnTo>
                    <a:pt x="198644" y="754047"/>
                  </a:lnTo>
                  <a:lnTo>
                    <a:pt x="198644" y="763467"/>
                  </a:lnTo>
                  <a:lnTo>
                    <a:pt x="283017" y="763467"/>
                  </a:lnTo>
                  <a:lnTo>
                    <a:pt x="283017" y="798281"/>
                  </a:lnTo>
                  <a:lnTo>
                    <a:pt x="198644" y="798281"/>
                  </a:lnTo>
                  <a:lnTo>
                    <a:pt x="198644" y="807701"/>
                  </a:lnTo>
                  <a:lnTo>
                    <a:pt x="302266" y="807701"/>
                  </a:lnTo>
                  <a:lnTo>
                    <a:pt x="302266" y="852755"/>
                  </a:lnTo>
                  <a:lnTo>
                    <a:pt x="8192" y="852755"/>
                  </a:lnTo>
                  <a:lnTo>
                    <a:pt x="8192" y="807701"/>
                  </a:lnTo>
                  <a:lnTo>
                    <a:pt x="60617" y="807701"/>
                  </a:lnTo>
                  <a:lnTo>
                    <a:pt x="60617" y="763058"/>
                  </a:lnTo>
                  <a:lnTo>
                    <a:pt x="116319" y="763058"/>
                  </a:lnTo>
                  <a:lnTo>
                    <a:pt x="116319" y="807701"/>
                  </a:lnTo>
                  <a:lnTo>
                    <a:pt x="130655" y="807701"/>
                  </a:lnTo>
                  <a:lnTo>
                    <a:pt x="130655" y="754047"/>
                  </a:lnTo>
                  <a:lnTo>
                    <a:pt x="15974" y="754047"/>
                  </a:lnTo>
                  <a:close/>
                  <a:moveTo>
                    <a:pt x="868270" y="662712"/>
                  </a:moveTo>
                  <a:lnTo>
                    <a:pt x="837962" y="695887"/>
                  </a:lnTo>
                  <a:lnTo>
                    <a:pt x="849020" y="707765"/>
                  </a:lnTo>
                  <a:lnTo>
                    <a:pt x="893255" y="662712"/>
                  </a:lnTo>
                  <a:close/>
                  <a:moveTo>
                    <a:pt x="589979" y="614792"/>
                  </a:moveTo>
                  <a:lnTo>
                    <a:pt x="589979" y="636090"/>
                  </a:lnTo>
                  <a:lnTo>
                    <a:pt x="605133" y="636090"/>
                  </a:lnTo>
                  <a:lnTo>
                    <a:pt x="605133" y="614792"/>
                  </a:lnTo>
                  <a:close/>
                  <a:moveTo>
                    <a:pt x="532638" y="614792"/>
                  </a:moveTo>
                  <a:lnTo>
                    <a:pt x="532638" y="636090"/>
                  </a:lnTo>
                  <a:lnTo>
                    <a:pt x="546564" y="636090"/>
                  </a:lnTo>
                  <a:lnTo>
                    <a:pt x="546564" y="614792"/>
                  </a:lnTo>
                  <a:close/>
                  <a:moveTo>
                    <a:pt x="108947" y="587760"/>
                  </a:moveTo>
                  <a:lnTo>
                    <a:pt x="108947" y="602914"/>
                  </a:lnTo>
                  <a:lnTo>
                    <a:pt x="122463" y="602914"/>
                  </a:lnTo>
                  <a:lnTo>
                    <a:pt x="122463" y="587760"/>
                  </a:lnTo>
                  <a:close/>
                  <a:moveTo>
                    <a:pt x="52835" y="587760"/>
                  </a:moveTo>
                  <a:lnTo>
                    <a:pt x="52835" y="602914"/>
                  </a:lnTo>
                  <a:lnTo>
                    <a:pt x="66761" y="602914"/>
                  </a:lnTo>
                  <a:lnTo>
                    <a:pt x="66761" y="587760"/>
                  </a:lnTo>
                  <a:close/>
                  <a:moveTo>
                    <a:pt x="216256" y="567281"/>
                  </a:moveTo>
                  <a:cubicBezTo>
                    <a:pt x="218526" y="573826"/>
                    <a:pt x="221154" y="580089"/>
                    <a:pt x="224140" y="586070"/>
                  </a:cubicBezTo>
                  <a:cubicBezTo>
                    <a:pt x="227127" y="592052"/>
                    <a:pt x="230369" y="597803"/>
                    <a:pt x="233867" y="603323"/>
                  </a:cubicBezTo>
                  <a:cubicBezTo>
                    <a:pt x="239124" y="592743"/>
                    <a:pt x="242946" y="580729"/>
                    <a:pt x="245336" y="567281"/>
                  </a:cubicBezTo>
                  <a:close/>
                  <a:moveTo>
                    <a:pt x="589979" y="551307"/>
                  </a:moveTo>
                  <a:lnTo>
                    <a:pt x="589979" y="572196"/>
                  </a:lnTo>
                  <a:lnTo>
                    <a:pt x="605133" y="572196"/>
                  </a:lnTo>
                  <a:lnTo>
                    <a:pt x="605133" y="551307"/>
                  </a:lnTo>
                  <a:close/>
                  <a:moveTo>
                    <a:pt x="532638" y="551307"/>
                  </a:moveTo>
                  <a:lnTo>
                    <a:pt x="532638" y="572196"/>
                  </a:lnTo>
                  <a:lnTo>
                    <a:pt x="546564" y="572196"/>
                  </a:lnTo>
                  <a:lnTo>
                    <a:pt x="546564" y="551307"/>
                  </a:lnTo>
                  <a:close/>
                  <a:moveTo>
                    <a:pt x="481441" y="501339"/>
                  </a:moveTo>
                  <a:lnTo>
                    <a:pt x="655511" y="501339"/>
                  </a:lnTo>
                  <a:lnTo>
                    <a:pt x="655511" y="686467"/>
                  </a:lnTo>
                  <a:lnTo>
                    <a:pt x="601037" y="686467"/>
                  </a:lnTo>
                  <a:lnTo>
                    <a:pt x="601037" y="713499"/>
                  </a:lnTo>
                  <a:lnTo>
                    <a:pt x="660425" y="713499"/>
                  </a:lnTo>
                  <a:lnTo>
                    <a:pt x="660425" y="767563"/>
                  </a:lnTo>
                  <a:lnTo>
                    <a:pt x="601037" y="767563"/>
                  </a:lnTo>
                  <a:lnTo>
                    <a:pt x="601037" y="794595"/>
                  </a:lnTo>
                  <a:lnTo>
                    <a:pt x="673122" y="794595"/>
                  </a:lnTo>
                  <a:lnTo>
                    <a:pt x="673122" y="847840"/>
                  </a:lnTo>
                  <a:lnTo>
                    <a:pt x="466697" y="847840"/>
                  </a:lnTo>
                  <a:lnTo>
                    <a:pt x="466697" y="803606"/>
                  </a:lnTo>
                  <a:lnTo>
                    <a:pt x="346281" y="810159"/>
                  </a:lnTo>
                  <a:lnTo>
                    <a:pt x="346281" y="749542"/>
                  </a:lnTo>
                  <a:lnTo>
                    <a:pt x="380686" y="747494"/>
                  </a:lnTo>
                  <a:lnTo>
                    <a:pt x="380686" y="684829"/>
                  </a:lnTo>
                  <a:lnTo>
                    <a:pt x="357340" y="684829"/>
                  </a:lnTo>
                  <a:lnTo>
                    <a:pt x="357340" y="626260"/>
                  </a:lnTo>
                  <a:lnTo>
                    <a:pt x="380686" y="626260"/>
                  </a:lnTo>
                  <a:lnTo>
                    <a:pt x="380686" y="567690"/>
                  </a:lnTo>
                  <a:lnTo>
                    <a:pt x="356521" y="567690"/>
                  </a:lnTo>
                  <a:lnTo>
                    <a:pt x="356521" y="508712"/>
                  </a:lnTo>
                  <a:lnTo>
                    <a:pt x="465058" y="508712"/>
                  </a:lnTo>
                  <a:lnTo>
                    <a:pt x="465058" y="567690"/>
                  </a:lnTo>
                  <a:lnTo>
                    <a:pt x="442122" y="567690"/>
                  </a:lnTo>
                  <a:lnTo>
                    <a:pt x="442122" y="626260"/>
                  </a:lnTo>
                  <a:lnTo>
                    <a:pt x="464239" y="626260"/>
                  </a:lnTo>
                  <a:lnTo>
                    <a:pt x="464239" y="684829"/>
                  </a:lnTo>
                  <a:lnTo>
                    <a:pt x="442122" y="684829"/>
                  </a:lnTo>
                  <a:lnTo>
                    <a:pt x="442122" y="743808"/>
                  </a:lnTo>
                  <a:lnTo>
                    <a:pt x="469564" y="742169"/>
                  </a:lnTo>
                  <a:lnTo>
                    <a:pt x="469564" y="794595"/>
                  </a:lnTo>
                  <a:lnTo>
                    <a:pt x="535505" y="794595"/>
                  </a:lnTo>
                  <a:lnTo>
                    <a:pt x="535505" y="767563"/>
                  </a:lnTo>
                  <a:lnTo>
                    <a:pt x="476117" y="767563"/>
                  </a:lnTo>
                  <a:lnTo>
                    <a:pt x="476117" y="713499"/>
                  </a:lnTo>
                  <a:lnTo>
                    <a:pt x="535505" y="713499"/>
                  </a:lnTo>
                  <a:lnTo>
                    <a:pt x="535505" y="686467"/>
                  </a:lnTo>
                  <a:lnTo>
                    <a:pt x="481441" y="686467"/>
                  </a:lnTo>
                  <a:close/>
                  <a:moveTo>
                    <a:pt x="1268616" y="488642"/>
                  </a:moveTo>
                  <a:lnTo>
                    <a:pt x="1332510" y="488642"/>
                  </a:lnTo>
                  <a:lnTo>
                    <a:pt x="1332510" y="554584"/>
                  </a:lnTo>
                  <a:lnTo>
                    <a:pt x="1378382" y="554584"/>
                  </a:lnTo>
                  <a:lnTo>
                    <a:pt x="1378382" y="612744"/>
                  </a:lnTo>
                  <a:lnTo>
                    <a:pt x="1332510" y="612744"/>
                  </a:lnTo>
                  <a:lnTo>
                    <a:pt x="1332510" y="645510"/>
                  </a:lnTo>
                  <a:lnTo>
                    <a:pt x="1344797" y="632403"/>
                  </a:lnTo>
                  <a:lnTo>
                    <a:pt x="1381249" y="676637"/>
                  </a:lnTo>
                  <a:lnTo>
                    <a:pt x="1332510" y="729063"/>
                  </a:lnTo>
                  <a:lnTo>
                    <a:pt x="1332510" y="852345"/>
                  </a:lnTo>
                  <a:lnTo>
                    <a:pt x="1255509" y="852345"/>
                  </a:lnTo>
                  <a:lnTo>
                    <a:pt x="1268616" y="833505"/>
                  </a:lnTo>
                  <a:lnTo>
                    <a:pt x="1268616" y="797462"/>
                  </a:lnTo>
                  <a:lnTo>
                    <a:pt x="1232983" y="835552"/>
                  </a:lnTo>
                  <a:lnTo>
                    <a:pt x="1193254" y="795005"/>
                  </a:lnTo>
                  <a:lnTo>
                    <a:pt x="1268616" y="714318"/>
                  </a:lnTo>
                  <a:lnTo>
                    <a:pt x="1268616" y="612744"/>
                  </a:lnTo>
                  <a:lnTo>
                    <a:pt x="1219876" y="612744"/>
                  </a:lnTo>
                  <a:lnTo>
                    <a:pt x="1219876" y="554584"/>
                  </a:lnTo>
                  <a:lnTo>
                    <a:pt x="1268616" y="554584"/>
                  </a:lnTo>
                  <a:close/>
                  <a:moveTo>
                    <a:pt x="1105605" y="488642"/>
                  </a:moveTo>
                  <a:lnTo>
                    <a:pt x="1168270" y="488642"/>
                  </a:lnTo>
                  <a:lnTo>
                    <a:pt x="1168270" y="554584"/>
                  </a:lnTo>
                  <a:lnTo>
                    <a:pt x="1200626" y="554584"/>
                  </a:lnTo>
                  <a:lnTo>
                    <a:pt x="1200626" y="612744"/>
                  </a:lnTo>
                  <a:lnTo>
                    <a:pt x="1168270" y="612744"/>
                  </a:lnTo>
                  <a:lnTo>
                    <a:pt x="1221515" y="724558"/>
                  </a:lnTo>
                  <a:lnTo>
                    <a:pt x="1186291" y="767563"/>
                  </a:lnTo>
                  <a:lnTo>
                    <a:pt x="1168270" y="719233"/>
                  </a:lnTo>
                  <a:lnTo>
                    <a:pt x="1168270" y="851935"/>
                  </a:lnTo>
                  <a:lnTo>
                    <a:pt x="1105605" y="851935"/>
                  </a:lnTo>
                  <a:lnTo>
                    <a:pt x="1105605" y="736026"/>
                  </a:lnTo>
                  <a:lnTo>
                    <a:pt x="1088403" y="788042"/>
                  </a:lnTo>
                  <a:lnTo>
                    <a:pt x="1049493" y="740122"/>
                  </a:lnTo>
                  <a:lnTo>
                    <a:pt x="1105195" y="612744"/>
                  </a:lnTo>
                  <a:lnTo>
                    <a:pt x="1072839" y="612744"/>
                  </a:lnTo>
                  <a:lnTo>
                    <a:pt x="1072839" y="554584"/>
                  </a:lnTo>
                  <a:lnTo>
                    <a:pt x="1105605" y="554584"/>
                  </a:lnTo>
                  <a:close/>
                  <a:moveTo>
                    <a:pt x="824855" y="488642"/>
                  </a:moveTo>
                  <a:lnTo>
                    <a:pt x="894483" y="488642"/>
                  </a:lnTo>
                  <a:lnTo>
                    <a:pt x="894483" y="514855"/>
                  </a:lnTo>
                  <a:lnTo>
                    <a:pt x="996467" y="514855"/>
                  </a:lnTo>
                  <a:lnTo>
                    <a:pt x="996467" y="556222"/>
                  </a:lnTo>
                  <a:lnTo>
                    <a:pt x="894483" y="556222"/>
                  </a:lnTo>
                  <a:lnTo>
                    <a:pt x="894483" y="569738"/>
                  </a:lnTo>
                  <a:lnTo>
                    <a:pt x="984590" y="569738"/>
                  </a:lnTo>
                  <a:lnTo>
                    <a:pt x="984590" y="607010"/>
                  </a:lnTo>
                  <a:lnTo>
                    <a:pt x="894483" y="607010"/>
                  </a:lnTo>
                  <a:lnTo>
                    <a:pt x="894483" y="620116"/>
                  </a:lnTo>
                  <a:lnTo>
                    <a:pt x="1005478" y="620116"/>
                  </a:lnTo>
                  <a:lnTo>
                    <a:pt x="1005478" y="662712"/>
                  </a:lnTo>
                  <a:lnTo>
                    <a:pt x="914962" y="662712"/>
                  </a:lnTo>
                  <a:lnTo>
                    <a:pt x="946499" y="684419"/>
                  </a:lnTo>
                  <a:lnTo>
                    <a:pt x="904723" y="727425"/>
                  </a:lnTo>
                  <a:lnTo>
                    <a:pt x="950595" y="727425"/>
                  </a:lnTo>
                  <a:lnTo>
                    <a:pt x="950595" y="702850"/>
                  </a:lnTo>
                  <a:lnTo>
                    <a:pt x="1004249" y="702850"/>
                  </a:lnTo>
                  <a:lnTo>
                    <a:pt x="1004249" y="772888"/>
                  </a:lnTo>
                  <a:lnTo>
                    <a:pt x="896122" y="772888"/>
                  </a:lnTo>
                  <a:lnTo>
                    <a:pt x="896122" y="852345"/>
                  </a:lnTo>
                  <a:lnTo>
                    <a:pt x="823217" y="852345"/>
                  </a:lnTo>
                  <a:lnTo>
                    <a:pt x="823217" y="772888"/>
                  </a:lnTo>
                  <a:lnTo>
                    <a:pt x="709765" y="772888"/>
                  </a:lnTo>
                  <a:lnTo>
                    <a:pt x="709765" y="727425"/>
                  </a:lnTo>
                  <a:lnTo>
                    <a:pt x="787584" y="727425"/>
                  </a:lnTo>
                  <a:lnTo>
                    <a:pt x="754409" y="694659"/>
                  </a:lnTo>
                  <a:lnTo>
                    <a:pt x="790042" y="662712"/>
                  </a:lnTo>
                  <a:lnTo>
                    <a:pt x="714680" y="662712"/>
                  </a:lnTo>
                  <a:lnTo>
                    <a:pt x="714680" y="620116"/>
                  </a:lnTo>
                  <a:lnTo>
                    <a:pt x="824855" y="620116"/>
                  </a:lnTo>
                  <a:lnTo>
                    <a:pt x="824855" y="607010"/>
                  </a:lnTo>
                  <a:lnTo>
                    <a:pt x="735568" y="607010"/>
                  </a:lnTo>
                  <a:lnTo>
                    <a:pt x="735568" y="569738"/>
                  </a:lnTo>
                  <a:lnTo>
                    <a:pt x="824855" y="569738"/>
                  </a:lnTo>
                  <a:lnTo>
                    <a:pt x="824855" y="556222"/>
                  </a:lnTo>
                  <a:lnTo>
                    <a:pt x="722052" y="556222"/>
                  </a:lnTo>
                  <a:lnTo>
                    <a:pt x="722052" y="514855"/>
                  </a:lnTo>
                  <a:lnTo>
                    <a:pt x="824855" y="514855"/>
                  </a:lnTo>
                  <a:close/>
                  <a:moveTo>
                    <a:pt x="201921" y="487004"/>
                  </a:moveTo>
                  <a:lnTo>
                    <a:pt x="245336" y="496834"/>
                  </a:lnTo>
                  <a:lnTo>
                    <a:pt x="231410" y="524685"/>
                  </a:lnTo>
                  <a:lnTo>
                    <a:pt x="310868" y="524685"/>
                  </a:lnTo>
                  <a:lnTo>
                    <a:pt x="310868" y="567281"/>
                  </a:lnTo>
                  <a:lnTo>
                    <a:pt x="297761" y="567281"/>
                  </a:lnTo>
                  <a:cubicBezTo>
                    <a:pt x="294382" y="581164"/>
                    <a:pt x="290389" y="594458"/>
                    <a:pt x="285781" y="607163"/>
                  </a:cubicBezTo>
                  <a:cubicBezTo>
                    <a:pt x="281173" y="619869"/>
                    <a:pt x="275337" y="632241"/>
                    <a:pt x="268272" y="644281"/>
                  </a:cubicBezTo>
                  <a:cubicBezTo>
                    <a:pt x="275473" y="650860"/>
                    <a:pt x="282675" y="656747"/>
                    <a:pt x="289877" y="661944"/>
                  </a:cubicBezTo>
                  <a:cubicBezTo>
                    <a:pt x="297079" y="667140"/>
                    <a:pt x="304075" y="671492"/>
                    <a:pt x="310868" y="674999"/>
                  </a:cubicBezTo>
                  <a:lnTo>
                    <a:pt x="276054" y="711451"/>
                  </a:lnTo>
                  <a:cubicBezTo>
                    <a:pt x="263289" y="703601"/>
                    <a:pt x="250728" y="694317"/>
                    <a:pt x="238373" y="683600"/>
                  </a:cubicBezTo>
                  <a:cubicBezTo>
                    <a:pt x="229430" y="692679"/>
                    <a:pt x="219054" y="701963"/>
                    <a:pt x="207245" y="711451"/>
                  </a:cubicBezTo>
                  <a:lnTo>
                    <a:pt x="168745" y="679095"/>
                  </a:lnTo>
                  <a:cubicBezTo>
                    <a:pt x="175298" y="673796"/>
                    <a:pt x="181544" y="668420"/>
                    <a:pt x="187483" y="662968"/>
                  </a:cubicBezTo>
                  <a:cubicBezTo>
                    <a:pt x="193422" y="657515"/>
                    <a:pt x="199054" y="651833"/>
                    <a:pt x="204378" y="645919"/>
                  </a:cubicBezTo>
                  <a:cubicBezTo>
                    <a:pt x="200863" y="641004"/>
                    <a:pt x="197552" y="635987"/>
                    <a:pt x="194446" y="630867"/>
                  </a:cubicBezTo>
                  <a:cubicBezTo>
                    <a:pt x="191340" y="625748"/>
                    <a:pt x="188644" y="620526"/>
                    <a:pt x="186357" y="615201"/>
                  </a:cubicBezTo>
                  <a:lnTo>
                    <a:pt x="178575" y="630765"/>
                  </a:lnTo>
                  <a:lnTo>
                    <a:pt x="160554" y="604143"/>
                  </a:lnTo>
                  <a:lnTo>
                    <a:pt x="160554" y="638137"/>
                  </a:lnTo>
                  <a:lnTo>
                    <a:pt x="127788" y="638137"/>
                  </a:lnTo>
                  <a:lnTo>
                    <a:pt x="167516" y="672951"/>
                  </a:lnTo>
                  <a:lnTo>
                    <a:pt x="140484" y="706946"/>
                  </a:lnTo>
                  <a:lnTo>
                    <a:pt x="112633" y="679504"/>
                  </a:lnTo>
                  <a:lnTo>
                    <a:pt x="112633" y="707356"/>
                  </a:lnTo>
                  <a:lnTo>
                    <a:pt x="63484" y="707356"/>
                  </a:lnTo>
                  <a:lnTo>
                    <a:pt x="63484" y="679095"/>
                  </a:lnTo>
                  <a:lnTo>
                    <a:pt x="32766" y="708175"/>
                  </a:lnTo>
                  <a:lnTo>
                    <a:pt x="4915" y="674180"/>
                  </a:lnTo>
                  <a:lnTo>
                    <a:pt x="46282" y="638137"/>
                  </a:lnTo>
                  <a:lnTo>
                    <a:pt x="11878" y="638137"/>
                  </a:lnTo>
                  <a:lnTo>
                    <a:pt x="11878" y="552536"/>
                  </a:lnTo>
                  <a:lnTo>
                    <a:pt x="63484" y="552536"/>
                  </a:lnTo>
                  <a:lnTo>
                    <a:pt x="63484" y="544345"/>
                  </a:lnTo>
                  <a:lnTo>
                    <a:pt x="12287" y="544345"/>
                  </a:lnTo>
                  <a:lnTo>
                    <a:pt x="12287" y="505025"/>
                  </a:lnTo>
                  <a:lnTo>
                    <a:pt x="63484" y="505025"/>
                  </a:lnTo>
                  <a:lnTo>
                    <a:pt x="63484" y="488642"/>
                  </a:lnTo>
                  <a:lnTo>
                    <a:pt x="112633" y="488642"/>
                  </a:lnTo>
                  <a:lnTo>
                    <a:pt x="112633" y="505025"/>
                  </a:lnTo>
                  <a:lnTo>
                    <a:pt x="160144" y="505025"/>
                  </a:lnTo>
                  <a:lnTo>
                    <a:pt x="160144" y="544345"/>
                  </a:lnTo>
                  <a:lnTo>
                    <a:pt x="112633" y="544345"/>
                  </a:lnTo>
                  <a:lnTo>
                    <a:pt x="112633" y="552536"/>
                  </a:lnTo>
                  <a:lnTo>
                    <a:pt x="160554" y="552536"/>
                  </a:lnTo>
                  <a:lnTo>
                    <a:pt x="160554" y="582435"/>
                  </a:lnTo>
                  <a:close/>
                  <a:moveTo>
                    <a:pt x="405670" y="200283"/>
                  </a:moveTo>
                  <a:lnTo>
                    <a:pt x="405670" y="265405"/>
                  </a:lnTo>
                  <a:lnTo>
                    <a:pt x="422053" y="265405"/>
                  </a:lnTo>
                  <a:lnTo>
                    <a:pt x="422053" y="200283"/>
                  </a:lnTo>
                  <a:close/>
                  <a:moveTo>
                    <a:pt x="1153116" y="163011"/>
                  </a:moveTo>
                  <a:lnTo>
                    <a:pt x="1153116" y="174070"/>
                  </a:lnTo>
                  <a:lnTo>
                    <a:pt x="1199398" y="174070"/>
                  </a:lnTo>
                  <a:lnTo>
                    <a:pt x="1199398" y="163011"/>
                  </a:lnTo>
                  <a:close/>
                  <a:moveTo>
                    <a:pt x="497005" y="156458"/>
                  </a:moveTo>
                  <a:lnTo>
                    <a:pt x="552707" y="156458"/>
                  </a:lnTo>
                  <a:lnTo>
                    <a:pt x="552707" y="262948"/>
                  </a:lnTo>
                  <a:lnTo>
                    <a:pt x="497005" y="262948"/>
                  </a:lnTo>
                  <a:close/>
                  <a:moveTo>
                    <a:pt x="920286" y="125740"/>
                  </a:moveTo>
                  <a:cubicBezTo>
                    <a:pt x="923358" y="137174"/>
                    <a:pt x="926533" y="147993"/>
                    <a:pt x="929809" y="158199"/>
                  </a:cubicBezTo>
                  <a:cubicBezTo>
                    <a:pt x="933086" y="168404"/>
                    <a:pt x="936465" y="178200"/>
                    <a:pt x="939946" y="187586"/>
                  </a:cubicBezTo>
                  <a:cubicBezTo>
                    <a:pt x="942574" y="177380"/>
                    <a:pt x="944690" y="167175"/>
                    <a:pt x="946294" y="156970"/>
                  </a:cubicBezTo>
                  <a:cubicBezTo>
                    <a:pt x="947899" y="146765"/>
                    <a:pt x="949196" y="136355"/>
                    <a:pt x="950185" y="125740"/>
                  </a:cubicBezTo>
                  <a:close/>
                  <a:moveTo>
                    <a:pt x="1153116" y="120006"/>
                  </a:moveTo>
                  <a:lnTo>
                    <a:pt x="1153116" y="130655"/>
                  </a:lnTo>
                  <a:lnTo>
                    <a:pt x="1199398" y="130655"/>
                  </a:lnTo>
                  <a:lnTo>
                    <a:pt x="1199398" y="120006"/>
                  </a:lnTo>
                  <a:close/>
                  <a:moveTo>
                    <a:pt x="405670" y="83554"/>
                  </a:moveTo>
                  <a:lnTo>
                    <a:pt x="405670" y="139665"/>
                  </a:lnTo>
                  <a:lnTo>
                    <a:pt x="422053" y="139665"/>
                  </a:lnTo>
                  <a:lnTo>
                    <a:pt x="422053" y="83554"/>
                  </a:lnTo>
                  <a:close/>
                  <a:moveTo>
                    <a:pt x="248203" y="77820"/>
                  </a:moveTo>
                  <a:lnTo>
                    <a:pt x="296942" y="150314"/>
                  </a:lnTo>
                  <a:lnTo>
                    <a:pt x="248612" y="182261"/>
                  </a:lnTo>
                  <a:lnTo>
                    <a:pt x="200282" y="108538"/>
                  </a:lnTo>
                  <a:close/>
                  <a:moveTo>
                    <a:pt x="62665" y="77820"/>
                  </a:moveTo>
                  <a:lnTo>
                    <a:pt x="110176" y="108538"/>
                  </a:lnTo>
                  <a:lnTo>
                    <a:pt x="61846" y="182261"/>
                  </a:lnTo>
                  <a:lnTo>
                    <a:pt x="13516" y="150314"/>
                  </a:lnTo>
                  <a:close/>
                  <a:moveTo>
                    <a:pt x="1153116" y="76181"/>
                  </a:moveTo>
                  <a:lnTo>
                    <a:pt x="1153116" y="86421"/>
                  </a:lnTo>
                  <a:lnTo>
                    <a:pt x="1199398" y="86421"/>
                  </a:lnTo>
                  <a:lnTo>
                    <a:pt x="1199398" y="76181"/>
                  </a:lnTo>
                  <a:close/>
                  <a:moveTo>
                    <a:pt x="351196" y="17203"/>
                  </a:moveTo>
                  <a:lnTo>
                    <a:pt x="474478" y="17203"/>
                  </a:lnTo>
                  <a:lnTo>
                    <a:pt x="474478" y="331756"/>
                  </a:lnTo>
                  <a:lnTo>
                    <a:pt x="351196" y="331756"/>
                  </a:lnTo>
                  <a:close/>
                  <a:moveTo>
                    <a:pt x="27442" y="13516"/>
                  </a:moveTo>
                  <a:lnTo>
                    <a:pt x="282197" y="13516"/>
                  </a:lnTo>
                  <a:lnTo>
                    <a:pt x="282197" y="69219"/>
                  </a:lnTo>
                  <a:lnTo>
                    <a:pt x="189633" y="69219"/>
                  </a:lnTo>
                  <a:lnTo>
                    <a:pt x="189633" y="191272"/>
                  </a:lnTo>
                  <a:lnTo>
                    <a:pt x="309639" y="191272"/>
                  </a:lnTo>
                  <a:lnTo>
                    <a:pt x="309639" y="253937"/>
                  </a:lnTo>
                  <a:lnTo>
                    <a:pt x="189633" y="253937"/>
                  </a:lnTo>
                  <a:lnTo>
                    <a:pt x="189633" y="366980"/>
                  </a:lnTo>
                  <a:lnTo>
                    <a:pt x="120006" y="366980"/>
                  </a:lnTo>
                  <a:lnTo>
                    <a:pt x="120006" y="253937"/>
                  </a:lnTo>
                  <a:lnTo>
                    <a:pt x="0" y="253937"/>
                  </a:lnTo>
                  <a:lnTo>
                    <a:pt x="0" y="191272"/>
                  </a:lnTo>
                  <a:lnTo>
                    <a:pt x="120006" y="191272"/>
                  </a:lnTo>
                  <a:lnTo>
                    <a:pt x="120006" y="69219"/>
                  </a:lnTo>
                  <a:lnTo>
                    <a:pt x="27442" y="69219"/>
                  </a:lnTo>
                  <a:close/>
                  <a:moveTo>
                    <a:pt x="570319" y="2867"/>
                  </a:moveTo>
                  <a:lnTo>
                    <a:pt x="639947" y="2867"/>
                  </a:lnTo>
                  <a:lnTo>
                    <a:pt x="639947" y="63484"/>
                  </a:lnTo>
                  <a:lnTo>
                    <a:pt x="665750" y="63484"/>
                  </a:lnTo>
                  <a:lnTo>
                    <a:pt x="665750" y="138437"/>
                  </a:lnTo>
                  <a:lnTo>
                    <a:pt x="639947" y="138437"/>
                  </a:lnTo>
                  <a:lnTo>
                    <a:pt x="639947" y="366980"/>
                  </a:lnTo>
                  <a:lnTo>
                    <a:pt x="555984" y="366980"/>
                  </a:lnTo>
                  <a:lnTo>
                    <a:pt x="570319" y="349368"/>
                  </a:lnTo>
                  <a:lnTo>
                    <a:pt x="570319" y="138437"/>
                  </a:lnTo>
                  <a:lnTo>
                    <a:pt x="486356" y="138437"/>
                  </a:lnTo>
                  <a:lnTo>
                    <a:pt x="486356" y="63484"/>
                  </a:lnTo>
                  <a:lnTo>
                    <a:pt x="570319" y="63484"/>
                  </a:lnTo>
                  <a:close/>
                  <a:moveTo>
                    <a:pt x="905132" y="410"/>
                  </a:moveTo>
                  <a:lnTo>
                    <a:pt x="960015" y="11468"/>
                  </a:lnTo>
                  <a:lnTo>
                    <a:pt x="938717" y="72495"/>
                  </a:lnTo>
                  <a:lnTo>
                    <a:pt x="1025957" y="72495"/>
                  </a:lnTo>
                  <a:lnTo>
                    <a:pt x="1025957" y="125740"/>
                  </a:lnTo>
                  <a:lnTo>
                    <a:pt x="1009983" y="125740"/>
                  </a:lnTo>
                  <a:cubicBezTo>
                    <a:pt x="1007074" y="152678"/>
                    <a:pt x="1002756" y="177133"/>
                    <a:pt x="997031" y="199105"/>
                  </a:cubicBezTo>
                  <a:cubicBezTo>
                    <a:pt x="991305" y="221077"/>
                    <a:pt x="984428" y="241129"/>
                    <a:pt x="976398" y="259261"/>
                  </a:cubicBezTo>
                  <a:cubicBezTo>
                    <a:pt x="983941" y="270678"/>
                    <a:pt x="992406" y="282146"/>
                    <a:pt x="1001792" y="293666"/>
                  </a:cubicBezTo>
                  <a:cubicBezTo>
                    <a:pt x="1011178" y="305185"/>
                    <a:pt x="1021690" y="317063"/>
                    <a:pt x="1033329" y="329299"/>
                  </a:cubicBezTo>
                  <a:lnTo>
                    <a:pt x="989505" y="371485"/>
                  </a:lnTo>
                  <a:cubicBezTo>
                    <a:pt x="980921" y="361894"/>
                    <a:pt x="972900" y="352508"/>
                    <a:pt x="965442" y="343327"/>
                  </a:cubicBezTo>
                  <a:cubicBezTo>
                    <a:pt x="957984" y="334145"/>
                    <a:pt x="950987" y="324964"/>
                    <a:pt x="944451" y="315783"/>
                  </a:cubicBezTo>
                  <a:cubicBezTo>
                    <a:pt x="937668" y="325578"/>
                    <a:pt x="930552" y="334964"/>
                    <a:pt x="923102" y="343941"/>
                  </a:cubicBezTo>
                  <a:cubicBezTo>
                    <a:pt x="915653" y="352918"/>
                    <a:pt x="908025" y="361689"/>
                    <a:pt x="900217" y="370256"/>
                  </a:cubicBezTo>
                  <a:lnTo>
                    <a:pt x="856393" y="329708"/>
                  </a:lnTo>
                  <a:cubicBezTo>
                    <a:pt x="868219" y="316619"/>
                    <a:pt x="878561" y="304093"/>
                    <a:pt x="887418" y="292130"/>
                  </a:cubicBezTo>
                  <a:cubicBezTo>
                    <a:pt x="896275" y="280167"/>
                    <a:pt x="903955" y="268665"/>
                    <a:pt x="910457" y="257623"/>
                  </a:cubicBezTo>
                  <a:cubicBezTo>
                    <a:pt x="903494" y="242537"/>
                    <a:pt x="896941" y="226427"/>
                    <a:pt x="890797" y="209293"/>
                  </a:cubicBezTo>
                  <a:lnTo>
                    <a:pt x="882196" y="233458"/>
                  </a:lnTo>
                  <a:lnTo>
                    <a:pt x="844925" y="213799"/>
                  </a:lnTo>
                  <a:lnTo>
                    <a:pt x="844925" y="366980"/>
                  </a:lnTo>
                  <a:lnTo>
                    <a:pt x="786356" y="366980"/>
                  </a:lnTo>
                  <a:lnTo>
                    <a:pt x="786356" y="283017"/>
                  </a:lnTo>
                  <a:lnTo>
                    <a:pt x="693382" y="297352"/>
                  </a:lnTo>
                  <a:lnTo>
                    <a:pt x="693382" y="237963"/>
                  </a:lnTo>
                  <a:lnTo>
                    <a:pt x="713861" y="235096"/>
                  </a:lnTo>
                  <a:lnTo>
                    <a:pt x="713861" y="41777"/>
                  </a:lnTo>
                  <a:lnTo>
                    <a:pt x="769153" y="41777"/>
                  </a:lnTo>
                  <a:lnTo>
                    <a:pt x="769153" y="226495"/>
                  </a:lnTo>
                  <a:lnTo>
                    <a:pt x="786356" y="223628"/>
                  </a:lnTo>
                  <a:lnTo>
                    <a:pt x="786356" y="2867"/>
                  </a:lnTo>
                  <a:lnTo>
                    <a:pt x="844925" y="2867"/>
                  </a:lnTo>
                  <a:lnTo>
                    <a:pt x="844925" y="180623"/>
                  </a:lnTo>
                  <a:close/>
                  <a:moveTo>
                    <a:pt x="1117483" y="0"/>
                  </a:moveTo>
                  <a:lnTo>
                    <a:pt x="1168270" y="11468"/>
                  </a:lnTo>
                  <a:lnTo>
                    <a:pt x="1153525" y="35224"/>
                  </a:lnTo>
                  <a:lnTo>
                    <a:pt x="1199398" y="35224"/>
                  </a:lnTo>
                  <a:lnTo>
                    <a:pt x="1199398" y="11059"/>
                  </a:lnTo>
                  <a:lnTo>
                    <a:pt x="1261653" y="11059"/>
                  </a:lnTo>
                  <a:lnTo>
                    <a:pt x="1261653" y="35224"/>
                  </a:lnTo>
                  <a:lnTo>
                    <a:pt x="1338653" y="35224"/>
                  </a:lnTo>
                  <a:lnTo>
                    <a:pt x="1338653" y="76181"/>
                  </a:lnTo>
                  <a:lnTo>
                    <a:pt x="1261653" y="76181"/>
                  </a:lnTo>
                  <a:lnTo>
                    <a:pt x="1261653" y="86421"/>
                  </a:lnTo>
                  <a:lnTo>
                    <a:pt x="1337834" y="86421"/>
                  </a:lnTo>
                  <a:lnTo>
                    <a:pt x="1337834" y="120006"/>
                  </a:lnTo>
                  <a:lnTo>
                    <a:pt x="1261653" y="120006"/>
                  </a:lnTo>
                  <a:lnTo>
                    <a:pt x="1261653" y="130655"/>
                  </a:lnTo>
                  <a:lnTo>
                    <a:pt x="1338243" y="130655"/>
                  </a:lnTo>
                  <a:lnTo>
                    <a:pt x="1338243" y="163011"/>
                  </a:lnTo>
                  <a:lnTo>
                    <a:pt x="1261653" y="163011"/>
                  </a:lnTo>
                  <a:lnTo>
                    <a:pt x="1261653" y="174070"/>
                  </a:lnTo>
                  <a:lnTo>
                    <a:pt x="1341930" y="174070"/>
                  </a:lnTo>
                  <a:lnTo>
                    <a:pt x="1341930" y="217485"/>
                  </a:lnTo>
                  <a:lnTo>
                    <a:pt x="1246908" y="217485"/>
                  </a:lnTo>
                  <a:lnTo>
                    <a:pt x="1246908" y="231410"/>
                  </a:lnTo>
                  <a:lnTo>
                    <a:pt x="1354217" y="231410"/>
                  </a:lnTo>
                  <a:lnTo>
                    <a:pt x="1354217" y="277283"/>
                  </a:lnTo>
                  <a:lnTo>
                    <a:pt x="1293190" y="277283"/>
                  </a:lnTo>
                  <a:lnTo>
                    <a:pt x="1365685" y="326022"/>
                  </a:lnTo>
                  <a:lnTo>
                    <a:pt x="1323499" y="368618"/>
                  </a:lnTo>
                  <a:lnTo>
                    <a:pt x="1246908" y="311687"/>
                  </a:lnTo>
                  <a:lnTo>
                    <a:pt x="1246908" y="366570"/>
                  </a:lnTo>
                  <a:lnTo>
                    <a:pt x="1174823" y="366570"/>
                  </a:lnTo>
                  <a:lnTo>
                    <a:pt x="1174823" y="312097"/>
                  </a:lnTo>
                  <a:lnTo>
                    <a:pt x="1098233" y="368208"/>
                  </a:lnTo>
                  <a:lnTo>
                    <a:pt x="1058504" y="323565"/>
                  </a:lnTo>
                  <a:lnTo>
                    <a:pt x="1132637" y="277283"/>
                  </a:lnTo>
                  <a:lnTo>
                    <a:pt x="1068334" y="277283"/>
                  </a:lnTo>
                  <a:lnTo>
                    <a:pt x="1068334" y="231410"/>
                  </a:lnTo>
                  <a:lnTo>
                    <a:pt x="1174823" y="231410"/>
                  </a:lnTo>
                  <a:lnTo>
                    <a:pt x="1174823" y="217485"/>
                  </a:lnTo>
                  <a:lnTo>
                    <a:pt x="1092498" y="217485"/>
                  </a:lnTo>
                  <a:lnTo>
                    <a:pt x="1092498" y="132703"/>
                  </a:lnTo>
                  <a:lnTo>
                    <a:pt x="1079392" y="153591"/>
                  </a:lnTo>
                  <a:lnTo>
                    <a:pt x="1044988" y="1138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29740A11-6CA8-4402-86C6-A40B77342733}"/>
                </a:ext>
              </a:extLst>
            </p:cNvPr>
            <p:cNvSpPr txBox="1"/>
            <p:nvPr/>
          </p:nvSpPr>
          <p:spPr>
            <a:xfrm>
              <a:off x="5961885" y="2808461"/>
              <a:ext cx="1545032" cy="283769"/>
            </a:xfrm>
            <a:custGeom>
              <a:avLst/>
              <a:gdLst/>
              <a:ahLst/>
              <a:cxnLst/>
              <a:rect l="l" t="t" r="r" b="b"/>
              <a:pathLst>
                <a:path w="1545032" h="283769">
                  <a:moveTo>
                    <a:pt x="486766" y="219761"/>
                  </a:moveTo>
                  <a:lnTo>
                    <a:pt x="506883" y="226771"/>
                  </a:lnTo>
                  <a:lnTo>
                    <a:pt x="491338" y="269748"/>
                  </a:lnTo>
                  <a:lnTo>
                    <a:pt x="471221" y="262433"/>
                  </a:lnTo>
                  <a:close/>
                  <a:moveTo>
                    <a:pt x="622097" y="219456"/>
                  </a:moveTo>
                  <a:lnTo>
                    <a:pt x="638252" y="262128"/>
                  </a:lnTo>
                  <a:lnTo>
                    <a:pt x="618135" y="269443"/>
                  </a:lnTo>
                  <a:lnTo>
                    <a:pt x="601980" y="226771"/>
                  </a:lnTo>
                  <a:close/>
                  <a:moveTo>
                    <a:pt x="724510" y="193548"/>
                  </a:moveTo>
                  <a:cubicBezTo>
                    <a:pt x="732892" y="200412"/>
                    <a:pt x="741960" y="209696"/>
                    <a:pt x="751713" y="221399"/>
                  </a:cubicBezTo>
                  <a:cubicBezTo>
                    <a:pt x="761467" y="233102"/>
                    <a:pt x="769163" y="244443"/>
                    <a:pt x="774802" y="255422"/>
                  </a:cubicBezTo>
                  <a:lnTo>
                    <a:pt x="755600" y="276758"/>
                  </a:lnTo>
                  <a:cubicBezTo>
                    <a:pt x="749866" y="263118"/>
                    <a:pt x="743046" y="249860"/>
                    <a:pt x="735140" y="236982"/>
                  </a:cubicBezTo>
                  <a:cubicBezTo>
                    <a:pt x="727234" y="224104"/>
                    <a:pt x="719728" y="213893"/>
                    <a:pt x="712623" y="206349"/>
                  </a:cubicBezTo>
                  <a:close/>
                  <a:moveTo>
                    <a:pt x="342900" y="185013"/>
                  </a:moveTo>
                  <a:lnTo>
                    <a:pt x="363017" y="192024"/>
                  </a:lnTo>
                  <a:lnTo>
                    <a:pt x="335890" y="270053"/>
                  </a:lnTo>
                  <a:lnTo>
                    <a:pt x="315773" y="263042"/>
                  </a:lnTo>
                  <a:close/>
                  <a:moveTo>
                    <a:pt x="403860" y="184404"/>
                  </a:moveTo>
                  <a:lnTo>
                    <a:pt x="431292" y="262433"/>
                  </a:lnTo>
                  <a:lnTo>
                    <a:pt x="410871" y="269443"/>
                  </a:lnTo>
                  <a:lnTo>
                    <a:pt x="383744" y="191414"/>
                  </a:lnTo>
                  <a:close/>
                  <a:moveTo>
                    <a:pt x="1141172" y="151181"/>
                  </a:moveTo>
                  <a:lnTo>
                    <a:pt x="1182320" y="151485"/>
                  </a:lnTo>
                  <a:lnTo>
                    <a:pt x="1182320" y="208178"/>
                  </a:lnTo>
                  <a:cubicBezTo>
                    <a:pt x="1182212" y="211944"/>
                    <a:pt x="1182732" y="216071"/>
                    <a:pt x="1183882" y="220561"/>
                  </a:cubicBezTo>
                  <a:cubicBezTo>
                    <a:pt x="1185031" y="225050"/>
                    <a:pt x="1187457" y="229254"/>
                    <a:pt x="1191159" y="233172"/>
                  </a:cubicBezTo>
                  <a:cubicBezTo>
                    <a:pt x="1194378" y="236512"/>
                    <a:pt x="1198531" y="238976"/>
                    <a:pt x="1203617" y="240563"/>
                  </a:cubicBezTo>
                  <a:cubicBezTo>
                    <a:pt x="1208704" y="242151"/>
                    <a:pt x="1214609" y="242938"/>
                    <a:pt x="1221334" y="242925"/>
                  </a:cubicBezTo>
                  <a:lnTo>
                    <a:pt x="1344778" y="242925"/>
                  </a:lnTo>
                  <a:lnTo>
                    <a:pt x="1344778" y="264261"/>
                  </a:lnTo>
                  <a:lnTo>
                    <a:pt x="1220724" y="264261"/>
                  </a:lnTo>
                  <a:cubicBezTo>
                    <a:pt x="1211237" y="264255"/>
                    <a:pt x="1202703" y="262896"/>
                    <a:pt x="1195121" y="260185"/>
                  </a:cubicBezTo>
                  <a:cubicBezTo>
                    <a:pt x="1187539" y="257473"/>
                    <a:pt x="1181138" y="253447"/>
                    <a:pt x="1175919" y="248107"/>
                  </a:cubicBezTo>
                  <a:cubicBezTo>
                    <a:pt x="1174839" y="247046"/>
                    <a:pt x="1173798" y="245967"/>
                    <a:pt x="1172795" y="244868"/>
                  </a:cubicBezTo>
                  <a:cubicBezTo>
                    <a:pt x="1171791" y="243770"/>
                    <a:pt x="1170902" y="242614"/>
                    <a:pt x="1170127" y="241401"/>
                  </a:cubicBezTo>
                  <a:lnTo>
                    <a:pt x="1150316" y="261823"/>
                  </a:lnTo>
                  <a:lnTo>
                    <a:pt x="1135076" y="246888"/>
                  </a:lnTo>
                  <a:lnTo>
                    <a:pt x="1161593" y="219456"/>
                  </a:lnTo>
                  <a:cubicBezTo>
                    <a:pt x="1161301" y="217621"/>
                    <a:pt x="1161123" y="215728"/>
                    <a:pt x="1161060" y="213779"/>
                  </a:cubicBezTo>
                  <a:cubicBezTo>
                    <a:pt x="1160996" y="211829"/>
                    <a:pt x="1160971" y="209861"/>
                    <a:pt x="1160984" y="207873"/>
                  </a:cubicBezTo>
                  <a:lnTo>
                    <a:pt x="1160984" y="172517"/>
                  </a:lnTo>
                  <a:lnTo>
                    <a:pt x="1141172" y="172517"/>
                  </a:lnTo>
                  <a:close/>
                  <a:moveTo>
                    <a:pt x="1033272" y="150876"/>
                  </a:moveTo>
                  <a:lnTo>
                    <a:pt x="1014984" y="168859"/>
                  </a:lnTo>
                  <a:lnTo>
                    <a:pt x="1039978" y="200863"/>
                  </a:lnTo>
                  <a:cubicBezTo>
                    <a:pt x="1046684" y="193103"/>
                    <a:pt x="1053008" y="185077"/>
                    <a:pt x="1058952" y="176784"/>
                  </a:cubicBezTo>
                  <a:cubicBezTo>
                    <a:pt x="1064895" y="168491"/>
                    <a:pt x="1070458" y="159855"/>
                    <a:pt x="1075640" y="150876"/>
                  </a:cubicBezTo>
                  <a:close/>
                  <a:moveTo>
                    <a:pt x="118872" y="150876"/>
                  </a:moveTo>
                  <a:lnTo>
                    <a:pt x="100584" y="168859"/>
                  </a:lnTo>
                  <a:lnTo>
                    <a:pt x="125578" y="200863"/>
                  </a:lnTo>
                  <a:cubicBezTo>
                    <a:pt x="132284" y="193103"/>
                    <a:pt x="138608" y="185077"/>
                    <a:pt x="144552" y="176784"/>
                  </a:cubicBezTo>
                  <a:cubicBezTo>
                    <a:pt x="150495" y="168491"/>
                    <a:pt x="156058" y="159855"/>
                    <a:pt x="161240" y="150876"/>
                  </a:cubicBezTo>
                  <a:close/>
                  <a:moveTo>
                    <a:pt x="1478585" y="121615"/>
                  </a:moveTo>
                  <a:lnTo>
                    <a:pt x="1478585" y="167640"/>
                  </a:lnTo>
                  <a:lnTo>
                    <a:pt x="1523696" y="167640"/>
                  </a:lnTo>
                  <a:lnTo>
                    <a:pt x="1523696" y="121615"/>
                  </a:lnTo>
                  <a:close/>
                  <a:moveTo>
                    <a:pt x="1411224" y="121615"/>
                  </a:moveTo>
                  <a:lnTo>
                    <a:pt x="1411224" y="167640"/>
                  </a:lnTo>
                  <a:lnTo>
                    <a:pt x="1457249" y="167640"/>
                  </a:lnTo>
                  <a:lnTo>
                    <a:pt x="1457249" y="121615"/>
                  </a:lnTo>
                  <a:close/>
                  <a:moveTo>
                    <a:pt x="1056132" y="99365"/>
                  </a:moveTo>
                  <a:lnTo>
                    <a:pt x="1070763" y="114605"/>
                  </a:lnTo>
                  <a:lnTo>
                    <a:pt x="1055218" y="129540"/>
                  </a:lnTo>
                  <a:lnTo>
                    <a:pt x="1110996" y="129540"/>
                  </a:lnTo>
                  <a:lnTo>
                    <a:pt x="1103072" y="145085"/>
                  </a:lnTo>
                  <a:cubicBezTo>
                    <a:pt x="1088568" y="173761"/>
                    <a:pt x="1070407" y="199695"/>
                    <a:pt x="1048589" y="222885"/>
                  </a:cubicBezTo>
                  <a:cubicBezTo>
                    <a:pt x="1026770" y="246075"/>
                    <a:pt x="1001446" y="266370"/>
                    <a:pt x="972617" y="283769"/>
                  </a:cubicBezTo>
                  <a:lnTo>
                    <a:pt x="961644" y="265481"/>
                  </a:lnTo>
                  <a:cubicBezTo>
                    <a:pt x="973519" y="258464"/>
                    <a:pt x="984746" y="250856"/>
                    <a:pt x="995325" y="242659"/>
                  </a:cubicBezTo>
                  <a:cubicBezTo>
                    <a:pt x="1005904" y="234461"/>
                    <a:pt x="1015911" y="225711"/>
                    <a:pt x="1025348" y="216408"/>
                  </a:cubicBezTo>
                  <a:lnTo>
                    <a:pt x="999440" y="183794"/>
                  </a:lnTo>
                  <a:lnTo>
                    <a:pt x="970484" y="212141"/>
                  </a:lnTo>
                  <a:lnTo>
                    <a:pt x="955853" y="196901"/>
                  </a:lnTo>
                  <a:close/>
                  <a:moveTo>
                    <a:pt x="141732" y="99365"/>
                  </a:moveTo>
                  <a:lnTo>
                    <a:pt x="156363" y="114605"/>
                  </a:lnTo>
                  <a:lnTo>
                    <a:pt x="140818" y="129540"/>
                  </a:lnTo>
                  <a:lnTo>
                    <a:pt x="196596" y="129540"/>
                  </a:lnTo>
                  <a:lnTo>
                    <a:pt x="188672" y="145085"/>
                  </a:lnTo>
                  <a:cubicBezTo>
                    <a:pt x="174168" y="173761"/>
                    <a:pt x="156007" y="199695"/>
                    <a:pt x="134189" y="222885"/>
                  </a:cubicBezTo>
                  <a:cubicBezTo>
                    <a:pt x="112370" y="246075"/>
                    <a:pt x="87046" y="266370"/>
                    <a:pt x="58217" y="283769"/>
                  </a:cubicBezTo>
                  <a:lnTo>
                    <a:pt x="47244" y="265481"/>
                  </a:lnTo>
                  <a:cubicBezTo>
                    <a:pt x="59119" y="258464"/>
                    <a:pt x="70346" y="250856"/>
                    <a:pt x="80925" y="242659"/>
                  </a:cubicBezTo>
                  <a:cubicBezTo>
                    <a:pt x="91504" y="234461"/>
                    <a:pt x="101512" y="225711"/>
                    <a:pt x="110948" y="216408"/>
                  </a:cubicBezTo>
                  <a:lnTo>
                    <a:pt x="85040" y="183794"/>
                  </a:lnTo>
                  <a:lnTo>
                    <a:pt x="56084" y="212141"/>
                  </a:lnTo>
                  <a:lnTo>
                    <a:pt x="41453" y="196901"/>
                  </a:lnTo>
                  <a:close/>
                  <a:moveTo>
                    <a:pt x="1197864" y="84429"/>
                  </a:moveTo>
                  <a:lnTo>
                    <a:pt x="1339901" y="84429"/>
                  </a:lnTo>
                  <a:lnTo>
                    <a:pt x="1339901" y="105765"/>
                  </a:lnTo>
                  <a:lnTo>
                    <a:pt x="1266140" y="105765"/>
                  </a:lnTo>
                  <a:lnTo>
                    <a:pt x="1242060" y="185928"/>
                  </a:lnTo>
                  <a:lnTo>
                    <a:pt x="1301801" y="185928"/>
                  </a:lnTo>
                  <a:lnTo>
                    <a:pt x="1286561" y="135331"/>
                  </a:lnTo>
                  <a:lnTo>
                    <a:pt x="1306983" y="129235"/>
                  </a:lnTo>
                  <a:lnTo>
                    <a:pt x="1330452" y="207264"/>
                  </a:lnTo>
                  <a:lnTo>
                    <a:pt x="1213409" y="207264"/>
                  </a:lnTo>
                  <a:lnTo>
                    <a:pt x="1243889" y="105765"/>
                  </a:lnTo>
                  <a:lnTo>
                    <a:pt x="1197864" y="105765"/>
                  </a:lnTo>
                  <a:close/>
                  <a:moveTo>
                    <a:pt x="1153973" y="78029"/>
                  </a:moveTo>
                  <a:lnTo>
                    <a:pt x="1175309" y="78029"/>
                  </a:lnTo>
                  <a:lnTo>
                    <a:pt x="1175309" y="123749"/>
                  </a:lnTo>
                  <a:lnTo>
                    <a:pt x="1153973" y="123749"/>
                  </a:lnTo>
                  <a:close/>
                  <a:moveTo>
                    <a:pt x="564490" y="76809"/>
                  </a:moveTo>
                  <a:lnTo>
                    <a:pt x="564490" y="94793"/>
                  </a:lnTo>
                  <a:lnTo>
                    <a:pt x="606857" y="94793"/>
                  </a:lnTo>
                  <a:lnTo>
                    <a:pt x="606857" y="76809"/>
                  </a:lnTo>
                  <a:close/>
                  <a:moveTo>
                    <a:pt x="501396" y="76809"/>
                  </a:moveTo>
                  <a:lnTo>
                    <a:pt x="501396" y="94793"/>
                  </a:lnTo>
                  <a:lnTo>
                    <a:pt x="543154" y="94793"/>
                  </a:lnTo>
                  <a:lnTo>
                    <a:pt x="543154" y="76809"/>
                  </a:lnTo>
                  <a:close/>
                  <a:moveTo>
                    <a:pt x="983895" y="53949"/>
                  </a:moveTo>
                  <a:lnTo>
                    <a:pt x="970484" y="67361"/>
                  </a:lnTo>
                  <a:lnTo>
                    <a:pt x="992124" y="103022"/>
                  </a:lnTo>
                  <a:cubicBezTo>
                    <a:pt x="999592" y="96043"/>
                    <a:pt x="1006679" y="88512"/>
                    <a:pt x="1013384" y="80429"/>
                  </a:cubicBezTo>
                  <a:cubicBezTo>
                    <a:pt x="1020090" y="72345"/>
                    <a:pt x="1026414" y="63519"/>
                    <a:pt x="1032358" y="53949"/>
                  </a:cubicBezTo>
                  <a:close/>
                  <a:moveTo>
                    <a:pt x="69495" y="53949"/>
                  </a:moveTo>
                  <a:lnTo>
                    <a:pt x="56084" y="67361"/>
                  </a:lnTo>
                  <a:lnTo>
                    <a:pt x="77724" y="103022"/>
                  </a:lnTo>
                  <a:cubicBezTo>
                    <a:pt x="85192" y="96043"/>
                    <a:pt x="92279" y="88512"/>
                    <a:pt x="98984" y="80429"/>
                  </a:cubicBezTo>
                  <a:cubicBezTo>
                    <a:pt x="105690" y="72345"/>
                    <a:pt x="112014" y="63519"/>
                    <a:pt x="117958" y="53949"/>
                  </a:cubicBezTo>
                  <a:close/>
                  <a:moveTo>
                    <a:pt x="1478585" y="51511"/>
                  </a:moveTo>
                  <a:lnTo>
                    <a:pt x="1478585" y="100279"/>
                  </a:lnTo>
                  <a:lnTo>
                    <a:pt x="1523696" y="100279"/>
                  </a:lnTo>
                  <a:lnTo>
                    <a:pt x="1523696" y="51511"/>
                  </a:lnTo>
                  <a:close/>
                  <a:moveTo>
                    <a:pt x="1411224" y="51511"/>
                  </a:moveTo>
                  <a:lnTo>
                    <a:pt x="1411224" y="100279"/>
                  </a:lnTo>
                  <a:lnTo>
                    <a:pt x="1457249" y="100279"/>
                  </a:lnTo>
                  <a:lnTo>
                    <a:pt x="1457249" y="51511"/>
                  </a:lnTo>
                  <a:close/>
                  <a:moveTo>
                    <a:pt x="351435" y="47853"/>
                  </a:moveTo>
                  <a:lnTo>
                    <a:pt x="351435" y="140513"/>
                  </a:lnTo>
                  <a:lnTo>
                    <a:pt x="392888" y="140513"/>
                  </a:lnTo>
                  <a:lnTo>
                    <a:pt x="392888" y="47853"/>
                  </a:lnTo>
                  <a:close/>
                  <a:moveTo>
                    <a:pt x="564490" y="36576"/>
                  </a:moveTo>
                  <a:lnTo>
                    <a:pt x="564490" y="55473"/>
                  </a:lnTo>
                  <a:lnTo>
                    <a:pt x="606857" y="55473"/>
                  </a:lnTo>
                  <a:lnTo>
                    <a:pt x="606857" y="36576"/>
                  </a:lnTo>
                  <a:close/>
                  <a:moveTo>
                    <a:pt x="501396" y="36576"/>
                  </a:moveTo>
                  <a:lnTo>
                    <a:pt x="501396" y="55473"/>
                  </a:lnTo>
                  <a:lnTo>
                    <a:pt x="543154" y="55473"/>
                  </a:lnTo>
                  <a:lnTo>
                    <a:pt x="543154" y="36576"/>
                  </a:lnTo>
                  <a:close/>
                  <a:moveTo>
                    <a:pt x="1389888" y="30175"/>
                  </a:moveTo>
                  <a:lnTo>
                    <a:pt x="1545032" y="30175"/>
                  </a:lnTo>
                  <a:lnTo>
                    <a:pt x="1545032" y="273405"/>
                  </a:lnTo>
                  <a:lnTo>
                    <a:pt x="1523696" y="273405"/>
                  </a:lnTo>
                  <a:lnTo>
                    <a:pt x="1523696" y="188976"/>
                  </a:lnTo>
                  <a:lnTo>
                    <a:pt x="1478585" y="188976"/>
                  </a:lnTo>
                  <a:lnTo>
                    <a:pt x="1478585" y="274625"/>
                  </a:lnTo>
                  <a:lnTo>
                    <a:pt x="1457249" y="274625"/>
                  </a:lnTo>
                  <a:lnTo>
                    <a:pt x="1457249" y="188976"/>
                  </a:lnTo>
                  <a:lnTo>
                    <a:pt x="1411224" y="188976"/>
                  </a:lnTo>
                  <a:lnTo>
                    <a:pt x="1411224" y="274929"/>
                  </a:lnTo>
                  <a:lnTo>
                    <a:pt x="1389888" y="274929"/>
                  </a:lnTo>
                  <a:close/>
                  <a:moveTo>
                    <a:pt x="330099" y="26517"/>
                  </a:moveTo>
                  <a:lnTo>
                    <a:pt x="414224" y="26517"/>
                  </a:lnTo>
                  <a:lnTo>
                    <a:pt x="414224" y="161849"/>
                  </a:lnTo>
                  <a:lnTo>
                    <a:pt x="330099" y="161849"/>
                  </a:lnTo>
                  <a:close/>
                  <a:moveTo>
                    <a:pt x="1213104" y="24689"/>
                  </a:moveTo>
                  <a:lnTo>
                    <a:pt x="1325576" y="24689"/>
                  </a:lnTo>
                  <a:lnTo>
                    <a:pt x="1325576" y="46025"/>
                  </a:lnTo>
                  <a:lnTo>
                    <a:pt x="1213104" y="46025"/>
                  </a:lnTo>
                  <a:close/>
                  <a:moveTo>
                    <a:pt x="1153364" y="15545"/>
                  </a:moveTo>
                  <a:lnTo>
                    <a:pt x="1174700" y="15545"/>
                  </a:lnTo>
                  <a:lnTo>
                    <a:pt x="1174700" y="61569"/>
                  </a:lnTo>
                  <a:lnTo>
                    <a:pt x="1153364" y="61569"/>
                  </a:lnTo>
                  <a:close/>
                  <a:moveTo>
                    <a:pt x="308458" y="15545"/>
                  </a:moveTo>
                  <a:lnTo>
                    <a:pt x="309677" y="36881"/>
                  </a:lnTo>
                  <a:lnTo>
                    <a:pt x="281636" y="38709"/>
                  </a:lnTo>
                  <a:lnTo>
                    <a:pt x="281636" y="82296"/>
                  </a:lnTo>
                  <a:lnTo>
                    <a:pt x="313944" y="82296"/>
                  </a:lnTo>
                  <a:lnTo>
                    <a:pt x="313944" y="103632"/>
                  </a:lnTo>
                  <a:lnTo>
                    <a:pt x="284988" y="103632"/>
                  </a:lnTo>
                  <a:lnTo>
                    <a:pt x="322784" y="183794"/>
                  </a:lnTo>
                  <a:lnTo>
                    <a:pt x="303581" y="192938"/>
                  </a:lnTo>
                  <a:lnTo>
                    <a:pt x="281636" y="146304"/>
                  </a:lnTo>
                  <a:lnTo>
                    <a:pt x="281636" y="273405"/>
                  </a:lnTo>
                  <a:lnTo>
                    <a:pt x="260300" y="273405"/>
                  </a:lnTo>
                  <a:lnTo>
                    <a:pt x="260300" y="149657"/>
                  </a:lnTo>
                  <a:lnTo>
                    <a:pt x="235611" y="206045"/>
                  </a:lnTo>
                  <a:lnTo>
                    <a:pt x="216104" y="197510"/>
                  </a:lnTo>
                  <a:lnTo>
                    <a:pt x="257252" y="103632"/>
                  </a:lnTo>
                  <a:lnTo>
                    <a:pt x="228905" y="103632"/>
                  </a:lnTo>
                  <a:lnTo>
                    <a:pt x="228905" y="82296"/>
                  </a:lnTo>
                  <a:lnTo>
                    <a:pt x="260300" y="82296"/>
                  </a:lnTo>
                  <a:lnTo>
                    <a:pt x="260300" y="39929"/>
                  </a:lnTo>
                  <a:lnTo>
                    <a:pt x="231648" y="41453"/>
                  </a:lnTo>
                  <a:lnTo>
                    <a:pt x="230429" y="20117"/>
                  </a:lnTo>
                  <a:close/>
                  <a:moveTo>
                    <a:pt x="480060" y="15240"/>
                  </a:moveTo>
                  <a:lnTo>
                    <a:pt x="628193" y="15240"/>
                  </a:lnTo>
                  <a:lnTo>
                    <a:pt x="628193" y="116129"/>
                  </a:lnTo>
                  <a:lnTo>
                    <a:pt x="549250" y="116129"/>
                  </a:lnTo>
                  <a:lnTo>
                    <a:pt x="554127" y="121005"/>
                  </a:lnTo>
                  <a:lnTo>
                    <a:pt x="523342" y="150571"/>
                  </a:lnTo>
                  <a:lnTo>
                    <a:pt x="548945" y="175565"/>
                  </a:lnTo>
                  <a:lnTo>
                    <a:pt x="589179" y="126187"/>
                  </a:lnTo>
                  <a:lnTo>
                    <a:pt x="605638" y="139598"/>
                  </a:lnTo>
                  <a:lnTo>
                    <a:pt x="569672" y="183489"/>
                  </a:lnTo>
                  <a:lnTo>
                    <a:pt x="622707" y="183489"/>
                  </a:lnTo>
                  <a:lnTo>
                    <a:pt x="622707" y="154838"/>
                  </a:lnTo>
                  <a:lnTo>
                    <a:pt x="644043" y="154838"/>
                  </a:lnTo>
                  <a:lnTo>
                    <a:pt x="644043" y="204825"/>
                  </a:lnTo>
                  <a:lnTo>
                    <a:pt x="565709" y="204825"/>
                  </a:lnTo>
                  <a:lnTo>
                    <a:pt x="565709" y="274015"/>
                  </a:lnTo>
                  <a:lnTo>
                    <a:pt x="544373" y="274015"/>
                  </a:lnTo>
                  <a:lnTo>
                    <a:pt x="544373" y="204825"/>
                  </a:lnTo>
                  <a:lnTo>
                    <a:pt x="455067" y="204825"/>
                  </a:lnTo>
                  <a:lnTo>
                    <a:pt x="455067" y="183489"/>
                  </a:lnTo>
                  <a:lnTo>
                    <a:pt x="526695" y="183489"/>
                  </a:lnTo>
                  <a:lnTo>
                    <a:pt x="492862" y="150876"/>
                  </a:lnTo>
                  <a:lnTo>
                    <a:pt x="528219" y="116129"/>
                  </a:lnTo>
                  <a:lnTo>
                    <a:pt x="480060" y="116129"/>
                  </a:lnTo>
                  <a:close/>
                  <a:moveTo>
                    <a:pt x="1007060" y="0"/>
                  </a:moveTo>
                  <a:lnTo>
                    <a:pt x="1022300" y="14935"/>
                  </a:lnTo>
                  <a:lnTo>
                    <a:pt x="1004926" y="32613"/>
                  </a:lnTo>
                  <a:lnTo>
                    <a:pt x="1068020" y="32613"/>
                  </a:lnTo>
                  <a:lnTo>
                    <a:pt x="1060095" y="48158"/>
                  </a:lnTo>
                  <a:cubicBezTo>
                    <a:pt x="1049246" y="68815"/>
                    <a:pt x="1036941" y="86700"/>
                    <a:pt x="1023180" y="101814"/>
                  </a:cubicBezTo>
                  <a:cubicBezTo>
                    <a:pt x="1009419" y="116928"/>
                    <a:pt x="994676" y="130298"/>
                    <a:pt x="978950" y="141924"/>
                  </a:cubicBezTo>
                  <a:cubicBezTo>
                    <a:pt x="963225" y="153549"/>
                    <a:pt x="946991" y="164458"/>
                    <a:pt x="930250" y="174650"/>
                  </a:cubicBezTo>
                  <a:lnTo>
                    <a:pt x="918972" y="156362"/>
                  </a:lnTo>
                  <a:cubicBezTo>
                    <a:pt x="928891" y="150304"/>
                    <a:pt x="938619" y="144056"/>
                    <a:pt x="948157" y="137617"/>
                  </a:cubicBezTo>
                  <a:cubicBezTo>
                    <a:pt x="957695" y="131178"/>
                    <a:pt x="966966" y="124320"/>
                    <a:pt x="975970" y="117043"/>
                  </a:cubicBezTo>
                  <a:lnTo>
                    <a:pt x="955244" y="82905"/>
                  </a:lnTo>
                  <a:lnTo>
                    <a:pt x="929640" y="108813"/>
                  </a:lnTo>
                  <a:lnTo>
                    <a:pt x="914400" y="93573"/>
                  </a:lnTo>
                  <a:close/>
                  <a:moveTo>
                    <a:pt x="92660" y="0"/>
                  </a:moveTo>
                  <a:lnTo>
                    <a:pt x="107900" y="14935"/>
                  </a:lnTo>
                  <a:lnTo>
                    <a:pt x="90526" y="32613"/>
                  </a:lnTo>
                  <a:lnTo>
                    <a:pt x="153620" y="32613"/>
                  </a:lnTo>
                  <a:lnTo>
                    <a:pt x="145695" y="48158"/>
                  </a:lnTo>
                  <a:cubicBezTo>
                    <a:pt x="134846" y="68815"/>
                    <a:pt x="122541" y="86700"/>
                    <a:pt x="108780" y="101814"/>
                  </a:cubicBezTo>
                  <a:cubicBezTo>
                    <a:pt x="95019" y="116928"/>
                    <a:pt x="80276" y="130298"/>
                    <a:pt x="64550" y="141924"/>
                  </a:cubicBezTo>
                  <a:cubicBezTo>
                    <a:pt x="48825" y="153549"/>
                    <a:pt x="32591" y="164458"/>
                    <a:pt x="15850" y="174650"/>
                  </a:cubicBezTo>
                  <a:lnTo>
                    <a:pt x="4572" y="156362"/>
                  </a:lnTo>
                  <a:cubicBezTo>
                    <a:pt x="14491" y="150304"/>
                    <a:pt x="24219" y="144056"/>
                    <a:pt x="33757" y="137617"/>
                  </a:cubicBezTo>
                  <a:cubicBezTo>
                    <a:pt x="43295" y="131178"/>
                    <a:pt x="52566" y="124320"/>
                    <a:pt x="61570" y="117043"/>
                  </a:cubicBezTo>
                  <a:lnTo>
                    <a:pt x="40844" y="82905"/>
                  </a:lnTo>
                  <a:lnTo>
                    <a:pt x="15240" y="108813"/>
                  </a:lnTo>
                  <a:lnTo>
                    <a:pt x="0" y="935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04A99E1-F464-48D1-93BF-87B6677D3CC2}"/>
              </a:ext>
            </a:extLst>
          </p:cNvPr>
          <p:cNvGrpSpPr/>
          <p:nvPr/>
        </p:nvGrpSpPr>
        <p:grpSpPr>
          <a:xfrm>
            <a:off x="8273736" y="1260398"/>
            <a:ext cx="2428875" cy="1956603"/>
            <a:chOff x="8273736" y="1260398"/>
            <a:chExt cx="2428875" cy="1956603"/>
          </a:xfrm>
        </p:grpSpPr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xmlns="" id="{F998BB10-8CE4-49B2-B2D7-E85ABE03A291}"/>
                </a:ext>
              </a:extLst>
            </p:cNvPr>
            <p:cNvSpPr/>
            <p:nvPr/>
          </p:nvSpPr>
          <p:spPr>
            <a:xfrm>
              <a:off x="8273736" y="1260398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FE905F04-F58F-46AD-96A3-BD0FB2125C50}"/>
                </a:ext>
              </a:extLst>
            </p:cNvPr>
            <p:cNvSpPr/>
            <p:nvPr/>
          </p:nvSpPr>
          <p:spPr>
            <a:xfrm>
              <a:off x="8273736" y="2708721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E09B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xmlns="" id="{67E54417-3CBA-4D37-8813-3CB1D4AA073A}"/>
                </a:ext>
              </a:extLst>
            </p:cNvPr>
            <p:cNvSpPr txBox="1"/>
            <p:nvPr/>
          </p:nvSpPr>
          <p:spPr>
            <a:xfrm>
              <a:off x="8772874" y="1611193"/>
              <a:ext cx="1388421" cy="853574"/>
            </a:xfrm>
            <a:custGeom>
              <a:avLst/>
              <a:gdLst/>
              <a:ahLst/>
              <a:cxnLst/>
              <a:rect l="l" t="t" r="r" b="b"/>
              <a:pathLst>
                <a:path w="1388421" h="853574">
                  <a:moveTo>
                    <a:pt x="894483" y="684419"/>
                  </a:moveTo>
                  <a:lnTo>
                    <a:pt x="957558" y="684419"/>
                  </a:lnTo>
                  <a:lnTo>
                    <a:pt x="957558" y="708584"/>
                  </a:lnTo>
                  <a:lnTo>
                    <a:pt x="1027185" y="708584"/>
                  </a:lnTo>
                  <a:lnTo>
                    <a:pt x="1027185" y="752818"/>
                  </a:lnTo>
                  <a:lnTo>
                    <a:pt x="979675" y="752818"/>
                  </a:lnTo>
                  <a:lnTo>
                    <a:pt x="1038653" y="798281"/>
                  </a:lnTo>
                  <a:lnTo>
                    <a:pt x="1005887" y="839239"/>
                  </a:lnTo>
                  <a:lnTo>
                    <a:pt x="957558" y="795005"/>
                  </a:lnTo>
                  <a:lnTo>
                    <a:pt x="957558" y="849888"/>
                  </a:lnTo>
                  <a:lnTo>
                    <a:pt x="894483" y="849888"/>
                  </a:lnTo>
                  <a:lnTo>
                    <a:pt x="894483" y="795414"/>
                  </a:lnTo>
                  <a:lnTo>
                    <a:pt x="846563" y="839239"/>
                  </a:lnTo>
                  <a:lnTo>
                    <a:pt x="813387" y="798281"/>
                  </a:lnTo>
                  <a:lnTo>
                    <a:pt x="872366" y="752818"/>
                  </a:lnTo>
                  <a:lnTo>
                    <a:pt x="824446" y="752818"/>
                  </a:lnTo>
                  <a:lnTo>
                    <a:pt x="824446" y="708584"/>
                  </a:lnTo>
                  <a:lnTo>
                    <a:pt x="894483" y="708584"/>
                  </a:lnTo>
                  <a:close/>
                  <a:moveTo>
                    <a:pt x="970255" y="630355"/>
                  </a:moveTo>
                  <a:lnTo>
                    <a:pt x="970255" y="645100"/>
                  </a:lnTo>
                  <a:lnTo>
                    <a:pt x="984999" y="645100"/>
                  </a:lnTo>
                  <a:lnTo>
                    <a:pt x="984999" y="630355"/>
                  </a:lnTo>
                  <a:close/>
                  <a:moveTo>
                    <a:pt x="866223" y="630355"/>
                  </a:moveTo>
                  <a:lnTo>
                    <a:pt x="866223" y="645100"/>
                  </a:lnTo>
                  <a:lnTo>
                    <a:pt x="881377" y="645100"/>
                  </a:lnTo>
                  <a:lnTo>
                    <a:pt x="881377" y="630355"/>
                  </a:lnTo>
                  <a:close/>
                  <a:moveTo>
                    <a:pt x="929707" y="594722"/>
                  </a:moveTo>
                  <a:lnTo>
                    <a:pt x="1025138" y="594722"/>
                  </a:lnTo>
                  <a:lnTo>
                    <a:pt x="1025138" y="679504"/>
                  </a:lnTo>
                  <a:lnTo>
                    <a:pt x="929707" y="679504"/>
                  </a:lnTo>
                  <a:close/>
                  <a:moveTo>
                    <a:pt x="825675" y="594722"/>
                  </a:moveTo>
                  <a:lnTo>
                    <a:pt x="921515" y="594722"/>
                  </a:lnTo>
                  <a:lnTo>
                    <a:pt x="921515" y="679504"/>
                  </a:lnTo>
                  <a:lnTo>
                    <a:pt x="825675" y="679504"/>
                  </a:lnTo>
                  <a:close/>
                  <a:moveTo>
                    <a:pt x="905542" y="534925"/>
                  </a:moveTo>
                  <a:lnTo>
                    <a:pt x="905542" y="550079"/>
                  </a:lnTo>
                  <a:lnTo>
                    <a:pt x="945680" y="550079"/>
                  </a:lnTo>
                  <a:lnTo>
                    <a:pt x="945680" y="534925"/>
                  </a:lnTo>
                  <a:close/>
                  <a:moveTo>
                    <a:pt x="851478" y="498063"/>
                  </a:moveTo>
                  <a:lnTo>
                    <a:pt x="999744" y="498063"/>
                  </a:lnTo>
                  <a:lnTo>
                    <a:pt x="999744" y="586941"/>
                  </a:lnTo>
                  <a:lnTo>
                    <a:pt x="851478" y="586941"/>
                  </a:lnTo>
                  <a:close/>
                  <a:moveTo>
                    <a:pt x="735568" y="491919"/>
                  </a:moveTo>
                  <a:lnTo>
                    <a:pt x="798233" y="491919"/>
                  </a:lnTo>
                  <a:lnTo>
                    <a:pt x="798233" y="554175"/>
                  </a:lnTo>
                  <a:lnTo>
                    <a:pt x="818302" y="554175"/>
                  </a:lnTo>
                  <a:lnTo>
                    <a:pt x="818302" y="610286"/>
                  </a:lnTo>
                  <a:lnTo>
                    <a:pt x="798233" y="610286"/>
                  </a:lnTo>
                  <a:lnTo>
                    <a:pt x="798233" y="662712"/>
                  </a:lnTo>
                  <a:lnTo>
                    <a:pt x="818302" y="657387"/>
                  </a:lnTo>
                  <a:lnTo>
                    <a:pt x="818302" y="718824"/>
                  </a:lnTo>
                  <a:lnTo>
                    <a:pt x="798233" y="724148"/>
                  </a:lnTo>
                  <a:lnTo>
                    <a:pt x="798233" y="849888"/>
                  </a:lnTo>
                  <a:lnTo>
                    <a:pt x="722462" y="849888"/>
                  </a:lnTo>
                  <a:lnTo>
                    <a:pt x="735568" y="831457"/>
                  </a:lnTo>
                  <a:lnTo>
                    <a:pt x="735568" y="741350"/>
                  </a:lnTo>
                  <a:lnTo>
                    <a:pt x="707717" y="748723"/>
                  </a:lnTo>
                  <a:lnTo>
                    <a:pt x="707717" y="687286"/>
                  </a:lnTo>
                  <a:lnTo>
                    <a:pt x="735568" y="679914"/>
                  </a:lnTo>
                  <a:lnTo>
                    <a:pt x="735568" y="610286"/>
                  </a:lnTo>
                  <a:lnTo>
                    <a:pt x="710994" y="610286"/>
                  </a:lnTo>
                  <a:lnTo>
                    <a:pt x="710994" y="554175"/>
                  </a:lnTo>
                  <a:lnTo>
                    <a:pt x="735568" y="554175"/>
                  </a:lnTo>
                  <a:close/>
                  <a:moveTo>
                    <a:pt x="29489" y="488233"/>
                  </a:moveTo>
                  <a:lnTo>
                    <a:pt x="80686" y="488233"/>
                  </a:lnTo>
                  <a:lnTo>
                    <a:pt x="77000" y="513627"/>
                  </a:lnTo>
                  <a:lnTo>
                    <a:pt x="137208" y="513627"/>
                  </a:lnTo>
                  <a:lnTo>
                    <a:pt x="137208" y="572196"/>
                  </a:lnTo>
                  <a:lnTo>
                    <a:pt x="67989" y="572196"/>
                  </a:lnTo>
                  <a:lnTo>
                    <a:pt x="58979" y="634042"/>
                  </a:lnTo>
                  <a:lnTo>
                    <a:pt x="68399" y="634042"/>
                  </a:lnTo>
                  <a:lnTo>
                    <a:pt x="68399" y="598409"/>
                  </a:lnTo>
                  <a:lnTo>
                    <a:pt x="124101" y="598409"/>
                  </a:lnTo>
                  <a:lnTo>
                    <a:pt x="123692" y="634042"/>
                  </a:lnTo>
                  <a:lnTo>
                    <a:pt x="135160" y="634042"/>
                  </a:lnTo>
                  <a:lnTo>
                    <a:pt x="135160" y="694249"/>
                  </a:lnTo>
                  <a:lnTo>
                    <a:pt x="123282" y="694249"/>
                  </a:lnTo>
                  <a:lnTo>
                    <a:pt x="123282" y="720052"/>
                  </a:lnTo>
                  <a:lnTo>
                    <a:pt x="141303" y="717185"/>
                  </a:lnTo>
                  <a:lnTo>
                    <a:pt x="141303" y="780260"/>
                  </a:lnTo>
                  <a:lnTo>
                    <a:pt x="122873" y="783127"/>
                  </a:lnTo>
                  <a:lnTo>
                    <a:pt x="122463" y="853574"/>
                  </a:lnTo>
                  <a:lnTo>
                    <a:pt x="68399" y="853574"/>
                  </a:lnTo>
                  <a:lnTo>
                    <a:pt x="68399" y="792138"/>
                  </a:lnTo>
                  <a:lnTo>
                    <a:pt x="2048" y="802377"/>
                  </a:lnTo>
                  <a:lnTo>
                    <a:pt x="2048" y="738893"/>
                  </a:lnTo>
                  <a:lnTo>
                    <a:pt x="68399" y="728653"/>
                  </a:lnTo>
                  <a:lnTo>
                    <a:pt x="68399" y="694249"/>
                  </a:lnTo>
                  <a:lnTo>
                    <a:pt x="0" y="694249"/>
                  </a:lnTo>
                  <a:lnTo>
                    <a:pt x="17202" y="572196"/>
                  </a:lnTo>
                  <a:lnTo>
                    <a:pt x="1229" y="572196"/>
                  </a:lnTo>
                  <a:lnTo>
                    <a:pt x="1229" y="513627"/>
                  </a:lnTo>
                  <a:lnTo>
                    <a:pt x="25803" y="513627"/>
                  </a:lnTo>
                  <a:close/>
                  <a:moveTo>
                    <a:pt x="166697" y="486595"/>
                  </a:moveTo>
                  <a:lnTo>
                    <a:pt x="219123" y="486595"/>
                  </a:lnTo>
                  <a:lnTo>
                    <a:pt x="207245" y="541068"/>
                  </a:lnTo>
                  <a:lnTo>
                    <a:pt x="321926" y="541068"/>
                  </a:lnTo>
                  <a:lnTo>
                    <a:pt x="321926" y="622164"/>
                  </a:lnTo>
                  <a:lnTo>
                    <a:pt x="277282" y="622164"/>
                  </a:lnTo>
                  <a:lnTo>
                    <a:pt x="277282" y="594313"/>
                  </a:lnTo>
                  <a:lnTo>
                    <a:pt x="266633" y="594313"/>
                  </a:lnTo>
                  <a:lnTo>
                    <a:pt x="266633" y="646329"/>
                  </a:lnTo>
                  <a:cubicBezTo>
                    <a:pt x="266798" y="657070"/>
                    <a:pt x="269080" y="670223"/>
                    <a:pt x="273481" y="685789"/>
                  </a:cubicBezTo>
                  <a:cubicBezTo>
                    <a:pt x="277882" y="701355"/>
                    <a:pt x="283415" y="717554"/>
                    <a:pt x="290081" y="734387"/>
                  </a:cubicBezTo>
                  <a:cubicBezTo>
                    <a:pt x="296748" y="751221"/>
                    <a:pt x="303561" y="766908"/>
                    <a:pt x="310522" y="781450"/>
                  </a:cubicBezTo>
                  <a:cubicBezTo>
                    <a:pt x="317483" y="795992"/>
                    <a:pt x="323605" y="807610"/>
                    <a:pt x="328889" y="816302"/>
                  </a:cubicBezTo>
                  <a:lnTo>
                    <a:pt x="280968" y="853164"/>
                  </a:lnTo>
                  <a:cubicBezTo>
                    <a:pt x="271045" y="836406"/>
                    <a:pt x="262427" y="818726"/>
                    <a:pt x="255114" y="800124"/>
                  </a:cubicBezTo>
                  <a:cubicBezTo>
                    <a:pt x="247801" y="781523"/>
                    <a:pt x="241129" y="761795"/>
                    <a:pt x="235096" y="740941"/>
                  </a:cubicBezTo>
                  <a:cubicBezTo>
                    <a:pt x="229166" y="760361"/>
                    <a:pt x="221572" y="779680"/>
                    <a:pt x="212313" y="798896"/>
                  </a:cubicBezTo>
                  <a:cubicBezTo>
                    <a:pt x="203055" y="818111"/>
                    <a:pt x="193311" y="836201"/>
                    <a:pt x="183080" y="853164"/>
                  </a:cubicBezTo>
                  <a:lnTo>
                    <a:pt x="135160" y="813845"/>
                  </a:lnTo>
                  <a:cubicBezTo>
                    <a:pt x="140976" y="806227"/>
                    <a:pt x="147749" y="795199"/>
                    <a:pt x="155479" y="780759"/>
                  </a:cubicBezTo>
                  <a:cubicBezTo>
                    <a:pt x="163208" y="766319"/>
                    <a:pt x="170787" y="750555"/>
                    <a:pt x="178216" y="733466"/>
                  </a:cubicBezTo>
                  <a:cubicBezTo>
                    <a:pt x="185645" y="716377"/>
                    <a:pt x="191817" y="700049"/>
                    <a:pt x="196730" y="684483"/>
                  </a:cubicBezTo>
                  <a:cubicBezTo>
                    <a:pt x="201644" y="668917"/>
                    <a:pt x="204193" y="656199"/>
                    <a:pt x="204378" y="646329"/>
                  </a:cubicBezTo>
                  <a:lnTo>
                    <a:pt x="204378" y="594313"/>
                  </a:lnTo>
                  <a:lnTo>
                    <a:pt x="195777" y="594313"/>
                  </a:lnTo>
                  <a:lnTo>
                    <a:pt x="190043" y="621345"/>
                  </a:lnTo>
                  <a:lnTo>
                    <a:pt x="135569" y="621345"/>
                  </a:lnTo>
                  <a:close/>
                  <a:moveTo>
                    <a:pt x="1218647" y="485366"/>
                  </a:moveTo>
                  <a:lnTo>
                    <a:pt x="1275579" y="485366"/>
                  </a:lnTo>
                  <a:lnTo>
                    <a:pt x="1258376" y="543935"/>
                  </a:lnTo>
                  <a:lnTo>
                    <a:pt x="1379611" y="543935"/>
                  </a:lnTo>
                  <a:lnTo>
                    <a:pt x="1379611" y="602095"/>
                  </a:lnTo>
                  <a:lnTo>
                    <a:pt x="1312031" y="602095"/>
                  </a:lnTo>
                  <a:lnTo>
                    <a:pt x="1312031" y="636499"/>
                  </a:lnTo>
                  <a:lnTo>
                    <a:pt x="1371009" y="636499"/>
                  </a:lnTo>
                  <a:lnTo>
                    <a:pt x="1371009" y="694249"/>
                  </a:lnTo>
                  <a:lnTo>
                    <a:pt x="1312031" y="694249"/>
                  </a:lnTo>
                  <a:lnTo>
                    <a:pt x="1312031" y="725377"/>
                  </a:lnTo>
                  <a:lnTo>
                    <a:pt x="1371009" y="725377"/>
                  </a:lnTo>
                  <a:lnTo>
                    <a:pt x="1371009" y="783127"/>
                  </a:lnTo>
                  <a:lnTo>
                    <a:pt x="1312031" y="783127"/>
                  </a:lnTo>
                  <a:lnTo>
                    <a:pt x="1312031" y="849068"/>
                  </a:lnTo>
                  <a:lnTo>
                    <a:pt x="1248956" y="849068"/>
                  </a:lnTo>
                  <a:lnTo>
                    <a:pt x="1248956" y="602095"/>
                  </a:lnTo>
                  <a:lnTo>
                    <a:pt x="1241584" y="602095"/>
                  </a:lnTo>
                  <a:lnTo>
                    <a:pt x="1228887" y="645919"/>
                  </a:lnTo>
                  <a:lnTo>
                    <a:pt x="1171956" y="645919"/>
                  </a:lnTo>
                  <a:close/>
                  <a:moveTo>
                    <a:pt x="559670" y="485366"/>
                  </a:moveTo>
                  <a:lnTo>
                    <a:pt x="624792" y="485366"/>
                  </a:lnTo>
                  <a:lnTo>
                    <a:pt x="624792" y="557451"/>
                  </a:lnTo>
                  <a:lnTo>
                    <a:pt x="673941" y="557451"/>
                  </a:lnTo>
                  <a:lnTo>
                    <a:pt x="673941" y="616430"/>
                  </a:lnTo>
                  <a:lnTo>
                    <a:pt x="624792" y="616430"/>
                  </a:lnTo>
                  <a:lnTo>
                    <a:pt x="624792" y="663121"/>
                  </a:lnTo>
                  <a:lnTo>
                    <a:pt x="681723" y="663121"/>
                  </a:lnTo>
                  <a:lnTo>
                    <a:pt x="681723" y="726606"/>
                  </a:lnTo>
                  <a:lnTo>
                    <a:pt x="624792" y="726606"/>
                  </a:lnTo>
                  <a:lnTo>
                    <a:pt x="624792" y="849068"/>
                  </a:lnTo>
                  <a:lnTo>
                    <a:pt x="559670" y="849068"/>
                  </a:lnTo>
                  <a:lnTo>
                    <a:pt x="559670" y="726606"/>
                  </a:lnTo>
                  <a:lnTo>
                    <a:pt x="478574" y="726606"/>
                  </a:lnTo>
                  <a:lnTo>
                    <a:pt x="478574" y="663121"/>
                  </a:lnTo>
                  <a:lnTo>
                    <a:pt x="559670" y="663121"/>
                  </a:lnTo>
                  <a:lnTo>
                    <a:pt x="559670" y="616430"/>
                  </a:lnTo>
                  <a:lnTo>
                    <a:pt x="529361" y="616430"/>
                  </a:lnTo>
                  <a:lnTo>
                    <a:pt x="524856" y="645919"/>
                  </a:lnTo>
                  <a:lnTo>
                    <a:pt x="464649" y="645919"/>
                  </a:lnTo>
                  <a:lnTo>
                    <a:pt x="493728" y="493148"/>
                  </a:lnTo>
                  <a:lnTo>
                    <a:pt x="549431" y="493148"/>
                  </a:lnTo>
                  <a:lnTo>
                    <a:pt x="538781" y="557451"/>
                  </a:lnTo>
                  <a:lnTo>
                    <a:pt x="559670" y="557451"/>
                  </a:lnTo>
                  <a:close/>
                  <a:moveTo>
                    <a:pt x="1146153" y="480861"/>
                  </a:moveTo>
                  <a:lnTo>
                    <a:pt x="1200626" y="494377"/>
                  </a:lnTo>
                  <a:lnTo>
                    <a:pt x="1167860" y="555403"/>
                  </a:lnTo>
                  <a:lnTo>
                    <a:pt x="1167860" y="849068"/>
                  </a:lnTo>
                  <a:lnTo>
                    <a:pt x="1105605" y="849068"/>
                  </a:lnTo>
                  <a:lnTo>
                    <a:pt x="1105605" y="671313"/>
                  </a:lnTo>
                  <a:lnTo>
                    <a:pt x="1087174" y="705308"/>
                  </a:lnTo>
                  <a:lnTo>
                    <a:pt x="1051131" y="656978"/>
                  </a:lnTo>
                  <a:close/>
                  <a:moveTo>
                    <a:pt x="435569" y="480041"/>
                  </a:moveTo>
                  <a:lnTo>
                    <a:pt x="486356" y="501749"/>
                  </a:lnTo>
                  <a:lnTo>
                    <a:pt x="460143" y="549669"/>
                  </a:lnTo>
                  <a:lnTo>
                    <a:pt x="460143" y="849068"/>
                  </a:lnTo>
                  <a:lnTo>
                    <a:pt x="397478" y="849068"/>
                  </a:lnTo>
                  <a:lnTo>
                    <a:pt x="397478" y="663941"/>
                  </a:lnTo>
                  <a:lnTo>
                    <a:pt x="378228" y="699164"/>
                  </a:lnTo>
                  <a:lnTo>
                    <a:pt x="340547" y="649605"/>
                  </a:lnTo>
                  <a:close/>
                  <a:moveTo>
                    <a:pt x="1127112" y="298171"/>
                  </a:moveTo>
                  <a:lnTo>
                    <a:pt x="1198788" y="298171"/>
                  </a:lnTo>
                  <a:lnTo>
                    <a:pt x="1198788" y="344863"/>
                  </a:lnTo>
                  <a:lnTo>
                    <a:pt x="1127112" y="344863"/>
                  </a:lnTo>
                  <a:close/>
                  <a:moveTo>
                    <a:pt x="473259" y="240011"/>
                  </a:moveTo>
                  <a:cubicBezTo>
                    <a:pt x="489659" y="251855"/>
                    <a:pt x="506827" y="266668"/>
                    <a:pt x="524763" y="284450"/>
                  </a:cubicBezTo>
                  <a:cubicBezTo>
                    <a:pt x="542699" y="302233"/>
                    <a:pt x="557615" y="319503"/>
                    <a:pt x="569509" y="336261"/>
                  </a:cubicBezTo>
                  <a:lnTo>
                    <a:pt x="524456" y="389097"/>
                  </a:lnTo>
                  <a:cubicBezTo>
                    <a:pt x="513799" y="367602"/>
                    <a:pt x="500914" y="346288"/>
                    <a:pt x="485802" y="325152"/>
                  </a:cubicBezTo>
                  <a:cubicBezTo>
                    <a:pt x="470691" y="304016"/>
                    <a:pt x="455861" y="286694"/>
                    <a:pt x="441312" y="273187"/>
                  </a:cubicBezTo>
                  <a:close/>
                  <a:moveTo>
                    <a:pt x="838791" y="112634"/>
                  </a:moveTo>
                  <a:lnTo>
                    <a:pt x="814216" y="235916"/>
                  </a:lnTo>
                  <a:lnTo>
                    <a:pt x="863775" y="235916"/>
                  </a:lnTo>
                  <a:lnTo>
                    <a:pt x="840429" y="112634"/>
                  </a:lnTo>
                  <a:close/>
                  <a:moveTo>
                    <a:pt x="67065" y="104852"/>
                  </a:moveTo>
                  <a:lnTo>
                    <a:pt x="67065" y="180623"/>
                  </a:lnTo>
                  <a:lnTo>
                    <a:pt x="87954" y="180623"/>
                  </a:lnTo>
                  <a:cubicBezTo>
                    <a:pt x="97186" y="180563"/>
                    <a:pt x="104832" y="177201"/>
                    <a:pt x="110890" y="170537"/>
                  </a:cubicBezTo>
                  <a:cubicBezTo>
                    <a:pt x="116948" y="163873"/>
                    <a:pt x="120088" y="154265"/>
                    <a:pt x="120310" y="141713"/>
                  </a:cubicBezTo>
                  <a:cubicBezTo>
                    <a:pt x="120088" y="128889"/>
                    <a:pt x="116948" y="119519"/>
                    <a:pt x="110890" y="113606"/>
                  </a:cubicBezTo>
                  <a:cubicBezTo>
                    <a:pt x="104832" y="107693"/>
                    <a:pt x="97186" y="104775"/>
                    <a:pt x="87954" y="104852"/>
                  </a:cubicBezTo>
                  <a:close/>
                  <a:moveTo>
                    <a:pt x="1203703" y="101985"/>
                  </a:moveTo>
                  <a:lnTo>
                    <a:pt x="1274969" y="101985"/>
                  </a:lnTo>
                  <a:lnTo>
                    <a:pt x="1274969" y="120825"/>
                  </a:lnTo>
                  <a:lnTo>
                    <a:pt x="1356065" y="120825"/>
                  </a:lnTo>
                  <a:lnTo>
                    <a:pt x="1356065" y="160963"/>
                  </a:lnTo>
                  <a:lnTo>
                    <a:pt x="1274969" y="160963"/>
                  </a:lnTo>
                  <a:lnTo>
                    <a:pt x="1274969" y="175708"/>
                  </a:lnTo>
                  <a:lnTo>
                    <a:pt x="1388421" y="175708"/>
                  </a:lnTo>
                  <a:lnTo>
                    <a:pt x="1388421" y="222809"/>
                  </a:lnTo>
                  <a:lnTo>
                    <a:pt x="1338863" y="222809"/>
                  </a:lnTo>
                  <a:lnTo>
                    <a:pt x="1338863" y="237554"/>
                  </a:lnTo>
                  <a:lnTo>
                    <a:pt x="1385145" y="237554"/>
                  </a:lnTo>
                  <a:lnTo>
                    <a:pt x="1385145" y="285474"/>
                  </a:lnTo>
                  <a:lnTo>
                    <a:pt x="1338863" y="285474"/>
                  </a:lnTo>
                  <a:lnTo>
                    <a:pt x="1338863" y="363703"/>
                  </a:lnTo>
                  <a:lnTo>
                    <a:pt x="1252852" y="363703"/>
                  </a:lnTo>
                  <a:lnTo>
                    <a:pt x="1268416" y="345682"/>
                  </a:lnTo>
                  <a:lnTo>
                    <a:pt x="1268416" y="285474"/>
                  </a:lnTo>
                  <a:lnTo>
                    <a:pt x="1093937" y="285474"/>
                  </a:lnTo>
                  <a:lnTo>
                    <a:pt x="1093937" y="237554"/>
                  </a:lnTo>
                  <a:lnTo>
                    <a:pt x="1268416" y="237554"/>
                  </a:lnTo>
                  <a:lnTo>
                    <a:pt x="1268416" y="222809"/>
                  </a:lnTo>
                  <a:lnTo>
                    <a:pt x="1089841" y="222809"/>
                  </a:lnTo>
                  <a:lnTo>
                    <a:pt x="1089841" y="175708"/>
                  </a:lnTo>
                  <a:lnTo>
                    <a:pt x="1203703" y="175708"/>
                  </a:lnTo>
                  <a:lnTo>
                    <a:pt x="1203703" y="160963"/>
                  </a:lnTo>
                  <a:lnTo>
                    <a:pt x="1122607" y="160963"/>
                  </a:lnTo>
                  <a:lnTo>
                    <a:pt x="1122607" y="120825"/>
                  </a:lnTo>
                  <a:lnTo>
                    <a:pt x="1203703" y="120825"/>
                  </a:lnTo>
                  <a:close/>
                  <a:moveTo>
                    <a:pt x="974312" y="49559"/>
                  </a:moveTo>
                  <a:lnTo>
                    <a:pt x="1040254" y="49559"/>
                  </a:lnTo>
                  <a:lnTo>
                    <a:pt x="1040254" y="339538"/>
                  </a:lnTo>
                  <a:lnTo>
                    <a:pt x="974312" y="339538"/>
                  </a:lnTo>
                  <a:close/>
                  <a:moveTo>
                    <a:pt x="799881" y="49559"/>
                  </a:moveTo>
                  <a:lnTo>
                    <a:pt x="882205" y="49559"/>
                  </a:lnTo>
                  <a:lnTo>
                    <a:pt x="952243" y="339538"/>
                  </a:lnTo>
                  <a:lnTo>
                    <a:pt x="883844" y="339538"/>
                  </a:lnTo>
                  <a:lnTo>
                    <a:pt x="871966" y="286703"/>
                  </a:lnTo>
                  <a:lnTo>
                    <a:pt x="806844" y="286703"/>
                  </a:lnTo>
                  <a:lnTo>
                    <a:pt x="794966" y="339538"/>
                  </a:lnTo>
                  <a:lnTo>
                    <a:pt x="729434" y="339538"/>
                  </a:lnTo>
                  <a:close/>
                  <a:moveTo>
                    <a:pt x="2762" y="49559"/>
                  </a:moveTo>
                  <a:lnTo>
                    <a:pt x="92869" y="49559"/>
                  </a:lnTo>
                  <a:cubicBezTo>
                    <a:pt x="106989" y="49400"/>
                    <a:pt x="120798" y="52130"/>
                    <a:pt x="134297" y="57750"/>
                  </a:cubicBezTo>
                  <a:cubicBezTo>
                    <a:pt x="147795" y="63371"/>
                    <a:pt x="158995" y="72836"/>
                    <a:pt x="167897" y="86148"/>
                  </a:cubicBezTo>
                  <a:cubicBezTo>
                    <a:pt x="176799" y="99459"/>
                    <a:pt x="181415" y="117571"/>
                    <a:pt x="181747" y="140485"/>
                  </a:cubicBezTo>
                  <a:cubicBezTo>
                    <a:pt x="181476" y="162010"/>
                    <a:pt x="177193" y="179667"/>
                    <a:pt x="168898" y="193456"/>
                  </a:cubicBezTo>
                  <a:cubicBezTo>
                    <a:pt x="160603" y="207245"/>
                    <a:pt x="149918" y="217439"/>
                    <a:pt x="136845" y="224038"/>
                  </a:cubicBezTo>
                  <a:cubicBezTo>
                    <a:pt x="123771" y="230637"/>
                    <a:pt x="109932" y="233913"/>
                    <a:pt x="95326" y="233868"/>
                  </a:cubicBezTo>
                  <a:lnTo>
                    <a:pt x="67065" y="233868"/>
                  </a:lnTo>
                  <a:lnTo>
                    <a:pt x="67065" y="339538"/>
                  </a:lnTo>
                  <a:lnTo>
                    <a:pt x="2762" y="339538"/>
                  </a:lnTo>
                  <a:close/>
                  <a:moveTo>
                    <a:pt x="292179" y="41777"/>
                  </a:moveTo>
                  <a:cubicBezTo>
                    <a:pt x="308016" y="41862"/>
                    <a:pt x="322215" y="44456"/>
                    <a:pt x="334775" y="49559"/>
                  </a:cubicBezTo>
                  <a:cubicBezTo>
                    <a:pt x="347335" y="54662"/>
                    <a:pt x="357848" y="61761"/>
                    <a:pt x="366312" y="70857"/>
                  </a:cubicBezTo>
                  <a:lnTo>
                    <a:pt x="332318" y="119187"/>
                  </a:lnTo>
                  <a:cubicBezTo>
                    <a:pt x="327317" y="113419"/>
                    <a:pt x="321549" y="108981"/>
                    <a:pt x="315013" y="105876"/>
                  </a:cubicBezTo>
                  <a:cubicBezTo>
                    <a:pt x="308477" y="102770"/>
                    <a:pt x="301685" y="101200"/>
                    <a:pt x="294637" y="101165"/>
                  </a:cubicBezTo>
                  <a:cubicBezTo>
                    <a:pt x="286991" y="101080"/>
                    <a:pt x="280370" y="103401"/>
                    <a:pt x="274772" y="108128"/>
                  </a:cubicBezTo>
                  <a:cubicBezTo>
                    <a:pt x="269175" y="112855"/>
                    <a:pt x="266240" y="120501"/>
                    <a:pt x="265967" y="131064"/>
                  </a:cubicBezTo>
                  <a:cubicBezTo>
                    <a:pt x="265992" y="139776"/>
                    <a:pt x="269013" y="146824"/>
                    <a:pt x="275028" y="152209"/>
                  </a:cubicBezTo>
                  <a:cubicBezTo>
                    <a:pt x="281044" y="157593"/>
                    <a:pt x="289901" y="163105"/>
                    <a:pt x="301600" y="168745"/>
                  </a:cubicBezTo>
                  <a:cubicBezTo>
                    <a:pt x="310739" y="172980"/>
                    <a:pt x="319993" y="178482"/>
                    <a:pt x="329360" y="185250"/>
                  </a:cubicBezTo>
                  <a:cubicBezTo>
                    <a:pt x="338727" y="192018"/>
                    <a:pt x="346615" y="200856"/>
                    <a:pt x="353024" y="211766"/>
                  </a:cubicBezTo>
                  <a:cubicBezTo>
                    <a:pt x="359433" y="222675"/>
                    <a:pt x="362770" y="236459"/>
                    <a:pt x="363036" y="253118"/>
                  </a:cubicBezTo>
                  <a:cubicBezTo>
                    <a:pt x="362803" y="274009"/>
                    <a:pt x="358536" y="291433"/>
                    <a:pt x="350233" y="305392"/>
                  </a:cubicBezTo>
                  <a:cubicBezTo>
                    <a:pt x="341930" y="319350"/>
                    <a:pt x="330988" y="329827"/>
                    <a:pt x="317406" y="336823"/>
                  </a:cubicBezTo>
                  <a:cubicBezTo>
                    <a:pt x="303824" y="343818"/>
                    <a:pt x="288999" y="347317"/>
                    <a:pt x="272929" y="347320"/>
                  </a:cubicBezTo>
                  <a:cubicBezTo>
                    <a:pt x="255343" y="347055"/>
                    <a:pt x="239421" y="343796"/>
                    <a:pt x="225163" y="337541"/>
                  </a:cubicBezTo>
                  <a:cubicBezTo>
                    <a:pt x="210904" y="331287"/>
                    <a:pt x="199385" y="323624"/>
                    <a:pt x="190605" y="314554"/>
                  </a:cubicBezTo>
                  <a:lnTo>
                    <a:pt x="224190" y="265405"/>
                  </a:lnTo>
                  <a:cubicBezTo>
                    <a:pt x="230462" y="272044"/>
                    <a:pt x="237680" y="277300"/>
                    <a:pt x="245846" y="281174"/>
                  </a:cubicBezTo>
                  <a:cubicBezTo>
                    <a:pt x="254012" y="285048"/>
                    <a:pt x="262357" y="287027"/>
                    <a:pt x="270881" y="287112"/>
                  </a:cubicBezTo>
                  <a:cubicBezTo>
                    <a:pt x="279047" y="287036"/>
                    <a:pt x="285754" y="284425"/>
                    <a:pt x="291002" y="279279"/>
                  </a:cubicBezTo>
                  <a:cubicBezTo>
                    <a:pt x="296249" y="274134"/>
                    <a:pt x="298963" y="266915"/>
                    <a:pt x="299142" y="257623"/>
                  </a:cubicBezTo>
                  <a:cubicBezTo>
                    <a:pt x="299099" y="248459"/>
                    <a:pt x="295806" y="240882"/>
                    <a:pt x="289261" y="234892"/>
                  </a:cubicBezTo>
                  <a:cubicBezTo>
                    <a:pt x="282716" y="228902"/>
                    <a:pt x="273177" y="222963"/>
                    <a:pt x="260642" y="217075"/>
                  </a:cubicBezTo>
                  <a:cubicBezTo>
                    <a:pt x="244438" y="209805"/>
                    <a:pt x="230871" y="199975"/>
                    <a:pt x="219941" y="187586"/>
                  </a:cubicBezTo>
                  <a:cubicBezTo>
                    <a:pt x="209010" y="175196"/>
                    <a:pt x="203327" y="157175"/>
                    <a:pt x="202892" y="133522"/>
                  </a:cubicBezTo>
                  <a:cubicBezTo>
                    <a:pt x="203213" y="112146"/>
                    <a:pt x="207804" y="94691"/>
                    <a:pt x="216666" y="81157"/>
                  </a:cubicBezTo>
                  <a:cubicBezTo>
                    <a:pt x="225527" y="67623"/>
                    <a:pt x="236733" y="57662"/>
                    <a:pt x="250281" y="51273"/>
                  </a:cubicBezTo>
                  <a:cubicBezTo>
                    <a:pt x="263830" y="44884"/>
                    <a:pt x="277796" y="41719"/>
                    <a:pt x="292179" y="41777"/>
                  </a:cubicBezTo>
                  <a:close/>
                  <a:moveTo>
                    <a:pt x="1258176" y="0"/>
                  </a:moveTo>
                  <a:lnTo>
                    <a:pt x="1308964" y="0"/>
                  </a:lnTo>
                  <a:lnTo>
                    <a:pt x="1302820" y="25394"/>
                  </a:lnTo>
                  <a:lnTo>
                    <a:pt x="1382277" y="25394"/>
                  </a:lnTo>
                  <a:lnTo>
                    <a:pt x="1382277" y="65942"/>
                  </a:lnTo>
                  <a:lnTo>
                    <a:pt x="1361799" y="65942"/>
                  </a:lnTo>
                  <a:lnTo>
                    <a:pt x="1361799" y="94612"/>
                  </a:lnTo>
                  <a:lnTo>
                    <a:pt x="1306506" y="94612"/>
                  </a:lnTo>
                  <a:lnTo>
                    <a:pt x="1306506" y="65942"/>
                  </a:lnTo>
                  <a:lnTo>
                    <a:pt x="1293400" y="65942"/>
                  </a:lnTo>
                  <a:lnTo>
                    <a:pt x="1286847" y="94612"/>
                  </a:lnTo>
                  <a:lnTo>
                    <a:pt x="1234011" y="94612"/>
                  </a:lnTo>
                  <a:close/>
                  <a:moveTo>
                    <a:pt x="1114415" y="0"/>
                  </a:moveTo>
                  <a:lnTo>
                    <a:pt x="1165203" y="0"/>
                  </a:lnTo>
                  <a:lnTo>
                    <a:pt x="1159059" y="25394"/>
                  </a:lnTo>
                  <a:lnTo>
                    <a:pt x="1233192" y="25394"/>
                  </a:lnTo>
                  <a:lnTo>
                    <a:pt x="1233192" y="65942"/>
                  </a:lnTo>
                  <a:lnTo>
                    <a:pt x="1218447" y="65942"/>
                  </a:lnTo>
                  <a:lnTo>
                    <a:pt x="1218447" y="94612"/>
                  </a:lnTo>
                  <a:lnTo>
                    <a:pt x="1162745" y="94612"/>
                  </a:lnTo>
                  <a:lnTo>
                    <a:pt x="1162745" y="65942"/>
                  </a:lnTo>
                  <a:lnTo>
                    <a:pt x="1149639" y="65942"/>
                  </a:lnTo>
                  <a:lnTo>
                    <a:pt x="1143086" y="94612"/>
                  </a:lnTo>
                  <a:lnTo>
                    <a:pt x="1090251" y="9461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xmlns="" id="{CFB0C85D-A01B-4226-BB22-2CCB5347D4E9}"/>
                </a:ext>
              </a:extLst>
            </p:cNvPr>
            <p:cNvSpPr txBox="1"/>
            <p:nvPr/>
          </p:nvSpPr>
          <p:spPr>
            <a:xfrm>
              <a:off x="8688506" y="2807851"/>
              <a:ext cx="1573378" cy="284379"/>
            </a:xfrm>
            <a:custGeom>
              <a:avLst/>
              <a:gdLst/>
              <a:ahLst/>
              <a:cxnLst/>
              <a:rect l="l" t="t" r="r" b="b"/>
              <a:pathLst>
                <a:path w="1573378" h="284379">
                  <a:moveTo>
                    <a:pt x="338938" y="212446"/>
                  </a:moveTo>
                  <a:lnTo>
                    <a:pt x="360274" y="212446"/>
                  </a:lnTo>
                  <a:lnTo>
                    <a:pt x="360274" y="274320"/>
                  </a:lnTo>
                  <a:lnTo>
                    <a:pt x="338938" y="274320"/>
                  </a:lnTo>
                  <a:close/>
                  <a:moveTo>
                    <a:pt x="290779" y="212446"/>
                  </a:moveTo>
                  <a:lnTo>
                    <a:pt x="312115" y="212446"/>
                  </a:lnTo>
                  <a:lnTo>
                    <a:pt x="312115" y="274320"/>
                  </a:lnTo>
                  <a:lnTo>
                    <a:pt x="290779" y="274320"/>
                  </a:lnTo>
                  <a:close/>
                  <a:moveTo>
                    <a:pt x="405689" y="210007"/>
                  </a:moveTo>
                  <a:lnTo>
                    <a:pt x="411175" y="271882"/>
                  </a:lnTo>
                  <a:lnTo>
                    <a:pt x="390144" y="273711"/>
                  </a:lnTo>
                  <a:lnTo>
                    <a:pt x="384658" y="211836"/>
                  </a:lnTo>
                  <a:close/>
                  <a:moveTo>
                    <a:pt x="245059" y="210007"/>
                  </a:moveTo>
                  <a:lnTo>
                    <a:pt x="266395" y="211836"/>
                  </a:lnTo>
                  <a:lnTo>
                    <a:pt x="261214" y="273711"/>
                  </a:lnTo>
                  <a:lnTo>
                    <a:pt x="239878" y="272187"/>
                  </a:lnTo>
                  <a:close/>
                  <a:moveTo>
                    <a:pt x="724510" y="194158"/>
                  </a:moveTo>
                  <a:cubicBezTo>
                    <a:pt x="732892" y="201022"/>
                    <a:pt x="741960" y="210306"/>
                    <a:pt x="751713" y="222009"/>
                  </a:cubicBezTo>
                  <a:cubicBezTo>
                    <a:pt x="761467" y="233712"/>
                    <a:pt x="769163" y="245053"/>
                    <a:pt x="774802" y="256032"/>
                  </a:cubicBezTo>
                  <a:lnTo>
                    <a:pt x="755599" y="277368"/>
                  </a:lnTo>
                  <a:cubicBezTo>
                    <a:pt x="749865" y="263728"/>
                    <a:pt x="743045" y="250470"/>
                    <a:pt x="735140" y="237592"/>
                  </a:cubicBezTo>
                  <a:cubicBezTo>
                    <a:pt x="727234" y="224714"/>
                    <a:pt x="719728" y="214503"/>
                    <a:pt x="712622" y="206959"/>
                  </a:cubicBezTo>
                  <a:close/>
                  <a:moveTo>
                    <a:pt x="613867" y="183795"/>
                  </a:moveTo>
                  <a:lnTo>
                    <a:pt x="635203" y="183795"/>
                  </a:lnTo>
                  <a:lnTo>
                    <a:pt x="635203" y="222199"/>
                  </a:lnTo>
                  <a:lnTo>
                    <a:pt x="613867" y="222199"/>
                  </a:lnTo>
                  <a:close/>
                  <a:moveTo>
                    <a:pt x="565099" y="183795"/>
                  </a:moveTo>
                  <a:lnTo>
                    <a:pt x="586436" y="183795"/>
                  </a:lnTo>
                  <a:lnTo>
                    <a:pt x="586436" y="222199"/>
                  </a:lnTo>
                  <a:lnTo>
                    <a:pt x="565099" y="222199"/>
                  </a:lnTo>
                  <a:close/>
                  <a:moveTo>
                    <a:pt x="515722" y="183795"/>
                  </a:moveTo>
                  <a:lnTo>
                    <a:pt x="537058" y="183795"/>
                  </a:lnTo>
                  <a:lnTo>
                    <a:pt x="537058" y="243840"/>
                  </a:lnTo>
                  <a:lnTo>
                    <a:pt x="651053" y="243840"/>
                  </a:lnTo>
                  <a:lnTo>
                    <a:pt x="651053" y="265176"/>
                  </a:lnTo>
                  <a:lnTo>
                    <a:pt x="515722" y="265176"/>
                  </a:lnTo>
                  <a:close/>
                  <a:moveTo>
                    <a:pt x="473050" y="183185"/>
                  </a:moveTo>
                  <a:lnTo>
                    <a:pt x="494081" y="184709"/>
                  </a:lnTo>
                  <a:lnTo>
                    <a:pt x="487985" y="269748"/>
                  </a:lnTo>
                  <a:lnTo>
                    <a:pt x="466649" y="268224"/>
                  </a:lnTo>
                  <a:close/>
                  <a:moveTo>
                    <a:pt x="1268273" y="151486"/>
                  </a:moveTo>
                  <a:lnTo>
                    <a:pt x="1289609" y="151486"/>
                  </a:lnTo>
                  <a:lnTo>
                    <a:pt x="1289609" y="175565"/>
                  </a:lnTo>
                  <a:lnTo>
                    <a:pt x="1343254" y="175565"/>
                  </a:lnTo>
                  <a:lnTo>
                    <a:pt x="1343254" y="196901"/>
                  </a:lnTo>
                  <a:lnTo>
                    <a:pt x="1299058" y="196901"/>
                  </a:lnTo>
                  <a:lnTo>
                    <a:pt x="1347826" y="243535"/>
                  </a:lnTo>
                  <a:lnTo>
                    <a:pt x="1332891" y="258775"/>
                  </a:lnTo>
                  <a:lnTo>
                    <a:pt x="1289609" y="217323"/>
                  </a:lnTo>
                  <a:lnTo>
                    <a:pt x="1289609" y="274320"/>
                  </a:lnTo>
                  <a:lnTo>
                    <a:pt x="1268273" y="274320"/>
                  </a:lnTo>
                  <a:lnTo>
                    <a:pt x="1268273" y="216103"/>
                  </a:lnTo>
                  <a:lnTo>
                    <a:pt x="1221638" y="258166"/>
                  </a:lnTo>
                  <a:lnTo>
                    <a:pt x="1207313" y="242316"/>
                  </a:lnTo>
                  <a:lnTo>
                    <a:pt x="1257300" y="196901"/>
                  </a:lnTo>
                  <a:lnTo>
                    <a:pt x="1211885" y="196901"/>
                  </a:lnTo>
                  <a:lnTo>
                    <a:pt x="1211885" y="175565"/>
                  </a:lnTo>
                  <a:lnTo>
                    <a:pt x="1268273" y="175565"/>
                  </a:lnTo>
                  <a:close/>
                  <a:moveTo>
                    <a:pt x="1033272" y="151486"/>
                  </a:moveTo>
                  <a:lnTo>
                    <a:pt x="1014984" y="169469"/>
                  </a:lnTo>
                  <a:lnTo>
                    <a:pt x="1039978" y="201473"/>
                  </a:lnTo>
                  <a:cubicBezTo>
                    <a:pt x="1046683" y="193713"/>
                    <a:pt x="1053008" y="185687"/>
                    <a:pt x="1058952" y="177394"/>
                  </a:cubicBezTo>
                  <a:cubicBezTo>
                    <a:pt x="1064895" y="169101"/>
                    <a:pt x="1070458" y="160465"/>
                    <a:pt x="1075639" y="151486"/>
                  </a:cubicBezTo>
                  <a:close/>
                  <a:moveTo>
                    <a:pt x="118872" y="151486"/>
                  </a:moveTo>
                  <a:lnTo>
                    <a:pt x="100584" y="169469"/>
                  </a:lnTo>
                  <a:lnTo>
                    <a:pt x="125578" y="201473"/>
                  </a:lnTo>
                  <a:cubicBezTo>
                    <a:pt x="132283" y="193713"/>
                    <a:pt x="138608" y="185687"/>
                    <a:pt x="144552" y="177394"/>
                  </a:cubicBezTo>
                  <a:cubicBezTo>
                    <a:pt x="150495" y="169101"/>
                    <a:pt x="156058" y="160465"/>
                    <a:pt x="161239" y="151486"/>
                  </a:cubicBezTo>
                  <a:close/>
                  <a:moveTo>
                    <a:pt x="227686" y="111557"/>
                  </a:moveTo>
                  <a:lnTo>
                    <a:pt x="310287" y="111557"/>
                  </a:lnTo>
                  <a:lnTo>
                    <a:pt x="287427" y="155448"/>
                  </a:lnTo>
                  <a:lnTo>
                    <a:pt x="322174" y="153010"/>
                  </a:lnTo>
                  <a:lnTo>
                    <a:pt x="323698" y="174346"/>
                  </a:lnTo>
                  <a:lnTo>
                    <a:pt x="284074" y="177089"/>
                  </a:lnTo>
                  <a:lnTo>
                    <a:pt x="284074" y="205131"/>
                  </a:lnTo>
                  <a:lnTo>
                    <a:pt x="262738" y="204826"/>
                  </a:lnTo>
                  <a:lnTo>
                    <a:pt x="262738" y="178613"/>
                  </a:lnTo>
                  <a:lnTo>
                    <a:pt x="224028" y="181051"/>
                  </a:lnTo>
                  <a:lnTo>
                    <a:pt x="222504" y="159715"/>
                  </a:lnTo>
                  <a:lnTo>
                    <a:pt x="263043" y="156972"/>
                  </a:lnTo>
                  <a:lnTo>
                    <a:pt x="263043" y="156058"/>
                  </a:lnTo>
                  <a:lnTo>
                    <a:pt x="274930" y="132893"/>
                  </a:lnTo>
                  <a:lnTo>
                    <a:pt x="227686" y="132893"/>
                  </a:lnTo>
                  <a:close/>
                  <a:moveTo>
                    <a:pt x="1303630" y="108204"/>
                  </a:moveTo>
                  <a:lnTo>
                    <a:pt x="1303630" y="124968"/>
                  </a:lnTo>
                  <a:lnTo>
                    <a:pt x="1318260" y="124968"/>
                  </a:lnTo>
                  <a:lnTo>
                    <a:pt x="1318260" y="108204"/>
                  </a:lnTo>
                  <a:close/>
                  <a:moveTo>
                    <a:pt x="1236574" y="108204"/>
                  </a:moveTo>
                  <a:lnTo>
                    <a:pt x="1236574" y="124968"/>
                  </a:lnTo>
                  <a:lnTo>
                    <a:pt x="1251204" y="124968"/>
                  </a:lnTo>
                  <a:lnTo>
                    <a:pt x="1251204" y="108204"/>
                  </a:lnTo>
                  <a:close/>
                  <a:moveTo>
                    <a:pt x="1056132" y="99975"/>
                  </a:moveTo>
                  <a:lnTo>
                    <a:pt x="1070763" y="115215"/>
                  </a:lnTo>
                  <a:lnTo>
                    <a:pt x="1055218" y="130150"/>
                  </a:lnTo>
                  <a:lnTo>
                    <a:pt x="1110996" y="130150"/>
                  </a:lnTo>
                  <a:lnTo>
                    <a:pt x="1103071" y="145695"/>
                  </a:lnTo>
                  <a:cubicBezTo>
                    <a:pt x="1088568" y="174371"/>
                    <a:pt x="1070407" y="200305"/>
                    <a:pt x="1048588" y="223495"/>
                  </a:cubicBezTo>
                  <a:cubicBezTo>
                    <a:pt x="1026770" y="246685"/>
                    <a:pt x="1001446" y="266980"/>
                    <a:pt x="972617" y="284379"/>
                  </a:cubicBezTo>
                  <a:lnTo>
                    <a:pt x="961644" y="266091"/>
                  </a:lnTo>
                  <a:cubicBezTo>
                    <a:pt x="973519" y="259074"/>
                    <a:pt x="984746" y="251466"/>
                    <a:pt x="995325" y="243269"/>
                  </a:cubicBezTo>
                  <a:cubicBezTo>
                    <a:pt x="1005904" y="235071"/>
                    <a:pt x="1015911" y="226321"/>
                    <a:pt x="1025347" y="217018"/>
                  </a:cubicBezTo>
                  <a:lnTo>
                    <a:pt x="999439" y="184404"/>
                  </a:lnTo>
                  <a:lnTo>
                    <a:pt x="970483" y="212751"/>
                  </a:lnTo>
                  <a:lnTo>
                    <a:pt x="955853" y="197511"/>
                  </a:lnTo>
                  <a:close/>
                  <a:moveTo>
                    <a:pt x="141732" y="99975"/>
                  </a:moveTo>
                  <a:lnTo>
                    <a:pt x="156363" y="115215"/>
                  </a:lnTo>
                  <a:lnTo>
                    <a:pt x="140818" y="130150"/>
                  </a:lnTo>
                  <a:lnTo>
                    <a:pt x="196596" y="130150"/>
                  </a:lnTo>
                  <a:lnTo>
                    <a:pt x="188671" y="145695"/>
                  </a:lnTo>
                  <a:cubicBezTo>
                    <a:pt x="174168" y="174371"/>
                    <a:pt x="156007" y="200305"/>
                    <a:pt x="134188" y="223495"/>
                  </a:cubicBezTo>
                  <a:cubicBezTo>
                    <a:pt x="112370" y="246685"/>
                    <a:pt x="87046" y="266980"/>
                    <a:pt x="58217" y="284379"/>
                  </a:cubicBezTo>
                  <a:lnTo>
                    <a:pt x="47244" y="266091"/>
                  </a:lnTo>
                  <a:cubicBezTo>
                    <a:pt x="59119" y="259074"/>
                    <a:pt x="70346" y="251466"/>
                    <a:pt x="80925" y="243269"/>
                  </a:cubicBezTo>
                  <a:cubicBezTo>
                    <a:pt x="91504" y="235071"/>
                    <a:pt x="101511" y="226321"/>
                    <a:pt x="110947" y="217018"/>
                  </a:cubicBezTo>
                  <a:lnTo>
                    <a:pt x="85039" y="184404"/>
                  </a:lnTo>
                  <a:lnTo>
                    <a:pt x="56083" y="212751"/>
                  </a:lnTo>
                  <a:lnTo>
                    <a:pt x="41453" y="197511"/>
                  </a:lnTo>
                  <a:close/>
                  <a:moveTo>
                    <a:pt x="1282294" y="86868"/>
                  </a:moveTo>
                  <a:lnTo>
                    <a:pt x="1339596" y="86868"/>
                  </a:lnTo>
                  <a:lnTo>
                    <a:pt x="1339596" y="146304"/>
                  </a:lnTo>
                  <a:lnTo>
                    <a:pt x="1282294" y="146304"/>
                  </a:lnTo>
                  <a:close/>
                  <a:moveTo>
                    <a:pt x="1215238" y="86868"/>
                  </a:moveTo>
                  <a:lnTo>
                    <a:pt x="1272540" y="86868"/>
                  </a:lnTo>
                  <a:lnTo>
                    <a:pt x="1272540" y="146304"/>
                  </a:lnTo>
                  <a:lnTo>
                    <a:pt x="1215238" y="146304"/>
                  </a:lnTo>
                  <a:close/>
                  <a:moveTo>
                    <a:pt x="256337" y="69495"/>
                  </a:moveTo>
                  <a:lnTo>
                    <a:pt x="256337" y="79248"/>
                  </a:lnTo>
                  <a:lnTo>
                    <a:pt x="291694" y="79248"/>
                  </a:lnTo>
                  <a:lnTo>
                    <a:pt x="291694" y="69495"/>
                  </a:lnTo>
                  <a:close/>
                  <a:moveTo>
                    <a:pt x="983895" y="54559"/>
                  </a:moveTo>
                  <a:lnTo>
                    <a:pt x="970483" y="67971"/>
                  </a:lnTo>
                  <a:lnTo>
                    <a:pt x="992124" y="103632"/>
                  </a:lnTo>
                  <a:cubicBezTo>
                    <a:pt x="999592" y="96653"/>
                    <a:pt x="1006678" y="89122"/>
                    <a:pt x="1013384" y="81039"/>
                  </a:cubicBezTo>
                  <a:cubicBezTo>
                    <a:pt x="1020090" y="72955"/>
                    <a:pt x="1026414" y="64129"/>
                    <a:pt x="1032358" y="54559"/>
                  </a:cubicBezTo>
                  <a:close/>
                  <a:moveTo>
                    <a:pt x="69495" y="54559"/>
                  </a:moveTo>
                  <a:lnTo>
                    <a:pt x="56083" y="67971"/>
                  </a:lnTo>
                  <a:lnTo>
                    <a:pt x="77724" y="103632"/>
                  </a:lnTo>
                  <a:cubicBezTo>
                    <a:pt x="85192" y="96653"/>
                    <a:pt x="92278" y="89122"/>
                    <a:pt x="98984" y="81039"/>
                  </a:cubicBezTo>
                  <a:cubicBezTo>
                    <a:pt x="105690" y="72955"/>
                    <a:pt x="112014" y="64129"/>
                    <a:pt x="117958" y="54559"/>
                  </a:cubicBezTo>
                  <a:close/>
                  <a:moveTo>
                    <a:pt x="235001" y="48159"/>
                  </a:moveTo>
                  <a:lnTo>
                    <a:pt x="313030" y="48159"/>
                  </a:lnTo>
                  <a:lnTo>
                    <a:pt x="313030" y="100584"/>
                  </a:lnTo>
                  <a:lnTo>
                    <a:pt x="235001" y="100584"/>
                  </a:lnTo>
                  <a:close/>
                  <a:moveTo>
                    <a:pt x="1258824" y="37491"/>
                  </a:moveTo>
                  <a:lnTo>
                    <a:pt x="1258824" y="54255"/>
                  </a:lnTo>
                  <a:lnTo>
                    <a:pt x="1297838" y="54255"/>
                  </a:lnTo>
                  <a:lnTo>
                    <a:pt x="1297838" y="37491"/>
                  </a:lnTo>
                  <a:close/>
                  <a:moveTo>
                    <a:pt x="1237488" y="16155"/>
                  </a:moveTo>
                  <a:lnTo>
                    <a:pt x="1319175" y="16155"/>
                  </a:lnTo>
                  <a:lnTo>
                    <a:pt x="1319175" y="75591"/>
                  </a:lnTo>
                  <a:lnTo>
                    <a:pt x="1237488" y="75591"/>
                  </a:lnTo>
                  <a:close/>
                  <a:moveTo>
                    <a:pt x="635508" y="11278"/>
                  </a:moveTo>
                  <a:lnTo>
                    <a:pt x="636422" y="32614"/>
                  </a:lnTo>
                  <a:lnTo>
                    <a:pt x="564795" y="35357"/>
                  </a:lnTo>
                  <a:lnTo>
                    <a:pt x="564795" y="82601"/>
                  </a:lnTo>
                  <a:lnTo>
                    <a:pt x="589484" y="82601"/>
                  </a:lnTo>
                  <a:lnTo>
                    <a:pt x="598323" y="45720"/>
                  </a:lnTo>
                  <a:lnTo>
                    <a:pt x="619049" y="50902"/>
                  </a:lnTo>
                  <a:lnTo>
                    <a:pt x="611734" y="82601"/>
                  </a:lnTo>
                  <a:lnTo>
                    <a:pt x="642214" y="82601"/>
                  </a:lnTo>
                  <a:lnTo>
                    <a:pt x="642214" y="103937"/>
                  </a:lnTo>
                  <a:lnTo>
                    <a:pt x="585216" y="103937"/>
                  </a:lnTo>
                  <a:lnTo>
                    <a:pt x="646176" y="151486"/>
                  </a:lnTo>
                  <a:lnTo>
                    <a:pt x="632765" y="168555"/>
                  </a:lnTo>
                  <a:lnTo>
                    <a:pt x="564795" y="115215"/>
                  </a:lnTo>
                  <a:lnTo>
                    <a:pt x="564795" y="173431"/>
                  </a:lnTo>
                  <a:lnTo>
                    <a:pt x="543459" y="173431"/>
                  </a:lnTo>
                  <a:lnTo>
                    <a:pt x="543459" y="114605"/>
                  </a:lnTo>
                  <a:lnTo>
                    <a:pt x="470916" y="168555"/>
                  </a:lnTo>
                  <a:lnTo>
                    <a:pt x="458115" y="151486"/>
                  </a:lnTo>
                  <a:lnTo>
                    <a:pt x="522123" y="103937"/>
                  </a:lnTo>
                  <a:lnTo>
                    <a:pt x="461468" y="103937"/>
                  </a:lnTo>
                  <a:lnTo>
                    <a:pt x="461468" y="82601"/>
                  </a:lnTo>
                  <a:lnTo>
                    <a:pt x="495300" y="82601"/>
                  </a:lnTo>
                  <a:lnTo>
                    <a:pt x="486461" y="50902"/>
                  </a:lnTo>
                  <a:lnTo>
                    <a:pt x="507188" y="45111"/>
                  </a:lnTo>
                  <a:lnTo>
                    <a:pt x="517551" y="82601"/>
                  </a:lnTo>
                  <a:lnTo>
                    <a:pt x="543459" y="82601"/>
                  </a:lnTo>
                  <a:lnTo>
                    <a:pt x="543459" y="35967"/>
                  </a:lnTo>
                  <a:lnTo>
                    <a:pt x="470002" y="38710"/>
                  </a:lnTo>
                  <a:lnTo>
                    <a:pt x="469088" y="17679"/>
                  </a:lnTo>
                  <a:close/>
                  <a:moveTo>
                    <a:pt x="1164336" y="8230"/>
                  </a:moveTo>
                  <a:lnTo>
                    <a:pt x="1185672" y="8230"/>
                  </a:lnTo>
                  <a:lnTo>
                    <a:pt x="1185672" y="65227"/>
                  </a:lnTo>
                  <a:lnTo>
                    <a:pt x="1207923" y="65227"/>
                  </a:lnTo>
                  <a:lnTo>
                    <a:pt x="1207923" y="86563"/>
                  </a:lnTo>
                  <a:lnTo>
                    <a:pt x="1185672" y="86563"/>
                  </a:lnTo>
                  <a:lnTo>
                    <a:pt x="1185672" y="149657"/>
                  </a:lnTo>
                  <a:lnTo>
                    <a:pt x="1204875" y="143866"/>
                  </a:lnTo>
                  <a:lnTo>
                    <a:pt x="1210971" y="164592"/>
                  </a:lnTo>
                  <a:lnTo>
                    <a:pt x="1185672" y="171907"/>
                  </a:lnTo>
                  <a:lnTo>
                    <a:pt x="1185672" y="274320"/>
                  </a:lnTo>
                  <a:lnTo>
                    <a:pt x="1164336" y="274320"/>
                  </a:lnTo>
                  <a:lnTo>
                    <a:pt x="1164336" y="178308"/>
                  </a:lnTo>
                  <a:lnTo>
                    <a:pt x="1139038" y="185623"/>
                  </a:lnTo>
                  <a:lnTo>
                    <a:pt x="1132942" y="164897"/>
                  </a:lnTo>
                  <a:lnTo>
                    <a:pt x="1164336" y="155753"/>
                  </a:lnTo>
                  <a:lnTo>
                    <a:pt x="1164336" y="86563"/>
                  </a:lnTo>
                  <a:lnTo>
                    <a:pt x="1138124" y="86563"/>
                  </a:lnTo>
                  <a:lnTo>
                    <a:pt x="1138124" y="65227"/>
                  </a:lnTo>
                  <a:lnTo>
                    <a:pt x="1164336" y="65227"/>
                  </a:lnTo>
                  <a:close/>
                  <a:moveTo>
                    <a:pt x="347472" y="3963"/>
                  </a:moveTo>
                  <a:lnTo>
                    <a:pt x="368808" y="4877"/>
                  </a:lnTo>
                  <a:lnTo>
                    <a:pt x="366979" y="40539"/>
                  </a:lnTo>
                  <a:lnTo>
                    <a:pt x="406603" y="40539"/>
                  </a:lnTo>
                  <a:lnTo>
                    <a:pt x="406603" y="174041"/>
                  </a:lnTo>
                  <a:lnTo>
                    <a:pt x="427025" y="174041"/>
                  </a:lnTo>
                  <a:lnTo>
                    <a:pt x="427025" y="195377"/>
                  </a:lnTo>
                  <a:lnTo>
                    <a:pt x="385267" y="195377"/>
                  </a:lnTo>
                  <a:lnTo>
                    <a:pt x="385267" y="131369"/>
                  </a:lnTo>
                  <a:lnTo>
                    <a:pt x="385267" y="61875"/>
                  </a:lnTo>
                  <a:lnTo>
                    <a:pt x="366065" y="61875"/>
                  </a:lnTo>
                  <a:lnTo>
                    <a:pt x="363322" y="119482"/>
                  </a:lnTo>
                  <a:lnTo>
                    <a:pt x="385267" y="131369"/>
                  </a:lnTo>
                  <a:lnTo>
                    <a:pt x="374904" y="150267"/>
                  </a:lnTo>
                  <a:lnTo>
                    <a:pt x="362103" y="143256"/>
                  </a:lnTo>
                  <a:lnTo>
                    <a:pt x="359055" y="204826"/>
                  </a:lnTo>
                  <a:lnTo>
                    <a:pt x="337719" y="203911"/>
                  </a:lnTo>
                  <a:lnTo>
                    <a:pt x="341071" y="131979"/>
                  </a:lnTo>
                  <a:lnTo>
                    <a:pt x="317602" y="118872"/>
                  </a:lnTo>
                  <a:lnTo>
                    <a:pt x="327965" y="99975"/>
                  </a:lnTo>
                  <a:lnTo>
                    <a:pt x="342291" y="107899"/>
                  </a:lnTo>
                  <a:lnTo>
                    <a:pt x="344729" y="61875"/>
                  </a:lnTo>
                  <a:lnTo>
                    <a:pt x="322783" y="61875"/>
                  </a:lnTo>
                  <a:lnTo>
                    <a:pt x="322783" y="40539"/>
                  </a:lnTo>
                  <a:lnTo>
                    <a:pt x="345643" y="40539"/>
                  </a:lnTo>
                  <a:close/>
                  <a:moveTo>
                    <a:pt x="263957" y="3658"/>
                  </a:moveTo>
                  <a:lnTo>
                    <a:pt x="285293" y="3658"/>
                  </a:lnTo>
                  <a:lnTo>
                    <a:pt x="285293" y="17374"/>
                  </a:lnTo>
                  <a:lnTo>
                    <a:pt x="321259" y="17374"/>
                  </a:lnTo>
                  <a:lnTo>
                    <a:pt x="321259" y="38710"/>
                  </a:lnTo>
                  <a:lnTo>
                    <a:pt x="223114" y="38710"/>
                  </a:lnTo>
                  <a:lnTo>
                    <a:pt x="223114" y="17374"/>
                  </a:lnTo>
                  <a:lnTo>
                    <a:pt x="263957" y="17374"/>
                  </a:lnTo>
                  <a:close/>
                  <a:moveTo>
                    <a:pt x="1476451" y="610"/>
                  </a:moveTo>
                  <a:lnTo>
                    <a:pt x="1497178" y="5791"/>
                  </a:lnTo>
                  <a:lnTo>
                    <a:pt x="1484376" y="56388"/>
                  </a:lnTo>
                  <a:lnTo>
                    <a:pt x="1573378" y="56388"/>
                  </a:lnTo>
                  <a:lnTo>
                    <a:pt x="1573378" y="77724"/>
                  </a:lnTo>
                  <a:lnTo>
                    <a:pt x="1521257" y="77724"/>
                  </a:lnTo>
                  <a:lnTo>
                    <a:pt x="1521257" y="127711"/>
                  </a:lnTo>
                  <a:lnTo>
                    <a:pt x="1567586" y="127711"/>
                  </a:lnTo>
                  <a:lnTo>
                    <a:pt x="1567586" y="149047"/>
                  </a:lnTo>
                  <a:lnTo>
                    <a:pt x="1521257" y="149047"/>
                  </a:lnTo>
                  <a:lnTo>
                    <a:pt x="1521257" y="193548"/>
                  </a:lnTo>
                  <a:lnTo>
                    <a:pt x="1567586" y="193548"/>
                  </a:lnTo>
                  <a:lnTo>
                    <a:pt x="1567586" y="214884"/>
                  </a:lnTo>
                  <a:lnTo>
                    <a:pt x="1521257" y="214884"/>
                  </a:lnTo>
                  <a:lnTo>
                    <a:pt x="1521257" y="272187"/>
                  </a:lnTo>
                  <a:lnTo>
                    <a:pt x="1499921" y="272187"/>
                  </a:lnTo>
                  <a:lnTo>
                    <a:pt x="1499921" y="77724"/>
                  </a:lnTo>
                  <a:lnTo>
                    <a:pt x="1479195" y="77724"/>
                  </a:lnTo>
                  <a:lnTo>
                    <a:pt x="1467307" y="124968"/>
                  </a:lnTo>
                  <a:lnTo>
                    <a:pt x="1446581" y="119787"/>
                  </a:lnTo>
                  <a:close/>
                  <a:moveTo>
                    <a:pt x="1007059" y="610"/>
                  </a:moveTo>
                  <a:lnTo>
                    <a:pt x="1022299" y="15545"/>
                  </a:lnTo>
                  <a:lnTo>
                    <a:pt x="1004926" y="33223"/>
                  </a:lnTo>
                  <a:lnTo>
                    <a:pt x="1068020" y="33223"/>
                  </a:lnTo>
                  <a:lnTo>
                    <a:pt x="1060095" y="48768"/>
                  </a:lnTo>
                  <a:cubicBezTo>
                    <a:pt x="1049246" y="69425"/>
                    <a:pt x="1036941" y="87310"/>
                    <a:pt x="1023180" y="102424"/>
                  </a:cubicBezTo>
                  <a:cubicBezTo>
                    <a:pt x="1009419" y="117538"/>
                    <a:pt x="994676" y="130908"/>
                    <a:pt x="978950" y="142534"/>
                  </a:cubicBezTo>
                  <a:cubicBezTo>
                    <a:pt x="963224" y="154159"/>
                    <a:pt x="946991" y="165068"/>
                    <a:pt x="930250" y="175260"/>
                  </a:cubicBezTo>
                  <a:lnTo>
                    <a:pt x="918972" y="156972"/>
                  </a:lnTo>
                  <a:cubicBezTo>
                    <a:pt x="928891" y="150914"/>
                    <a:pt x="938619" y="144666"/>
                    <a:pt x="948157" y="138227"/>
                  </a:cubicBezTo>
                  <a:cubicBezTo>
                    <a:pt x="957694" y="131788"/>
                    <a:pt x="966965" y="124930"/>
                    <a:pt x="975970" y="117653"/>
                  </a:cubicBezTo>
                  <a:lnTo>
                    <a:pt x="955243" y="83515"/>
                  </a:lnTo>
                  <a:lnTo>
                    <a:pt x="929640" y="109423"/>
                  </a:lnTo>
                  <a:lnTo>
                    <a:pt x="914400" y="94183"/>
                  </a:lnTo>
                  <a:close/>
                  <a:moveTo>
                    <a:pt x="92659" y="610"/>
                  </a:moveTo>
                  <a:lnTo>
                    <a:pt x="107899" y="15545"/>
                  </a:lnTo>
                  <a:lnTo>
                    <a:pt x="90526" y="33223"/>
                  </a:lnTo>
                  <a:lnTo>
                    <a:pt x="153619" y="33223"/>
                  </a:lnTo>
                  <a:lnTo>
                    <a:pt x="145695" y="48768"/>
                  </a:lnTo>
                  <a:cubicBezTo>
                    <a:pt x="134846" y="69425"/>
                    <a:pt x="122541" y="87310"/>
                    <a:pt x="108780" y="102424"/>
                  </a:cubicBezTo>
                  <a:cubicBezTo>
                    <a:pt x="95019" y="117538"/>
                    <a:pt x="80276" y="130908"/>
                    <a:pt x="64550" y="142534"/>
                  </a:cubicBezTo>
                  <a:cubicBezTo>
                    <a:pt x="48825" y="154159"/>
                    <a:pt x="32591" y="165068"/>
                    <a:pt x="15850" y="175260"/>
                  </a:cubicBezTo>
                  <a:lnTo>
                    <a:pt x="4572" y="156972"/>
                  </a:lnTo>
                  <a:cubicBezTo>
                    <a:pt x="14491" y="150914"/>
                    <a:pt x="24219" y="144666"/>
                    <a:pt x="33757" y="138227"/>
                  </a:cubicBezTo>
                  <a:cubicBezTo>
                    <a:pt x="43294" y="131788"/>
                    <a:pt x="52566" y="124930"/>
                    <a:pt x="61570" y="117653"/>
                  </a:cubicBezTo>
                  <a:lnTo>
                    <a:pt x="40843" y="83515"/>
                  </a:lnTo>
                  <a:lnTo>
                    <a:pt x="15240" y="109423"/>
                  </a:lnTo>
                  <a:lnTo>
                    <a:pt x="0" y="94183"/>
                  </a:lnTo>
                  <a:close/>
                  <a:moveTo>
                    <a:pt x="1428598" y="0"/>
                  </a:moveTo>
                  <a:lnTo>
                    <a:pt x="1448105" y="8839"/>
                  </a:lnTo>
                  <a:lnTo>
                    <a:pt x="1425550" y="57607"/>
                  </a:lnTo>
                  <a:lnTo>
                    <a:pt x="1425550" y="273406"/>
                  </a:lnTo>
                  <a:lnTo>
                    <a:pt x="1404214" y="273406"/>
                  </a:lnTo>
                  <a:lnTo>
                    <a:pt x="1404214" y="103937"/>
                  </a:lnTo>
                  <a:lnTo>
                    <a:pt x="1381354" y="153315"/>
                  </a:lnTo>
                  <a:lnTo>
                    <a:pt x="1362151" y="14417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B3BAF5B-31F2-4995-A140-7A6C00FDC898}"/>
              </a:ext>
            </a:extLst>
          </p:cNvPr>
          <p:cNvGrpSpPr/>
          <p:nvPr/>
        </p:nvGrpSpPr>
        <p:grpSpPr>
          <a:xfrm>
            <a:off x="5538075" y="3504230"/>
            <a:ext cx="2428875" cy="1956603"/>
            <a:chOff x="5538075" y="3504230"/>
            <a:chExt cx="2428875" cy="1956603"/>
          </a:xfrm>
        </p:grpSpPr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xmlns="" id="{74D23232-B974-4C2D-B041-992DBAD88189}"/>
                </a:ext>
              </a:extLst>
            </p:cNvPr>
            <p:cNvSpPr/>
            <p:nvPr/>
          </p:nvSpPr>
          <p:spPr>
            <a:xfrm>
              <a:off x="5538075" y="3504230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974DB0DE-D80F-4EE3-B96E-3F010830FC9E}"/>
                </a:ext>
              </a:extLst>
            </p:cNvPr>
            <p:cNvSpPr/>
            <p:nvPr/>
          </p:nvSpPr>
          <p:spPr>
            <a:xfrm>
              <a:off x="5538075" y="4952553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E09B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47B7B422-B100-4DA5-8DA0-004AE5D2DAF4}"/>
                </a:ext>
              </a:extLst>
            </p:cNvPr>
            <p:cNvSpPr txBox="1"/>
            <p:nvPr/>
          </p:nvSpPr>
          <p:spPr>
            <a:xfrm>
              <a:off x="6053626" y="3872771"/>
              <a:ext cx="1378381" cy="851116"/>
            </a:xfrm>
            <a:custGeom>
              <a:avLst/>
              <a:gdLst/>
              <a:ahLst/>
              <a:cxnLst/>
              <a:rect l="l" t="t" r="r" b="b"/>
              <a:pathLst>
                <a:path w="1378381" h="851116">
                  <a:moveTo>
                    <a:pt x="1159259" y="797052"/>
                  </a:moveTo>
                  <a:lnTo>
                    <a:pt x="1271482" y="797052"/>
                  </a:lnTo>
                  <a:lnTo>
                    <a:pt x="1271482" y="842105"/>
                  </a:lnTo>
                  <a:lnTo>
                    <a:pt x="1159259" y="842105"/>
                  </a:lnTo>
                  <a:close/>
                  <a:moveTo>
                    <a:pt x="1248956" y="627488"/>
                  </a:moveTo>
                  <a:lnTo>
                    <a:pt x="1205541" y="630764"/>
                  </a:lnTo>
                  <a:lnTo>
                    <a:pt x="1205541" y="650424"/>
                  </a:lnTo>
                  <a:lnTo>
                    <a:pt x="1251413" y="650424"/>
                  </a:lnTo>
                  <a:close/>
                  <a:moveTo>
                    <a:pt x="485946" y="612743"/>
                  </a:moveTo>
                  <a:lnTo>
                    <a:pt x="481441" y="620935"/>
                  </a:lnTo>
                  <a:lnTo>
                    <a:pt x="506425" y="627488"/>
                  </a:lnTo>
                  <a:cubicBezTo>
                    <a:pt x="515094" y="622982"/>
                    <a:pt x="522740" y="618067"/>
                    <a:pt x="529361" y="612743"/>
                  </a:cubicBezTo>
                  <a:close/>
                  <a:moveTo>
                    <a:pt x="112633" y="587759"/>
                  </a:moveTo>
                  <a:cubicBezTo>
                    <a:pt x="117607" y="604961"/>
                    <a:pt x="123734" y="621037"/>
                    <a:pt x="131012" y="635986"/>
                  </a:cubicBezTo>
                  <a:cubicBezTo>
                    <a:pt x="138291" y="650936"/>
                    <a:pt x="146363" y="664759"/>
                    <a:pt x="155228" y="677456"/>
                  </a:cubicBezTo>
                  <a:cubicBezTo>
                    <a:pt x="163864" y="664964"/>
                    <a:pt x="171680" y="651243"/>
                    <a:pt x="178677" y="636294"/>
                  </a:cubicBezTo>
                  <a:cubicBezTo>
                    <a:pt x="185674" y="621344"/>
                    <a:pt x="191647" y="605166"/>
                    <a:pt x="196596" y="587759"/>
                  </a:cubicBezTo>
                  <a:close/>
                  <a:moveTo>
                    <a:pt x="1334147" y="572605"/>
                  </a:moveTo>
                  <a:lnTo>
                    <a:pt x="1342748" y="620115"/>
                  </a:lnTo>
                  <a:lnTo>
                    <a:pt x="1308344" y="622982"/>
                  </a:lnTo>
                  <a:cubicBezTo>
                    <a:pt x="1308754" y="627505"/>
                    <a:pt x="1309265" y="632078"/>
                    <a:pt x="1309880" y="636703"/>
                  </a:cubicBezTo>
                  <a:cubicBezTo>
                    <a:pt x="1310494" y="641328"/>
                    <a:pt x="1311211" y="645902"/>
                    <a:pt x="1312030" y="650424"/>
                  </a:cubicBezTo>
                  <a:lnTo>
                    <a:pt x="1343158" y="650424"/>
                  </a:lnTo>
                  <a:lnTo>
                    <a:pt x="1343158" y="698344"/>
                  </a:lnTo>
                  <a:lnTo>
                    <a:pt x="1321041" y="698344"/>
                  </a:lnTo>
                  <a:cubicBezTo>
                    <a:pt x="1326212" y="721417"/>
                    <a:pt x="1332253" y="743261"/>
                    <a:pt x="1339165" y="763876"/>
                  </a:cubicBezTo>
                  <a:cubicBezTo>
                    <a:pt x="1346076" y="784491"/>
                    <a:pt x="1353551" y="803059"/>
                    <a:pt x="1361589" y="819578"/>
                  </a:cubicBezTo>
                  <a:lnTo>
                    <a:pt x="1377562" y="830637"/>
                  </a:lnTo>
                  <a:lnTo>
                    <a:pt x="1304658" y="842105"/>
                  </a:lnTo>
                  <a:cubicBezTo>
                    <a:pt x="1295408" y="820807"/>
                    <a:pt x="1286978" y="798485"/>
                    <a:pt x="1279367" y="775139"/>
                  </a:cubicBezTo>
                  <a:cubicBezTo>
                    <a:pt x="1271755" y="751794"/>
                    <a:pt x="1265168" y="726195"/>
                    <a:pt x="1259605" y="698344"/>
                  </a:cubicBezTo>
                  <a:lnTo>
                    <a:pt x="1205541" y="698344"/>
                  </a:lnTo>
                  <a:lnTo>
                    <a:pt x="1205541" y="727834"/>
                  </a:lnTo>
                  <a:lnTo>
                    <a:pt x="1255509" y="717185"/>
                  </a:lnTo>
                  <a:lnTo>
                    <a:pt x="1255509" y="771249"/>
                  </a:lnTo>
                  <a:lnTo>
                    <a:pt x="1144514" y="794185"/>
                  </a:lnTo>
                  <a:lnTo>
                    <a:pt x="1144514" y="585711"/>
                  </a:lnTo>
                  <a:close/>
                  <a:moveTo>
                    <a:pt x="478983" y="546801"/>
                  </a:moveTo>
                  <a:lnTo>
                    <a:pt x="518712" y="557041"/>
                  </a:lnTo>
                  <a:lnTo>
                    <a:pt x="509701" y="572195"/>
                  </a:lnTo>
                  <a:lnTo>
                    <a:pt x="598169" y="572195"/>
                  </a:lnTo>
                  <a:lnTo>
                    <a:pt x="598169" y="546801"/>
                  </a:lnTo>
                  <a:close/>
                  <a:moveTo>
                    <a:pt x="417137" y="546801"/>
                  </a:moveTo>
                  <a:lnTo>
                    <a:pt x="417137" y="572195"/>
                  </a:lnTo>
                  <a:lnTo>
                    <a:pt x="447036" y="572195"/>
                  </a:lnTo>
                  <a:lnTo>
                    <a:pt x="462191" y="546801"/>
                  </a:lnTo>
                  <a:close/>
                  <a:moveTo>
                    <a:pt x="702802" y="529190"/>
                  </a:moveTo>
                  <a:lnTo>
                    <a:pt x="829770" y="529190"/>
                  </a:lnTo>
                  <a:lnTo>
                    <a:pt x="829770" y="586940"/>
                  </a:lnTo>
                  <a:lnTo>
                    <a:pt x="803148" y="586940"/>
                  </a:lnTo>
                  <a:lnTo>
                    <a:pt x="803148" y="743807"/>
                  </a:lnTo>
                  <a:lnTo>
                    <a:pt x="840828" y="741759"/>
                  </a:lnTo>
                  <a:lnTo>
                    <a:pt x="840828" y="805243"/>
                  </a:lnTo>
                  <a:lnTo>
                    <a:pt x="695839" y="813025"/>
                  </a:lnTo>
                  <a:lnTo>
                    <a:pt x="695839" y="749541"/>
                  </a:lnTo>
                  <a:lnTo>
                    <a:pt x="735977" y="747493"/>
                  </a:lnTo>
                  <a:lnTo>
                    <a:pt x="735977" y="586940"/>
                  </a:lnTo>
                  <a:lnTo>
                    <a:pt x="702802" y="586940"/>
                  </a:lnTo>
                  <a:close/>
                  <a:moveTo>
                    <a:pt x="119595" y="482908"/>
                  </a:moveTo>
                  <a:lnTo>
                    <a:pt x="190862" y="482908"/>
                  </a:lnTo>
                  <a:lnTo>
                    <a:pt x="190862" y="532466"/>
                  </a:lnTo>
                  <a:lnTo>
                    <a:pt x="307181" y="532466"/>
                  </a:lnTo>
                  <a:lnTo>
                    <a:pt x="307181" y="587759"/>
                  </a:lnTo>
                  <a:lnTo>
                    <a:pt x="267862" y="587759"/>
                  </a:lnTo>
                  <a:cubicBezTo>
                    <a:pt x="260353" y="616190"/>
                    <a:pt x="250694" y="642062"/>
                    <a:pt x="238884" y="665373"/>
                  </a:cubicBezTo>
                  <a:cubicBezTo>
                    <a:pt x="227075" y="688685"/>
                    <a:pt x="213934" y="709642"/>
                    <a:pt x="199463" y="728243"/>
                  </a:cubicBezTo>
                  <a:cubicBezTo>
                    <a:pt x="218329" y="745770"/>
                    <a:pt x="237630" y="760685"/>
                    <a:pt x="257366" y="772989"/>
                  </a:cubicBezTo>
                  <a:cubicBezTo>
                    <a:pt x="277103" y="785294"/>
                    <a:pt x="295892" y="795499"/>
                    <a:pt x="313734" y="803605"/>
                  </a:cubicBezTo>
                  <a:lnTo>
                    <a:pt x="267452" y="851116"/>
                  </a:lnTo>
                  <a:cubicBezTo>
                    <a:pt x="248117" y="842489"/>
                    <a:pt x="229037" y="831891"/>
                    <a:pt x="210214" y="819322"/>
                  </a:cubicBezTo>
                  <a:cubicBezTo>
                    <a:pt x="191391" y="806754"/>
                    <a:pt x="173335" y="792367"/>
                    <a:pt x="156048" y="776163"/>
                  </a:cubicBezTo>
                  <a:cubicBezTo>
                    <a:pt x="131217" y="798767"/>
                    <a:pt x="108691" y="816123"/>
                    <a:pt x="88468" y="828231"/>
                  </a:cubicBezTo>
                  <a:cubicBezTo>
                    <a:pt x="68245" y="840339"/>
                    <a:pt x="54319" y="847967"/>
                    <a:pt x="46691" y="851116"/>
                  </a:cubicBezTo>
                  <a:lnTo>
                    <a:pt x="0" y="803605"/>
                  </a:lnTo>
                  <a:cubicBezTo>
                    <a:pt x="3160" y="801648"/>
                    <a:pt x="10401" y="797871"/>
                    <a:pt x="21722" y="792273"/>
                  </a:cubicBezTo>
                  <a:cubicBezTo>
                    <a:pt x="33044" y="786676"/>
                    <a:pt x="46686" y="778712"/>
                    <a:pt x="62649" y="768381"/>
                  </a:cubicBezTo>
                  <a:cubicBezTo>
                    <a:pt x="78613" y="758051"/>
                    <a:pt x="95137" y="744808"/>
                    <a:pt x="112223" y="728653"/>
                  </a:cubicBezTo>
                  <a:cubicBezTo>
                    <a:pt x="96113" y="708140"/>
                    <a:pt x="81949" y="686091"/>
                    <a:pt x="69730" y="662506"/>
                  </a:cubicBezTo>
                  <a:cubicBezTo>
                    <a:pt x="57511" y="638922"/>
                    <a:pt x="48056" y="614006"/>
                    <a:pt x="41367" y="587759"/>
                  </a:cubicBezTo>
                  <a:lnTo>
                    <a:pt x="3686" y="587759"/>
                  </a:lnTo>
                  <a:lnTo>
                    <a:pt x="3686" y="532466"/>
                  </a:lnTo>
                  <a:lnTo>
                    <a:pt x="119595" y="532466"/>
                  </a:lnTo>
                  <a:close/>
                  <a:moveTo>
                    <a:pt x="1185471" y="482089"/>
                  </a:moveTo>
                  <a:lnTo>
                    <a:pt x="1254280" y="482089"/>
                  </a:lnTo>
                  <a:lnTo>
                    <a:pt x="1254280" y="509940"/>
                  </a:lnTo>
                  <a:lnTo>
                    <a:pt x="1356264" y="509940"/>
                  </a:lnTo>
                  <a:lnTo>
                    <a:pt x="1356264" y="563184"/>
                  </a:lnTo>
                  <a:lnTo>
                    <a:pt x="1135913" y="563184"/>
                  </a:lnTo>
                  <a:lnTo>
                    <a:pt x="1124445" y="847020"/>
                  </a:lnTo>
                  <a:lnTo>
                    <a:pt x="1059322" y="844153"/>
                  </a:lnTo>
                  <a:lnTo>
                    <a:pt x="1073657" y="509940"/>
                  </a:lnTo>
                  <a:lnTo>
                    <a:pt x="1185471" y="509940"/>
                  </a:lnTo>
                  <a:close/>
                  <a:moveTo>
                    <a:pt x="472430" y="482089"/>
                  </a:moveTo>
                  <a:lnTo>
                    <a:pt x="543287" y="482089"/>
                  </a:lnTo>
                  <a:lnTo>
                    <a:pt x="543287" y="505434"/>
                  </a:lnTo>
                  <a:lnTo>
                    <a:pt x="654691" y="505434"/>
                  </a:lnTo>
                  <a:lnTo>
                    <a:pt x="654691" y="578339"/>
                  </a:lnTo>
                  <a:lnTo>
                    <a:pt x="631345" y="578339"/>
                  </a:lnTo>
                  <a:lnTo>
                    <a:pt x="631345" y="612743"/>
                  </a:lnTo>
                  <a:lnTo>
                    <a:pt x="599398" y="612743"/>
                  </a:lnTo>
                  <a:cubicBezTo>
                    <a:pt x="595320" y="618682"/>
                    <a:pt x="590882" y="624313"/>
                    <a:pt x="586087" y="629638"/>
                  </a:cubicBezTo>
                  <a:cubicBezTo>
                    <a:pt x="581292" y="634962"/>
                    <a:pt x="576035" y="639980"/>
                    <a:pt x="570318" y="644690"/>
                  </a:cubicBezTo>
                  <a:lnTo>
                    <a:pt x="634622" y="661482"/>
                  </a:lnTo>
                  <a:lnTo>
                    <a:pt x="613324" y="706126"/>
                  </a:lnTo>
                  <a:lnTo>
                    <a:pt x="518712" y="676227"/>
                  </a:lnTo>
                  <a:cubicBezTo>
                    <a:pt x="514420" y="678087"/>
                    <a:pt x="510102" y="679896"/>
                    <a:pt x="505759" y="681654"/>
                  </a:cubicBezTo>
                  <a:cubicBezTo>
                    <a:pt x="501416" y="683412"/>
                    <a:pt x="496996" y="685016"/>
                    <a:pt x="492499" y="686466"/>
                  </a:cubicBezTo>
                  <a:lnTo>
                    <a:pt x="542467" y="686466"/>
                  </a:lnTo>
                  <a:lnTo>
                    <a:pt x="542467" y="710222"/>
                  </a:lnTo>
                  <a:lnTo>
                    <a:pt x="648957" y="710222"/>
                  </a:lnTo>
                  <a:lnTo>
                    <a:pt x="648957" y="758552"/>
                  </a:lnTo>
                  <a:lnTo>
                    <a:pt x="582196" y="758552"/>
                  </a:lnTo>
                  <a:lnTo>
                    <a:pt x="658377" y="804834"/>
                  </a:lnTo>
                  <a:lnTo>
                    <a:pt x="619467" y="846610"/>
                  </a:lnTo>
                  <a:lnTo>
                    <a:pt x="542467" y="792546"/>
                  </a:lnTo>
                  <a:lnTo>
                    <a:pt x="542467" y="846610"/>
                  </a:lnTo>
                  <a:lnTo>
                    <a:pt x="475297" y="846610"/>
                  </a:lnTo>
                  <a:lnTo>
                    <a:pt x="475297" y="791318"/>
                  </a:lnTo>
                  <a:lnTo>
                    <a:pt x="393792" y="849068"/>
                  </a:lnTo>
                  <a:lnTo>
                    <a:pt x="359387" y="804834"/>
                  </a:lnTo>
                  <a:lnTo>
                    <a:pt x="433930" y="758552"/>
                  </a:lnTo>
                  <a:lnTo>
                    <a:pt x="366350" y="758552"/>
                  </a:lnTo>
                  <a:lnTo>
                    <a:pt x="366350" y="710222"/>
                  </a:lnTo>
                  <a:lnTo>
                    <a:pt x="475297" y="710222"/>
                  </a:lnTo>
                  <a:lnTo>
                    <a:pt x="475297" y="691791"/>
                  </a:lnTo>
                  <a:cubicBezTo>
                    <a:pt x="463411" y="695085"/>
                    <a:pt x="451038" y="697918"/>
                    <a:pt x="438179" y="700290"/>
                  </a:cubicBezTo>
                  <a:cubicBezTo>
                    <a:pt x="425320" y="702662"/>
                    <a:pt x="412026" y="704471"/>
                    <a:pt x="398297" y="705716"/>
                  </a:cubicBezTo>
                  <a:lnTo>
                    <a:pt x="381504" y="661482"/>
                  </a:lnTo>
                  <a:cubicBezTo>
                    <a:pt x="391556" y="660655"/>
                    <a:pt x="401556" y="659443"/>
                    <a:pt x="411506" y="657847"/>
                  </a:cubicBezTo>
                  <a:cubicBezTo>
                    <a:pt x="421455" y="656252"/>
                    <a:pt x="431251" y="654323"/>
                    <a:pt x="440893" y="652062"/>
                  </a:cubicBezTo>
                  <a:lnTo>
                    <a:pt x="405260" y="640594"/>
                  </a:lnTo>
                  <a:lnTo>
                    <a:pt x="422052" y="612743"/>
                  </a:lnTo>
                  <a:lnTo>
                    <a:pt x="383962" y="612743"/>
                  </a:lnTo>
                  <a:lnTo>
                    <a:pt x="383962" y="578339"/>
                  </a:lnTo>
                  <a:lnTo>
                    <a:pt x="361026" y="578339"/>
                  </a:lnTo>
                  <a:lnTo>
                    <a:pt x="361026" y="505434"/>
                  </a:lnTo>
                  <a:lnTo>
                    <a:pt x="472430" y="505434"/>
                  </a:lnTo>
                  <a:close/>
                  <a:moveTo>
                    <a:pt x="871956" y="478812"/>
                  </a:moveTo>
                  <a:lnTo>
                    <a:pt x="935440" y="481269"/>
                  </a:lnTo>
                  <a:lnTo>
                    <a:pt x="932164" y="528780"/>
                  </a:lnTo>
                  <a:lnTo>
                    <a:pt x="1008754" y="528780"/>
                  </a:lnTo>
                  <a:lnTo>
                    <a:pt x="1008754" y="845791"/>
                  </a:lnTo>
                  <a:lnTo>
                    <a:pt x="934621" y="845791"/>
                  </a:lnTo>
                  <a:lnTo>
                    <a:pt x="945680" y="827360"/>
                  </a:lnTo>
                  <a:lnTo>
                    <a:pt x="945680" y="586940"/>
                  </a:lnTo>
                  <a:lnTo>
                    <a:pt x="928477" y="586940"/>
                  </a:lnTo>
                  <a:lnTo>
                    <a:pt x="911275" y="847020"/>
                  </a:lnTo>
                  <a:lnTo>
                    <a:pt x="848610" y="844562"/>
                  </a:lnTo>
                  <a:lnTo>
                    <a:pt x="864993" y="586940"/>
                  </a:lnTo>
                  <a:lnTo>
                    <a:pt x="840009" y="586940"/>
                  </a:lnTo>
                  <a:lnTo>
                    <a:pt x="840009" y="528780"/>
                  </a:lnTo>
                  <a:lnTo>
                    <a:pt x="868679" y="528780"/>
                  </a:lnTo>
                  <a:close/>
                  <a:moveTo>
                    <a:pt x="949366" y="252707"/>
                  </a:moveTo>
                  <a:lnTo>
                    <a:pt x="998515" y="252707"/>
                  </a:lnTo>
                  <a:lnTo>
                    <a:pt x="998515" y="346910"/>
                  </a:lnTo>
                  <a:lnTo>
                    <a:pt x="949366" y="346910"/>
                  </a:lnTo>
                  <a:close/>
                  <a:moveTo>
                    <a:pt x="804376" y="252707"/>
                  </a:moveTo>
                  <a:lnTo>
                    <a:pt x="852706" y="252707"/>
                  </a:lnTo>
                  <a:lnTo>
                    <a:pt x="847382" y="347319"/>
                  </a:lnTo>
                  <a:lnTo>
                    <a:pt x="798233" y="347319"/>
                  </a:lnTo>
                  <a:close/>
                  <a:moveTo>
                    <a:pt x="866632" y="180213"/>
                  </a:moveTo>
                  <a:lnTo>
                    <a:pt x="866632" y="195776"/>
                  </a:lnTo>
                  <a:lnTo>
                    <a:pt x="936259" y="195776"/>
                  </a:lnTo>
                  <a:lnTo>
                    <a:pt x="936259" y="180213"/>
                  </a:lnTo>
                  <a:close/>
                  <a:moveTo>
                    <a:pt x="147037" y="142122"/>
                  </a:moveTo>
                  <a:lnTo>
                    <a:pt x="147037" y="219122"/>
                  </a:lnTo>
                  <a:lnTo>
                    <a:pt x="164239" y="219122"/>
                  </a:lnTo>
                  <a:lnTo>
                    <a:pt x="164239" y="142122"/>
                  </a:lnTo>
                  <a:close/>
                  <a:moveTo>
                    <a:pt x="866632" y="126149"/>
                  </a:moveTo>
                  <a:lnTo>
                    <a:pt x="866632" y="141713"/>
                  </a:lnTo>
                  <a:lnTo>
                    <a:pt x="936259" y="141713"/>
                  </a:lnTo>
                  <a:lnTo>
                    <a:pt x="936259" y="126149"/>
                  </a:lnTo>
                  <a:close/>
                  <a:moveTo>
                    <a:pt x="1295238" y="122463"/>
                  </a:moveTo>
                  <a:lnTo>
                    <a:pt x="1295238" y="143760"/>
                  </a:lnTo>
                  <a:lnTo>
                    <a:pt x="1310392" y="143760"/>
                  </a:lnTo>
                  <a:lnTo>
                    <a:pt x="1310392" y="122463"/>
                  </a:lnTo>
                  <a:close/>
                  <a:moveTo>
                    <a:pt x="1237897" y="122463"/>
                  </a:moveTo>
                  <a:lnTo>
                    <a:pt x="1237897" y="143760"/>
                  </a:lnTo>
                  <a:lnTo>
                    <a:pt x="1251823" y="143760"/>
                  </a:lnTo>
                  <a:lnTo>
                    <a:pt x="1251823" y="122463"/>
                  </a:lnTo>
                  <a:close/>
                  <a:moveTo>
                    <a:pt x="94611" y="83963"/>
                  </a:moveTo>
                  <a:lnTo>
                    <a:pt x="216255" y="83963"/>
                  </a:lnTo>
                  <a:lnTo>
                    <a:pt x="216255" y="280968"/>
                  </a:lnTo>
                  <a:lnTo>
                    <a:pt x="94611" y="280968"/>
                  </a:lnTo>
                  <a:close/>
                  <a:moveTo>
                    <a:pt x="79048" y="64303"/>
                  </a:moveTo>
                  <a:lnTo>
                    <a:pt x="79048" y="299809"/>
                  </a:lnTo>
                  <a:lnTo>
                    <a:pt x="231409" y="299809"/>
                  </a:lnTo>
                  <a:lnTo>
                    <a:pt x="231409" y="64303"/>
                  </a:lnTo>
                  <a:close/>
                  <a:moveTo>
                    <a:pt x="1295238" y="58978"/>
                  </a:moveTo>
                  <a:lnTo>
                    <a:pt x="1295238" y="79867"/>
                  </a:lnTo>
                  <a:lnTo>
                    <a:pt x="1310392" y="79867"/>
                  </a:lnTo>
                  <a:lnTo>
                    <a:pt x="1310392" y="58978"/>
                  </a:lnTo>
                  <a:close/>
                  <a:moveTo>
                    <a:pt x="1237897" y="58978"/>
                  </a:moveTo>
                  <a:lnTo>
                    <a:pt x="1237897" y="79867"/>
                  </a:lnTo>
                  <a:lnTo>
                    <a:pt x="1251823" y="79867"/>
                  </a:lnTo>
                  <a:lnTo>
                    <a:pt x="1251823" y="58978"/>
                  </a:lnTo>
                  <a:close/>
                  <a:moveTo>
                    <a:pt x="340956" y="38500"/>
                  </a:moveTo>
                  <a:lnTo>
                    <a:pt x="400345" y="38500"/>
                  </a:lnTo>
                  <a:lnTo>
                    <a:pt x="400345" y="235505"/>
                  </a:lnTo>
                  <a:lnTo>
                    <a:pt x="340956" y="235505"/>
                  </a:lnTo>
                  <a:close/>
                  <a:moveTo>
                    <a:pt x="488403" y="24984"/>
                  </a:moveTo>
                  <a:lnTo>
                    <a:pt x="658377" y="24984"/>
                  </a:lnTo>
                  <a:lnTo>
                    <a:pt x="658377" y="358378"/>
                  </a:lnTo>
                  <a:lnTo>
                    <a:pt x="483898" y="358378"/>
                  </a:lnTo>
                  <a:lnTo>
                    <a:pt x="483898" y="300628"/>
                  </a:lnTo>
                  <a:lnTo>
                    <a:pt x="587521" y="300628"/>
                  </a:lnTo>
                  <a:lnTo>
                    <a:pt x="587521" y="217074"/>
                  </a:lnTo>
                  <a:lnTo>
                    <a:pt x="497005" y="217074"/>
                  </a:lnTo>
                  <a:lnTo>
                    <a:pt x="497005" y="159734"/>
                  </a:lnTo>
                  <a:lnTo>
                    <a:pt x="587521" y="159734"/>
                  </a:lnTo>
                  <a:lnTo>
                    <a:pt x="587521" y="80686"/>
                  </a:lnTo>
                  <a:lnTo>
                    <a:pt x="488403" y="80686"/>
                  </a:lnTo>
                  <a:close/>
                  <a:moveTo>
                    <a:pt x="1186700" y="9010"/>
                  </a:moveTo>
                  <a:lnTo>
                    <a:pt x="1360770" y="9010"/>
                  </a:lnTo>
                  <a:lnTo>
                    <a:pt x="1360770" y="194138"/>
                  </a:lnTo>
                  <a:lnTo>
                    <a:pt x="1306296" y="194138"/>
                  </a:lnTo>
                  <a:lnTo>
                    <a:pt x="1306296" y="221170"/>
                  </a:lnTo>
                  <a:lnTo>
                    <a:pt x="1365684" y="221170"/>
                  </a:lnTo>
                  <a:lnTo>
                    <a:pt x="1365684" y="275234"/>
                  </a:lnTo>
                  <a:lnTo>
                    <a:pt x="1306296" y="275234"/>
                  </a:lnTo>
                  <a:lnTo>
                    <a:pt x="1306296" y="302266"/>
                  </a:lnTo>
                  <a:lnTo>
                    <a:pt x="1378381" y="302266"/>
                  </a:lnTo>
                  <a:lnTo>
                    <a:pt x="1378381" y="355511"/>
                  </a:lnTo>
                  <a:lnTo>
                    <a:pt x="1171955" y="355511"/>
                  </a:lnTo>
                  <a:lnTo>
                    <a:pt x="1171955" y="311277"/>
                  </a:lnTo>
                  <a:lnTo>
                    <a:pt x="1051540" y="317830"/>
                  </a:lnTo>
                  <a:lnTo>
                    <a:pt x="1051540" y="257213"/>
                  </a:lnTo>
                  <a:lnTo>
                    <a:pt x="1085945" y="255165"/>
                  </a:lnTo>
                  <a:lnTo>
                    <a:pt x="1085945" y="192500"/>
                  </a:lnTo>
                  <a:lnTo>
                    <a:pt x="1062599" y="192500"/>
                  </a:lnTo>
                  <a:lnTo>
                    <a:pt x="1062599" y="133931"/>
                  </a:lnTo>
                  <a:lnTo>
                    <a:pt x="1085945" y="133931"/>
                  </a:lnTo>
                  <a:lnTo>
                    <a:pt x="1085945" y="75361"/>
                  </a:lnTo>
                  <a:lnTo>
                    <a:pt x="1061780" y="75361"/>
                  </a:lnTo>
                  <a:lnTo>
                    <a:pt x="1061780" y="16383"/>
                  </a:lnTo>
                  <a:lnTo>
                    <a:pt x="1170317" y="16383"/>
                  </a:lnTo>
                  <a:lnTo>
                    <a:pt x="1170317" y="75361"/>
                  </a:lnTo>
                  <a:lnTo>
                    <a:pt x="1147381" y="75361"/>
                  </a:lnTo>
                  <a:lnTo>
                    <a:pt x="1147381" y="133931"/>
                  </a:lnTo>
                  <a:lnTo>
                    <a:pt x="1169498" y="133931"/>
                  </a:lnTo>
                  <a:lnTo>
                    <a:pt x="1169498" y="192500"/>
                  </a:lnTo>
                  <a:lnTo>
                    <a:pt x="1147381" y="192500"/>
                  </a:lnTo>
                  <a:lnTo>
                    <a:pt x="1147381" y="251479"/>
                  </a:lnTo>
                  <a:lnTo>
                    <a:pt x="1174823" y="249840"/>
                  </a:lnTo>
                  <a:lnTo>
                    <a:pt x="1174823" y="302266"/>
                  </a:lnTo>
                  <a:lnTo>
                    <a:pt x="1240764" y="302266"/>
                  </a:lnTo>
                  <a:lnTo>
                    <a:pt x="1240764" y="275234"/>
                  </a:lnTo>
                  <a:lnTo>
                    <a:pt x="1181376" y="275234"/>
                  </a:lnTo>
                  <a:lnTo>
                    <a:pt x="1181376" y="221170"/>
                  </a:lnTo>
                  <a:lnTo>
                    <a:pt x="1240764" y="221170"/>
                  </a:lnTo>
                  <a:lnTo>
                    <a:pt x="1240764" y="194138"/>
                  </a:lnTo>
                  <a:lnTo>
                    <a:pt x="1186700" y="194138"/>
                  </a:lnTo>
                  <a:close/>
                  <a:moveTo>
                    <a:pt x="734749" y="4505"/>
                  </a:moveTo>
                  <a:lnTo>
                    <a:pt x="1013669" y="4505"/>
                  </a:lnTo>
                  <a:lnTo>
                    <a:pt x="1013669" y="59798"/>
                  </a:lnTo>
                  <a:lnTo>
                    <a:pt x="934621" y="59798"/>
                  </a:lnTo>
                  <a:lnTo>
                    <a:pt x="928477" y="83553"/>
                  </a:lnTo>
                  <a:lnTo>
                    <a:pt x="994829" y="83553"/>
                  </a:lnTo>
                  <a:lnTo>
                    <a:pt x="994829" y="238372"/>
                  </a:lnTo>
                  <a:lnTo>
                    <a:pt x="933392" y="238372"/>
                  </a:lnTo>
                  <a:lnTo>
                    <a:pt x="933392" y="360426"/>
                  </a:lnTo>
                  <a:lnTo>
                    <a:pt x="856802" y="360426"/>
                  </a:lnTo>
                  <a:lnTo>
                    <a:pt x="868679" y="340357"/>
                  </a:lnTo>
                  <a:lnTo>
                    <a:pt x="868679" y="238372"/>
                  </a:lnTo>
                  <a:lnTo>
                    <a:pt x="807243" y="238372"/>
                  </a:lnTo>
                  <a:lnTo>
                    <a:pt x="807243" y="83553"/>
                  </a:lnTo>
                  <a:lnTo>
                    <a:pt x="864174" y="83553"/>
                  </a:lnTo>
                  <a:lnTo>
                    <a:pt x="869908" y="59798"/>
                  </a:lnTo>
                  <a:lnTo>
                    <a:pt x="795775" y="59798"/>
                  </a:lnTo>
                  <a:lnTo>
                    <a:pt x="785945" y="360426"/>
                  </a:lnTo>
                  <a:lnTo>
                    <a:pt x="724099" y="358378"/>
                  </a:lnTo>
                  <a:close/>
                  <a:moveTo>
                    <a:pt x="13925" y="4505"/>
                  </a:moveTo>
                  <a:lnTo>
                    <a:pt x="296532" y="4505"/>
                  </a:lnTo>
                  <a:lnTo>
                    <a:pt x="296532" y="360426"/>
                  </a:lnTo>
                  <a:lnTo>
                    <a:pt x="13925" y="360426"/>
                  </a:lnTo>
                  <a:close/>
                  <a:moveTo>
                    <a:pt x="411813" y="0"/>
                  </a:moveTo>
                  <a:lnTo>
                    <a:pt x="479393" y="0"/>
                  </a:lnTo>
                  <a:lnTo>
                    <a:pt x="479393" y="186766"/>
                  </a:lnTo>
                  <a:cubicBezTo>
                    <a:pt x="478862" y="219357"/>
                    <a:pt x="475145" y="249651"/>
                    <a:pt x="468243" y="277646"/>
                  </a:cubicBezTo>
                  <a:cubicBezTo>
                    <a:pt x="461341" y="305641"/>
                    <a:pt x="454439" y="328289"/>
                    <a:pt x="447537" y="345590"/>
                  </a:cubicBezTo>
                  <a:cubicBezTo>
                    <a:pt x="440635" y="362891"/>
                    <a:pt x="436918" y="371795"/>
                    <a:pt x="436387" y="372303"/>
                  </a:cubicBezTo>
                  <a:cubicBezTo>
                    <a:pt x="436044" y="372199"/>
                    <a:pt x="432635" y="371154"/>
                    <a:pt x="426161" y="369168"/>
                  </a:cubicBezTo>
                  <a:cubicBezTo>
                    <a:pt x="419687" y="367182"/>
                    <a:pt x="412208" y="364882"/>
                    <a:pt x="403724" y="362269"/>
                  </a:cubicBezTo>
                  <a:cubicBezTo>
                    <a:pt x="395240" y="359656"/>
                    <a:pt x="387812" y="357356"/>
                    <a:pt x="381440" y="355370"/>
                  </a:cubicBezTo>
                  <a:cubicBezTo>
                    <a:pt x="375069" y="353384"/>
                    <a:pt x="371813" y="352339"/>
                    <a:pt x="371675" y="352234"/>
                  </a:cubicBezTo>
                  <a:cubicBezTo>
                    <a:pt x="383775" y="328545"/>
                    <a:pt x="392704" y="305795"/>
                    <a:pt x="398464" y="283987"/>
                  </a:cubicBezTo>
                  <a:cubicBezTo>
                    <a:pt x="404223" y="262178"/>
                    <a:pt x="407935" y="244192"/>
                    <a:pt x="409598" y="230029"/>
                  </a:cubicBezTo>
                  <a:cubicBezTo>
                    <a:pt x="411262" y="215866"/>
                    <a:pt x="412000" y="208408"/>
                    <a:pt x="411813" y="207654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xmlns="" id="{8349031A-D3B2-4FA7-9CD7-3FF99DCFD191}"/>
                </a:ext>
              </a:extLst>
            </p:cNvPr>
            <p:cNvSpPr txBox="1"/>
            <p:nvPr/>
          </p:nvSpPr>
          <p:spPr>
            <a:xfrm>
              <a:off x="5961885" y="5062085"/>
              <a:ext cx="1570330" cy="288036"/>
            </a:xfrm>
            <a:custGeom>
              <a:avLst/>
              <a:gdLst/>
              <a:ahLst/>
              <a:cxnLst/>
              <a:rect l="l" t="t" r="r" b="b"/>
              <a:pathLst>
                <a:path w="1570330" h="288036">
                  <a:moveTo>
                    <a:pt x="1465784" y="228904"/>
                  </a:moveTo>
                  <a:lnTo>
                    <a:pt x="1465784" y="249631"/>
                  </a:lnTo>
                  <a:lnTo>
                    <a:pt x="1527048" y="249631"/>
                  </a:lnTo>
                  <a:lnTo>
                    <a:pt x="1527048" y="228904"/>
                  </a:lnTo>
                  <a:close/>
                  <a:moveTo>
                    <a:pt x="724510" y="197815"/>
                  </a:moveTo>
                  <a:cubicBezTo>
                    <a:pt x="732892" y="204679"/>
                    <a:pt x="741960" y="213963"/>
                    <a:pt x="751713" y="225666"/>
                  </a:cubicBezTo>
                  <a:cubicBezTo>
                    <a:pt x="761467" y="237369"/>
                    <a:pt x="769163" y="248710"/>
                    <a:pt x="774802" y="259689"/>
                  </a:cubicBezTo>
                  <a:lnTo>
                    <a:pt x="755600" y="281025"/>
                  </a:lnTo>
                  <a:cubicBezTo>
                    <a:pt x="749866" y="267385"/>
                    <a:pt x="743046" y="254127"/>
                    <a:pt x="735140" y="241249"/>
                  </a:cubicBezTo>
                  <a:cubicBezTo>
                    <a:pt x="727234" y="228371"/>
                    <a:pt x="719728" y="218160"/>
                    <a:pt x="712623" y="210616"/>
                  </a:cubicBezTo>
                  <a:close/>
                  <a:moveTo>
                    <a:pt x="588569" y="165811"/>
                  </a:moveTo>
                  <a:lnTo>
                    <a:pt x="596799" y="185623"/>
                  </a:lnTo>
                  <a:lnTo>
                    <a:pt x="468173" y="239268"/>
                  </a:lnTo>
                  <a:lnTo>
                    <a:pt x="459944" y="219456"/>
                  </a:lnTo>
                  <a:close/>
                  <a:moveTo>
                    <a:pt x="1414577" y="165506"/>
                  </a:moveTo>
                  <a:lnTo>
                    <a:pt x="1565453" y="165506"/>
                  </a:lnTo>
                  <a:lnTo>
                    <a:pt x="1565453" y="186842"/>
                  </a:lnTo>
                  <a:lnTo>
                    <a:pt x="1470356" y="186842"/>
                  </a:lnTo>
                  <a:lnTo>
                    <a:pt x="1459383" y="207568"/>
                  </a:lnTo>
                  <a:lnTo>
                    <a:pt x="1548384" y="207568"/>
                  </a:lnTo>
                  <a:lnTo>
                    <a:pt x="1548384" y="270967"/>
                  </a:lnTo>
                  <a:lnTo>
                    <a:pt x="1444448" y="270967"/>
                  </a:lnTo>
                  <a:lnTo>
                    <a:pt x="1444448" y="235305"/>
                  </a:lnTo>
                  <a:lnTo>
                    <a:pt x="1426160" y="269443"/>
                  </a:lnTo>
                  <a:lnTo>
                    <a:pt x="1407262" y="259384"/>
                  </a:lnTo>
                  <a:lnTo>
                    <a:pt x="1445972" y="186842"/>
                  </a:lnTo>
                  <a:lnTo>
                    <a:pt x="1414577" y="186842"/>
                  </a:lnTo>
                  <a:close/>
                  <a:moveTo>
                    <a:pt x="1033272" y="155143"/>
                  </a:moveTo>
                  <a:lnTo>
                    <a:pt x="1014984" y="173126"/>
                  </a:lnTo>
                  <a:lnTo>
                    <a:pt x="1039978" y="205130"/>
                  </a:lnTo>
                  <a:cubicBezTo>
                    <a:pt x="1046684" y="197370"/>
                    <a:pt x="1053008" y="189344"/>
                    <a:pt x="1058952" y="181051"/>
                  </a:cubicBezTo>
                  <a:cubicBezTo>
                    <a:pt x="1064895" y="172758"/>
                    <a:pt x="1070458" y="164122"/>
                    <a:pt x="1075640" y="155143"/>
                  </a:cubicBezTo>
                  <a:close/>
                  <a:moveTo>
                    <a:pt x="118872" y="155143"/>
                  </a:moveTo>
                  <a:lnTo>
                    <a:pt x="100584" y="173126"/>
                  </a:lnTo>
                  <a:lnTo>
                    <a:pt x="125578" y="205130"/>
                  </a:lnTo>
                  <a:cubicBezTo>
                    <a:pt x="132284" y="197370"/>
                    <a:pt x="138608" y="189344"/>
                    <a:pt x="144552" y="181051"/>
                  </a:cubicBezTo>
                  <a:cubicBezTo>
                    <a:pt x="150495" y="172758"/>
                    <a:pt x="156058" y="164122"/>
                    <a:pt x="161240" y="155143"/>
                  </a:cubicBezTo>
                  <a:close/>
                  <a:moveTo>
                    <a:pt x="1268883" y="132892"/>
                  </a:moveTo>
                  <a:lnTo>
                    <a:pt x="1249680" y="149047"/>
                  </a:lnTo>
                  <a:lnTo>
                    <a:pt x="1259129" y="173431"/>
                  </a:lnTo>
                  <a:lnTo>
                    <a:pt x="1274369" y="159715"/>
                  </a:lnTo>
                  <a:cubicBezTo>
                    <a:pt x="1273455" y="150622"/>
                    <a:pt x="1271626" y="141681"/>
                    <a:pt x="1268883" y="132892"/>
                  </a:cubicBezTo>
                  <a:close/>
                  <a:moveTo>
                    <a:pt x="264872" y="113385"/>
                  </a:moveTo>
                  <a:lnTo>
                    <a:pt x="379781" y="113385"/>
                  </a:lnTo>
                  <a:lnTo>
                    <a:pt x="333147" y="170992"/>
                  </a:lnTo>
                  <a:lnTo>
                    <a:pt x="333147" y="178917"/>
                  </a:lnTo>
                  <a:lnTo>
                    <a:pt x="424587" y="178917"/>
                  </a:lnTo>
                  <a:lnTo>
                    <a:pt x="424587" y="200253"/>
                  </a:lnTo>
                  <a:lnTo>
                    <a:pt x="333147" y="200253"/>
                  </a:lnTo>
                  <a:lnTo>
                    <a:pt x="333147" y="277672"/>
                  </a:lnTo>
                  <a:lnTo>
                    <a:pt x="311811" y="277672"/>
                  </a:lnTo>
                  <a:lnTo>
                    <a:pt x="311811" y="200253"/>
                  </a:lnTo>
                  <a:lnTo>
                    <a:pt x="226162" y="200253"/>
                  </a:lnTo>
                  <a:lnTo>
                    <a:pt x="226162" y="178917"/>
                  </a:lnTo>
                  <a:lnTo>
                    <a:pt x="311811" y="178917"/>
                  </a:lnTo>
                  <a:lnTo>
                    <a:pt x="311811" y="163372"/>
                  </a:lnTo>
                  <a:lnTo>
                    <a:pt x="334976" y="134721"/>
                  </a:lnTo>
                  <a:lnTo>
                    <a:pt x="264872" y="134721"/>
                  </a:lnTo>
                  <a:close/>
                  <a:moveTo>
                    <a:pt x="1542593" y="110032"/>
                  </a:moveTo>
                  <a:lnTo>
                    <a:pt x="1563929" y="110032"/>
                  </a:lnTo>
                  <a:lnTo>
                    <a:pt x="1563929" y="130454"/>
                  </a:lnTo>
                  <a:lnTo>
                    <a:pt x="1570330" y="130454"/>
                  </a:lnTo>
                  <a:lnTo>
                    <a:pt x="1570330" y="151790"/>
                  </a:lnTo>
                  <a:lnTo>
                    <a:pt x="1542593" y="151790"/>
                  </a:lnTo>
                  <a:close/>
                  <a:moveTo>
                    <a:pt x="1494130" y="110032"/>
                  </a:moveTo>
                  <a:lnTo>
                    <a:pt x="1515466" y="110032"/>
                  </a:lnTo>
                  <a:lnTo>
                    <a:pt x="1515466" y="120091"/>
                  </a:lnTo>
                  <a:lnTo>
                    <a:pt x="1513028" y="150266"/>
                  </a:lnTo>
                  <a:lnTo>
                    <a:pt x="1491692" y="148742"/>
                  </a:lnTo>
                  <a:lnTo>
                    <a:pt x="1494130" y="118872"/>
                  </a:lnTo>
                  <a:close/>
                  <a:moveTo>
                    <a:pt x="1466698" y="110032"/>
                  </a:moveTo>
                  <a:lnTo>
                    <a:pt x="1488034" y="110032"/>
                  </a:lnTo>
                  <a:lnTo>
                    <a:pt x="1488034" y="149961"/>
                  </a:lnTo>
                  <a:lnTo>
                    <a:pt x="1466698" y="149961"/>
                  </a:lnTo>
                  <a:close/>
                  <a:moveTo>
                    <a:pt x="1418235" y="110032"/>
                  </a:moveTo>
                  <a:lnTo>
                    <a:pt x="1439571" y="110032"/>
                  </a:lnTo>
                  <a:lnTo>
                    <a:pt x="1439571" y="121615"/>
                  </a:lnTo>
                  <a:lnTo>
                    <a:pt x="1436828" y="150571"/>
                  </a:lnTo>
                  <a:lnTo>
                    <a:pt x="1415492" y="148437"/>
                  </a:lnTo>
                  <a:lnTo>
                    <a:pt x="1418235" y="120091"/>
                  </a:lnTo>
                  <a:close/>
                  <a:moveTo>
                    <a:pt x="1056132" y="103632"/>
                  </a:moveTo>
                  <a:lnTo>
                    <a:pt x="1070763" y="118872"/>
                  </a:lnTo>
                  <a:lnTo>
                    <a:pt x="1055218" y="133807"/>
                  </a:lnTo>
                  <a:lnTo>
                    <a:pt x="1110996" y="133807"/>
                  </a:lnTo>
                  <a:lnTo>
                    <a:pt x="1103072" y="149352"/>
                  </a:lnTo>
                  <a:cubicBezTo>
                    <a:pt x="1088568" y="178028"/>
                    <a:pt x="1070407" y="203962"/>
                    <a:pt x="1048589" y="227152"/>
                  </a:cubicBezTo>
                  <a:cubicBezTo>
                    <a:pt x="1026770" y="250342"/>
                    <a:pt x="1001446" y="270637"/>
                    <a:pt x="972617" y="288036"/>
                  </a:cubicBezTo>
                  <a:lnTo>
                    <a:pt x="961644" y="269748"/>
                  </a:lnTo>
                  <a:cubicBezTo>
                    <a:pt x="973519" y="262731"/>
                    <a:pt x="984746" y="255124"/>
                    <a:pt x="995325" y="246926"/>
                  </a:cubicBezTo>
                  <a:cubicBezTo>
                    <a:pt x="1005904" y="238728"/>
                    <a:pt x="1015911" y="229978"/>
                    <a:pt x="1025348" y="220675"/>
                  </a:cubicBezTo>
                  <a:lnTo>
                    <a:pt x="999440" y="188061"/>
                  </a:lnTo>
                  <a:lnTo>
                    <a:pt x="970484" y="216408"/>
                  </a:lnTo>
                  <a:lnTo>
                    <a:pt x="955853" y="201168"/>
                  </a:lnTo>
                  <a:close/>
                  <a:moveTo>
                    <a:pt x="141732" y="103632"/>
                  </a:moveTo>
                  <a:lnTo>
                    <a:pt x="156363" y="118872"/>
                  </a:lnTo>
                  <a:lnTo>
                    <a:pt x="140818" y="133807"/>
                  </a:lnTo>
                  <a:lnTo>
                    <a:pt x="196596" y="133807"/>
                  </a:lnTo>
                  <a:lnTo>
                    <a:pt x="188672" y="149352"/>
                  </a:lnTo>
                  <a:cubicBezTo>
                    <a:pt x="174168" y="178028"/>
                    <a:pt x="156007" y="203962"/>
                    <a:pt x="134189" y="227152"/>
                  </a:cubicBezTo>
                  <a:cubicBezTo>
                    <a:pt x="112370" y="250342"/>
                    <a:pt x="87046" y="270637"/>
                    <a:pt x="58217" y="288036"/>
                  </a:cubicBezTo>
                  <a:lnTo>
                    <a:pt x="47244" y="269748"/>
                  </a:lnTo>
                  <a:cubicBezTo>
                    <a:pt x="59119" y="262731"/>
                    <a:pt x="70346" y="255124"/>
                    <a:pt x="80925" y="246926"/>
                  </a:cubicBezTo>
                  <a:cubicBezTo>
                    <a:pt x="91504" y="238728"/>
                    <a:pt x="101512" y="229978"/>
                    <a:pt x="110948" y="220675"/>
                  </a:cubicBezTo>
                  <a:lnTo>
                    <a:pt x="85040" y="188061"/>
                  </a:lnTo>
                  <a:lnTo>
                    <a:pt x="56084" y="216408"/>
                  </a:lnTo>
                  <a:lnTo>
                    <a:pt x="41453" y="201168"/>
                  </a:lnTo>
                  <a:close/>
                  <a:moveTo>
                    <a:pt x="474574" y="99669"/>
                  </a:moveTo>
                  <a:lnTo>
                    <a:pt x="588874" y="99669"/>
                  </a:lnTo>
                  <a:lnTo>
                    <a:pt x="588874" y="121005"/>
                  </a:lnTo>
                  <a:lnTo>
                    <a:pt x="474574" y="121005"/>
                  </a:lnTo>
                  <a:close/>
                  <a:moveTo>
                    <a:pt x="1249071" y="89001"/>
                  </a:moveTo>
                  <a:lnTo>
                    <a:pt x="1232307" y="103327"/>
                  </a:lnTo>
                  <a:lnTo>
                    <a:pt x="1241756" y="127711"/>
                  </a:lnTo>
                  <a:lnTo>
                    <a:pt x="1260958" y="111861"/>
                  </a:lnTo>
                  <a:cubicBezTo>
                    <a:pt x="1257605" y="104241"/>
                    <a:pt x="1253643" y="96621"/>
                    <a:pt x="1249071" y="89001"/>
                  </a:cubicBezTo>
                  <a:close/>
                  <a:moveTo>
                    <a:pt x="1517904" y="64008"/>
                  </a:moveTo>
                  <a:lnTo>
                    <a:pt x="1539240" y="64008"/>
                  </a:lnTo>
                  <a:lnTo>
                    <a:pt x="1539240" y="81686"/>
                  </a:lnTo>
                  <a:lnTo>
                    <a:pt x="1563320" y="81686"/>
                  </a:lnTo>
                  <a:lnTo>
                    <a:pt x="1563320" y="103022"/>
                  </a:lnTo>
                  <a:lnTo>
                    <a:pt x="1539240" y="103022"/>
                  </a:lnTo>
                  <a:lnTo>
                    <a:pt x="1539240" y="154228"/>
                  </a:lnTo>
                  <a:lnTo>
                    <a:pt x="1517904" y="154228"/>
                  </a:lnTo>
                  <a:lnTo>
                    <a:pt x="1517904" y="103022"/>
                  </a:lnTo>
                  <a:lnTo>
                    <a:pt x="1494435" y="103022"/>
                  </a:lnTo>
                  <a:lnTo>
                    <a:pt x="1494435" y="81686"/>
                  </a:lnTo>
                  <a:lnTo>
                    <a:pt x="1517904" y="81686"/>
                  </a:lnTo>
                  <a:close/>
                  <a:moveTo>
                    <a:pt x="1442009" y="64008"/>
                  </a:moveTo>
                  <a:lnTo>
                    <a:pt x="1463345" y="64008"/>
                  </a:lnTo>
                  <a:lnTo>
                    <a:pt x="1463345" y="81686"/>
                  </a:lnTo>
                  <a:lnTo>
                    <a:pt x="1487424" y="81686"/>
                  </a:lnTo>
                  <a:lnTo>
                    <a:pt x="1487424" y="103022"/>
                  </a:lnTo>
                  <a:lnTo>
                    <a:pt x="1463345" y="103022"/>
                  </a:lnTo>
                  <a:lnTo>
                    <a:pt x="1463345" y="154228"/>
                  </a:lnTo>
                  <a:lnTo>
                    <a:pt x="1442009" y="154228"/>
                  </a:lnTo>
                  <a:lnTo>
                    <a:pt x="1442009" y="103022"/>
                  </a:lnTo>
                  <a:lnTo>
                    <a:pt x="1419149" y="103022"/>
                  </a:lnTo>
                  <a:lnTo>
                    <a:pt x="1419149" y="81686"/>
                  </a:lnTo>
                  <a:lnTo>
                    <a:pt x="1442009" y="81686"/>
                  </a:lnTo>
                  <a:close/>
                  <a:moveTo>
                    <a:pt x="983895" y="58216"/>
                  </a:moveTo>
                  <a:lnTo>
                    <a:pt x="970484" y="71628"/>
                  </a:lnTo>
                  <a:lnTo>
                    <a:pt x="992124" y="107289"/>
                  </a:lnTo>
                  <a:cubicBezTo>
                    <a:pt x="999592" y="100311"/>
                    <a:pt x="1006679" y="92779"/>
                    <a:pt x="1013384" y="84696"/>
                  </a:cubicBezTo>
                  <a:cubicBezTo>
                    <a:pt x="1020090" y="76612"/>
                    <a:pt x="1026414" y="67786"/>
                    <a:pt x="1032358" y="58216"/>
                  </a:cubicBezTo>
                  <a:close/>
                  <a:moveTo>
                    <a:pt x="69495" y="58216"/>
                  </a:moveTo>
                  <a:lnTo>
                    <a:pt x="56084" y="71628"/>
                  </a:lnTo>
                  <a:lnTo>
                    <a:pt x="77724" y="107289"/>
                  </a:lnTo>
                  <a:cubicBezTo>
                    <a:pt x="85192" y="100311"/>
                    <a:pt x="92279" y="92779"/>
                    <a:pt x="98984" y="84696"/>
                  </a:cubicBezTo>
                  <a:cubicBezTo>
                    <a:pt x="105690" y="76612"/>
                    <a:pt x="112014" y="67786"/>
                    <a:pt x="117958" y="58216"/>
                  </a:cubicBezTo>
                  <a:close/>
                  <a:moveTo>
                    <a:pt x="464820" y="28041"/>
                  </a:moveTo>
                  <a:lnTo>
                    <a:pt x="639166" y="28041"/>
                  </a:lnTo>
                  <a:lnTo>
                    <a:pt x="639166" y="281025"/>
                  </a:lnTo>
                  <a:lnTo>
                    <a:pt x="617830" y="281025"/>
                  </a:lnTo>
                  <a:lnTo>
                    <a:pt x="617830" y="49377"/>
                  </a:lnTo>
                  <a:lnTo>
                    <a:pt x="464820" y="49377"/>
                  </a:lnTo>
                  <a:close/>
                  <a:moveTo>
                    <a:pt x="1203351" y="23469"/>
                  </a:moveTo>
                  <a:lnTo>
                    <a:pt x="1333805" y="23469"/>
                  </a:lnTo>
                  <a:lnTo>
                    <a:pt x="1333805" y="44805"/>
                  </a:lnTo>
                  <a:lnTo>
                    <a:pt x="1300582" y="44805"/>
                  </a:lnTo>
                  <a:lnTo>
                    <a:pt x="1265530" y="74980"/>
                  </a:lnTo>
                  <a:cubicBezTo>
                    <a:pt x="1269054" y="80911"/>
                    <a:pt x="1272369" y="86880"/>
                    <a:pt x="1275474" y="92887"/>
                  </a:cubicBezTo>
                  <a:cubicBezTo>
                    <a:pt x="1278579" y="98895"/>
                    <a:pt x="1281361" y="105016"/>
                    <a:pt x="1283818" y="111252"/>
                  </a:cubicBezTo>
                  <a:lnTo>
                    <a:pt x="1321308" y="78943"/>
                  </a:lnTo>
                  <a:lnTo>
                    <a:pt x="1335024" y="95402"/>
                  </a:lnTo>
                  <a:lnTo>
                    <a:pt x="1290828" y="133502"/>
                  </a:lnTo>
                  <a:cubicBezTo>
                    <a:pt x="1291692" y="136906"/>
                    <a:pt x="1292403" y="140462"/>
                    <a:pt x="1292962" y="144170"/>
                  </a:cubicBezTo>
                  <a:lnTo>
                    <a:pt x="1347521" y="238658"/>
                  </a:lnTo>
                  <a:lnTo>
                    <a:pt x="1328928" y="249326"/>
                  </a:lnTo>
                  <a:lnTo>
                    <a:pt x="1295096" y="190804"/>
                  </a:lnTo>
                  <a:cubicBezTo>
                    <a:pt x="1294207" y="203555"/>
                    <a:pt x="1291946" y="217144"/>
                    <a:pt x="1288314" y="231571"/>
                  </a:cubicBezTo>
                  <a:cubicBezTo>
                    <a:pt x="1284682" y="245999"/>
                    <a:pt x="1279525" y="261569"/>
                    <a:pt x="1272845" y="278282"/>
                  </a:cubicBezTo>
                  <a:lnTo>
                    <a:pt x="1253033" y="270357"/>
                  </a:lnTo>
                  <a:cubicBezTo>
                    <a:pt x="1259421" y="254406"/>
                    <a:pt x="1264400" y="239674"/>
                    <a:pt x="1267968" y="226161"/>
                  </a:cubicBezTo>
                  <a:cubicBezTo>
                    <a:pt x="1271537" y="212648"/>
                    <a:pt x="1273772" y="200050"/>
                    <a:pt x="1274674" y="188366"/>
                  </a:cubicBezTo>
                  <a:lnTo>
                    <a:pt x="1216457" y="239572"/>
                  </a:lnTo>
                  <a:lnTo>
                    <a:pt x="1202436" y="224028"/>
                  </a:lnTo>
                  <a:lnTo>
                    <a:pt x="1203656" y="232562"/>
                  </a:lnTo>
                  <a:lnTo>
                    <a:pt x="1128980" y="242316"/>
                  </a:lnTo>
                  <a:lnTo>
                    <a:pt x="1126236" y="220980"/>
                  </a:lnTo>
                  <a:lnTo>
                    <a:pt x="1154583" y="217322"/>
                  </a:lnTo>
                  <a:lnTo>
                    <a:pt x="1154583" y="145694"/>
                  </a:lnTo>
                  <a:lnTo>
                    <a:pt x="1131418" y="145694"/>
                  </a:lnTo>
                  <a:lnTo>
                    <a:pt x="1131418" y="124358"/>
                  </a:lnTo>
                  <a:lnTo>
                    <a:pt x="1154583" y="124358"/>
                  </a:lnTo>
                  <a:lnTo>
                    <a:pt x="1154583" y="58521"/>
                  </a:lnTo>
                  <a:lnTo>
                    <a:pt x="1128980" y="58521"/>
                  </a:lnTo>
                  <a:lnTo>
                    <a:pt x="1128980" y="37185"/>
                  </a:lnTo>
                  <a:lnTo>
                    <a:pt x="1197560" y="37185"/>
                  </a:lnTo>
                  <a:lnTo>
                    <a:pt x="1197560" y="58521"/>
                  </a:lnTo>
                  <a:lnTo>
                    <a:pt x="1175919" y="58521"/>
                  </a:lnTo>
                  <a:lnTo>
                    <a:pt x="1175919" y="124358"/>
                  </a:lnTo>
                  <a:lnTo>
                    <a:pt x="1197255" y="124358"/>
                  </a:lnTo>
                  <a:lnTo>
                    <a:pt x="1197255" y="145694"/>
                  </a:lnTo>
                  <a:lnTo>
                    <a:pt x="1175919" y="145694"/>
                  </a:lnTo>
                  <a:lnTo>
                    <a:pt x="1175919" y="214579"/>
                  </a:lnTo>
                  <a:lnTo>
                    <a:pt x="1200912" y="211226"/>
                  </a:lnTo>
                  <a:lnTo>
                    <a:pt x="1202436" y="223723"/>
                  </a:lnTo>
                  <a:lnTo>
                    <a:pt x="1241756" y="188671"/>
                  </a:lnTo>
                  <a:lnTo>
                    <a:pt x="1232307" y="163372"/>
                  </a:lnTo>
                  <a:lnTo>
                    <a:pt x="1210361" y="181660"/>
                  </a:lnTo>
                  <a:lnTo>
                    <a:pt x="1196645" y="165201"/>
                  </a:lnTo>
                  <a:lnTo>
                    <a:pt x="1224077" y="142341"/>
                  </a:lnTo>
                  <a:lnTo>
                    <a:pt x="1214933" y="118262"/>
                  </a:lnTo>
                  <a:lnTo>
                    <a:pt x="1207923" y="124358"/>
                  </a:lnTo>
                  <a:lnTo>
                    <a:pt x="1193902" y="108204"/>
                  </a:lnTo>
                  <a:lnTo>
                    <a:pt x="1267968" y="44805"/>
                  </a:lnTo>
                  <a:lnTo>
                    <a:pt x="1203351" y="44805"/>
                  </a:lnTo>
                  <a:close/>
                  <a:moveTo>
                    <a:pt x="1467003" y="7010"/>
                  </a:moveTo>
                  <a:lnTo>
                    <a:pt x="1488339" y="7010"/>
                  </a:lnTo>
                  <a:lnTo>
                    <a:pt x="1488339" y="29565"/>
                  </a:lnTo>
                  <a:lnTo>
                    <a:pt x="1567587" y="29565"/>
                  </a:lnTo>
                  <a:lnTo>
                    <a:pt x="1567587" y="50901"/>
                  </a:lnTo>
                  <a:lnTo>
                    <a:pt x="1403604" y="50901"/>
                  </a:lnTo>
                  <a:lnTo>
                    <a:pt x="1397508" y="278282"/>
                  </a:lnTo>
                  <a:lnTo>
                    <a:pt x="1376172" y="277672"/>
                  </a:lnTo>
                  <a:lnTo>
                    <a:pt x="1382878" y="29565"/>
                  </a:lnTo>
                  <a:lnTo>
                    <a:pt x="1467003" y="29565"/>
                  </a:lnTo>
                  <a:close/>
                  <a:moveTo>
                    <a:pt x="390449" y="5181"/>
                  </a:moveTo>
                  <a:lnTo>
                    <a:pt x="409652" y="14020"/>
                  </a:lnTo>
                  <a:lnTo>
                    <a:pt x="391364" y="54254"/>
                  </a:lnTo>
                  <a:lnTo>
                    <a:pt x="420320" y="54254"/>
                  </a:lnTo>
                  <a:lnTo>
                    <a:pt x="420320" y="115519"/>
                  </a:lnTo>
                  <a:lnTo>
                    <a:pt x="398984" y="115519"/>
                  </a:lnTo>
                  <a:lnTo>
                    <a:pt x="398984" y="75590"/>
                  </a:lnTo>
                  <a:lnTo>
                    <a:pt x="253899" y="75590"/>
                  </a:lnTo>
                  <a:lnTo>
                    <a:pt x="253899" y="115519"/>
                  </a:lnTo>
                  <a:lnTo>
                    <a:pt x="232563" y="115519"/>
                  </a:lnTo>
                  <a:lnTo>
                    <a:pt x="232563" y="54254"/>
                  </a:lnTo>
                  <a:lnTo>
                    <a:pt x="264567" y="54254"/>
                  </a:lnTo>
                  <a:lnTo>
                    <a:pt x="244450" y="15544"/>
                  </a:lnTo>
                  <a:lnTo>
                    <a:pt x="263652" y="5791"/>
                  </a:lnTo>
                  <a:lnTo>
                    <a:pt x="285293" y="48158"/>
                  </a:lnTo>
                  <a:lnTo>
                    <a:pt x="273406" y="54254"/>
                  </a:lnTo>
                  <a:lnTo>
                    <a:pt x="367589" y="54254"/>
                  </a:lnTo>
                  <a:close/>
                  <a:moveTo>
                    <a:pt x="1007060" y="4267"/>
                  </a:moveTo>
                  <a:lnTo>
                    <a:pt x="1022300" y="19202"/>
                  </a:lnTo>
                  <a:lnTo>
                    <a:pt x="1004926" y="36880"/>
                  </a:lnTo>
                  <a:lnTo>
                    <a:pt x="1068020" y="36880"/>
                  </a:lnTo>
                  <a:lnTo>
                    <a:pt x="1060095" y="52425"/>
                  </a:lnTo>
                  <a:cubicBezTo>
                    <a:pt x="1049246" y="73082"/>
                    <a:pt x="1036941" y="90967"/>
                    <a:pt x="1023180" y="106081"/>
                  </a:cubicBezTo>
                  <a:cubicBezTo>
                    <a:pt x="1009419" y="121195"/>
                    <a:pt x="994676" y="134565"/>
                    <a:pt x="978950" y="146191"/>
                  </a:cubicBezTo>
                  <a:cubicBezTo>
                    <a:pt x="963225" y="157816"/>
                    <a:pt x="946991" y="168725"/>
                    <a:pt x="930250" y="178917"/>
                  </a:cubicBezTo>
                  <a:lnTo>
                    <a:pt x="918972" y="160629"/>
                  </a:lnTo>
                  <a:cubicBezTo>
                    <a:pt x="928891" y="154571"/>
                    <a:pt x="938619" y="148323"/>
                    <a:pt x="948157" y="141884"/>
                  </a:cubicBezTo>
                  <a:cubicBezTo>
                    <a:pt x="957695" y="135445"/>
                    <a:pt x="966966" y="128587"/>
                    <a:pt x="975970" y="121310"/>
                  </a:cubicBezTo>
                  <a:lnTo>
                    <a:pt x="955244" y="87172"/>
                  </a:lnTo>
                  <a:lnTo>
                    <a:pt x="929640" y="113080"/>
                  </a:lnTo>
                  <a:lnTo>
                    <a:pt x="914400" y="97840"/>
                  </a:lnTo>
                  <a:close/>
                  <a:moveTo>
                    <a:pt x="92660" y="4267"/>
                  </a:moveTo>
                  <a:lnTo>
                    <a:pt x="107900" y="19202"/>
                  </a:lnTo>
                  <a:lnTo>
                    <a:pt x="90526" y="36880"/>
                  </a:lnTo>
                  <a:lnTo>
                    <a:pt x="153620" y="36880"/>
                  </a:lnTo>
                  <a:lnTo>
                    <a:pt x="145695" y="52425"/>
                  </a:lnTo>
                  <a:cubicBezTo>
                    <a:pt x="134846" y="73082"/>
                    <a:pt x="122541" y="90967"/>
                    <a:pt x="108780" y="106081"/>
                  </a:cubicBezTo>
                  <a:cubicBezTo>
                    <a:pt x="95019" y="121195"/>
                    <a:pt x="80276" y="134565"/>
                    <a:pt x="64550" y="146191"/>
                  </a:cubicBezTo>
                  <a:cubicBezTo>
                    <a:pt x="48825" y="157816"/>
                    <a:pt x="32591" y="168725"/>
                    <a:pt x="15850" y="178917"/>
                  </a:cubicBezTo>
                  <a:lnTo>
                    <a:pt x="4572" y="160629"/>
                  </a:lnTo>
                  <a:cubicBezTo>
                    <a:pt x="14491" y="154571"/>
                    <a:pt x="24219" y="148323"/>
                    <a:pt x="33757" y="141884"/>
                  </a:cubicBezTo>
                  <a:cubicBezTo>
                    <a:pt x="43295" y="135445"/>
                    <a:pt x="52566" y="128587"/>
                    <a:pt x="61570" y="121310"/>
                  </a:cubicBezTo>
                  <a:lnTo>
                    <a:pt x="40844" y="87172"/>
                  </a:lnTo>
                  <a:lnTo>
                    <a:pt x="15240" y="113080"/>
                  </a:lnTo>
                  <a:lnTo>
                    <a:pt x="0" y="97840"/>
                  </a:lnTo>
                  <a:close/>
                  <a:moveTo>
                    <a:pt x="324917" y="0"/>
                  </a:moveTo>
                  <a:lnTo>
                    <a:pt x="342900" y="44805"/>
                  </a:lnTo>
                  <a:lnTo>
                    <a:pt x="323088" y="52730"/>
                  </a:lnTo>
                  <a:lnTo>
                    <a:pt x="305105" y="792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59FFD59-2C78-45AB-8D68-CCFBD215E58D}"/>
              </a:ext>
            </a:extLst>
          </p:cNvPr>
          <p:cNvGrpSpPr/>
          <p:nvPr/>
        </p:nvGrpSpPr>
        <p:grpSpPr>
          <a:xfrm>
            <a:off x="8273736" y="3504230"/>
            <a:ext cx="2428875" cy="1956603"/>
            <a:chOff x="8273736" y="3504230"/>
            <a:chExt cx="2428875" cy="1956603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0F225CDB-F326-4967-AD2D-A3B03D023F73}"/>
                </a:ext>
              </a:extLst>
            </p:cNvPr>
            <p:cNvSpPr/>
            <p:nvPr/>
          </p:nvSpPr>
          <p:spPr>
            <a:xfrm>
              <a:off x="8273736" y="3504230"/>
              <a:ext cx="2428875" cy="1956603"/>
            </a:xfrm>
            <a:prstGeom prst="roundRect">
              <a:avLst>
                <a:gd name="adj" fmla="val 9913"/>
              </a:avLst>
            </a:prstGeom>
            <a:solidFill>
              <a:schemeClr val="bg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7A4B3332-CCEA-4E96-A070-F2D5CC022C63}"/>
                </a:ext>
              </a:extLst>
            </p:cNvPr>
            <p:cNvSpPr/>
            <p:nvPr/>
          </p:nvSpPr>
          <p:spPr>
            <a:xfrm>
              <a:off x="8273736" y="4952553"/>
              <a:ext cx="2428875" cy="508280"/>
            </a:xfrm>
            <a:custGeom>
              <a:avLst/>
              <a:gdLst>
                <a:gd name="connsiteX0" fmla="*/ 0 w 2428875"/>
                <a:gd name="connsiteY0" fmla="*/ 0 h 508280"/>
                <a:gd name="connsiteX1" fmla="*/ 2428875 w 2428875"/>
                <a:gd name="connsiteY1" fmla="*/ 0 h 508280"/>
                <a:gd name="connsiteX2" fmla="*/ 2428875 w 2428875"/>
                <a:gd name="connsiteY2" fmla="*/ 314322 h 508280"/>
                <a:gd name="connsiteX3" fmla="*/ 2234917 w 2428875"/>
                <a:gd name="connsiteY3" fmla="*/ 508280 h 508280"/>
                <a:gd name="connsiteX4" fmla="*/ 193958 w 2428875"/>
                <a:gd name="connsiteY4" fmla="*/ 508280 h 508280"/>
                <a:gd name="connsiteX5" fmla="*/ 0 w 2428875"/>
                <a:gd name="connsiteY5" fmla="*/ 314322 h 50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8875" h="508280">
                  <a:moveTo>
                    <a:pt x="0" y="0"/>
                  </a:moveTo>
                  <a:lnTo>
                    <a:pt x="2428875" y="0"/>
                  </a:lnTo>
                  <a:lnTo>
                    <a:pt x="2428875" y="314322"/>
                  </a:lnTo>
                  <a:cubicBezTo>
                    <a:pt x="2428875" y="421442"/>
                    <a:pt x="2342037" y="508280"/>
                    <a:pt x="2234917" y="508280"/>
                  </a:cubicBezTo>
                  <a:lnTo>
                    <a:pt x="193958" y="508280"/>
                  </a:lnTo>
                  <a:cubicBezTo>
                    <a:pt x="86838" y="508280"/>
                    <a:pt x="0" y="421442"/>
                    <a:pt x="0" y="314322"/>
                  </a:cubicBezTo>
                  <a:close/>
                </a:path>
              </a:pathLst>
            </a:custGeom>
            <a:solidFill>
              <a:srgbClr val="F4E09B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="" id="{3E1578DE-7FCA-4DA5-96A7-FE432122AB67}"/>
                </a:ext>
              </a:extLst>
            </p:cNvPr>
            <p:cNvSpPr txBox="1"/>
            <p:nvPr/>
          </p:nvSpPr>
          <p:spPr>
            <a:xfrm>
              <a:off x="8778093" y="3862942"/>
              <a:ext cx="1372238" cy="861765"/>
            </a:xfrm>
            <a:custGeom>
              <a:avLst/>
              <a:gdLst/>
              <a:ahLst/>
              <a:cxnLst/>
              <a:rect l="l" t="t" r="r" b="b"/>
              <a:pathLst>
                <a:path w="1372238" h="861765">
                  <a:moveTo>
                    <a:pt x="1223153" y="750770"/>
                  </a:moveTo>
                  <a:lnTo>
                    <a:pt x="1223153" y="797462"/>
                  </a:lnTo>
                  <a:lnTo>
                    <a:pt x="1287456" y="797462"/>
                  </a:lnTo>
                  <a:lnTo>
                    <a:pt x="1287456" y="750770"/>
                  </a:lnTo>
                  <a:close/>
                  <a:moveTo>
                    <a:pt x="473249" y="750360"/>
                  </a:moveTo>
                  <a:lnTo>
                    <a:pt x="463419" y="763467"/>
                  </a:lnTo>
                  <a:lnTo>
                    <a:pt x="506834" y="777802"/>
                  </a:lnTo>
                  <a:cubicBezTo>
                    <a:pt x="512773" y="773894"/>
                    <a:pt x="518303" y="769627"/>
                    <a:pt x="523422" y="765003"/>
                  </a:cubicBezTo>
                  <a:cubicBezTo>
                    <a:pt x="528542" y="760378"/>
                    <a:pt x="533252" y="755497"/>
                    <a:pt x="537553" y="750360"/>
                  </a:cubicBezTo>
                  <a:close/>
                  <a:moveTo>
                    <a:pt x="1076525" y="680323"/>
                  </a:moveTo>
                  <a:lnTo>
                    <a:pt x="1141237" y="693429"/>
                  </a:lnTo>
                  <a:lnTo>
                    <a:pt x="1106424" y="854802"/>
                  </a:lnTo>
                  <a:lnTo>
                    <a:pt x="1042939" y="840876"/>
                  </a:lnTo>
                  <a:close/>
                  <a:moveTo>
                    <a:pt x="562127" y="607828"/>
                  </a:moveTo>
                  <a:lnTo>
                    <a:pt x="562127" y="634451"/>
                  </a:lnTo>
                  <a:lnTo>
                    <a:pt x="577691" y="634451"/>
                  </a:lnTo>
                  <a:lnTo>
                    <a:pt x="577691" y="607828"/>
                  </a:lnTo>
                  <a:close/>
                  <a:moveTo>
                    <a:pt x="492499" y="607828"/>
                  </a:moveTo>
                  <a:lnTo>
                    <a:pt x="492499" y="634451"/>
                  </a:lnTo>
                  <a:lnTo>
                    <a:pt x="508063" y="634451"/>
                  </a:lnTo>
                  <a:lnTo>
                    <a:pt x="508063" y="607828"/>
                  </a:lnTo>
                  <a:close/>
                  <a:moveTo>
                    <a:pt x="422872" y="607828"/>
                  </a:moveTo>
                  <a:lnTo>
                    <a:pt x="422872" y="634451"/>
                  </a:lnTo>
                  <a:lnTo>
                    <a:pt x="438435" y="634451"/>
                  </a:lnTo>
                  <a:lnTo>
                    <a:pt x="438435" y="607828"/>
                  </a:lnTo>
                  <a:close/>
                  <a:moveTo>
                    <a:pt x="1062599" y="593493"/>
                  </a:moveTo>
                  <a:lnTo>
                    <a:pt x="1133456" y="593493"/>
                  </a:lnTo>
                  <a:lnTo>
                    <a:pt x="1133456" y="656158"/>
                  </a:lnTo>
                  <a:lnTo>
                    <a:pt x="1062599" y="656158"/>
                  </a:lnTo>
                  <a:close/>
                  <a:moveTo>
                    <a:pt x="492499" y="550078"/>
                  </a:moveTo>
                  <a:lnTo>
                    <a:pt x="492499" y="566871"/>
                  </a:lnTo>
                  <a:lnTo>
                    <a:pt x="508063" y="566871"/>
                  </a:lnTo>
                  <a:lnTo>
                    <a:pt x="508063" y="550078"/>
                  </a:lnTo>
                  <a:close/>
                  <a:moveTo>
                    <a:pt x="1062599" y="507892"/>
                  </a:moveTo>
                  <a:lnTo>
                    <a:pt x="1133456" y="507892"/>
                  </a:lnTo>
                  <a:lnTo>
                    <a:pt x="1133456" y="570147"/>
                  </a:lnTo>
                  <a:lnTo>
                    <a:pt x="1062599" y="570147"/>
                  </a:lnTo>
                  <a:close/>
                  <a:moveTo>
                    <a:pt x="358568" y="504206"/>
                  </a:moveTo>
                  <a:lnTo>
                    <a:pt x="641994" y="504206"/>
                  </a:lnTo>
                  <a:lnTo>
                    <a:pt x="641994" y="550078"/>
                  </a:lnTo>
                  <a:lnTo>
                    <a:pt x="562127" y="550078"/>
                  </a:lnTo>
                  <a:lnTo>
                    <a:pt x="562127" y="566871"/>
                  </a:lnTo>
                  <a:lnTo>
                    <a:pt x="631755" y="566871"/>
                  </a:lnTo>
                  <a:lnTo>
                    <a:pt x="631755" y="674589"/>
                  </a:lnTo>
                  <a:lnTo>
                    <a:pt x="459733" y="674589"/>
                  </a:lnTo>
                  <a:lnTo>
                    <a:pt x="521579" y="685647"/>
                  </a:lnTo>
                  <a:lnTo>
                    <a:pt x="512159" y="697935"/>
                  </a:lnTo>
                  <a:lnTo>
                    <a:pt x="640765" y="697935"/>
                  </a:lnTo>
                  <a:lnTo>
                    <a:pt x="640765" y="750360"/>
                  </a:lnTo>
                  <a:lnTo>
                    <a:pt x="608819" y="750360"/>
                  </a:lnTo>
                  <a:cubicBezTo>
                    <a:pt x="604083" y="759371"/>
                    <a:pt x="598502" y="767870"/>
                    <a:pt x="592077" y="775856"/>
                  </a:cubicBezTo>
                  <a:cubicBezTo>
                    <a:pt x="585652" y="783843"/>
                    <a:pt x="578536" y="791318"/>
                    <a:pt x="570728" y="798281"/>
                  </a:cubicBezTo>
                  <a:lnTo>
                    <a:pt x="626021" y="815892"/>
                  </a:lnTo>
                  <a:lnTo>
                    <a:pt x="604313" y="858898"/>
                  </a:lnTo>
                  <a:lnTo>
                    <a:pt x="519531" y="831866"/>
                  </a:lnTo>
                  <a:cubicBezTo>
                    <a:pt x="501348" y="840663"/>
                    <a:pt x="482217" y="847541"/>
                    <a:pt x="462140" y="852498"/>
                  </a:cubicBezTo>
                  <a:cubicBezTo>
                    <a:pt x="442062" y="857456"/>
                    <a:pt x="422010" y="860545"/>
                    <a:pt x="401983" y="861765"/>
                  </a:cubicBezTo>
                  <a:lnTo>
                    <a:pt x="370446" y="816302"/>
                  </a:lnTo>
                  <a:cubicBezTo>
                    <a:pt x="382349" y="815918"/>
                    <a:pt x="394176" y="814945"/>
                    <a:pt x="405925" y="813384"/>
                  </a:cubicBezTo>
                  <a:cubicBezTo>
                    <a:pt x="417675" y="811822"/>
                    <a:pt x="429194" y="809518"/>
                    <a:pt x="440483" y="806472"/>
                  </a:cubicBezTo>
                  <a:lnTo>
                    <a:pt x="375361" y="785584"/>
                  </a:lnTo>
                  <a:lnTo>
                    <a:pt x="400345" y="750360"/>
                  </a:lnTo>
                  <a:lnTo>
                    <a:pt x="358568" y="750360"/>
                  </a:lnTo>
                  <a:lnTo>
                    <a:pt x="358568" y="697935"/>
                  </a:lnTo>
                  <a:lnTo>
                    <a:pt x="438026" y="697935"/>
                  </a:lnTo>
                  <a:lnTo>
                    <a:pt x="454409" y="674589"/>
                  </a:lnTo>
                  <a:lnTo>
                    <a:pt x="368808" y="674589"/>
                  </a:lnTo>
                  <a:lnTo>
                    <a:pt x="368808" y="566871"/>
                  </a:lnTo>
                  <a:lnTo>
                    <a:pt x="438435" y="566871"/>
                  </a:lnTo>
                  <a:lnTo>
                    <a:pt x="438435" y="550078"/>
                  </a:lnTo>
                  <a:lnTo>
                    <a:pt x="358568" y="550078"/>
                  </a:lnTo>
                  <a:close/>
                  <a:moveTo>
                    <a:pt x="1349711" y="497653"/>
                  </a:moveTo>
                  <a:lnTo>
                    <a:pt x="1359541" y="550897"/>
                  </a:lnTo>
                  <a:lnTo>
                    <a:pt x="1290732" y="554993"/>
                  </a:lnTo>
                  <a:lnTo>
                    <a:pt x="1290732" y="595541"/>
                  </a:lnTo>
                  <a:lnTo>
                    <a:pt x="1372238" y="595541"/>
                  </a:lnTo>
                  <a:lnTo>
                    <a:pt x="1372238" y="654110"/>
                  </a:lnTo>
                  <a:lnTo>
                    <a:pt x="1290732" y="654110"/>
                  </a:lnTo>
                  <a:lnTo>
                    <a:pt x="1290732" y="692610"/>
                  </a:lnTo>
                  <a:lnTo>
                    <a:pt x="1349302" y="692610"/>
                  </a:lnTo>
                  <a:lnTo>
                    <a:pt x="1349302" y="856031"/>
                  </a:lnTo>
                  <a:lnTo>
                    <a:pt x="1161716" y="856031"/>
                  </a:lnTo>
                  <a:lnTo>
                    <a:pt x="1161716" y="692610"/>
                  </a:lnTo>
                  <a:lnTo>
                    <a:pt x="1221514" y="692610"/>
                  </a:lnTo>
                  <a:lnTo>
                    <a:pt x="1221514" y="654110"/>
                  </a:lnTo>
                  <a:lnTo>
                    <a:pt x="1143285" y="654110"/>
                  </a:lnTo>
                  <a:lnTo>
                    <a:pt x="1143285" y="595541"/>
                  </a:lnTo>
                  <a:lnTo>
                    <a:pt x="1221514" y="595541"/>
                  </a:lnTo>
                  <a:lnTo>
                    <a:pt x="1221514" y="559089"/>
                  </a:lnTo>
                  <a:lnTo>
                    <a:pt x="1158849" y="562365"/>
                  </a:lnTo>
                  <a:lnTo>
                    <a:pt x="1148200" y="508711"/>
                  </a:lnTo>
                  <a:close/>
                  <a:moveTo>
                    <a:pt x="129835" y="491919"/>
                  </a:moveTo>
                  <a:lnTo>
                    <a:pt x="191681" y="491919"/>
                  </a:lnTo>
                  <a:lnTo>
                    <a:pt x="191681" y="578339"/>
                  </a:lnTo>
                  <a:lnTo>
                    <a:pt x="283426" y="560727"/>
                  </a:lnTo>
                  <a:lnTo>
                    <a:pt x="283426" y="759781"/>
                  </a:lnTo>
                  <a:lnTo>
                    <a:pt x="211750" y="759781"/>
                  </a:lnTo>
                  <a:lnTo>
                    <a:pt x="222399" y="741759"/>
                  </a:lnTo>
                  <a:lnTo>
                    <a:pt x="222399" y="632812"/>
                  </a:lnTo>
                  <a:lnTo>
                    <a:pt x="191681" y="638546"/>
                  </a:lnTo>
                  <a:lnTo>
                    <a:pt x="191681" y="777392"/>
                  </a:lnTo>
                  <a:lnTo>
                    <a:pt x="129835" y="777392"/>
                  </a:lnTo>
                  <a:lnTo>
                    <a:pt x="129835" y="650424"/>
                  </a:lnTo>
                  <a:lnTo>
                    <a:pt x="99117" y="656158"/>
                  </a:lnTo>
                  <a:lnTo>
                    <a:pt x="99117" y="794185"/>
                  </a:lnTo>
                  <a:lnTo>
                    <a:pt x="282197" y="794185"/>
                  </a:lnTo>
                  <a:lnTo>
                    <a:pt x="299809" y="776983"/>
                  </a:lnTo>
                  <a:lnTo>
                    <a:pt x="299809" y="853573"/>
                  </a:lnTo>
                  <a:lnTo>
                    <a:pt x="37271" y="853573"/>
                  </a:lnTo>
                  <a:lnTo>
                    <a:pt x="37271" y="667626"/>
                  </a:lnTo>
                  <a:lnTo>
                    <a:pt x="0" y="674589"/>
                  </a:lnTo>
                  <a:lnTo>
                    <a:pt x="0" y="614791"/>
                  </a:lnTo>
                  <a:lnTo>
                    <a:pt x="37271" y="607828"/>
                  </a:lnTo>
                  <a:lnTo>
                    <a:pt x="37271" y="534514"/>
                  </a:lnTo>
                  <a:lnTo>
                    <a:pt x="99117" y="534514"/>
                  </a:lnTo>
                  <a:lnTo>
                    <a:pt x="99117" y="595951"/>
                  </a:lnTo>
                  <a:lnTo>
                    <a:pt x="129835" y="590217"/>
                  </a:lnTo>
                  <a:close/>
                  <a:moveTo>
                    <a:pt x="826084" y="491509"/>
                  </a:moveTo>
                  <a:lnTo>
                    <a:pt x="896121" y="491509"/>
                  </a:lnTo>
                  <a:lnTo>
                    <a:pt x="896121" y="569738"/>
                  </a:lnTo>
                  <a:lnTo>
                    <a:pt x="982541" y="569738"/>
                  </a:lnTo>
                  <a:lnTo>
                    <a:pt x="982541" y="629536"/>
                  </a:lnTo>
                  <a:lnTo>
                    <a:pt x="896121" y="629536"/>
                  </a:lnTo>
                  <a:lnTo>
                    <a:pt x="896121" y="680733"/>
                  </a:lnTo>
                  <a:lnTo>
                    <a:pt x="979265" y="680733"/>
                  </a:lnTo>
                  <a:lnTo>
                    <a:pt x="979265" y="738483"/>
                  </a:lnTo>
                  <a:lnTo>
                    <a:pt x="896121" y="738483"/>
                  </a:lnTo>
                  <a:lnTo>
                    <a:pt x="896121" y="788860"/>
                  </a:lnTo>
                  <a:lnTo>
                    <a:pt x="1002611" y="788860"/>
                  </a:lnTo>
                  <a:lnTo>
                    <a:pt x="1002611" y="848658"/>
                  </a:lnTo>
                  <a:lnTo>
                    <a:pt x="720413" y="848658"/>
                  </a:lnTo>
                  <a:lnTo>
                    <a:pt x="720413" y="788860"/>
                  </a:lnTo>
                  <a:lnTo>
                    <a:pt x="826084" y="788860"/>
                  </a:lnTo>
                  <a:lnTo>
                    <a:pt x="826084" y="738483"/>
                  </a:lnTo>
                  <a:lnTo>
                    <a:pt x="739254" y="738483"/>
                  </a:lnTo>
                  <a:lnTo>
                    <a:pt x="739254" y="680733"/>
                  </a:lnTo>
                  <a:lnTo>
                    <a:pt x="826084" y="680733"/>
                  </a:lnTo>
                  <a:lnTo>
                    <a:pt x="826084" y="629536"/>
                  </a:lnTo>
                  <a:lnTo>
                    <a:pt x="779392" y="629536"/>
                  </a:lnTo>
                  <a:lnTo>
                    <a:pt x="770791" y="668036"/>
                  </a:lnTo>
                  <a:lnTo>
                    <a:pt x="704850" y="668036"/>
                  </a:lnTo>
                  <a:lnTo>
                    <a:pt x="747445" y="502158"/>
                  </a:lnTo>
                  <a:lnTo>
                    <a:pt x="808882" y="502158"/>
                  </a:lnTo>
                  <a:lnTo>
                    <a:pt x="793318" y="569738"/>
                  </a:lnTo>
                  <a:lnTo>
                    <a:pt x="826084" y="569738"/>
                  </a:lnTo>
                  <a:close/>
                  <a:moveTo>
                    <a:pt x="473249" y="264585"/>
                  </a:moveTo>
                  <a:lnTo>
                    <a:pt x="463419" y="277692"/>
                  </a:lnTo>
                  <a:lnTo>
                    <a:pt x="506834" y="292027"/>
                  </a:lnTo>
                  <a:cubicBezTo>
                    <a:pt x="512773" y="288119"/>
                    <a:pt x="518303" y="283852"/>
                    <a:pt x="523422" y="279228"/>
                  </a:cubicBezTo>
                  <a:cubicBezTo>
                    <a:pt x="528542" y="274603"/>
                    <a:pt x="533252" y="269722"/>
                    <a:pt x="537553" y="264585"/>
                  </a:cubicBezTo>
                  <a:close/>
                  <a:moveTo>
                    <a:pt x="1185881" y="137207"/>
                  </a:moveTo>
                  <a:lnTo>
                    <a:pt x="1341110" y="137207"/>
                  </a:lnTo>
                  <a:lnTo>
                    <a:pt x="1289504" y="227724"/>
                  </a:lnTo>
                  <a:lnTo>
                    <a:pt x="1351350" y="227724"/>
                  </a:lnTo>
                  <a:lnTo>
                    <a:pt x="1351350" y="279740"/>
                  </a:lnTo>
                  <a:lnTo>
                    <a:pt x="1285817" y="279740"/>
                  </a:lnTo>
                  <a:lnTo>
                    <a:pt x="1285817" y="361655"/>
                  </a:lnTo>
                  <a:lnTo>
                    <a:pt x="1206770" y="361655"/>
                  </a:lnTo>
                  <a:lnTo>
                    <a:pt x="1222333" y="343633"/>
                  </a:lnTo>
                  <a:lnTo>
                    <a:pt x="1222333" y="279740"/>
                  </a:lnTo>
                  <a:lnTo>
                    <a:pt x="1163764" y="279740"/>
                  </a:lnTo>
                  <a:lnTo>
                    <a:pt x="1163764" y="227724"/>
                  </a:lnTo>
                  <a:lnTo>
                    <a:pt x="1226839" y="227724"/>
                  </a:lnTo>
                  <a:lnTo>
                    <a:pt x="1249365" y="186766"/>
                  </a:lnTo>
                  <a:lnTo>
                    <a:pt x="1185881" y="186766"/>
                  </a:lnTo>
                  <a:close/>
                  <a:moveTo>
                    <a:pt x="61845" y="128197"/>
                  </a:moveTo>
                  <a:lnTo>
                    <a:pt x="61845" y="157686"/>
                  </a:lnTo>
                  <a:lnTo>
                    <a:pt x="84782" y="157686"/>
                  </a:lnTo>
                  <a:lnTo>
                    <a:pt x="84782" y="128197"/>
                  </a:lnTo>
                  <a:close/>
                  <a:moveTo>
                    <a:pt x="562127" y="122053"/>
                  </a:moveTo>
                  <a:lnTo>
                    <a:pt x="562127" y="148676"/>
                  </a:lnTo>
                  <a:lnTo>
                    <a:pt x="577691" y="148676"/>
                  </a:lnTo>
                  <a:lnTo>
                    <a:pt x="577691" y="122053"/>
                  </a:lnTo>
                  <a:close/>
                  <a:moveTo>
                    <a:pt x="492499" y="122053"/>
                  </a:moveTo>
                  <a:lnTo>
                    <a:pt x="492499" y="148676"/>
                  </a:lnTo>
                  <a:lnTo>
                    <a:pt x="508063" y="148676"/>
                  </a:lnTo>
                  <a:lnTo>
                    <a:pt x="508063" y="122053"/>
                  </a:lnTo>
                  <a:close/>
                  <a:moveTo>
                    <a:pt x="422872" y="122053"/>
                  </a:moveTo>
                  <a:lnTo>
                    <a:pt x="422872" y="148676"/>
                  </a:lnTo>
                  <a:lnTo>
                    <a:pt x="438435" y="148676"/>
                  </a:lnTo>
                  <a:lnTo>
                    <a:pt x="438435" y="122053"/>
                  </a:lnTo>
                  <a:close/>
                  <a:moveTo>
                    <a:pt x="492499" y="64303"/>
                  </a:moveTo>
                  <a:lnTo>
                    <a:pt x="492499" y="81096"/>
                  </a:lnTo>
                  <a:lnTo>
                    <a:pt x="508063" y="81096"/>
                  </a:lnTo>
                  <a:lnTo>
                    <a:pt x="508063" y="64303"/>
                  </a:lnTo>
                  <a:close/>
                  <a:moveTo>
                    <a:pt x="61845" y="62255"/>
                  </a:moveTo>
                  <a:lnTo>
                    <a:pt x="61845" y="90925"/>
                  </a:lnTo>
                  <a:lnTo>
                    <a:pt x="84782" y="90925"/>
                  </a:lnTo>
                  <a:lnTo>
                    <a:pt x="84782" y="62255"/>
                  </a:lnTo>
                  <a:close/>
                  <a:moveTo>
                    <a:pt x="819" y="19659"/>
                  </a:moveTo>
                  <a:lnTo>
                    <a:pt x="136388" y="19659"/>
                  </a:lnTo>
                  <a:lnTo>
                    <a:pt x="136388" y="200692"/>
                  </a:lnTo>
                  <a:lnTo>
                    <a:pt x="61845" y="200692"/>
                  </a:lnTo>
                  <a:lnTo>
                    <a:pt x="61845" y="223218"/>
                  </a:lnTo>
                  <a:lnTo>
                    <a:pt x="135979" y="223218"/>
                  </a:lnTo>
                  <a:lnTo>
                    <a:pt x="135979" y="267043"/>
                  </a:lnTo>
                  <a:lnTo>
                    <a:pt x="61845" y="267043"/>
                  </a:lnTo>
                  <a:lnTo>
                    <a:pt x="61845" y="289979"/>
                  </a:lnTo>
                  <a:lnTo>
                    <a:pt x="135979" y="289979"/>
                  </a:lnTo>
                  <a:lnTo>
                    <a:pt x="135979" y="333804"/>
                  </a:lnTo>
                  <a:lnTo>
                    <a:pt x="61845" y="333804"/>
                  </a:lnTo>
                  <a:lnTo>
                    <a:pt x="61845" y="369846"/>
                  </a:lnTo>
                  <a:lnTo>
                    <a:pt x="819" y="369846"/>
                  </a:lnTo>
                  <a:close/>
                  <a:moveTo>
                    <a:pt x="358568" y="18431"/>
                  </a:moveTo>
                  <a:lnTo>
                    <a:pt x="641994" y="18431"/>
                  </a:lnTo>
                  <a:lnTo>
                    <a:pt x="641994" y="64303"/>
                  </a:lnTo>
                  <a:lnTo>
                    <a:pt x="562127" y="64303"/>
                  </a:lnTo>
                  <a:lnTo>
                    <a:pt x="562127" y="81096"/>
                  </a:lnTo>
                  <a:lnTo>
                    <a:pt x="631755" y="81096"/>
                  </a:lnTo>
                  <a:lnTo>
                    <a:pt x="631755" y="188814"/>
                  </a:lnTo>
                  <a:lnTo>
                    <a:pt x="459733" y="188814"/>
                  </a:lnTo>
                  <a:lnTo>
                    <a:pt x="521579" y="199872"/>
                  </a:lnTo>
                  <a:lnTo>
                    <a:pt x="512159" y="212160"/>
                  </a:lnTo>
                  <a:lnTo>
                    <a:pt x="640765" y="212160"/>
                  </a:lnTo>
                  <a:lnTo>
                    <a:pt x="640765" y="264585"/>
                  </a:lnTo>
                  <a:lnTo>
                    <a:pt x="608819" y="264585"/>
                  </a:lnTo>
                  <a:cubicBezTo>
                    <a:pt x="604083" y="273596"/>
                    <a:pt x="598502" y="282095"/>
                    <a:pt x="592077" y="290081"/>
                  </a:cubicBezTo>
                  <a:cubicBezTo>
                    <a:pt x="585652" y="298068"/>
                    <a:pt x="578536" y="305543"/>
                    <a:pt x="570728" y="312506"/>
                  </a:cubicBezTo>
                  <a:lnTo>
                    <a:pt x="626021" y="330117"/>
                  </a:lnTo>
                  <a:lnTo>
                    <a:pt x="604313" y="373123"/>
                  </a:lnTo>
                  <a:lnTo>
                    <a:pt x="519531" y="346091"/>
                  </a:lnTo>
                  <a:cubicBezTo>
                    <a:pt x="501348" y="354888"/>
                    <a:pt x="482217" y="361766"/>
                    <a:pt x="462139" y="366723"/>
                  </a:cubicBezTo>
                  <a:cubicBezTo>
                    <a:pt x="442062" y="371681"/>
                    <a:pt x="422010" y="374770"/>
                    <a:pt x="401983" y="375990"/>
                  </a:cubicBezTo>
                  <a:lnTo>
                    <a:pt x="370446" y="330527"/>
                  </a:lnTo>
                  <a:cubicBezTo>
                    <a:pt x="382349" y="330143"/>
                    <a:pt x="394176" y="329170"/>
                    <a:pt x="405925" y="327609"/>
                  </a:cubicBezTo>
                  <a:cubicBezTo>
                    <a:pt x="417675" y="326047"/>
                    <a:pt x="429194" y="323743"/>
                    <a:pt x="440483" y="320697"/>
                  </a:cubicBezTo>
                  <a:lnTo>
                    <a:pt x="375361" y="299809"/>
                  </a:lnTo>
                  <a:lnTo>
                    <a:pt x="400345" y="264585"/>
                  </a:lnTo>
                  <a:lnTo>
                    <a:pt x="358568" y="264585"/>
                  </a:lnTo>
                  <a:lnTo>
                    <a:pt x="358568" y="212160"/>
                  </a:lnTo>
                  <a:lnTo>
                    <a:pt x="438026" y="212160"/>
                  </a:lnTo>
                  <a:lnTo>
                    <a:pt x="454409" y="188814"/>
                  </a:lnTo>
                  <a:lnTo>
                    <a:pt x="368808" y="188814"/>
                  </a:lnTo>
                  <a:lnTo>
                    <a:pt x="368808" y="81096"/>
                  </a:lnTo>
                  <a:lnTo>
                    <a:pt x="438435" y="81096"/>
                  </a:lnTo>
                  <a:lnTo>
                    <a:pt x="438435" y="64303"/>
                  </a:lnTo>
                  <a:lnTo>
                    <a:pt x="358568" y="64303"/>
                  </a:lnTo>
                  <a:close/>
                  <a:moveTo>
                    <a:pt x="141713" y="13925"/>
                  </a:moveTo>
                  <a:lnTo>
                    <a:pt x="292846" y="13925"/>
                  </a:lnTo>
                  <a:lnTo>
                    <a:pt x="292846" y="68399"/>
                  </a:lnTo>
                  <a:lnTo>
                    <a:pt x="271138" y="68399"/>
                  </a:lnTo>
                  <a:lnTo>
                    <a:pt x="271138" y="137617"/>
                  </a:lnTo>
                  <a:lnTo>
                    <a:pt x="292846" y="137617"/>
                  </a:lnTo>
                  <a:lnTo>
                    <a:pt x="292846" y="195777"/>
                  </a:lnTo>
                  <a:lnTo>
                    <a:pt x="271138" y="195777"/>
                  </a:lnTo>
                  <a:lnTo>
                    <a:pt x="271138" y="317420"/>
                  </a:lnTo>
                  <a:lnTo>
                    <a:pt x="291207" y="317420"/>
                  </a:lnTo>
                  <a:lnTo>
                    <a:pt x="306362" y="302676"/>
                  </a:lnTo>
                  <a:lnTo>
                    <a:pt x="306362" y="367798"/>
                  </a:lnTo>
                  <a:lnTo>
                    <a:pt x="215027" y="367798"/>
                  </a:lnTo>
                  <a:lnTo>
                    <a:pt x="215027" y="251479"/>
                  </a:lnTo>
                  <a:lnTo>
                    <a:pt x="183899" y="373532"/>
                  </a:lnTo>
                  <a:lnTo>
                    <a:pt x="129016" y="363703"/>
                  </a:lnTo>
                  <a:lnTo>
                    <a:pt x="176527" y="195777"/>
                  </a:lnTo>
                  <a:lnTo>
                    <a:pt x="145808" y="195777"/>
                  </a:lnTo>
                  <a:lnTo>
                    <a:pt x="145808" y="91335"/>
                  </a:lnTo>
                  <a:lnTo>
                    <a:pt x="198644" y="91335"/>
                  </a:lnTo>
                  <a:lnTo>
                    <a:pt x="198644" y="137617"/>
                  </a:lnTo>
                  <a:lnTo>
                    <a:pt x="210112" y="137617"/>
                  </a:lnTo>
                  <a:lnTo>
                    <a:pt x="210112" y="68399"/>
                  </a:lnTo>
                  <a:lnTo>
                    <a:pt x="141713" y="68399"/>
                  </a:lnTo>
                  <a:close/>
                  <a:moveTo>
                    <a:pt x="826084" y="5734"/>
                  </a:moveTo>
                  <a:lnTo>
                    <a:pt x="896121" y="5734"/>
                  </a:lnTo>
                  <a:lnTo>
                    <a:pt x="896121" y="83963"/>
                  </a:lnTo>
                  <a:lnTo>
                    <a:pt x="982541" y="83963"/>
                  </a:lnTo>
                  <a:lnTo>
                    <a:pt x="982541" y="143761"/>
                  </a:lnTo>
                  <a:lnTo>
                    <a:pt x="896121" y="143761"/>
                  </a:lnTo>
                  <a:lnTo>
                    <a:pt x="896121" y="194958"/>
                  </a:lnTo>
                  <a:lnTo>
                    <a:pt x="979265" y="194958"/>
                  </a:lnTo>
                  <a:lnTo>
                    <a:pt x="979265" y="252708"/>
                  </a:lnTo>
                  <a:lnTo>
                    <a:pt x="896121" y="252708"/>
                  </a:lnTo>
                  <a:lnTo>
                    <a:pt x="896121" y="303085"/>
                  </a:lnTo>
                  <a:lnTo>
                    <a:pt x="1002611" y="303085"/>
                  </a:lnTo>
                  <a:lnTo>
                    <a:pt x="1002611" y="362883"/>
                  </a:lnTo>
                  <a:lnTo>
                    <a:pt x="720413" y="362883"/>
                  </a:lnTo>
                  <a:lnTo>
                    <a:pt x="720413" y="303085"/>
                  </a:lnTo>
                  <a:lnTo>
                    <a:pt x="826084" y="303085"/>
                  </a:lnTo>
                  <a:lnTo>
                    <a:pt x="826084" y="252708"/>
                  </a:lnTo>
                  <a:lnTo>
                    <a:pt x="739254" y="252708"/>
                  </a:lnTo>
                  <a:lnTo>
                    <a:pt x="739254" y="194958"/>
                  </a:lnTo>
                  <a:lnTo>
                    <a:pt x="826084" y="194958"/>
                  </a:lnTo>
                  <a:lnTo>
                    <a:pt x="826084" y="143761"/>
                  </a:lnTo>
                  <a:lnTo>
                    <a:pt x="779392" y="143761"/>
                  </a:lnTo>
                  <a:lnTo>
                    <a:pt x="770791" y="182261"/>
                  </a:lnTo>
                  <a:lnTo>
                    <a:pt x="704850" y="182261"/>
                  </a:lnTo>
                  <a:lnTo>
                    <a:pt x="747445" y="16383"/>
                  </a:lnTo>
                  <a:lnTo>
                    <a:pt x="808882" y="16383"/>
                  </a:lnTo>
                  <a:lnTo>
                    <a:pt x="793318" y="83963"/>
                  </a:lnTo>
                  <a:lnTo>
                    <a:pt x="826084" y="83963"/>
                  </a:lnTo>
                  <a:close/>
                  <a:moveTo>
                    <a:pt x="1176461" y="0"/>
                  </a:moveTo>
                  <a:lnTo>
                    <a:pt x="1233392" y="20069"/>
                  </a:lnTo>
                  <a:lnTo>
                    <a:pt x="1212913" y="56112"/>
                  </a:lnTo>
                  <a:lnTo>
                    <a:pt x="1352988" y="56112"/>
                  </a:lnTo>
                  <a:lnTo>
                    <a:pt x="1352988" y="114271"/>
                  </a:lnTo>
                  <a:lnTo>
                    <a:pt x="1179737" y="114271"/>
                  </a:lnTo>
                  <a:lnTo>
                    <a:pt x="1154753" y="158096"/>
                  </a:lnTo>
                  <a:lnTo>
                    <a:pt x="1154753" y="369437"/>
                  </a:lnTo>
                  <a:lnTo>
                    <a:pt x="1090860" y="369437"/>
                  </a:lnTo>
                  <a:lnTo>
                    <a:pt x="1090860" y="269910"/>
                  </a:lnTo>
                  <a:lnTo>
                    <a:pt x="1070381" y="305543"/>
                  </a:lnTo>
                  <a:lnTo>
                    <a:pt x="1029833" y="255984"/>
                  </a:lnTo>
                  <a:lnTo>
                    <a:pt x="1110929" y="114271"/>
                  </a:lnTo>
                  <a:lnTo>
                    <a:pt x="1054407" y="114271"/>
                  </a:lnTo>
                  <a:lnTo>
                    <a:pt x="1054407" y="56112"/>
                  </a:lnTo>
                  <a:lnTo>
                    <a:pt x="1144105" y="5611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新青年体 (非商业使用) W8" pitchFamily="50" charset="-122"/>
                <a:ea typeface="文悦新青年体 (非商业使用) W8" pitchFamily="50" charset="-122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xmlns="" id="{0FF2FA1F-33F4-4999-833C-22A60D42FA9E}"/>
                </a:ext>
              </a:extLst>
            </p:cNvPr>
            <p:cNvSpPr txBox="1"/>
            <p:nvPr/>
          </p:nvSpPr>
          <p:spPr>
            <a:xfrm>
              <a:off x="8704382" y="5066352"/>
              <a:ext cx="1563015" cy="283769"/>
            </a:xfrm>
            <a:custGeom>
              <a:avLst/>
              <a:gdLst/>
              <a:ahLst/>
              <a:cxnLst/>
              <a:rect l="l" t="t" r="r" b="b"/>
              <a:pathLst>
                <a:path w="1563015" h="283769">
                  <a:moveTo>
                    <a:pt x="1298753" y="195072"/>
                  </a:moveTo>
                  <a:lnTo>
                    <a:pt x="1320089" y="195072"/>
                  </a:lnTo>
                  <a:lnTo>
                    <a:pt x="1320089" y="228600"/>
                  </a:lnTo>
                  <a:lnTo>
                    <a:pt x="1298753" y="228600"/>
                  </a:lnTo>
                  <a:close/>
                  <a:moveTo>
                    <a:pt x="1250595" y="195072"/>
                  </a:moveTo>
                  <a:lnTo>
                    <a:pt x="1271931" y="195072"/>
                  </a:lnTo>
                  <a:lnTo>
                    <a:pt x="1271931" y="228600"/>
                  </a:lnTo>
                  <a:lnTo>
                    <a:pt x="1250595" y="228600"/>
                  </a:lnTo>
                  <a:close/>
                  <a:moveTo>
                    <a:pt x="1200912" y="195072"/>
                  </a:moveTo>
                  <a:lnTo>
                    <a:pt x="1222248" y="195072"/>
                  </a:lnTo>
                  <a:lnTo>
                    <a:pt x="1222248" y="244145"/>
                  </a:lnTo>
                  <a:lnTo>
                    <a:pt x="1339596" y="244145"/>
                  </a:lnTo>
                  <a:lnTo>
                    <a:pt x="1339596" y="265481"/>
                  </a:lnTo>
                  <a:lnTo>
                    <a:pt x="1200912" y="265481"/>
                  </a:lnTo>
                  <a:close/>
                  <a:moveTo>
                    <a:pt x="1157631" y="194157"/>
                  </a:moveTo>
                  <a:lnTo>
                    <a:pt x="1178967" y="195986"/>
                  </a:lnTo>
                  <a:lnTo>
                    <a:pt x="1172261" y="268833"/>
                  </a:lnTo>
                  <a:lnTo>
                    <a:pt x="1151230" y="267005"/>
                  </a:lnTo>
                  <a:close/>
                  <a:moveTo>
                    <a:pt x="724510" y="193548"/>
                  </a:moveTo>
                  <a:cubicBezTo>
                    <a:pt x="732892" y="200412"/>
                    <a:pt x="741959" y="209696"/>
                    <a:pt x="751713" y="221399"/>
                  </a:cubicBezTo>
                  <a:cubicBezTo>
                    <a:pt x="761467" y="233102"/>
                    <a:pt x="769163" y="244443"/>
                    <a:pt x="774802" y="255422"/>
                  </a:cubicBezTo>
                  <a:lnTo>
                    <a:pt x="755599" y="276758"/>
                  </a:lnTo>
                  <a:cubicBezTo>
                    <a:pt x="749865" y="263118"/>
                    <a:pt x="743045" y="249860"/>
                    <a:pt x="735140" y="236982"/>
                  </a:cubicBezTo>
                  <a:cubicBezTo>
                    <a:pt x="727234" y="224104"/>
                    <a:pt x="719728" y="213893"/>
                    <a:pt x="712623" y="206349"/>
                  </a:cubicBezTo>
                  <a:close/>
                  <a:moveTo>
                    <a:pt x="1396899" y="159410"/>
                  </a:moveTo>
                  <a:lnTo>
                    <a:pt x="1533449" y="159410"/>
                  </a:lnTo>
                  <a:lnTo>
                    <a:pt x="1529487" y="173126"/>
                  </a:lnTo>
                  <a:cubicBezTo>
                    <a:pt x="1525810" y="185337"/>
                    <a:pt x="1520438" y="196501"/>
                    <a:pt x="1513370" y="206616"/>
                  </a:cubicBezTo>
                  <a:cubicBezTo>
                    <a:pt x="1506303" y="216732"/>
                    <a:pt x="1497654" y="225685"/>
                    <a:pt x="1487424" y="233477"/>
                  </a:cubicBezTo>
                  <a:cubicBezTo>
                    <a:pt x="1496511" y="236779"/>
                    <a:pt x="1506684" y="239471"/>
                    <a:pt x="1517942" y="241554"/>
                  </a:cubicBezTo>
                  <a:cubicBezTo>
                    <a:pt x="1529201" y="243637"/>
                    <a:pt x="1541888" y="245415"/>
                    <a:pt x="1556004" y="246888"/>
                  </a:cubicBezTo>
                  <a:lnTo>
                    <a:pt x="1553871" y="267919"/>
                  </a:lnTo>
                  <a:cubicBezTo>
                    <a:pt x="1535240" y="266046"/>
                    <a:pt x="1518704" y="263544"/>
                    <a:pt x="1504265" y="260413"/>
                  </a:cubicBezTo>
                  <a:cubicBezTo>
                    <a:pt x="1489825" y="257283"/>
                    <a:pt x="1476794" y="252876"/>
                    <a:pt x="1465174" y="247193"/>
                  </a:cubicBezTo>
                  <a:cubicBezTo>
                    <a:pt x="1454188" y="252679"/>
                    <a:pt x="1442022" y="257175"/>
                    <a:pt x="1428674" y="260680"/>
                  </a:cubicBezTo>
                  <a:cubicBezTo>
                    <a:pt x="1415326" y="264185"/>
                    <a:pt x="1400874" y="266700"/>
                    <a:pt x="1385316" y="268224"/>
                  </a:cubicBezTo>
                  <a:lnTo>
                    <a:pt x="1383487" y="247193"/>
                  </a:lnTo>
                  <a:cubicBezTo>
                    <a:pt x="1394771" y="246139"/>
                    <a:pt x="1405427" y="244513"/>
                    <a:pt x="1415453" y="242316"/>
                  </a:cubicBezTo>
                  <a:cubicBezTo>
                    <a:pt x="1425480" y="240119"/>
                    <a:pt x="1434840" y="237274"/>
                    <a:pt x="1443533" y="233781"/>
                  </a:cubicBezTo>
                  <a:cubicBezTo>
                    <a:pt x="1437926" y="229521"/>
                    <a:pt x="1432529" y="224631"/>
                    <a:pt x="1427341" y="219113"/>
                  </a:cubicBezTo>
                  <a:cubicBezTo>
                    <a:pt x="1422153" y="213595"/>
                    <a:pt x="1416984" y="207410"/>
                    <a:pt x="1411834" y="200558"/>
                  </a:cubicBezTo>
                  <a:lnTo>
                    <a:pt x="1428903" y="187757"/>
                  </a:lnTo>
                  <a:cubicBezTo>
                    <a:pt x="1434662" y="195504"/>
                    <a:pt x="1440517" y="202260"/>
                    <a:pt x="1446467" y="208026"/>
                  </a:cubicBezTo>
                  <a:cubicBezTo>
                    <a:pt x="1452417" y="213792"/>
                    <a:pt x="1458652" y="218719"/>
                    <a:pt x="1465174" y="222809"/>
                  </a:cubicBezTo>
                  <a:cubicBezTo>
                    <a:pt x="1473873" y="217322"/>
                    <a:pt x="1481468" y="211074"/>
                    <a:pt x="1487957" y="204063"/>
                  </a:cubicBezTo>
                  <a:cubicBezTo>
                    <a:pt x="1494447" y="197053"/>
                    <a:pt x="1499756" y="189281"/>
                    <a:pt x="1503883" y="180746"/>
                  </a:cubicBezTo>
                  <a:lnTo>
                    <a:pt x="1396899" y="180746"/>
                  </a:lnTo>
                  <a:close/>
                  <a:moveTo>
                    <a:pt x="1033272" y="150876"/>
                  </a:moveTo>
                  <a:lnTo>
                    <a:pt x="1014984" y="168859"/>
                  </a:lnTo>
                  <a:lnTo>
                    <a:pt x="1039978" y="200863"/>
                  </a:lnTo>
                  <a:cubicBezTo>
                    <a:pt x="1046683" y="193103"/>
                    <a:pt x="1053008" y="185077"/>
                    <a:pt x="1058951" y="176784"/>
                  </a:cubicBezTo>
                  <a:cubicBezTo>
                    <a:pt x="1064895" y="168491"/>
                    <a:pt x="1070458" y="159855"/>
                    <a:pt x="1075639" y="150876"/>
                  </a:cubicBezTo>
                  <a:close/>
                  <a:moveTo>
                    <a:pt x="118872" y="150876"/>
                  </a:moveTo>
                  <a:lnTo>
                    <a:pt x="100584" y="168859"/>
                  </a:lnTo>
                  <a:lnTo>
                    <a:pt x="125578" y="200863"/>
                  </a:lnTo>
                  <a:cubicBezTo>
                    <a:pt x="132283" y="193103"/>
                    <a:pt x="138608" y="185077"/>
                    <a:pt x="144552" y="176784"/>
                  </a:cubicBezTo>
                  <a:cubicBezTo>
                    <a:pt x="150495" y="168491"/>
                    <a:pt x="156058" y="159855"/>
                    <a:pt x="161239" y="150876"/>
                  </a:cubicBezTo>
                  <a:close/>
                  <a:moveTo>
                    <a:pt x="1218591" y="135941"/>
                  </a:moveTo>
                  <a:lnTo>
                    <a:pt x="1218591" y="153009"/>
                  </a:lnTo>
                  <a:lnTo>
                    <a:pt x="1232916" y="153009"/>
                  </a:lnTo>
                  <a:lnTo>
                    <a:pt x="1232916" y="135941"/>
                  </a:lnTo>
                  <a:close/>
                  <a:moveTo>
                    <a:pt x="302971" y="135026"/>
                  </a:moveTo>
                  <a:lnTo>
                    <a:pt x="302971" y="160020"/>
                  </a:lnTo>
                  <a:lnTo>
                    <a:pt x="339243" y="160020"/>
                  </a:lnTo>
                  <a:lnTo>
                    <a:pt x="339243" y="135026"/>
                  </a:lnTo>
                  <a:close/>
                  <a:moveTo>
                    <a:pt x="530962" y="131978"/>
                  </a:moveTo>
                  <a:lnTo>
                    <a:pt x="558394" y="155448"/>
                  </a:lnTo>
                  <a:lnTo>
                    <a:pt x="544373" y="171602"/>
                  </a:lnTo>
                  <a:lnTo>
                    <a:pt x="517246" y="148133"/>
                  </a:lnTo>
                  <a:close/>
                  <a:moveTo>
                    <a:pt x="1197255" y="114605"/>
                  </a:moveTo>
                  <a:lnTo>
                    <a:pt x="1254252" y="114605"/>
                  </a:lnTo>
                  <a:lnTo>
                    <a:pt x="1254252" y="174345"/>
                  </a:lnTo>
                  <a:lnTo>
                    <a:pt x="1197255" y="174345"/>
                  </a:lnTo>
                  <a:close/>
                  <a:moveTo>
                    <a:pt x="582778" y="113690"/>
                  </a:moveTo>
                  <a:lnTo>
                    <a:pt x="604114" y="113690"/>
                  </a:lnTo>
                  <a:lnTo>
                    <a:pt x="604114" y="176479"/>
                  </a:lnTo>
                  <a:lnTo>
                    <a:pt x="656844" y="176479"/>
                  </a:lnTo>
                  <a:lnTo>
                    <a:pt x="656844" y="197815"/>
                  </a:lnTo>
                  <a:lnTo>
                    <a:pt x="609600" y="197815"/>
                  </a:lnTo>
                  <a:cubicBezTo>
                    <a:pt x="615417" y="206972"/>
                    <a:pt x="623215" y="216014"/>
                    <a:pt x="632993" y="224942"/>
                  </a:cubicBezTo>
                  <a:cubicBezTo>
                    <a:pt x="642773" y="233870"/>
                    <a:pt x="652552" y="240779"/>
                    <a:pt x="662331" y="245669"/>
                  </a:cubicBezTo>
                  <a:lnTo>
                    <a:pt x="653187" y="264871"/>
                  </a:lnTo>
                  <a:cubicBezTo>
                    <a:pt x="642614" y="259708"/>
                    <a:pt x="631755" y="252203"/>
                    <a:pt x="620611" y="242354"/>
                  </a:cubicBezTo>
                  <a:cubicBezTo>
                    <a:pt x="609467" y="232505"/>
                    <a:pt x="600209" y="222028"/>
                    <a:pt x="592836" y="210921"/>
                  </a:cubicBezTo>
                  <a:cubicBezTo>
                    <a:pt x="584378" y="222180"/>
                    <a:pt x="573939" y="232734"/>
                    <a:pt x="561518" y="242583"/>
                  </a:cubicBezTo>
                  <a:cubicBezTo>
                    <a:pt x="549097" y="252431"/>
                    <a:pt x="536982" y="259861"/>
                    <a:pt x="525171" y="264871"/>
                  </a:cubicBezTo>
                  <a:lnTo>
                    <a:pt x="516636" y="245364"/>
                  </a:lnTo>
                  <a:cubicBezTo>
                    <a:pt x="527653" y="240601"/>
                    <a:pt x="538614" y="233743"/>
                    <a:pt x="549517" y="224790"/>
                  </a:cubicBezTo>
                  <a:cubicBezTo>
                    <a:pt x="560419" y="215836"/>
                    <a:pt x="569170" y="206845"/>
                    <a:pt x="575767" y="197815"/>
                  </a:cubicBezTo>
                  <a:lnTo>
                    <a:pt x="520294" y="197815"/>
                  </a:lnTo>
                  <a:lnTo>
                    <a:pt x="520294" y="176479"/>
                  </a:lnTo>
                  <a:lnTo>
                    <a:pt x="582778" y="176479"/>
                  </a:lnTo>
                  <a:close/>
                  <a:moveTo>
                    <a:pt x="281635" y="113690"/>
                  </a:moveTo>
                  <a:lnTo>
                    <a:pt x="360579" y="113690"/>
                  </a:lnTo>
                  <a:lnTo>
                    <a:pt x="360579" y="181356"/>
                  </a:lnTo>
                  <a:lnTo>
                    <a:pt x="348996" y="181356"/>
                  </a:lnTo>
                  <a:lnTo>
                    <a:pt x="348996" y="221285"/>
                  </a:lnTo>
                  <a:lnTo>
                    <a:pt x="372771" y="221285"/>
                  </a:lnTo>
                  <a:lnTo>
                    <a:pt x="372771" y="242621"/>
                  </a:lnTo>
                  <a:lnTo>
                    <a:pt x="327660" y="242621"/>
                  </a:lnTo>
                  <a:lnTo>
                    <a:pt x="327660" y="181356"/>
                  </a:lnTo>
                  <a:lnTo>
                    <a:pt x="313030" y="181356"/>
                  </a:lnTo>
                  <a:lnTo>
                    <a:pt x="294437" y="246888"/>
                  </a:lnTo>
                  <a:lnTo>
                    <a:pt x="274015" y="241097"/>
                  </a:lnTo>
                  <a:lnTo>
                    <a:pt x="290779" y="181356"/>
                  </a:lnTo>
                  <a:lnTo>
                    <a:pt x="281635" y="181356"/>
                  </a:lnTo>
                  <a:close/>
                  <a:moveTo>
                    <a:pt x="550774" y="105765"/>
                  </a:moveTo>
                  <a:lnTo>
                    <a:pt x="577901" y="130149"/>
                  </a:lnTo>
                  <a:lnTo>
                    <a:pt x="563880" y="146304"/>
                  </a:lnTo>
                  <a:lnTo>
                    <a:pt x="536448" y="121920"/>
                  </a:lnTo>
                  <a:close/>
                  <a:moveTo>
                    <a:pt x="1377696" y="100584"/>
                  </a:moveTo>
                  <a:lnTo>
                    <a:pt x="1563015" y="100584"/>
                  </a:lnTo>
                  <a:lnTo>
                    <a:pt x="1563015" y="148437"/>
                  </a:lnTo>
                  <a:lnTo>
                    <a:pt x="1541679" y="148437"/>
                  </a:lnTo>
                  <a:lnTo>
                    <a:pt x="1541679" y="121920"/>
                  </a:lnTo>
                  <a:lnTo>
                    <a:pt x="1399032" y="121920"/>
                  </a:lnTo>
                  <a:lnTo>
                    <a:pt x="1399032" y="148133"/>
                  </a:lnTo>
                  <a:lnTo>
                    <a:pt x="1377696" y="148133"/>
                  </a:lnTo>
                  <a:close/>
                  <a:moveTo>
                    <a:pt x="1056132" y="99365"/>
                  </a:moveTo>
                  <a:lnTo>
                    <a:pt x="1070763" y="114605"/>
                  </a:lnTo>
                  <a:lnTo>
                    <a:pt x="1055218" y="129540"/>
                  </a:lnTo>
                  <a:lnTo>
                    <a:pt x="1110996" y="129540"/>
                  </a:lnTo>
                  <a:lnTo>
                    <a:pt x="1103071" y="145085"/>
                  </a:lnTo>
                  <a:cubicBezTo>
                    <a:pt x="1088568" y="173761"/>
                    <a:pt x="1070407" y="199695"/>
                    <a:pt x="1048588" y="222885"/>
                  </a:cubicBezTo>
                  <a:cubicBezTo>
                    <a:pt x="1026770" y="246075"/>
                    <a:pt x="1001446" y="266370"/>
                    <a:pt x="972617" y="283769"/>
                  </a:cubicBezTo>
                  <a:lnTo>
                    <a:pt x="961644" y="265481"/>
                  </a:lnTo>
                  <a:cubicBezTo>
                    <a:pt x="973519" y="258464"/>
                    <a:pt x="984745" y="250857"/>
                    <a:pt x="995325" y="242659"/>
                  </a:cubicBezTo>
                  <a:cubicBezTo>
                    <a:pt x="1005904" y="234461"/>
                    <a:pt x="1015911" y="225711"/>
                    <a:pt x="1025347" y="216408"/>
                  </a:cubicBezTo>
                  <a:lnTo>
                    <a:pt x="999439" y="183794"/>
                  </a:lnTo>
                  <a:lnTo>
                    <a:pt x="970483" y="212141"/>
                  </a:lnTo>
                  <a:lnTo>
                    <a:pt x="955853" y="196901"/>
                  </a:lnTo>
                  <a:close/>
                  <a:moveTo>
                    <a:pt x="141732" y="99365"/>
                  </a:moveTo>
                  <a:lnTo>
                    <a:pt x="156363" y="114605"/>
                  </a:lnTo>
                  <a:lnTo>
                    <a:pt x="140818" y="129540"/>
                  </a:lnTo>
                  <a:lnTo>
                    <a:pt x="196596" y="129540"/>
                  </a:lnTo>
                  <a:lnTo>
                    <a:pt x="188671" y="145085"/>
                  </a:lnTo>
                  <a:cubicBezTo>
                    <a:pt x="174168" y="173761"/>
                    <a:pt x="156007" y="199695"/>
                    <a:pt x="134188" y="222885"/>
                  </a:cubicBezTo>
                  <a:cubicBezTo>
                    <a:pt x="112370" y="246075"/>
                    <a:pt x="87046" y="266370"/>
                    <a:pt x="58217" y="283769"/>
                  </a:cubicBezTo>
                  <a:lnTo>
                    <a:pt x="47244" y="265481"/>
                  </a:lnTo>
                  <a:cubicBezTo>
                    <a:pt x="59119" y="258464"/>
                    <a:pt x="70345" y="250857"/>
                    <a:pt x="80925" y="242659"/>
                  </a:cubicBezTo>
                  <a:cubicBezTo>
                    <a:pt x="91504" y="234461"/>
                    <a:pt x="101511" y="225711"/>
                    <a:pt x="110947" y="216408"/>
                  </a:cubicBezTo>
                  <a:lnTo>
                    <a:pt x="85039" y="183794"/>
                  </a:lnTo>
                  <a:lnTo>
                    <a:pt x="56083" y="212141"/>
                  </a:lnTo>
                  <a:lnTo>
                    <a:pt x="41453" y="196901"/>
                  </a:lnTo>
                  <a:close/>
                  <a:moveTo>
                    <a:pt x="446837" y="94793"/>
                  </a:moveTo>
                  <a:lnTo>
                    <a:pt x="504139" y="94793"/>
                  </a:lnTo>
                  <a:lnTo>
                    <a:pt x="504139" y="216713"/>
                  </a:lnTo>
                  <a:lnTo>
                    <a:pt x="520903" y="206654"/>
                  </a:lnTo>
                  <a:lnTo>
                    <a:pt x="531876" y="224942"/>
                  </a:lnTo>
                  <a:lnTo>
                    <a:pt x="466649" y="264261"/>
                  </a:lnTo>
                  <a:lnTo>
                    <a:pt x="455676" y="245973"/>
                  </a:lnTo>
                  <a:lnTo>
                    <a:pt x="482803" y="229819"/>
                  </a:lnTo>
                  <a:lnTo>
                    <a:pt x="482803" y="116129"/>
                  </a:lnTo>
                  <a:lnTo>
                    <a:pt x="446837" y="116129"/>
                  </a:lnTo>
                  <a:close/>
                  <a:moveTo>
                    <a:pt x="1194511" y="79857"/>
                  </a:moveTo>
                  <a:lnTo>
                    <a:pt x="1256386" y="79857"/>
                  </a:lnTo>
                  <a:lnTo>
                    <a:pt x="1256386" y="101193"/>
                  </a:lnTo>
                  <a:lnTo>
                    <a:pt x="1194511" y="101193"/>
                  </a:lnTo>
                  <a:close/>
                  <a:moveTo>
                    <a:pt x="233172" y="76809"/>
                  </a:moveTo>
                  <a:lnTo>
                    <a:pt x="254508" y="76809"/>
                  </a:lnTo>
                  <a:lnTo>
                    <a:pt x="254508" y="270967"/>
                  </a:lnTo>
                  <a:lnTo>
                    <a:pt x="233172" y="270967"/>
                  </a:lnTo>
                  <a:close/>
                  <a:moveTo>
                    <a:pt x="295656" y="65532"/>
                  </a:moveTo>
                  <a:lnTo>
                    <a:pt x="311506" y="79553"/>
                  </a:lnTo>
                  <a:lnTo>
                    <a:pt x="274320" y="121615"/>
                  </a:lnTo>
                  <a:lnTo>
                    <a:pt x="258471" y="107594"/>
                  </a:lnTo>
                  <a:close/>
                  <a:moveTo>
                    <a:pt x="347472" y="65227"/>
                  </a:moveTo>
                  <a:lnTo>
                    <a:pt x="384048" y="105156"/>
                  </a:lnTo>
                  <a:lnTo>
                    <a:pt x="368503" y="119481"/>
                  </a:lnTo>
                  <a:lnTo>
                    <a:pt x="331623" y="79857"/>
                  </a:lnTo>
                  <a:close/>
                  <a:moveTo>
                    <a:pt x="983895" y="53949"/>
                  </a:moveTo>
                  <a:lnTo>
                    <a:pt x="970483" y="67361"/>
                  </a:lnTo>
                  <a:lnTo>
                    <a:pt x="992124" y="103022"/>
                  </a:lnTo>
                  <a:cubicBezTo>
                    <a:pt x="999592" y="96044"/>
                    <a:pt x="1006678" y="88512"/>
                    <a:pt x="1013384" y="80429"/>
                  </a:cubicBezTo>
                  <a:cubicBezTo>
                    <a:pt x="1020089" y="72345"/>
                    <a:pt x="1026414" y="63519"/>
                    <a:pt x="1032358" y="53949"/>
                  </a:cubicBezTo>
                  <a:close/>
                  <a:moveTo>
                    <a:pt x="69495" y="53949"/>
                  </a:moveTo>
                  <a:lnTo>
                    <a:pt x="56083" y="67361"/>
                  </a:lnTo>
                  <a:lnTo>
                    <a:pt x="77724" y="103022"/>
                  </a:lnTo>
                  <a:cubicBezTo>
                    <a:pt x="85192" y="96044"/>
                    <a:pt x="92278" y="88512"/>
                    <a:pt x="98984" y="80429"/>
                  </a:cubicBezTo>
                  <a:cubicBezTo>
                    <a:pt x="105690" y="72345"/>
                    <a:pt x="112014" y="63519"/>
                    <a:pt x="117958" y="53949"/>
                  </a:cubicBezTo>
                  <a:close/>
                  <a:moveTo>
                    <a:pt x="305715" y="19202"/>
                  </a:moveTo>
                  <a:lnTo>
                    <a:pt x="412395" y="19202"/>
                  </a:lnTo>
                  <a:lnTo>
                    <a:pt x="412395" y="270967"/>
                  </a:lnTo>
                  <a:lnTo>
                    <a:pt x="391059" y="270967"/>
                  </a:lnTo>
                  <a:lnTo>
                    <a:pt x="391059" y="40538"/>
                  </a:lnTo>
                  <a:lnTo>
                    <a:pt x="305715" y="40538"/>
                  </a:lnTo>
                  <a:close/>
                  <a:moveTo>
                    <a:pt x="472745" y="18593"/>
                  </a:moveTo>
                  <a:lnTo>
                    <a:pt x="494081" y="18593"/>
                  </a:lnTo>
                  <a:lnTo>
                    <a:pt x="494081" y="64617"/>
                  </a:lnTo>
                  <a:lnTo>
                    <a:pt x="472745" y="64617"/>
                  </a:lnTo>
                  <a:close/>
                  <a:moveTo>
                    <a:pt x="1551737" y="8839"/>
                  </a:moveTo>
                  <a:lnTo>
                    <a:pt x="1552956" y="30175"/>
                  </a:lnTo>
                  <a:lnTo>
                    <a:pt x="1532839" y="31699"/>
                  </a:lnTo>
                  <a:lnTo>
                    <a:pt x="1542288" y="75895"/>
                  </a:lnTo>
                  <a:lnTo>
                    <a:pt x="1521257" y="80162"/>
                  </a:lnTo>
                  <a:lnTo>
                    <a:pt x="1511503" y="32918"/>
                  </a:lnTo>
                  <a:lnTo>
                    <a:pt x="1475842" y="35357"/>
                  </a:lnTo>
                  <a:lnTo>
                    <a:pt x="1484681" y="75895"/>
                  </a:lnTo>
                  <a:lnTo>
                    <a:pt x="1463650" y="80162"/>
                  </a:lnTo>
                  <a:lnTo>
                    <a:pt x="1454506" y="36881"/>
                  </a:lnTo>
                  <a:lnTo>
                    <a:pt x="1420063" y="39014"/>
                  </a:lnTo>
                  <a:lnTo>
                    <a:pt x="1411224" y="80467"/>
                  </a:lnTo>
                  <a:lnTo>
                    <a:pt x="1390498" y="75895"/>
                  </a:lnTo>
                  <a:lnTo>
                    <a:pt x="1402690" y="18593"/>
                  </a:lnTo>
                  <a:close/>
                  <a:moveTo>
                    <a:pt x="256947" y="8534"/>
                  </a:moveTo>
                  <a:lnTo>
                    <a:pt x="286512" y="44501"/>
                  </a:lnTo>
                  <a:lnTo>
                    <a:pt x="270358" y="58217"/>
                  </a:lnTo>
                  <a:lnTo>
                    <a:pt x="240487" y="22250"/>
                  </a:lnTo>
                  <a:close/>
                  <a:moveTo>
                    <a:pt x="576377" y="8229"/>
                  </a:moveTo>
                  <a:lnTo>
                    <a:pt x="597713" y="8229"/>
                  </a:lnTo>
                  <a:lnTo>
                    <a:pt x="597713" y="29261"/>
                  </a:lnTo>
                  <a:lnTo>
                    <a:pt x="646786" y="29261"/>
                  </a:lnTo>
                  <a:lnTo>
                    <a:pt x="646786" y="50597"/>
                  </a:lnTo>
                  <a:lnTo>
                    <a:pt x="597713" y="50597"/>
                  </a:lnTo>
                  <a:lnTo>
                    <a:pt x="597713" y="78333"/>
                  </a:lnTo>
                  <a:lnTo>
                    <a:pt x="653796" y="78333"/>
                  </a:lnTo>
                  <a:lnTo>
                    <a:pt x="653796" y="138684"/>
                  </a:lnTo>
                  <a:lnTo>
                    <a:pt x="632460" y="138684"/>
                  </a:lnTo>
                  <a:lnTo>
                    <a:pt x="632460" y="99669"/>
                  </a:lnTo>
                  <a:lnTo>
                    <a:pt x="518770" y="99669"/>
                  </a:lnTo>
                  <a:lnTo>
                    <a:pt x="518770" y="78333"/>
                  </a:lnTo>
                  <a:lnTo>
                    <a:pt x="576377" y="78333"/>
                  </a:lnTo>
                  <a:lnTo>
                    <a:pt x="576377" y="50597"/>
                  </a:lnTo>
                  <a:lnTo>
                    <a:pt x="528828" y="50597"/>
                  </a:lnTo>
                  <a:lnTo>
                    <a:pt x="528828" y="29261"/>
                  </a:lnTo>
                  <a:lnTo>
                    <a:pt x="576377" y="29261"/>
                  </a:lnTo>
                  <a:close/>
                  <a:moveTo>
                    <a:pt x="1294181" y="2743"/>
                  </a:moveTo>
                  <a:lnTo>
                    <a:pt x="1315517" y="2743"/>
                  </a:lnTo>
                  <a:lnTo>
                    <a:pt x="1315517" y="26213"/>
                  </a:lnTo>
                  <a:lnTo>
                    <a:pt x="1294181" y="26213"/>
                  </a:lnTo>
                  <a:close/>
                  <a:moveTo>
                    <a:pt x="1269492" y="2743"/>
                  </a:moveTo>
                  <a:cubicBezTo>
                    <a:pt x="1270870" y="9004"/>
                    <a:pt x="1272381" y="15303"/>
                    <a:pt x="1274026" y="21641"/>
                  </a:cubicBezTo>
                  <a:cubicBezTo>
                    <a:pt x="1275671" y="27978"/>
                    <a:pt x="1277411" y="34277"/>
                    <a:pt x="1279246" y="40538"/>
                  </a:cubicBezTo>
                  <a:lnTo>
                    <a:pt x="1334110" y="40538"/>
                  </a:lnTo>
                  <a:lnTo>
                    <a:pt x="1334110" y="61874"/>
                  </a:lnTo>
                  <a:lnTo>
                    <a:pt x="1285647" y="61874"/>
                  </a:lnTo>
                  <a:cubicBezTo>
                    <a:pt x="1290219" y="76860"/>
                    <a:pt x="1295095" y="91389"/>
                    <a:pt x="1300277" y="105461"/>
                  </a:cubicBezTo>
                  <a:lnTo>
                    <a:pt x="1319175" y="76200"/>
                  </a:lnTo>
                  <a:lnTo>
                    <a:pt x="1337158" y="87782"/>
                  </a:lnTo>
                  <a:lnTo>
                    <a:pt x="1310031" y="130149"/>
                  </a:lnTo>
                  <a:cubicBezTo>
                    <a:pt x="1313536" y="138855"/>
                    <a:pt x="1317041" y="147123"/>
                    <a:pt x="1320546" y="154953"/>
                  </a:cubicBezTo>
                  <a:cubicBezTo>
                    <a:pt x="1324051" y="162782"/>
                    <a:pt x="1327557" y="170059"/>
                    <a:pt x="1331062" y="176784"/>
                  </a:cubicBezTo>
                  <a:lnTo>
                    <a:pt x="1312164" y="186537"/>
                  </a:lnTo>
                  <a:cubicBezTo>
                    <a:pt x="1306627" y="176123"/>
                    <a:pt x="1301242" y="164643"/>
                    <a:pt x="1296010" y="152095"/>
                  </a:cubicBezTo>
                  <a:lnTo>
                    <a:pt x="1272845" y="188061"/>
                  </a:lnTo>
                  <a:lnTo>
                    <a:pt x="1254862" y="176479"/>
                  </a:lnTo>
                  <a:lnTo>
                    <a:pt x="1285951" y="127711"/>
                  </a:lnTo>
                  <a:cubicBezTo>
                    <a:pt x="1281983" y="117329"/>
                    <a:pt x="1278109" y="106623"/>
                    <a:pt x="1274331" y="95593"/>
                  </a:cubicBezTo>
                  <a:cubicBezTo>
                    <a:pt x="1270553" y="84563"/>
                    <a:pt x="1266908" y="73323"/>
                    <a:pt x="1263396" y="61874"/>
                  </a:cubicBezTo>
                  <a:lnTo>
                    <a:pt x="1182015" y="61874"/>
                  </a:lnTo>
                  <a:lnTo>
                    <a:pt x="1177443" y="185623"/>
                  </a:lnTo>
                  <a:lnTo>
                    <a:pt x="1156107" y="185013"/>
                  </a:lnTo>
                  <a:lnTo>
                    <a:pt x="1161593" y="40538"/>
                  </a:lnTo>
                  <a:lnTo>
                    <a:pt x="1257300" y="40538"/>
                  </a:lnTo>
                  <a:cubicBezTo>
                    <a:pt x="1255763" y="35052"/>
                    <a:pt x="1254265" y="29565"/>
                    <a:pt x="1252804" y="24079"/>
                  </a:cubicBezTo>
                  <a:cubicBezTo>
                    <a:pt x="1251344" y="18593"/>
                    <a:pt x="1249998" y="13106"/>
                    <a:pt x="1248766" y="7620"/>
                  </a:cubicBezTo>
                  <a:close/>
                  <a:moveTo>
                    <a:pt x="1007059" y="0"/>
                  </a:moveTo>
                  <a:lnTo>
                    <a:pt x="1022299" y="14935"/>
                  </a:lnTo>
                  <a:lnTo>
                    <a:pt x="1004926" y="32613"/>
                  </a:lnTo>
                  <a:lnTo>
                    <a:pt x="1068019" y="32613"/>
                  </a:lnTo>
                  <a:lnTo>
                    <a:pt x="1060095" y="48158"/>
                  </a:lnTo>
                  <a:cubicBezTo>
                    <a:pt x="1049246" y="68815"/>
                    <a:pt x="1036941" y="86700"/>
                    <a:pt x="1023180" y="101814"/>
                  </a:cubicBezTo>
                  <a:cubicBezTo>
                    <a:pt x="1009419" y="116928"/>
                    <a:pt x="994675" y="130298"/>
                    <a:pt x="978950" y="141924"/>
                  </a:cubicBezTo>
                  <a:cubicBezTo>
                    <a:pt x="963225" y="153549"/>
                    <a:pt x="946991" y="164458"/>
                    <a:pt x="930250" y="174650"/>
                  </a:cubicBezTo>
                  <a:lnTo>
                    <a:pt x="918972" y="156362"/>
                  </a:lnTo>
                  <a:cubicBezTo>
                    <a:pt x="928891" y="150304"/>
                    <a:pt x="938619" y="144056"/>
                    <a:pt x="948157" y="137617"/>
                  </a:cubicBezTo>
                  <a:cubicBezTo>
                    <a:pt x="957695" y="131178"/>
                    <a:pt x="966965" y="124320"/>
                    <a:pt x="975970" y="117043"/>
                  </a:cubicBezTo>
                  <a:lnTo>
                    <a:pt x="955243" y="82905"/>
                  </a:lnTo>
                  <a:lnTo>
                    <a:pt x="929640" y="108813"/>
                  </a:lnTo>
                  <a:lnTo>
                    <a:pt x="914400" y="93573"/>
                  </a:lnTo>
                  <a:close/>
                  <a:moveTo>
                    <a:pt x="92659" y="0"/>
                  </a:moveTo>
                  <a:lnTo>
                    <a:pt x="107899" y="14935"/>
                  </a:lnTo>
                  <a:lnTo>
                    <a:pt x="90526" y="32613"/>
                  </a:lnTo>
                  <a:lnTo>
                    <a:pt x="153619" y="32613"/>
                  </a:lnTo>
                  <a:lnTo>
                    <a:pt x="145695" y="48158"/>
                  </a:lnTo>
                  <a:cubicBezTo>
                    <a:pt x="134846" y="68815"/>
                    <a:pt x="122541" y="86700"/>
                    <a:pt x="108780" y="101814"/>
                  </a:cubicBezTo>
                  <a:cubicBezTo>
                    <a:pt x="95019" y="116928"/>
                    <a:pt x="80275" y="130298"/>
                    <a:pt x="64550" y="141924"/>
                  </a:cubicBezTo>
                  <a:cubicBezTo>
                    <a:pt x="48825" y="153549"/>
                    <a:pt x="32591" y="164458"/>
                    <a:pt x="15850" y="174650"/>
                  </a:cubicBezTo>
                  <a:lnTo>
                    <a:pt x="4572" y="156362"/>
                  </a:lnTo>
                  <a:cubicBezTo>
                    <a:pt x="14491" y="150304"/>
                    <a:pt x="24219" y="144056"/>
                    <a:pt x="33757" y="137617"/>
                  </a:cubicBezTo>
                  <a:cubicBezTo>
                    <a:pt x="43295" y="131178"/>
                    <a:pt x="52565" y="124320"/>
                    <a:pt x="61570" y="117043"/>
                  </a:cubicBezTo>
                  <a:lnTo>
                    <a:pt x="40843" y="82905"/>
                  </a:lnTo>
                  <a:lnTo>
                    <a:pt x="15240" y="108813"/>
                  </a:lnTo>
                  <a:lnTo>
                    <a:pt x="0" y="935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后现代体 (非商业使用) W4-75" pitchFamily="50" charset="-122"/>
                <a:ea typeface="文悦后现代体 (非商业使用) W4-7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349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CA3B39FF-3E57-481B-855A-6F1356C529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4262707"/>
            <a:ext cx="814927" cy="814927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EFAC650-BCFA-43E4-87E6-39F0ABB160F9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5063307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2F2869E-0B19-4316-B39C-9ECDEE9019FF}"/>
              </a:ext>
            </a:extLst>
          </p:cNvPr>
          <p:cNvSpPr txBox="1"/>
          <p:nvPr/>
        </p:nvSpPr>
        <p:spPr>
          <a:xfrm>
            <a:off x="888639" y="5219042"/>
            <a:ext cx="2210943" cy="320707"/>
          </a:xfrm>
          <a:custGeom>
            <a:avLst/>
            <a:gdLst/>
            <a:ahLst/>
            <a:cxnLst/>
            <a:rect l="l" t="t" r="r" b="b"/>
            <a:pathLst>
              <a:path w="2210943" h="320707">
                <a:moveTo>
                  <a:pt x="622573" y="187137"/>
                </a:moveTo>
                <a:cubicBezTo>
                  <a:pt x="615040" y="187314"/>
                  <a:pt x="608961" y="190662"/>
                  <a:pt x="604335" y="197182"/>
                </a:cubicBezTo>
                <a:cubicBezTo>
                  <a:pt x="599710" y="203701"/>
                  <a:pt x="597331" y="212336"/>
                  <a:pt x="597199" y="223085"/>
                </a:cubicBezTo>
                <a:cubicBezTo>
                  <a:pt x="597265" y="233511"/>
                  <a:pt x="599512" y="241998"/>
                  <a:pt x="603939" y="248548"/>
                </a:cubicBezTo>
                <a:cubicBezTo>
                  <a:pt x="608366" y="255097"/>
                  <a:pt x="614578" y="258474"/>
                  <a:pt x="622573" y="258680"/>
                </a:cubicBezTo>
                <a:cubicBezTo>
                  <a:pt x="630723" y="258474"/>
                  <a:pt x="636979" y="255097"/>
                  <a:pt x="641340" y="248548"/>
                </a:cubicBezTo>
                <a:cubicBezTo>
                  <a:pt x="645701" y="241998"/>
                  <a:pt x="647904" y="233511"/>
                  <a:pt x="647948" y="223085"/>
                </a:cubicBezTo>
                <a:cubicBezTo>
                  <a:pt x="647838" y="212336"/>
                  <a:pt x="645503" y="203701"/>
                  <a:pt x="640943" y="197182"/>
                </a:cubicBezTo>
                <a:cubicBezTo>
                  <a:pt x="636384" y="190662"/>
                  <a:pt x="630261" y="187314"/>
                  <a:pt x="622573" y="187137"/>
                </a:cubicBezTo>
                <a:close/>
                <a:moveTo>
                  <a:pt x="1795129" y="183261"/>
                </a:moveTo>
                <a:lnTo>
                  <a:pt x="1795129" y="199472"/>
                </a:lnTo>
                <a:lnTo>
                  <a:pt x="1812751" y="199472"/>
                </a:lnTo>
                <a:lnTo>
                  <a:pt x="1812751" y="183261"/>
                </a:lnTo>
                <a:close/>
                <a:moveTo>
                  <a:pt x="2174996" y="181499"/>
                </a:moveTo>
                <a:lnTo>
                  <a:pt x="2182750" y="215331"/>
                </a:lnTo>
                <a:lnTo>
                  <a:pt x="2111207" y="217798"/>
                </a:lnTo>
                <a:lnTo>
                  <a:pt x="2111207" y="232248"/>
                </a:lnTo>
                <a:lnTo>
                  <a:pt x="2197199" y="232248"/>
                </a:lnTo>
                <a:lnTo>
                  <a:pt x="2197199" y="267490"/>
                </a:lnTo>
                <a:lnTo>
                  <a:pt x="2111207" y="267490"/>
                </a:lnTo>
                <a:lnTo>
                  <a:pt x="2111207" y="278063"/>
                </a:lnTo>
                <a:lnTo>
                  <a:pt x="2210943" y="278063"/>
                </a:lnTo>
                <a:lnTo>
                  <a:pt x="2210943" y="317182"/>
                </a:lnTo>
                <a:lnTo>
                  <a:pt x="1951206" y="317182"/>
                </a:lnTo>
                <a:lnTo>
                  <a:pt x="1951206" y="278063"/>
                </a:lnTo>
                <a:lnTo>
                  <a:pt x="2051295" y="278063"/>
                </a:lnTo>
                <a:lnTo>
                  <a:pt x="2051295" y="267490"/>
                </a:lnTo>
                <a:lnTo>
                  <a:pt x="1964598" y="267490"/>
                </a:lnTo>
                <a:lnTo>
                  <a:pt x="1964598" y="232248"/>
                </a:lnTo>
                <a:lnTo>
                  <a:pt x="2051295" y="232248"/>
                </a:lnTo>
                <a:lnTo>
                  <a:pt x="2051295" y="219561"/>
                </a:lnTo>
                <a:lnTo>
                  <a:pt x="1982572" y="221675"/>
                </a:lnTo>
                <a:lnTo>
                  <a:pt x="1977286" y="185728"/>
                </a:lnTo>
                <a:close/>
                <a:moveTo>
                  <a:pt x="825046" y="171983"/>
                </a:moveTo>
                <a:lnTo>
                  <a:pt x="825046" y="205111"/>
                </a:lnTo>
                <a:lnTo>
                  <a:pt x="852535" y="205111"/>
                </a:lnTo>
                <a:lnTo>
                  <a:pt x="852535" y="171983"/>
                </a:lnTo>
                <a:close/>
                <a:moveTo>
                  <a:pt x="1749667" y="126873"/>
                </a:moveTo>
                <a:lnTo>
                  <a:pt x="1795129" y="126873"/>
                </a:lnTo>
                <a:lnTo>
                  <a:pt x="1795129" y="151543"/>
                </a:lnTo>
                <a:lnTo>
                  <a:pt x="1812751" y="151543"/>
                </a:lnTo>
                <a:lnTo>
                  <a:pt x="1812751" y="126873"/>
                </a:lnTo>
                <a:lnTo>
                  <a:pt x="1858566" y="126873"/>
                </a:lnTo>
                <a:lnTo>
                  <a:pt x="1858566" y="151543"/>
                </a:lnTo>
                <a:lnTo>
                  <a:pt x="1882883" y="151543"/>
                </a:lnTo>
                <a:lnTo>
                  <a:pt x="1882883" y="183261"/>
                </a:lnTo>
                <a:lnTo>
                  <a:pt x="1858566" y="183261"/>
                </a:lnTo>
                <a:lnTo>
                  <a:pt x="1858566" y="199472"/>
                </a:lnTo>
                <a:lnTo>
                  <a:pt x="1889227" y="199472"/>
                </a:lnTo>
                <a:lnTo>
                  <a:pt x="1889227" y="234010"/>
                </a:lnTo>
                <a:lnTo>
                  <a:pt x="1851870" y="234010"/>
                </a:lnTo>
                <a:cubicBezTo>
                  <a:pt x="1853338" y="237887"/>
                  <a:pt x="1854983" y="241763"/>
                  <a:pt x="1856804" y="245640"/>
                </a:cubicBezTo>
                <a:lnTo>
                  <a:pt x="1874425" y="237887"/>
                </a:lnTo>
                <a:lnTo>
                  <a:pt x="1889227" y="265376"/>
                </a:lnTo>
                <a:lnTo>
                  <a:pt x="1872663" y="274186"/>
                </a:lnTo>
                <a:cubicBezTo>
                  <a:pt x="1878324" y="282410"/>
                  <a:pt x="1883214" y="288959"/>
                  <a:pt x="1887333" y="293834"/>
                </a:cubicBezTo>
                <a:cubicBezTo>
                  <a:pt x="1891452" y="298709"/>
                  <a:pt x="1893610" y="301206"/>
                  <a:pt x="1893808" y="301323"/>
                </a:cubicBezTo>
                <a:lnTo>
                  <a:pt x="1852927" y="320707"/>
                </a:lnTo>
                <a:cubicBezTo>
                  <a:pt x="1838823" y="305618"/>
                  <a:pt x="1828089" y="290156"/>
                  <a:pt x="1820724" y="274319"/>
                </a:cubicBezTo>
                <a:cubicBezTo>
                  <a:pt x="1813360" y="258482"/>
                  <a:pt x="1808353" y="245045"/>
                  <a:pt x="1805702" y="234010"/>
                </a:cubicBezTo>
                <a:lnTo>
                  <a:pt x="1778565" y="234010"/>
                </a:lnTo>
                <a:lnTo>
                  <a:pt x="1778565" y="261499"/>
                </a:lnTo>
                <a:lnTo>
                  <a:pt x="1812751" y="256213"/>
                </a:lnTo>
                <a:lnTo>
                  <a:pt x="1812751" y="300618"/>
                </a:lnTo>
                <a:lnTo>
                  <a:pt x="1733455" y="317535"/>
                </a:lnTo>
                <a:lnTo>
                  <a:pt x="1733455" y="234010"/>
                </a:lnTo>
                <a:lnTo>
                  <a:pt x="1719358" y="234010"/>
                </a:lnTo>
                <a:lnTo>
                  <a:pt x="1719358" y="199472"/>
                </a:lnTo>
                <a:lnTo>
                  <a:pt x="1749667" y="199472"/>
                </a:lnTo>
                <a:lnTo>
                  <a:pt x="1749667" y="183261"/>
                </a:lnTo>
                <a:lnTo>
                  <a:pt x="1725349" y="183261"/>
                </a:lnTo>
                <a:lnTo>
                  <a:pt x="1725349" y="151543"/>
                </a:lnTo>
                <a:lnTo>
                  <a:pt x="1749667" y="151543"/>
                </a:lnTo>
                <a:close/>
                <a:moveTo>
                  <a:pt x="2137992" y="91983"/>
                </a:moveTo>
                <a:lnTo>
                  <a:pt x="2137992" y="105727"/>
                </a:lnTo>
                <a:lnTo>
                  <a:pt x="2158784" y="105727"/>
                </a:lnTo>
                <a:lnTo>
                  <a:pt x="2158784" y="91983"/>
                </a:lnTo>
                <a:close/>
                <a:moveTo>
                  <a:pt x="260271" y="91278"/>
                </a:moveTo>
                <a:cubicBezTo>
                  <a:pt x="252964" y="91663"/>
                  <a:pt x="247451" y="96179"/>
                  <a:pt x="243733" y="104827"/>
                </a:cubicBezTo>
                <a:cubicBezTo>
                  <a:pt x="240015" y="113474"/>
                  <a:pt x="237531" y="123942"/>
                  <a:pt x="236280" y="136232"/>
                </a:cubicBezTo>
                <a:cubicBezTo>
                  <a:pt x="235029" y="148521"/>
                  <a:pt x="234450" y="160321"/>
                  <a:pt x="234544" y="171631"/>
                </a:cubicBezTo>
                <a:cubicBezTo>
                  <a:pt x="234450" y="183163"/>
                  <a:pt x="235029" y="195067"/>
                  <a:pt x="236280" y="207343"/>
                </a:cubicBezTo>
                <a:cubicBezTo>
                  <a:pt x="237531" y="219619"/>
                  <a:pt x="240015" y="230035"/>
                  <a:pt x="243733" y="238592"/>
                </a:cubicBezTo>
                <a:cubicBezTo>
                  <a:pt x="247451" y="247148"/>
                  <a:pt x="252964" y="251612"/>
                  <a:pt x="260271" y="251984"/>
                </a:cubicBezTo>
                <a:cubicBezTo>
                  <a:pt x="267578" y="251612"/>
                  <a:pt x="273091" y="247148"/>
                  <a:pt x="276809" y="238592"/>
                </a:cubicBezTo>
                <a:cubicBezTo>
                  <a:pt x="280527" y="230035"/>
                  <a:pt x="283011" y="219619"/>
                  <a:pt x="284262" y="207343"/>
                </a:cubicBezTo>
                <a:cubicBezTo>
                  <a:pt x="285513" y="195067"/>
                  <a:pt x="286092" y="183163"/>
                  <a:pt x="285998" y="171631"/>
                </a:cubicBezTo>
                <a:cubicBezTo>
                  <a:pt x="286092" y="160321"/>
                  <a:pt x="285513" y="148521"/>
                  <a:pt x="284262" y="136232"/>
                </a:cubicBezTo>
                <a:cubicBezTo>
                  <a:pt x="283011" y="123942"/>
                  <a:pt x="280527" y="113474"/>
                  <a:pt x="276809" y="104827"/>
                </a:cubicBezTo>
                <a:cubicBezTo>
                  <a:pt x="273091" y="96179"/>
                  <a:pt x="267578" y="91663"/>
                  <a:pt x="260271" y="91278"/>
                </a:cubicBezTo>
                <a:close/>
                <a:moveTo>
                  <a:pt x="622573" y="82115"/>
                </a:moveTo>
                <a:cubicBezTo>
                  <a:pt x="615143" y="82291"/>
                  <a:pt x="609475" y="85287"/>
                  <a:pt x="605569" y="91102"/>
                </a:cubicBezTo>
                <a:cubicBezTo>
                  <a:pt x="601663" y="96917"/>
                  <a:pt x="599695" y="104494"/>
                  <a:pt x="599666" y="113833"/>
                </a:cubicBezTo>
                <a:cubicBezTo>
                  <a:pt x="599739" y="122585"/>
                  <a:pt x="601795" y="130103"/>
                  <a:pt x="605833" y="136388"/>
                </a:cubicBezTo>
                <a:cubicBezTo>
                  <a:pt x="609871" y="142673"/>
                  <a:pt x="615451" y="145962"/>
                  <a:pt x="622573" y="146256"/>
                </a:cubicBezTo>
                <a:cubicBezTo>
                  <a:pt x="629864" y="145962"/>
                  <a:pt x="635547" y="142673"/>
                  <a:pt x="639622" y="136388"/>
                </a:cubicBezTo>
                <a:cubicBezTo>
                  <a:pt x="643697" y="130103"/>
                  <a:pt x="645767" y="122585"/>
                  <a:pt x="645833" y="113833"/>
                </a:cubicBezTo>
                <a:cubicBezTo>
                  <a:pt x="645811" y="104494"/>
                  <a:pt x="643829" y="96917"/>
                  <a:pt x="639886" y="91102"/>
                </a:cubicBezTo>
                <a:cubicBezTo>
                  <a:pt x="635943" y="85287"/>
                  <a:pt x="630172" y="82291"/>
                  <a:pt x="622573" y="82115"/>
                </a:cubicBezTo>
                <a:close/>
                <a:moveTo>
                  <a:pt x="1716186" y="59912"/>
                </a:moveTo>
                <a:cubicBezTo>
                  <a:pt x="1716172" y="61682"/>
                  <a:pt x="1716113" y="63693"/>
                  <a:pt x="1716010" y="65947"/>
                </a:cubicBezTo>
                <a:cubicBezTo>
                  <a:pt x="1715907" y="68201"/>
                  <a:pt x="1715849" y="70654"/>
                  <a:pt x="1715834" y="73304"/>
                </a:cubicBezTo>
                <a:lnTo>
                  <a:pt x="1838125" y="73304"/>
                </a:lnTo>
                <a:lnTo>
                  <a:pt x="1838125" y="59912"/>
                </a:lnTo>
                <a:close/>
                <a:moveTo>
                  <a:pt x="433493" y="46872"/>
                </a:moveTo>
                <a:lnTo>
                  <a:pt x="482832" y="46872"/>
                </a:lnTo>
                <a:lnTo>
                  <a:pt x="482832" y="296389"/>
                </a:lnTo>
                <a:lnTo>
                  <a:pt x="427501" y="296389"/>
                </a:lnTo>
                <a:lnTo>
                  <a:pt x="427501" y="112423"/>
                </a:lnTo>
                <a:lnTo>
                  <a:pt x="390144" y="140617"/>
                </a:lnTo>
                <a:lnTo>
                  <a:pt x="365122" y="96917"/>
                </a:lnTo>
                <a:close/>
                <a:moveTo>
                  <a:pt x="2137992" y="46167"/>
                </a:moveTo>
                <a:lnTo>
                  <a:pt x="2137992" y="60617"/>
                </a:lnTo>
                <a:lnTo>
                  <a:pt x="2158784" y="60617"/>
                </a:lnTo>
                <a:lnTo>
                  <a:pt x="2158784" y="46167"/>
                </a:lnTo>
                <a:close/>
                <a:moveTo>
                  <a:pt x="622573" y="41586"/>
                </a:moveTo>
                <a:cubicBezTo>
                  <a:pt x="639614" y="41784"/>
                  <a:pt x="653854" y="45108"/>
                  <a:pt x="665295" y="51558"/>
                </a:cubicBezTo>
                <a:cubicBezTo>
                  <a:pt x="676736" y="58009"/>
                  <a:pt x="685338" y="66397"/>
                  <a:pt x="691100" y="76724"/>
                </a:cubicBezTo>
                <a:cubicBezTo>
                  <a:pt x="696863" y="87051"/>
                  <a:pt x="699748" y="98128"/>
                  <a:pt x="699754" y="109956"/>
                </a:cubicBezTo>
                <a:cubicBezTo>
                  <a:pt x="699688" y="123246"/>
                  <a:pt x="696737" y="134553"/>
                  <a:pt x="690900" y="143877"/>
                </a:cubicBezTo>
                <a:cubicBezTo>
                  <a:pt x="685063" y="153202"/>
                  <a:pt x="676737" y="160104"/>
                  <a:pt x="665922" y="164582"/>
                </a:cubicBezTo>
                <a:lnTo>
                  <a:pt x="665922" y="165287"/>
                </a:lnTo>
                <a:cubicBezTo>
                  <a:pt x="676326" y="169105"/>
                  <a:pt x="685298" y="176007"/>
                  <a:pt x="692838" y="185992"/>
                </a:cubicBezTo>
                <a:cubicBezTo>
                  <a:pt x="700378" y="195977"/>
                  <a:pt x="704329" y="209399"/>
                  <a:pt x="704688" y="226257"/>
                </a:cubicBezTo>
                <a:cubicBezTo>
                  <a:pt x="704417" y="248210"/>
                  <a:pt x="697030" y="266154"/>
                  <a:pt x="682530" y="280090"/>
                </a:cubicBezTo>
                <a:cubicBezTo>
                  <a:pt x="668029" y="294025"/>
                  <a:pt x="648043" y="301220"/>
                  <a:pt x="622573" y="301676"/>
                </a:cubicBezTo>
                <a:cubicBezTo>
                  <a:pt x="597470" y="301220"/>
                  <a:pt x="577808" y="294025"/>
                  <a:pt x="563586" y="280090"/>
                </a:cubicBezTo>
                <a:cubicBezTo>
                  <a:pt x="549364" y="266154"/>
                  <a:pt x="542125" y="248210"/>
                  <a:pt x="541868" y="226257"/>
                </a:cubicBezTo>
                <a:cubicBezTo>
                  <a:pt x="542265" y="209355"/>
                  <a:pt x="546317" y="195845"/>
                  <a:pt x="554027" y="185728"/>
                </a:cubicBezTo>
                <a:cubicBezTo>
                  <a:pt x="561736" y="175610"/>
                  <a:pt x="570723" y="168797"/>
                  <a:pt x="580987" y="165287"/>
                </a:cubicBezTo>
                <a:lnTo>
                  <a:pt x="580987" y="164582"/>
                </a:lnTo>
                <a:cubicBezTo>
                  <a:pt x="570003" y="160126"/>
                  <a:pt x="561574" y="153268"/>
                  <a:pt x="555701" y="144009"/>
                </a:cubicBezTo>
                <a:cubicBezTo>
                  <a:pt x="549827" y="134751"/>
                  <a:pt x="546861" y="123400"/>
                  <a:pt x="546802" y="109956"/>
                </a:cubicBezTo>
                <a:cubicBezTo>
                  <a:pt x="546798" y="98128"/>
                  <a:pt x="549587" y="87051"/>
                  <a:pt x="555169" y="76724"/>
                </a:cubicBezTo>
                <a:cubicBezTo>
                  <a:pt x="560751" y="66397"/>
                  <a:pt x="569153" y="58009"/>
                  <a:pt x="580374" y="51558"/>
                </a:cubicBezTo>
                <a:cubicBezTo>
                  <a:pt x="591595" y="45108"/>
                  <a:pt x="605661" y="41784"/>
                  <a:pt x="622573" y="41586"/>
                </a:cubicBezTo>
                <a:close/>
                <a:moveTo>
                  <a:pt x="260271" y="41586"/>
                </a:moveTo>
                <a:cubicBezTo>
                  <a:pt x="282587" y="42147"/>
                  <a:pt x="299708" y="49209"/>
                  <a:pt x="311634" y="62771"/>
                </a:cubicBezTo>
                <a:cubicBezTo>
                  <a:pt x="323559" y="76332"/>
                  <a:pt x="331726" y="93027"/>
                  <a:pt x="336134" y="112854"/>
                </a:cubicBezTo>
                <a:cubicBezTo>
                  <a:pt x="340541" y="132681"/>
                  <a:pt x="342625" y="152274"/>
                  <a:pt x="342386" y="171631"/>
                </a:cubicBezTo>
                <a:cubicBezTo>
                  <a:pt x="342625" y="190988"/>
                  <a:pt x="340541" y="210580"/>
                  <a:pt x="336134" y="230407"/>
                </a:cubicBezTo>
                <a:cubicBezTo>
                  <a:pt x="331726" y="250235"/>
                  <a:pt x="323559" y="266929"/>
                  <a:pt x="311634" y="280491"/>
                </a:cubicBezTo>
                <a:cubicBezTo>
                  <a:pt x="299708" y="294053"/>
                  <a:pt x="282587" y="301114"/>
                  <a:pt x="260271" y="301676"/>
                </a:cubicBezTo>
                <a:cubicBezTo>
                  <a:pt x="237959" y="301114"/>
                  <a:pt x="220869" y="294053"/>
                  <a:pt x="209000" y="280491"/>
                </a:cubicBezTo>
                <a:cubicBezTo>
                  <a:pt x="197130" y="266929"/>
                  <a:pt x="189020" y="250235"/>
                  <a:pt x="184669" y="230407"/>
                </a:cubicBezTo>
                <a:cubicBezTo>
                  <a:pt x="180318" y="210580"/>
                  <a:pt x="178265" y="190988"/>
                  <a:pt x="178508" y="171631"/>
                </a:cubicBezTo>
                <a:cubicBezTo>
                  <a:pt x="178265" y="152274"/>
                  <a:pt x="180318" y="132681"/>
                  <a:pt x="184669" y="112854"/>
                </a:cubicBezTo>
                <a:cubicBezTo>
                  <a:pt x="189020" y="93027"/>
                  <a:pt x="197130" y="76332"/>
                  <a:pt x="209000" y="62771"/>
                </a:cubicBezTo>
                <a:cubicBezTo>
                  <a:pt x="220869" y="49209"/>
                  <a:pt x="237959" y="42147"/>
                  <a:pt x="260271" y="41586"/>
                </a:cubicBezTo>
                <a:close/>
                <a:moveTo>
                  <a:pt x="79648" y="41586"/>
                </a:moveTo>
                <a:cubicBezTo>
                  <a:pt x="102806" y="41850"/>
                  <a:pt x="120985" y="48546"/>
                  <a:pt x="134186" y="61674"/>
                </a:cubicBezTo>
                <a:cubicBezTo>
                  <a:pt x="147387" y="74802"/>
                  <a:pt x="154113" y="92776"/>
                  <a:pt x="154362" y="115595"/>
                </a:cubicBezTo>
                <a:cubicBezTo>
                  <a:pt x="153973" y="131675"/>
                  <a:pt x="150082" y="146036"/>
                  <a:pt x="142688" y="158679"/>
                </a:cubicBezTo>
                <a:cubicBezTo>
                  <a:pt x="135295" y="171322"/>
                  <a:pt x="126734" y="183041"/>
                  <a:pt x="117005" y="193834"/>
                </a:cubicBezTo>
                <a:lnTo>
                  <a:pt x="70485" y="247755"/>
                </a:lnTo>
                <a:lnTo>
                  <a:pt x="151191" y="247755"/>
                </a:lnTo>
                <a:lnTo>
                  <a:pt x="151191" y="296389"/>
                </a:lnTo>
                <a:lnTo>
                  <a:pt x="3524" y="296389"/>
                </a:lnTo>
                <a:lnTo>
                  <a:pt x="3524" y="246345"/>
                </a:lnTo>
                <a:lnTo>
                  <a:pt x="79296" y="159296"/>
                </a:lnTo>
                <a:cubicBezTo>
                  <a:pt x="85360" y="152196"/>
                  <a:pt x="90148" y="144986"/>
                  <a:pt x="93657" y="137666"/>
                </a:cubicBezTo>
                <a:cubicBezTo>
                  <a:pt x="97167" y="130346"/>
                  <a:pt x="98958" y="123224"/>
                  <a:pt x="99032" y="116300"/>
                </a:cubicBezTo>
                <a:cubicBezTo>
                  <a:pt x="99054" y="108877"/>
                  <a:pt x="97336" y="102666"/>
                  <a:pt x="93877" y="97666"/>
                </a:cubicBezTo>
                <a:cubicBezTo>
                  <a:pt x="90419" y="92666"/>
                  <a:pt x="85089" y="90066"/>
                  <a:pt x="77886" y="89868"/>
                </a:cubicBezTo>
                <a:cubicBezTo>
                  <a:pt x="70941" y="89898"/>
                  <a:pt x="65272" y="92658"/>
                  <a:pt x="60882" y="98150"/>
                </a:cubicBezTo>
                <a:cubicBezTo>
                  <a:pt x="56491" y="103642"/>
                  <a:pt x="53819" y="111689"/>
                  <a:pt x="52864" y="122291"/>
                </a:cubicBezTo>
                <a:lnTo>
                  <a:pt x="0" y="117357"/>
                </a:lnTo>
                <a:cubicBezTo>
                  <a:pt x="3121" y="91997"/>
                  <a:pt x="11770" y="73025"/>
                  <a:pt x="25948" y="60441"/>
                </a:cubicBezTo>
                <a:cubicBezTo>
                  <a:pt x="40125" y="47856"/>
                  <a:pt x="58026" y="41571"/>
                  <a:pt x="79648" y="41586"/>
                </a:cubicBezTo>
                <a:close/>
                <a:moveTo>
                  <a:pt x="1060771" y="24670"/>
                </a:moveTo>
                <a:lnTo>
                  <a:pt x="1273636" y="24670"/>
                </a:lnTo>
                <a:lnTo>
                  <a:pt x="1273636" y="74361"/>
                </a:lnTo>
                <a:lnTo>
                  <a:pt x="1197512" y="74361"/>
                </a:lnTo>
                <a:lnTo>
                  <a:pt x="1197512" y="257975"/>
                </a:lnTo>
                <a:lnTo>
                  <a:pt x="1287028" y="257975"/>
                </a:lnTo>
                <a:lnTo>
                  <a:pt x="1287028" y="307314"/>
                </a:lnTo>
                <a:lnTo>
                  <a:pt x="1047379" y="307314"/>
                </a:lnTo>
                <a:lnTo>
                  <a:pt x="1047379" y="257975"/>
                </a:lnTo>
                <a:lnTo>
                  <a:pt x="1136895" y="257975"/>
                </a:lnTo>
                <a:lnTo>
                  <a:pt x="1136895" y="74361"/>
                </a:lnTo>
                <a:lnTo>
                  <a:pt x="1060771" y="74361"/>
                </a:lnTo>
                <a:close/>
                <a:moveTo>
                  <a:pt x="1660856" y="15154"/>
                </a:moveTo>
                <a:lnTo>
                  <a:pt x="1892751" y="15154"/>
                </a:lnTo>
                <a:lnTo>
                  <a:pt x="1892751" y="118415"/>
                </a:lnTo>
                <a:lnTo>
                  <a:pt x="1714776" y="118415"/>
                </a:lnTo>
                <a:cubicBezTo>
                  <a:pt x="1714300" y="137604"/>
                  <a:pt x="1713647" y="158706"/>
                  <a:pt x="1712819" y="181721"/>
                </a:cubicBezTo>
                <a:cubicBezTo>
                  <a:pt x="1711990" y="204735"/>
                  <a:pt x="1711024" y="228004"/>
                  <a:pt x="1709921" y="251527"/>
                </a:cubicBezTo>
                <a:cubicBezTo>
                  <a:pt x="1708818" y="275050"/>
                  <a:pt x="1707617" y="297170"/>
                  <a:pt x="1706318" y="317887"/>
                </a:cubicBezTo>
                <a:lnTo>
                  <a:pt x="1650635" y="315773"/>
                </a:lnTo>
                <a:cubicBezTo>
                  <a:pt x="1651422" y="305193"/>
                  <a:pt x="1652273" y="290137"/>
                  <a:pt x="1653187" y="270603"/>
                </a:cubicBezTo>
                <a:cubicBezTo>
                  <a:pt x="1654101" y="251069"/>
                  <a:pt x="1655008" y="229212"/>
                  <a:pt x="1655908" y="205032"/>
                </a:cubicBezTo>
                <a:cubicBezTo>
                  <a:pt x="1656807" y="180852"/>
                  <a:pt x="1657630" y="156503"/>
                  <a:pt x="1658375" y="131984"/>
                </a:cubicBezTo>
                <a:cubicBezTo>
                  <a:pt x="1659119" y="107466"/>
                  <a:pt x="1659716" y="84932"/>
                  <a:pt x="1660165" y="64384"/>
                </a:cubicBezTo>
                <a:cubicBezTo>
                  <a:pt x="1660614" y="43835"/>
                  <a:pt x="1660844" y="27425"/>
                  <a:pt x="1660856" y="15154"/>
                </a:cubicBezTo>
                <a:close/>
                <a:moveTo>
                  <a:pt x="2090062" y="11277"/>
                </a:moveTo>
                <a:lnTo>
                  <a:pt x="2206009" y="11277"/>
                </a:lnTo>
                <a:lnTo>
                  <a:pt x="2206009" y="173040"/>
                </a:lnTo>
                <a:lnTo>
                  <a:pt x="2152088" y="173040"/>
                </a:lnTo>
                <a:lnTo>
                  <a:pt x="2158784" y="160353"/>
                </a:lnTo>
                <a:lnTo>
                  <a:pt x="2158784" y="137093"/>
                </a:lnTo>
                <a:lnTo>
                  <a:pt x="2137992" y="137093"/>
                </a:lnTo>
                <a:lnTo>
                  <a:pt x="2137992" y="173040"/>
                </a:lnTo>
                <a:lnTo>
                  <a:pt x="2090062" y="173040"/>
                </a:lnTo>
                <a:close/>
                <a:moveTo>
                  <a:pt x="1992087" y="4229"/>
                </a:moveTo>
                <a:lnTo>
                  <a:pt x="2044951" y="4229"/>
                </a:lnTo>
                <a:lnTo>
                  <a:pt x="2044951" y="34537"/>
                </a:lnTo>
                <a:lnTo>
                  <a:pt x="2083718" y="34537"/>
                </a:lnTo>
                <a:lnTo>
                  <a:pt x="2083718" y="77181"/>
                </a:lnTo>
                <a:lnTo>
                  <a:pt x="2015700" y="77181"/>
                </a:lnTo>
                <a:lnTo>
                  <a:pt x="2015700" y="128635"/>
                </a:lnTo>
                <a:lnTo>
                  <a:pt x="2077374" y="128635"/>
                </a:lnTo>
                <a:lnTo>
                  <a:pt x="2077374" y="173040"/>
                </a:lnTo>
                <a:lnTo>
                  <a:pt x="1965656" y="173040"/>
                </a:lnTo>
                <a:lnTo>
                  <a:pt x="1965656" y="77181"/>
                </a:lnTo>
                <a:lnTo>
                  <a:pt x="1946272" y="77181"/>
                </a:lnTo>
                <a:lnTo>
                  <a:pt x="1946272" y="34537"/>
                </a:lnTo>
                <a:lnTo>
                  <a:pt x="1992087" y="34537"/>
                </a:lnTo>
                <a:close/>
                <a:moveTo>
                  <a:pt x="774650" y="4229"/>
                </a:moveTo>
                <a:lnTo>
                  <a:pt x="830685" y="4229"/>
                </a:lnTo>
                <a:lnTo>
                  <a:pt x="818703" y="40881"/>
                </a:lnTo>
                <a:lnTo>
                  <a:pt x="983990" y="40881"/>
                </a:lnTo>
                <a:lnTo>
                  <a:pt x="983990" y="87401"/>
                </a:lnTo>
                <a:lnTo>
                  <a:pt x="914210" y="87401"/>
                </a:lnTo>
                <a:lnTo>
                  <a:pt x="914210" y="121939"/>
                </a:lnTo>
                <a:lnTo>
                  <a:pt x="978704" y="121939"/>
                </a:lnTo>
                <a:lnTo>
                  <a:pt x="978704" y="171983"/>
                </a:lnTo>
                <a:lnTo>
                  <a:pt x="914210" y="171983"/>
                </a:lnTo>
                <a:lnTo>
                  <a:pt x="914210" y="205111"/>
                </a:lnTo>
                <a:lnTo>
                  <a:pt x="993505" y="205111"/>
                </a:lnTo>
                <a:lnTo>
                  <a:pt x="993505" y="255508"/>
                </a:lnTo>
                <a:lnTo>
                  <a:pt x="914210" y="255508"/>
                </a:lnTo>
                <a:lnTo>
                  <a:pt x="914210" y="317887"/>
                </a:lnTo>
                <a:lnTo>
                  <a:pt x="852535" y="317887"/>
                </a:lnTo>
                <a:lnTo>
                  <a:pt x="852535" y="255508"/>
                </a:lnTo>
                <a:lnTo>
                  <a:pt x="732711" y="255508"/>
                </a:lnTo>
                <a:lnTo>
                  <a:pt x="732711" y="205111"/>
                </a:lnTo>
                <a:lnTo>
                  <a:pt x="768658" y="205111"/>
                </a:lnTo>
                <a:lnTo>
                  <a:pt x="768658" y="121939"/>
                </a:lnTo>
                <a:lnTo>
                  <a:pt x="852535" y="121939"/>
                </a:lnTo>
                <a:lnTo>
                  <a:pt x="852535" y="87401"/>
                </a:lnTo>
                <a:lnTo>
                  <a:pt x="803901" y="87401"/>
                </a:lnTo>
                <a:lnTo>
                  <a:pt x="795443" y="113481"/>
                </a:lnTo>
                <a:lnTo>
                  <a:pt x="740112" y="113481"/>
                </a:lnTo>
                <a:close/>
                <a:moveTo>
                  <a:pt x="1470946" y="3877"/>
                </a:moveTo>
                <a:lnTo>
                  <a:pt x="1519933" y="3877"/>
                </a:lnTo>
                <a:lnTo>
                  <a:pt x="1505131" y="54273"/>
                </a:lnTo>
                <a:lnTo>
                  <a:pt x="1609449" y="54273"/>
                </a:lnTo>
                <a:lnTo>
                  <a:pt x="1609449" y="104318"/>
                </a:lnTo>
                <a:lnTo>
                  <a:pt x="1551299" y="104318"/>
                </a:lnTo>
                <a:lnTo>
                  <a:pt x="1551299" y="133921"/>
                </a:lnTo>
                <a:lnTo>
                  <a:pt x="1602048" y="133921"/>
                </a:lnTo>
                <a:lnTo>
                  <a:pt x="1602048" y="183613"/>
                </a:lnTo>
                <a:lnTo>
                  <a:pt x="1551299" y="183613"/>
                </a:lnTo>
                <a:lnTo>
                  <a:pt x="1551299" y="210398"/>
                </a:lnTo>
                <a:lnTo>
                  <a:pt x="1602048" y="210398"/>
                </a:lnTo>
                <a:lnTo>
                  <a:pt x="1602048" y="260089"/>
                </a:lnTo>
                <a:lnTo>
                  <a:pt x="1551299" y="260089"/>
                </a:lnTo>
                <a:lnTo>
                  <a:pt x="1551299" y="316830"/>
                </a:lnTo>
                <a:lnTo>
                  <a:pt x="1497026" y="316830"/>
                </a:lnTo>
                <a:lnTo>
                  <a:pt x="1497026" y="104318"/>
                </a:lnTo>
                <a:lnTo>
                  <a:pt x="1490682" y="104318"/>
                </a:lnTo>
                <a:lnTo>
                  <a:pt x="1479757" y="142027"/>
                </a:lnTo>
                <a:lnTo>
                  <a:pt x="1430770" y="142027"/>
                </a:lnTo>
                <a:close/>
                <a:moveTo>
                  <a:pt x="1408567" y="0"/>
                </a:moveTo>
                <a:lnTo>
                  <a:pt x="1455439" y="11630"/>
                </a:lnTo>
                <a:lnTo>
                  <a:pt x="1427245" y="64141"/>
                </a:lnTo>
                <a:lnTo>
                  <a:pt x="1427245" y="316830"/>
                </a:lnTo>
                <a:lnTo>
                  <a:pt x="1373677" y="316830"/>
                </a:lnTo>
                <a:lnTo>
                  <a:pt x="1373677" y="163877"/>
                </a:lnTo>
                <a:lnTo>
                  <a:pt x="1357818" y="193129"/>
                </a:lnTo>
                <a:lnTo>
                  <a:pt x="1326804" y="1515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3E97182-5BB1-4BDA-80BD-B00A79B8A1AE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1F5AE73B-398E-420A-BB03-E7661C22637E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F2474E7-C951-44AB-9430-B2E017E408B4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93E2DEE-C07B-4A10-903F-28F980CD52D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6D2CDF2-62F6-43D0-AA2C-92D08EB4FEB9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1592A7D-2E47-48C5-B6D0-026DA7599230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3079E2A-C54D-4AEE-A670-D0595DCF4A17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11AF40-FAF4-4369-976D-BB67FCCF5044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4C3068F-D724-42C8-A6CB-722B79DAE380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B00654FF-1059-4DA6-9A23-52CD24A70C9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25BDBC4-EEF1-4132-B87A-AE813D6F0A3A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59B5FD15-1527-4EC6-BF57-5E890158F9F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D98602F3-74BE-4468-B20D-968A2EBC2DFE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FA71BD8-58BF-43FE-B6BE-D47D071EF38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70A0686-4DCA-4E37-A0F2-6E2B832E4946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D8F1705-64A5-492C-9457-C7FC0473BD6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xmlns="" id="{46982C20-606D-43EE-B008-C7C2842699AB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50C358B6-2202-4BE7-AC7E-CD57C7369925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A417207-6AE5-4DEF-8203-A2B9FC1E874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D5299160-72C3-4A71-868F-B10DAE60CA49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BEA42175-BE5C-4118-BDF9-DDA6D594420B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0E13860-A92A-4FF9-945E-8556E6C7F363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F12FE93-F370-4BBD-8FF9-856D726143F5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DDC189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2A78EF2-B8C0-4CCB-B924-1D4F1C1AA218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CCDAA4F-F04C-47B9-A6F8-D1D46C0A05F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4E0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65B49F-B94A-47AB-849F-1BCA5D5E9055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F5391A6-6B25-4B50-82D5-EA2BF057B207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B6B5B8A-D059-4939-8375-C56816BA5130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F31ED72A-E32F-41A4-9B59-F9D17824952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D4960A6F-6C62-4A7D-B1E6-83164C5E2F21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1B76831-D569-47B0-BE42-BBD9281C65A3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CBDA145-B614-4758-B2A8-EFC3636A3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E501950-A9B0-4E75-8BA6-D250CCE073E5}"/>
              </a:ext>
            </a:extLst>
          </p:cNvPr>
          <p:cNvGrpSpPr/>
          <p:nvPr/>
        </p:nvGrpSpPr>
        <p:grpSpPr>
          <a:xfrm>
            <a:off x="550383" y="4492856"/>
            <a:ext cx="1928957" cy="445265"/>
            <a:chOff x="712643" y="1017585"/>
            <a:chExt cx="1928957" cy="44526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D764C1E9-1D33-4906-91E1-1520DE75426B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5B084BBD-BFD5-401B-9C91-EFC55BFF6D6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E428F03F-E0F2-4974-A825-F4A8A65AD660}"/>
              </a:ext>
            </a:extLst>
          </p:cNvPr>
          <p:cNvSpPr txBox="1"/>
          <p:nvPr/>
        </p:nvSpPr>
        <p:spPr>
          <a:xfrm>
            <a:off x="911688" y="4589489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0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2" y="181509"/>
                </a:lnTo>
                <a:lnTo>
                  <a:pt x="1142162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3" y="132360"/>
                </a:moveTo>
                <a:lnTo>
                  <a:pt x="948995" y="132360"/>
                </a:lnTo>
                <a:lnTo>
                  <a:pt x="948995" y="165735"/>
                </a:lnTo>
                <a:lnTo>
                  <a:pt x="932993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1" y="197968"/>
                </a:lnTo>
                <a:close/>
                <a:moveTo>
                  <a:pt x="1094385" y="126416"/>
                </a:moveTo>
                <a:lnTo>
                  <a:pt x="1158164" y="126416"/>
                </a:lnTo>
                <a:lnTo>
                  <a:pt x="1158164" y="197511"/>
                </a:lnTo>
                <a:lnTo>
                  <a:pt x="1094385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4" y="72466"/>
                </a:moveTo>
                <a:lnTo>
                  <a:pt x="893674" y="99898"/>
                </a:lnTo>
                <a:lnTo>
                  <a:pt x="954939" y="99898"/>
                </a:lnTo>
                <a:lnTo>
                  <a:pt x="954939" y="72466"/>
                </a:lnTo>
                <a:close/>
                <a:moveTo>
                  <a:pt x="877672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2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6" y="48521"/>
                  <a:pt x="106642" y="52578"/>
                </a:cubicBezTo>
                <a:cubicBezTo>
                  <a:pt x="103509" y="56636"/>
                  <a:pt x="101947" y="62351"/>
                  <a:pt x="101956" y="69723"/>
                </a:cubicBezTo>
                <a:lnTo>
                  <a:pt x="101956" y="154305"/>
                </a:lnTo>
                <a:cubicBezTo>
                  <a:pt x="101947" y="161568"/>
                  <a:pt x="103509" y="167216"/>
                  <a:pt x="106642" y="171250"/>
                </a:cubicBezTo>
                <a:cubicBezTo>
                  <a:pt x="109776" y="175284"/>
                  <a:pt x="114539" y="177332"/>
                  <a:pt x="120930" y="177394"/>
                </a:cubicBezTo>
                <a:cubicBezTo>
                  <a:pt x="127421" y="177332"/>
                  <a:pt x="132212" y="175284"/>
                  <a:pt x="135303" y="171250"/>
                </a:cubicBezTo>
                <a:cubicBezTo>
                  <a:pt x="138394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4" y="56636"/>
                  <a:pt x="135303" y="52578"/>
                </a:cubicBezTo>
                <a:cubicBezTo>
                  <a:pt x="132212" y="48521"/>
                  <a:pt x="127421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4" y="48006"/>
                </a:lnTo>
                <a:lnTo>
                  <a:pt x="246508" y="48006"/>
                </a:lnTo>
                <a:close/>
                <a:moveTo>
                  <a:pt x="209398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0" y="192024"/>
                </a:lnTo>
                <a:lnTo>
                  <a:pt x="204140" y="61036"/>
                </a:lnTo>
                <a:cubicBezTo>
                  <a:pt x="201145" y="62894"/>
                  <a:pt x="197763" y="64437"/>
                  <a:pt x="193996" y="65666"/>
                </a:cubicBezTo>
                <a:cubicBezTo>
                  <a:pt x="190229" y="66894"/>
                  <a:pt x="186219" y="67637"/>
                  <a:pt x="181966" y="67894"/>
                </a:cubicBezTo>
                <a:lnTo>
                  <a:pt x="181966" y="53264"/>
                </a:lnTo>
                <a:cubicBezTo>
                  <a:pt x="190453" y="52778"/>
                  <a:pt x="196682" y="50549"/>
                  <a:pt x="200654" y="46577"/>
                </a:cubicBezTo>
                <a:cubicBezTo>
                  <a:pt x="204626" y="42606"/>
                  <a:pt x="207541" y="37748"/>
                  <a:pt x="209398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5" y="34200"/>
                  <a:pt x="148591" y="41348"/>
                </a:cubicBezTo>
                <a:cubicBezTo>
                  <a:pt x="154696" y="48497"/>
                  <a:pt x="157744" y="58260"/>
                  <a:pt x="157735" y="70638"/>
                </a:cubicBezTo>
                <a:lnTo>
                  <a:pt x="157735" y="153162"/>
                </a:lnTo>
                <a:cubicBezTo>
                  <a:pt x="157744" y="165550"/>
                  <a:pt x="154696" y="175351"/>
                  <a:pt x="148591" y="182566"/>
                </a:cubicBezTo>
                <a:cubicBezTo>
                  <a:pt x="142485" y="189781"/>
                  <a:pt x="133265" y="193467"/>
                  <a:pt x="120930" y="193624"/>
                </a:cubicBezTo>
                <a:cubicBezTo>
                  <a:pt x="108705" y="193467"/>
                  <a:pt x="99551" y="189781"/>
                  <a:pt x="93469" y="182566"/>
                </a:cubicBezTo>
                <a:cubicBezTo>
                  <a:pt x="87388" y="175351"/>
                  <a:pt x="84349" y="165550"/>
                  <a:pt x="84354" y="153162"/>
                </a:cubicBezTo>
                <a:lnTo>
                  <a:pt x="84354" y="70638"/>
                </a:lnTo>
                <a:cubicBezTo>
                  <a:pt x="84349" y="58260"/>
                  <a:pt x="87388" y="48497"/>
                  <a:pt x="93469" y="41348"/>
                </a:cubicBezTo>
                <a:cubicBezTo>
                  <a:pt x="99551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7" y="30561"/>
                  <a:pt x="57432" y="34247"/>
                  <a:pt x="63294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5" y="93186"/>
                  <a:pt x="63541" y="102042"/>
                </a:cubicBezTo>
                <a:cubicBezTo>
                  <a:pt x="58176" y="110897"/>
                  <a:pt x="51960" y="119003"/>
                  <a:pt x="44892" y="126359"/>
                </a:cubicBezTo>
                <a:cubicBezTo>
                  <a:pt x="37824" y="133715"/>
                  <a:pt x="31593" y="141106"/>
                  <a:pt x="26200" y="148533"/>
                </a:cubicBezTo>
                <a:cubicBezTo>
                  <a:pt x="20807" y="155960"/>
                  <a:pt x="17941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7" y="137453"/>
                  <a:pt x="20035" y="129546"/>
                  <a:pt x="27090" y="122444"/>
                </a:cubicBezTo>
                <a:cubicBezTo>
                  <a:pt x="34144" y="115343"/>
                  <a:pt x="40352" y="107850"/>
                  <a:pt x="45713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6" y="63303"/>
                  <a:pt x="52760" y="57055"/>
                  <a:pt x="49778" y="52807"/>
                </a:cubicBezTo>
                <a:cubicBezTo>
                  <a:pt x="46797" y="48559"/>
                  <a:pt x="42015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0" y="57074"/>
                  <a:pt x="16655" y="62770"/>
                  <a:pt x="16688" y="69952"/>
                </a:cubicBezTo>
                <a:lnTo>
                  <a:pt x="16688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7" y="41577"/>
                </a:cubicBezTo>
                <a:cubicBezTo>
                  <a:pt x="14526" y="34295"/>
                  <a:pt x="23594" y="30571"/>
                  <a:pt x="35891" y="30404"/>
                </a:cubicBezTo>
                <a:close/>
                <a:moveTo>
                  <a:pt x="520370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3" y="39777"/>
                </a:lnTo>
                <a:lnTo>
                  <a:pt x="588493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1" y="175108"/>
                </a:lnTo>
                <a:lnTo>
                  <a:pt x="572491" y="39777"/>
                </a:lnTo>
                <a:lnTo>
                  <a:pt x="520370" y="39777"/>
                </a:lnTo>
                <a:close/>
                <a:moveTo>
                  <a:pt x="904647" y="10516"/>
                </a:moveTo>
                <a:lnTo>
                  <a:pt x="914705" y="22860"/>
                </a:lnTo>
                <a:lnTo>
                  <a:pt x="854126" y="73152"/>
                </a:lnTo>
                <a:lnTo>
                  <a:pt x="843839" y="60808"/>
                </a:lnTo>
                <a:close/>
                <a:moveTo>
                  <a:pt x="942823" y="9601"/>
                </a:moveTo>
                <a:lnTo>
                  <a:pt x="1002716" y="60808"/>
                </a:lnTo>
                <a:lnTo>
                  <a:pt x="992201" y="72924"/>
                </a:lnTo>
                <a:lnTo>
                  <a:pt x="932536" y="21946"/>
                </a:lnTo>
                <a:close/>
                <a:moveTo>
                  <a:pt x="1048436" y="4115"/>
                </a:moveTo>
                <a:lnTo>
                  <a:pt x="1063295" y="9830"/>
                </a:lnTo>
                <a:lnTo>
                  <a:pt x="1038835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3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6" y="131674"/>
                </a:lnTo>
                <a:lnTo>
                  <a:pt x="1047293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7" y="84125"/>
                </a:lnTo>
                <a:lnTo>
                  <a:pt x="1167537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0" y="53950"/>
                </a:lnTo>
                <a:lnTo>
                  <a:pt x="1080440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0" y="5029"/>
                </a:lnTo>
                <a:lnTo>
                  <a:pt x="375209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3" y="71323"/>
                </a:lnTo>
                <a:close/>
                <a:moveTo>
                  <a:pt x="758114" y="457"/>
                </a:moveTo>
                <a:lnTo>
                  <a:pt x="773659" y="4344"/>
                </a:lnTo>
                <a:lnTo>
                  <a:pt x="764058" y="42291"/>
                </a:lnTo>
                <a:lnTo>
                  <a:pt x="830809" y="42291"/>
                </a:lnTo>
                <a:lnTo>
                  <a:pt x="830809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6" y="93726"/>
                </a:lnTo>
                <a:lnTo>
                  <a:pt x="735712" y="89840"/>
                </a:lnTo>
                <a:close/>
                <a:moveTo>
                  <a:pt x="722224" y="0"/>
                </a:moveTo>
                <a:lnTo>
                  <a:pt x="736855" y="6630"/>
                </a:lnTo>
                <a:lnTo>
                  <a:pt x="719938" y="43206"/>
                </a:lnTo>
                <a:lnTo>
                  <a:pt x="719938" y="205054"/>
                </a:lnTo>
                <a:lnTo>
                  <a:pt x="703936" y="205054"/>
                </a:lnTo>
                <a:lnTo>
                  <a:pt x="703936" y="77953"/>
                </a:lnTo>
                <a:lnTo>
                  <a:pt x="686791" y="114986"/>
                </a:lnTo>
                <a:lnTo>
                  <a:pt x="672389" y="1081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4D6244E7-4A41-4CCA-A91A-56EC778AF4AE}"/>
              </a:ext>
            </a:extLst>
          </p:cNvPr>
          <p:cNvGrpSpPr/>
          <p:nvPr/>
        </p:nvGrpSpPr>
        <p:grpSpPr>
          <a:xfrm>
            <a:off x="553893" y="3934261"/>
            <a:ext cx="1928957" cy="445265"/>
            <a:chOff x="712643" y="1017585"/>
            <a:chExt cx="1928957" cy="445265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xmlns="" id="{5998270F-7457-42FF-B047-C8571410387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xmlns="" id="{684C8FBF-8415-423E-A2D4-85CDE71EE0E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2BFC59F-E3F0-4EF3-A840-253349E8C6D5}"/>
              </a:ext>
            </a:extLst>
          </p:cNvPr>
          <p:cNvSpPr txBox="1"/>
          <p:nvPr/>
        </p:nvSpPr>
        <p:spPr>
          <a:xfrm>
            <a:off x="667810" y="4032494"/>
            <a:ext cx="1656893" cy="206426"/>
          </a:xfrm>
          <a:custGeom>
            <a:avLst/>
            <a:gdLst/>
            <a:ahLst/>
            <a:cxnLst/>
            <a:rect l="l" t="t" r="r" b="b"/>
            <a:pathLst>
              <a:path w="1656893" h="206426">
                <a:moveTo>
                  <a:pt x="516636" y="165964"/>
                </a:moveTo>
                <a:lnTo>
                  <a:pt x="664769" y="165964"/>
                </a:lnTo>
                <a:lnTo>
                  <a:pt x="664769" y="181966"/>
                </a:lnTo>
                <a:lnTo>
                  <a:pt x="51663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27786" y="102413"/>
                </a:moveTo>
                <a:lnTo>
                  <a:pt x="1071448" y="102413"/>
                </a:lnTo>
                <a:lnTo>
                  <a:pt x="1071448" y="118415"/>
                </a:lnTo>
                <a:lnTo>
                  <a:pt x="1027786" y="118415"/>
                </a:lnTo>
                <a:close/>
                <a:moveTo>
                  <a:pt x="923087" y="96012"/>
                </a:moveTo>
                <a:lnTo>
                  <a:pt x="987552" y="96012"/>
                </a:lnTo>
                <a:lnTo>
                  <a:pt x="987552" y="204140"/>
                </a:lnTo>
                <a:lnTo>
                  <a:pt x="971550" y="204140"/>
                </a:lnTo>
                <a:lnTo>
                  <a:pt x="971550" y="112014"/>
                </a:lnTo>
                <a:lnTo>
                  <a:pt x="950748" y="112014"/>
                </a:lnTo>
                <a:lnTo>
                  <a:pt x="941146" y="204826"/>
                </a:lnTo>
                <a:lnTo>
                  <a:pt x="925144" y="203226"/>
                </a:lnTo>
                <a:lnTo>
                  <a:pt x="934746" y="112014"/>
                </a:lnTo>
                <a:lnTo>
                  <a:pt x="923087" y="112014"/>
                </a:lnTo>
                <a:close/>
                <a:moveTo>
                  <a:pt x="725119" y="86868"/>
                </a:moveTo>
                <a:lnTo>
                  <a:pt x="725119" y="123902"/>
                </a:lnTo>
                <a:lnTo>
                  <a:pt x="797128" y="123902"/>
                </a:lnTo>
                <a:lnTo>
                  <a:pt x="79712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1364285" y="80239"/>
                </a:moveTo>
                <a:lnTo>
                  <a:pt x="1472184" y="80239"/>
                </a:lnTo>
                <a:lnTo>
                  <a:pt x="1472184" y="96241"/>
                </a:lnTo>
                <a:lnTo>
                  <a:pt x="1426921" y="96241"/>
                </a:lnTo>
                <a:lnTo>
                  <a:pt x="1426921" y="129388"/>
                </a:lnTo>
                <a:lnTo>
                  <a:pt x="1468984" y="129388"/>
                </a:lnTo>
                <a:lnTo>
                  <a:pt x="1468984" y="145390"/>
                </a:lnTo>
                <a:lnTo>
                  <a:pt x="1426921" y="145390"/>
                </a:lnTo>
                <a:lnTo>
                  <a:pt x="1426921" y="178766"/>
                </a:lnTo>
                <a:cubicBezTo>
                  <a:pt x="1433594" y="179771"/>
                  <a:pt x="1441738" y="180332"/>
                  <a:pt x="1451353" y="180452"/>
                </a:cubicBezTo>
                <a:cubicBezTo>
                  <a:pt x="1460969" y="180571"/>
                  <a:pt x="1472484" y="180390"/>
                  <a:pt x="1485900" y="179909"/>
                </a:cubicBezTo>
                <a:lnTo>
                  <a:pt x="1486357" y="195911"/>
                </a:lnTo>
                <a:cubicBezTo>
                  <a:pt x="1481000" y="196139"/>
                  <a:pt x="1475942" y="196311"/>
                  <a:pt x="1471184" y="196425"/>
                </a:cubicBezTo>
                <a:cubicBezTo>
                  <a:pt x="1466426" y="196539"/>
                  <a:pt x="1461883" y="196596"/>
                  <a:pt x="1457554" y="196596"/>
                </a:cubicBezTo>
                <a:cubicBezTo>
                  <a:pt x="1443303" y="196671"/>
                  <a:pt x="1431368" y="195887"/>
                  <a:pt x="1421748" y="194243"/>
                </a:cubicBezTo>
                <a:cubicBezTo>
                  <a:pt x="1412129" y="192599"/>
                  <a:pt x="1403919" y="189647"/>
                  <a:pt x="1397119" y="185387"/>
                </a:cubicBezTo>
                <a:cubicBezTo>
                  <a:pt x="1390319" y="181126"/>
                  <a:pt x="1384022" y="175109"/>
                  <a:pt x="1378230" y="167336"/>
                </a:cubicBezTo>
                <a:lnTo>
                  <a:pt x="1370000" y="203226"/>
                </a:lnTo>
                <a:lnTo>
                  <a:pt x="1354455" y="199797"/>
                </a:lnTo>
                <a:lnTo>
                  <a:pt x="1374115" y="113157"/>
                </a:lnTo>
                <a:lnTo>
                  <a:pt x="1389660" y="116586"/>
                </a:lnTo>
                <a:lnTo>
                  <a:pt x="1383030" y="146076"/>
                </a:lnTo>
                <a:cubicBezTo>
                  <a:pt x="1387364" y="153343"/>
                  <a:pt x="1391669" y="159268"/>
                  <a:pt x="1395946" y="163849"/>
                </a:cubicBezTo>
                <a:cubicBezTo>
                  <a:pt x="1400223" y="168431"/>
                  <a:pt x="1405214" y="171955"/>
                  <a:pt x="1410919" y="174422"/>
                </a:cubicBezTo>
                <a:lnTo>
                  <a:pt x="1410919" y="96241"/>
                </a:lnTo>
                <a:lnTo>
                  <a:pt x="1364285" y="96241"/>
                </a:lnTo>
                <a:close/>
                <a:moveTo>
                  <a:pt x="1189177" y="46635"/>
                </a:moveTo>
                <a:lnTo>
                  <a:pt x="1189177" y="111329"/>
                </a:lnTo>
                <a:lnTo>
                  <a:pt x="1204951" y="111329"/>
                </a:lnTo>
                <a:cubicBezTo>
                  <a:pt x="1211571" y="111390"/>
                  <a:pt x="1216505" y="109724"/>
                  <a:pt x="1219753" y="106328"/>
                </a:cubicBezTo>
                <a:cubicBezTo>
                  <a:pt x="1223001" y="102932"/>
                  <a:pt x="1224620" y="97436"/>
                  <a:pt x="1224610" y="89840"/>
                </a:cubicBezTo>
                <a:lnTo>
                  <a:pt x="1224610" y="68580"/>
                </a:lnTo>
                <a:cubicBezTo>
                  <a:pt x="1224663" y="61265"/>
                  <a:pt x="1223243" y="55779"/>
                  <a:pt x="1220353" y="52121"/>
                </a:cubicBezTo>
                <a:cubicBezTo>
                  <a:pt x="1217462" y="48464"/>
                  <a:pt x="1212785" y="46635"/>
                  <a:pt x="1206322" y="46635"/>
                </a:cubicBezTo>
                <a:close/>
                <a:moveTo>
                  <a:pt x="1103452" y="46635"/>
                </a:moveTo>
                <a:lnTo>
                  <a:pt x="1103452" y="111329"/>
                </a:lnTo>
                <a:lnTo>
                  <a:pt x="1119226" y="111329"/>
                </a:lnTo>
                <a:cubicBezTo>
                  <a:pt x="1125846" y="111390"/>
                  <a:pt x="1130780" y="109724"/>
                  <a:pt x="1134028" y="106328"/>
                </a:cubicBezTo>
                <a:cubicBezTo>
                  <a:pt x="1137276" y="102932"/>
                  <a:pt x="1138895" y="97436"/>
                  <a:pt x="1138885" y="89840"/>
                </a:cubicBezTo>
                <a:lnTo>
                  <a:pt x="1138885" y="68580"/>
                </a:lnTo>
                <a:cubicBezTo>
                  <a:pt x="1138938" y="61265"/>
                  <a:pt x="1137518" y="55779"/>
                  <a:pt x="1134628" y="52121"/>
                </a:cubicBezTo>
                <a:cubicBezTo>
                  <a:pt x="1131737" y="48464"/>
                  <a:pt x="1127060" y="46635"/>
                  <a:pt x="1120597" y="46635"/>
                </a:cubicBezTo>
                <a:close/>
                <a:moveTo>
                  <a:pt x="725119" y="32690"/>
                </a:moveTo>
                <a:lnTo>
                  <a:pt x="725119" y="70866"/>
                </a:lnTo>
                <a:lnTo>
                  <a:pt x="797128" y="70866"/>
                </a:lnTo>
                <a:lnTo>
                  <a:pt x="797128" y="32690"/>
                </a:lnTo>
                <a:close/>
                <a:moveTo>
                  <a:pt x="528523" y="31090"/>
                </a:moveTo>
                <a:lnTo>
                  <a:pt x="652882" y="31090"/>
                </a:lnTo>
                <a:lnTo>
                  <a:pt x="652882" y="47092"/>
                </a:lnTo>
                <a:lnTo>
                  <a:pt x="528523" y="47092"/>
                </a:lnTo>
                <a:close/>
                <a:moveTo>
                  <a:pt x="1250899" y="30404"/>
                </a:moveTo>
                <a:lnTo>
                  <a:pt x="1327709" y="30404"/>
                </a:lnTo>
                <a:lnTo>
                  <a:pt x="1327709" y="46635"/>
                </a:lnTo>
                <a:lnTo>
                  <a:pt x="1298220" y="46635"/>
                </a:lnTo>
                <a:lnTo>
                  <a:pt x="1298220" y="190424"/>
                </a:lnTo>
                <a:lnTo>
                  <a:pt x="1280389" y="190424"/>
                </a:lnTo>
                <a:lnTo>
                  <a:pt x="1280389" y="46635"/>
                </a:lnTo>
                <a:lnTo>
                  <a:pt x="1250899" y="46635"/>
                </a:lnTo>
                <a:close/>
                <a:moveTo>
                  <a:pt x="1171347" y="30404"/>
                </a:moveTo>
                <a:lnTo>
                  <a:pt x="1206322" y="30404"/>
                </a:lnTo>
                <a:cubicBezTo>
                  <a:pt x="1218819" y="30518"/>
                  <a:pt x="1227944" y="34005"/>
                  <a:pt x="1233697" y="40863"/>
                </a:cubicBezTo>
                <a:cubicBezTo>
                  <a:pt x="1239450" y="47721"/>
                  <a:pt x="1242289" y="57265"/>
                  <a:pt x="1242213" y="69495"/>
                </a:cubicBezTo>
                <a:lnTo>
                  <a:pt x="1242213" y="88697"/>
                </a:lnTo>
                <a:cubicBezTo>
                  <a:pt x="1242246" y="101408"/>
                  <a:pt x="1239207" y="111019"/>
                  <a:pt x="1233097" y="117529"/>
                </a:cubicBezTo>
                <a:cubicBezTo>
                  <a:pt x="1226987" y="124040"/>
                  <a:pt x="1217605" y="127307"/>
                  <a:pt x="1204951" y="127331"/>
                </a:cubicBezTo>
                <a:lnTo>
                  <a:pt x="1189177" y="127331"/>
                </a:lnTo>
                <a:lnTo>
                  <a:pt x="1189177" y="190424"/>
                </a:lnTo>
                <a:lnTo>
                  <a:pt x="1171347" y="190424"/>
                </a:lnTo>
                <a:close/>
                <a:moveTo>
                  <a:pt x="1085622" y="30404"/>
                </a:moveTo>
                <a:lnTo>
                  <a:pt x="1120597" y="30404"/>
                </a:lnTo>
                <a:cubicBezTo>
                  <a:pt x="1133094" y="30518"/>
                  <a:pt x="1142219" y="34005"/>
                  <a:pt x="1147972" y="40863"/>
                </a:cubicBezTo>
                <a:cubicBezTo>
                  <a:pt x="1153725" y="47721"/>
                  <a:pt x="1156564" y="57265"/>
                  <a:pt x="1156488" y="69495"/>
                </a:cubicBezTo>
                <a:lnTo>
                  <a:pt x="1156488" y="88697"/>
                </a:lnTo>
                <a:cubicBezTo>
                  <a:pt x="1156521" y="101408"/>
                  <a:pt x="1153482" y="111019"/>
                  <a:pt x="1147372" y="117529"/>
                </a:cubicBezTo>
                <a:cubicBezTo>
                  <a:pt x="1141262" y="124040"/>
                  <a:pt x="1131880" y="127307"/>
                  <a:pt x="1119226" y="127331"/>
                </a:cubicBezTo>
                <a:lnTo>
                  <a:pt x="1103452" y="127331"/>
                </a:lnTo>
                <a:lnTo>
                  <a:pt x="1103452" y="190424"/>
                </a:lnTo>
                <a:lnTo>
                  <a:pt x="1085622" y="190424"/>
                </a:lnTo>
                <a:close/>
                <a:moveTo>
                  <a:pt x="934288" y="26061"/>
                </a:moveTo>
                <a:lnTo>
                  <a:pt x="948919" y="32919"/>
                </a:lnTo>
                <a:lnTo>
                  <a:pt x="913029" y="109728"/>
                </a:lnTo>
                <a:lnTo>
                  <a:pt x="898398" y="102870"/>
                </a:lnTo>
                <a:close/>
                <a:moveTo>
                  <a:pt x="709117" y="16688"/>
                </a:moveTo>
                <a:lnTo>
                  <a:pt x="813130" y="16688"/>
                </a:lnTo>
                <a:lnTo>
                  <a:pt x="813130" y="204369"/>
                </a:lnTo>
                <a:lnTo>
                  <a:pt x="797128" y="204369"/>
                </a:lnTo>
                <a:lnTo>
                  <a:pt x="797128" y="139904"/>
                </a:lnTo>
                <a:lnTo>
                  <a:pt x="725119" y="139904"/>
                </a:lnTo>
                <a:lnTo>
                  <a:pt x="725119" y="142875"/>
                </a:lnTo>
                <a:cubicBezTo>
                  <a:pt x="724762" y="150882"/>
                  <a:pt x="724130" y="159557"/>
                  <a:pt x="723223" y="168902"/>
                </a:cubicBezTo>
                <a:cubicBezTo>
                  <a:pt x="722316" y="178246"/>
                  <a:pt x="721446" y="186397"/>
                  <a:pt x="720615" y="193354"/>
                </a:cubicBezTo>
                <a:cubicBezTo>
                  <a:pt x="719784" y="200310"/>
                  <a:pt x="719304" y="204211"/>
                  <a:pt x="719176" y="205055"/>
                </a:cubicBezTo>
                <a:lnTo>
                  <a:pt x="703174" y="202997"/>
                </a:lnTo>
                <a:cubicBezTo>
                  <a:pt x="703302" y="202156"/>
                  <a:pt x="703782" y="198326"/>
                  <a:pt x="704613" y="191508"/>
                </a:cubicBezTo>
                <a:cubicBezTo>
                  <a:pt x="705444" y="184689"/>
                  <a:pt x="706314" y="176728"/>
                  <a:pt x="707221" y="167624"/>
                </a:cubicBezTo>
                <a:cubicBezTo>
                  <a:pt x="708128" y="158519"/>
                  <a:pt x="708760" y="150117"/>
                  <a:pt x="709117" y="142418"/>
                </a:cubicBezTo>
                <a:close/>
                <a:moveTo>
                  <a:pt x="1640891" y="5258"/>
                </a:moveTo>
                <a:lnTo>
                  <a:pt x="1656893" y="5258"/>
                </a:lnTo>
                <a:lnTo>
                  <a:pt x="1656893" y="203912"/>
                </a:lnTo>
                <a:lnTo>
                  <a:pt x="1640891" y="203912"/>
                </a:lnTo>
                <a:close/>
                <a:moveTo>
                  <a:pt x="1612773" y="5258"/>
                </a:moveTo>
                <a:lnTo>
                  <a:pt x="1628775" y="5258"/>
                </a:lnTo>
                <a:lnTo>
                  <a:pt x="1628775" y="191567"/>
                </a:lnTo>
                <a:lnTo>
                  <a:pt x="1612773" y="191567"/>
                </a:lnTo>
                <a:close/>
                <a:moveTo>
                  <a:pt x="965835" y="1372"/>
                </a:moveTo>
                <a:lnTo>
                  <a:pt x="1014527" y="100584"/>
                </a:lnTo>
                <a:lnTo>
                  <a:pt x="1000125" y="107671"/>
                </a:lnTo>
                <a:lnTo>
                  <a:pt x="951433" y="8459"/>
                </a:lnTo>
                <a:close/>
                <a:moveTo>
                  <a:pt x="1410462" y="1143"/>
                </a:moveTo>
                <a:lnTo>
                  <a:pt x="1426464" y="1143"/>
                </a:lnTo>
                <a:lnTo>
                  <a:pt x="1426464" y="29033"/>
                </a:lnTo>
                <a:lnTo>
                  <a:pt x="1487958" y="29033"/>
                </a:lnTo>
                <a:lnTo>
                  <a:pt x="1487958" y="75438"/>
                </a:lnTo>
                <a:lnTo>
                  <a:pt x="1471956" y="75438"/>
                </a:lnTo>
                <a:lnTo>
                  <a:pt x="1471956" y="45035"/>
                </a:lnTo>
                <a:lnTo>
                  <a:pt x="1365657" y="45035"/>
                </a:lnTo>
                <a:lnTo>
                  <a:pt x="1365657" y="75438"/>
                </a:lnTo>
                <a:lnTo>
                  <a:pt x="1349655" y="75438"/>
                </a:lnTo>
                <a:lnTo>
                  <a:pt x="1349655" y="29033"/>
                </a:lnTo>
                <a:lnTo>
                  <a:pt x="1410462" y="29033"/>
                </a:lnTo>
                <a:close/>
                <a:moveTo>
                  <a:pt x="1554937" y="915"/>
                </a:moveTo>
                <a:lnTo>
                  <a:pt x="1570940" y="915"/>
                </a:lnTo>
                <a:lnTo>
                  <a:pt x="1570940" y="36576"/>
                </a:lnTo>
                <a:lnTo>
                  <a:pt x="1602029" y="36576"/>
                </a:lnTo>
                <a:lnTo>
                  <a:pt x="1602029" y="52578"/>
                </a:lnTo>
                <a:lnTo>
                  <a:pt x="1570940" y="52578"/>
                </a:lnTo>
                <a:lnTo>
                  <a:pt x="1570940" y="79096"/>
                </a:lnTo>
                <a:lnTo>
                  <a:pt x="1605229" y="79096"/>
                </a:lnTo>
                <a:lnTo>
                  <a:pt x="1605229" y="95098"/>
                </a:lnTo>
                <a:lnTo>
                  <a:pt x="1570940" y="95098"/>
                </a:lnTo>
                <a:lnTo>
                  <a:pt x="1570940" y="115443"/>
                </a:lnTo>
                <a:lnTo>
                  <a:pt x="1601800" y="115443"/>
                </a:lnTo>
                <a:lnTo>
                  <a:pt x="1601800" y="191796"/>
                </a:lnTo>
                <a:lnTo>
                  <a:pt x="1585799" y="191796"/>
                </a:lnTo>
                <a:lnTo>
                  <a:pt x="1585799" y="131445"/>
                </a:lnTo>
                <a:lnTo>
                  <a:pt x="1570940" y="131445"/>
                </a:lnTo>
                <a:lnTo>
                  <a:pt x="1570940" y="203912"/>
                </a:lnTo>
                <a:lnTo>
                  <a:pt x="1554937" y="203912"/>
                </a:lnTo>
                <a:lnTo>
                  <a:pt x="1554937" y="131445"/>
                </a:lnTo>
                <a:lnTo>
                  <a:pt x="1540078" y="131445"/>
                </a:lnTo>
                <a:lnTo>
                  <a:pt x="1540078" y="191796"/>
                </a:lnTo>
                <a:lnTo>
                  <a:pt x="1524077" y="191796"/>
                </a:lnTo>
                <a:lnTo>
                  <a:pt x="1524077" y="115443"/>
                </a:lnTo>
                <a:lnTo>
                  <a:pt x="1554937" y="115443"/>
                </a:lnTo>
                <a:lnTo>
                  <a:pt x="1554937" y="95098"/>
                </a:lnTo>
                <a:lnTo>
                  <a:pt x="1517676" y="95098"/>
                </a:lnTo>
                <a:lnTo>
                  <a:pt x="1517676" y="79096"/>
                </a:lnTo>
                <a:lnTo>
                  <a:pt x="1554937" y="79096"/>
                </a:lnTo>
                <a:lnTo>
                  <a:pt x="1554937" y="52578"/>
                </a:lnTo>
                <a:lnTo>
                  <a:pt x="1533220" y="52578"/>
                </a:lnTo>
                <a:lnTo>
                  <a:pt x="1529334" y="69723"/>
                </a:lnTo>
                <a:lnTo>
                  <a:pt x="1513790" y="66066"/>
                </a:lnTo>
                <a:lnTo>
                  <a:pt x="1527963" y="3658"/>
                </a:lnTo>
                <a:lnTo>
                  <a:pt x="1543507" y="7087"/>
                </a:lnTo>
                <a:lnTo>
                  <a:pt x="1536878" y="36576"/>
                </a:lnTo>
                <a:lnTo>
                  <a:pt x="1554937" y="36576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894741" y="0"/>
                </a:moveTo>
                <a:lnTo>
                  <a:pt x="909371" y="6630"/>
                </a:lnTo>
                <a:lnTo>
                  <a:pt x="896341" y="35891"/>
                </a:lnTo>
                <a:lnTo>
                  <a:pt x="896341" y="203454"/>
                </a:lnTo>
                <a:lnTo>
                  <a:pt x="880339" y="203454"/>
                </a:lnTo>
                <a:lnTo>
                  <a:pt x="880339" y="72009"/>
                </a:lnTo>
                <a:lnTo>
                  <a:pt x="863880" y="108814"/>
                </a:lnTo>
                <a:lnTo>
                  <a:pt x="84924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616853E0-1BAE-48EE-AC8F-8758C9F1975E}"/>
              </a:ext>
            </a:extLst>
          </p:cNvPr>
          <p:cNvGrpSpPr/>
          <p:nvPr/>
        </p:nvGrpSpPr>
        <p:grpSpPr>
          <a:xfrm>
            <a:off x="553893" y="3383305"/>
            <a:ext cx="1928957" cy="445265"/>
            <a:chOff x="712643" y="1017585"/>
            <a:chExt cx="1928957" cy="445265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256A944B-5868-4034-BEF7-5D1924E10A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19B25A73-FDD5-4086-BF9F-79A9090EDCE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53696221-5DF4-470E-AA6B-EDB4C80A5339}"/>
              </a:ext>
            </a:extLst>
          </p:cNvPr>
          <p:cNvSpPr txBox="1"/>
          <p:nvPr/>
        </p:nvSpPr>
        <p:spPr>
          <a:xfrm>
            <a:off x="888639" y="3484502"/>
            <a:ext cx="1321080" cy="205055"/>
          </a:xfrm>
          <a:custGeom>
            <a:avLst/>
            <a:gdLst/>
            <a:ahLst/>
            <a:cxnLst/>
            <a:rect l="l" t="t" r="r" b="b"/>
            <a:pathLst>
              <a:path w="1321080" h="205055">
                <a:moveTo>
                  <a:pt x="1257529" y="155906"/>
                </a:moveTo>
                <a:lnTo>
                  <a:pt x="1257529" y="184252"/>
                </a:lnTo>
                <a:lnTo>
                  <a:pt x="1298448" y="184252"/>
                </a:lnTo>
                <a:lnTo>
                  <a:pt x="1298448" y="155906"/>
                </a:lnTo>
                <a:close/>
                <a:moveTo>
                  <a:pt x="1069620" y="114986"/>
                </a:moveTo>
                <a:lnTo>
                  <a:pt x="1085622" y="114986"/>
                </a:lnTo>
                <a:lnTo>
                  <a:pt x="1085622" y="134189"/>
                </a:lnTo>
                <a:lnTo>
                  <a:pt x="1144829" y="134189"/>
                </a:lnTo>
                <a:lnTo>
                  <a:pt x="1144829" y="150191"/>
                </a:lnTo>
                <a:lnTo>
                  <a:pt x="1100481" y="150191"/>
                </a:lnTo>
                <a:lnTo>
                  <a:pt x="1145515" y="185852"/>
                </a:lnTo>
                <a:lnTo>
                  <a:pt x="1135685" y="198197"/>
                </a:lnTo>
                <a:lnTo>
                  <a:pt x="1085622" y="158649"/>
                </a:lnTo>
                <a:lnTo>
                  <a:pt x="1085622" y="204369"/>
                </a:lnTo>
                <a:lnTo>
                  <a:pt x="1069620" y="204369"/>
                </a:lnTo>
                <a:lnTo>
                  <a:pt x="1069620" y="158420"/>
                </a:lnTo>
                <a:lnTo>
                  <a:pt x="1017042" y="199340"/>
                </a:lnTo>
                <a:lnTo>
                  <a:pt x="1007212" y="186767"/>
                </a:lnTo>
                <a:lnTo>
                  <a:pt x="1054075" y="150191"/>
                </a:lnTo>
                <a:lnTo>
                  <a:pt x="1007440" y="150191"/>
                </a:lnTo>
                <a:lnTo>
                  <a:pt x="1007440" y="134189"/>
                </a:lnTo>
                <a:lnTo>
                  <a:pt x="1069620" y="134189"/>
                </a:lnTo>
                <a:close/>
                <a:moveTo>
                  <a:pt x="513436" y="102413"/>
                </a:moveTo>
                <a:lnTo>
                  <a:pt x="557098" y="102413"/>
                </a:lnTo>
                <a:lnTo>
                  <a:pt x="557098" y="118415"/>
                </a:lnTo>
                <a:lnTo>
                  <a:pt x="513436" y="118415"/>
                </a:lnTo>
                <a:close/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1188720" y="85497"/>
                </a:moveTo>
                <a:lnTo>
                  <a:pt x="1204722" y="85497"/>
                </a:lnTo>
                <a:lnTo>
                  <a:pt x="1204722" y="160249"/>
                </a:lnTo>
                <a:lnTo>
                  <a:pt x="1224382" y="147447"/>
                </a:lnTo>
                <a:lnTo>
                  <a:pt x="1233069" y="160706"/>
                </a:lnTo>
                <a:lnTo>
                  <a:pt x="1175461" y="197968"/>
                </a:lnTo>
                <a:lnTo>
                  <a:pt x="1166775" y="184709"/>
                </a:lnTo>
                <a:lnTo>
                  <a:pt x="1188720" y="170536"/>
                </a:lnTo>
                <a:close/>
                <a:moveTo>
                  <a:pt x="1257529" y="74753"/>
                </a:moveTo>
                <a:lnTo>
                  <a:pt x="1257529" y="99213"/>
                </a:lnTo>
                <a:lnTo>
                  <a:pt x="1291362" y="99213"/>
                </a:lnTo>
                <a:lnTo>
                  <a:pt x="1291362" y="74753"/>
                </a:lnTo>
                <a:close/>
                <a:moveTo>
                  <a:pt x="1061161" y="70409"/>
                </a:moveTo>
                <a:lnTo>
                  <a:pt x="1056818" y="78639"/>
                </a:lnTo>
                <a:lnTo>
                  <a:pt x="1078078" y="86183"/>
                </a:lnTo>
                <a:cubicBezTo>
                  <a:pt x="1086079" y="81382"/>
                  <a:pt x="1092480" y="76124"/>
                  <a:pt x="1097280" y="70409"/>
                </a:cubicBezTo>
                <a:close/>
                <a:moveTo>
                  <a:pt x="674827" y="46635"/>
                </a:moveTo>
                <a:lnTo>
                  <a:pt x="674827" y="111329"/>
                </a:lnTo>
                <a:lnTo>
                  <a:pt x="690601" y="111329"/>
                </a:lnTo>
                <a:cubicBezTo>
                  <a:pt x="697221" y="111390"/>
                  <a:pt x="702155" y="109724"/>
                  <a:pt x="705403" y="106328"/>
                </a:cubicBezTo>
                <a:cubicBezTo>
                  <a:pt x="708651" y="102932"/>
                  <a:pt x="710270" y="97436"/>
                  <a:pt x="710260" y="89840"/>
                </a:cubicBezTo>
                <a:lnTo>
                  <a:pt x="710260" y="68580"/>
                </a:lnTo>
                <a:cubicBezTo>
                  <a:pt x="710313" y="61265"/>
                  <a:pt x="708894" y="55779"/>
                  <a:pt x="706003" y="52121"/>
                </a:cubicBezTo>
                <a:cubicBezTo>
                  <a:pt x="703112" y="48464"/>
                  <a:pt x="698435" y="46635"/>
                  <a:pt x="691972" y="46635"/>
                </a:cubicBezTo>
                <a:close/>
                <a:moveTo>
                  <a:pt x="589102" y="46635"/>
                </a:moveTo>
                <a:lnTo>
                  <a:pt x="589102" y="111329"/>
                </a:lnTo>
                <a:lnTo>
                  <a:pt x="604876" y="111329"/>
                </a:lnTo>
                <a:cubicBezTo>
                  <a:pt x="611496" y="111390"/>
                  <a:pt x="616430" y="109724"/>
                  <a:pt x="619678" y="106328"/>
                </a:cubicBezTo>
                <a:cubicBezTo>
                  <a:pt x="622926" y="102932"/>
                  <a:pt x="624545" y="97436"/>
                  <a:pt x="624535" y="89840"/>
                </a:cubicBezTo>
                <a:lnTo>
                  <a:pt x="624535" y="68580"/>
                </a:lnTo>
                <a:cubicBezTo>
                  <a:pt x="624588" y="61265"/>
                  <a:pt x="623169" y="55779"/>
                  <a:pt x="620278" y="52121"/>
                </a:cubicBezTo>
                <a:cubicBezTo>
                  <a:pt x="617387" y="48464"/>
                  <a:pt x="612710" y="46635"/>
                  <a:pt x="606247" y="46635"/>
                </a:cubicBezTo>
                <a:close/>
                <a:moveTo>
                  <a:pt x="1251814" y="38177"/>
                </a:moveTo>
                <a:lnTo>
                  <a:pt x="1251814" y="58751"/>
                </a:lnTo>
                <a:lnTo>
                  <a:pt x="1305078" y="58751"/>
                </a:lnTo>
                <a:lnTo>
                  <a:pt x="1305078" y="38177"/>
                </a:lnTo>
                <a:close/>
                <a:moveTo>
                  <a:pt x="1026871" y="33605"/>
                </a:moveTo>
                <a:lnTo>
                  <a:pt x="1026871" y="54407"/>
                </a:lnTo>
                <a:lnTo>
                  <a:pt x="1051560" y="54407"/>
                </a:lnTo>
                <a:lnTo>
                  <a:pt x="1061619" y="35205"/>
                </a:lnTo>
                <a:lnTo>
                  <a:pt x="1075792" y="42749"/>
                </a:lnTo>
                <a:lnTo>
                  <a:pt x="1069620" y="54407"/>
                </a:lnTo>
                <a:lnTo>
                  <a:pt x="1126541" y="54407"/>
                </a:lnTo>
                <a:lnTo>
                  <a:pt x="1126541" y="33605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736549" y="30404"/>
                </a:moveTo>
                <a:lnTo>
                  <a:pt x="813359" y="30404"/>
                </a:lnTo>
                <a:lnTo>
                  <a:pt x="813359" y="46635"/>
                </a:lnTo>
                <a:lnTo>
                  <a:pt x="783870" y="46635"/>
                </a:lnTo>
                <a:lnTo>
                  <a:pt x="783870" y="190424"/>
                </a:lnTo>
                <a:lnTo>
                  <a:pt x="766039" y="190424"/>
                </a:lnTo>
                <a:lnTo>
                  <a:pt x="766039" y="46635"/>
                </a:lnTo>
                <a:lnTo>
                  <a:pt x="736549" y="46635"/>
                </a:lnTo>
                <a:close/>
                <a:moveTo>
                  <a:pt x="656997" y="30404"/>
                </a:moveTo>
                <a:lnTo>
                  <a:pt x="691972" y="30404"/>
                </a:lnTo>
                <a:cubicBezTo>
                  <a:pt x="704469" y="30518"/>
                  <a:pt x="713594" y="34005"/>
                  <a:pt x="719347" y="40863"/>
                </a:cubicBezTo>
                <a:cubicBezTo>
                  <a:pt x="725100" y="47721"/>
                  <a:pt x="727939" y="57265"/>
                  <a:pt x="727863" y="69495"/>
                </a:cubicBezTo>
                <a:lnTo>
                  <a:pt x="727863" y="88697"/>
                </a:lnTo>
                <a:cubicBezTo>
                  <a:pt x="727896" y="101408"/>
                  <a:pt x="724857" y="111019"/>
                  <a:pt x="718747" y="117529"/>
                </a:cubicBezTo>
                <a:cubicBezTo>
                  <a:pt x="712637" y="124040"/>
                  <a:pt x="703255" y="127307"/>
                  <a:pt x="690601" y="127331"/>
                </a:cubicBezTo>
                <a:lnTo>
                  <a:pt x="674827" y="127331"/>
                </a:lnTo>
                <a:lnTo>
                  <a:pt x="674827" y="190424"/>
                </a:lnTo>
                <a:lnTo>
                  <a:pt x="656997" y="190424"/>
                </a:lnTo>
                <a:close/>
                <a:moveTo>
                  <a:pt x="571272" y="30404"/>
                </a:moveTo>
                <a:lnTo>
                  <a:pt x="606247" y="30404"/>
                </a:lnTo>
                <a:cubicBezTo>
                  <a:pt x="618744" y="30518"/>
                  <a:pt x="627869" y="34005"/>
                  <a:pt x="633622" y="40863"/>
                </a:cubicBezTo>
                <a:cubicBezTo>
                  <a:pt x="639375" y="47721"/>
                  <a:pt x="642214" y="57265"/>
                  <a:pt x="642138" y="69495"/>
                </a:cubicBezTo>
                <a:lnTo>
                  <a:pt x="642138" y="88697"/>
                </a:lnTo>
                <a:cubicBezTo>
                  <a:pt x="642171" y="101408"/>
                  <a:pt x="639132" y="111019"/>
                  <a:pt x="633022" y="117529"/>
                </a:cubicBezTo>
                <a:cubicBezTo>
                  <a:pt x="626912" y="124040"/>
                  <a:pt x="617530" y="127307"/>
                  <a:pt x="604876" y="127331"/>
                </a:cubicBezTo>
                <a:lnTo>
                  <a:pt x="589102" y="127331"/>
                </a:lnTo>
                <a:lnTo>
                  <a:pt x="589102" y="190424"/>
                </a:lnTo>
                <a:lnTo>
                  <a:pt x="571272" y="190424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961492" y="16688"/>
                </a:moveTo>
                <a:lnTo>
                  <a:pt x="977494" y="18060"/>
                </a:lnTo>
                <a:lnTo>
                  <a:pt x="973150" y="68123"/>
                </a:lnTo>
                <a:lnTo>
                  <a:pt x="957377" y="66752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3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907999" y="16460"/>
                </a:moveTo>
                <a:lnTo>
                  <a:pt x="913029" y="66752"/>
                </a:lnTo>
                <a:lnTo>
                  <a:pt x="897027" y="68123"/>
                </a:lnTo>
                <a:lnTo>
                  <a:pt x="892226" y="18060"/>
                </a:lnTo>
                <a:close/>
                <a:moveTo>
                  <a:pt x="926745" y="5030"/>
                </a:moveTo>
                <a:lnTo>
                  <a:pt x="942747" y="5030"/>
                </a:lnTo>
                <a:lnTo>
                  <a:pt x="942747" y="82296"/>
                </a:lnTo>
                <a:lnTo>
                  <a:pt x="975894" y="82296"/>
                </a:lnTo>
                <a:lnTo>
                  <a:pt x="975894" y="193625"/>
                </a:lnTo>
                <a:lnTo>
                  <a:pt x="891997" y="193625"/>
                </a:lnTo>
                <a:lnTo>
                  <a:pt x="891997" y="177623"/>
                </a:lnTo>
                <a:lnTo>
                  <a:pt x="959892" y="177623"/>
                </a:lnTo>
                <a:lnTo>
                  <a:pt x="959892" y="146076"/>
                </a:lnTo>
                <a:lnTo>
                  <a:pt x="895884" y="146076"/>
                </a:lnTo>
                <a:lnTo>
                  <a:pt x="895884" y="130074"/>
                </a:lnTo>
                <a:lnTo>
                  <a:pt x="959892" y="130074"/>
                </a:lnTo>
                <a:lnTo>
                  <a:pt x="959892" y="98298"/>
                </a:lnTo>
                <a:lnTo>
                  <a:pt x="891769" y="98298"/>
                </a:lnTo>
                <a:lnTo>
                  <a:pt x="891769" y="82296"/>
                </a:lnTo>
                <a:lnTo>
                  <a:pt x="926745" y="82296"/>
                </a:lnTo>
                <a:close/>
                <a:moveTo>
                  <a:pt x="849935" y="3429"/>
                </a:moveTo>
                <a:lnTo>
                  <a:pt x="865937" y="3429"/>
                </a:lnTo>
                <a:lnTo>
                  <a:pt x="865937" y="44577"/>
                </a:lnTo>
                <a:lnTo>
                  <a:pt x="883768" y="44577"/>
                </a:lnTo>
                <a:lnTo>
                  <a:pt x="883768" y="60579"/>
                </a:lnTo>
                <a:lnTo>
                  <a:pt x="867080" y="60579"/>
                </a:lnTo>
                <a:lnTo>
                  <a:pt x="895884" y="123444"/>
                </a:lnTo>
                <a:lnTo>
                  <a:pt x="881482" y="130074"/>
                </a:lnTo>
                <a:lnTo>
                  <a:pt x="865937" y="96241"/>
                </a:lnTo>
                <a:lnTo>
                  <a:pt x="865937" y="204140"/>
                </a:lnTo>
                <a:lnTo>
                  <a:pt x="849935" y="204140"/>
                </a:lnTo>
                <a:lnTo>
                  <a:pt x="849935" y="105156"/>
                </a:lnTo>
                <a:lnTo>
                  <a:pt x="835533" y="144476"/>
                </a:lnTo>
                <a:lnTo>
                  <a:pt x="820446" y="139218"/>
                </a:lnTo>
                <a:lnTo>
                  <a:pt x="849021" y="60579"/>
                </a:lnTo>
                <a:lnTo>
                  <a:pt x="828447" y="60579"/>
                </a:lnTo>
                <a:lnTo>
                  <a:pt x="828447" y="44577"/>
                </a:lnTo>
                <a:lnTo>
                  <a:pt x="849935" y="44577"/>
                </a:ln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1268044" y="1143"/>
                </a:moveTo>
                <a:lnTo>
                  <a:pt x="1284046" y="1143"/>
                </a:lnTo>
                <a:lnTo>
                  <a:pt x="1284046" y="22175"/>
                </a:lnTo>
                <a:lnTo>
                  <a:pt x="1321080" y="22175"/>
                </a:lnTo>
                <a:lnTo>
                  <a:pt x="1321080" y="69038"/>
                </a:lnTo>
                <a:lnTo>
                  <a:pt x="1307364" y="69038"/>
                </a:lnTo>
                <a:lnTo>
                  <a:pt x="1307364" y="115215"/>
                </a:lnTo>
                <a:lnTo>
                  <a:pt x="1257529" y="115215"/>
                </a:lnTo>
                <a:lnTo>
                  <a:pt x="1257529" y="139904"/>
                </a:lnTo>
                <a:lnTo>
                  <a:pt x="1314450" y="139904"/>
                </a:lnTo>
                <a:lnTo>
                  <a:pt x="1314450" y="200254"/>
                </a:lnTo>
                <a:lnTo>
                  <a:pt x="1241527" y="200254"/>
                </a:lnTo>
                <a:lnTo>
                  <a:pt x="1241527" y="68352"/>
                </a:lnTo>
                <a:lnTo>
                  <a:pt x="1235812" y="68352"/>
                </a:lnTo>
                <a:lnTo>
                  <a:pt x="1235812" y="22175"/>
                </a:lnTo>
                <a:lnTo>
                  <a:pt x="1268044" y="22175"/>
                </a:lnTo>
                <a:close/>
                <a:moveTo>
                  <a:pt x="1068934" y="1143"/>
                </a:moveTo>
                <a:lnTo>
                  <a:pt x="1084936" y="1143"/>
                </a:lnTo>
                <a:lnTo>
                  <a:pt x="1084936" y="17603"/>
                </a:lnTo>
                <a:lnTo>
                  <a:pt x="1142543" y="17603"/>
                </a:lnTo>
                <a:lnTo>
                  <a:pt x="1142543" y="54636"/>
                </a:lnTo>
                <a:lnTo>
                  <a:pt x="1136371" y="54636"/>
                </a:lnTo>
                <a:lnTo>
                  <a:pt x="1136371" y="70409"/>
                </a:lnTo>
                <a:lnTo>
                  <a:pt x="1116940" y="70409"/>
                </a:lnTo>
                <a:cubicBezTo>
                  <a:pt x="1114549" y="74629"/>
                  <a:pt x="1111730" y="78591"/>
                  <a:pt x="1108481" y="82296"/>
                </a:cubicBezTo>
                <a:cubicBezTo>
                  <a:pt x="1105234" y="86002"/>
                  <a:pt x="1101500" y="89507"/>
                  <a:pt x="1097280" y="92812"/>
                </a:cubicBezTo>
                <a:lnTo>
                  <a:pt x="1135456" y="106071"/>
                </a:lnTo>
                <a:lnTo>
                  <a:pt x="1130198" y="121158"/>
                </a:lnTo>
                <a:lnTo>
                  <a:pt x="1079678" y="103785"/>
                </a:lnTo>
                <a:cubicBezTo>
                  <a:pt x="1071910" y="107661"/>
                  <a:pt x="1063100" y="111109"/>
                  <a:pt x="1053246" y="114129"/>
                </a:cubicBezTo>
                <a:cubicBezTo>
                  <a:pt x="1043392" y="117148"/>
                  <a:pt x="1032467" y="119796"/>
                  <a:pt x="1020471" y="122073"/>
                </a:cubicBezTo>
                <a:lnTo>
                  <a:pt x="1017499" y="106299"/>
                </a:lnTo>
                <a:cubicBezTo>
                  <a:pt x="1025033" y="104918"/>
                  <a:pt x="1032082" y="103337"/>
                  <a:pt x="1038644" y="101556"/>
                </a:cubicBezTo>
                <a:cubicBezTo>
                  <a:pt x="1045207" y="99775"/>
                  <a:pt x="1051341" y="97851"/>
                  <a:pt x="1057047" y="95784"/>
                </a:cubicBezTo>
                <a:lnTo>
                  <a:pt x="1033958" y="87783"/>
                </a:lnTo>
                <a:lnTo>
                  <a:pt x="1043102" y="70409"/>
                </a:lnTo>
                <a:lnTo>
                  <a:pt x="1015899" y="70409"/>
                </a:lnTo>
                <a:lnTo>
                  <a:pt x="1015899" y="54636"/>
                </a:lnTo>
                <a:lnTo>
                  <a:pt x="1010869" y="54636"/>
                </a:lnTo>
                <a:lnTo>
                  <a:pt x="1010869" y="17603"/>
                </a:lnTo>
                <a:lnTo>
                  <a:pt x="1068934" y="17603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178433" y="0"/>
                </a:moveTo>
                <a:lnTo>
                  <a:pt x="1194206" y="2744"/>
                </a:lnTo>
                <a:lnTo>
                  <a:pt x="1188720" y="35891"/>
                </a:lnTo>
                <a:lnTo>
                  <a:pt x="1227354" y="35891"/>
                </a:lnTo>
                <a:lnTo>
                  <a:pt x="1222096" y="77724"/>
                </a:lnTo>
                <a:lnTo>
                  <a:pt x="1206094" y="75667"/>
                </a:lnTo>
                <a:lnTo>
                  <a:pt x="1209294" y="51893"/>
                </a:lnTo>
                <a:lnTo>
                  <a:pt x="1186206" y="51893"/>
                </a:lnTo>
                <a:lnTo>
                  <a:pt x="1180948" y="84125"/>
                </a:lnTo>
                <a:lnTo>
                  <a:pt x="1165174" y="8161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F1D4A091-3372-41D9-892B-9AD0EDEBEE00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xmlns="" id="{4CD17297-21B6-4A69-85EE-443D94D1057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2A1E6D7A-2DB2-4E9D-82CB-8CFB0E6840D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814E50F6-001B-4083-B688-830FAC23B2D1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65037CB1-A8DD-410B-8D67-B9451B8B3272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361EBF2F-4BAA-446A-81BB-2C6BEFC553E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xmlns="" id="{A9C17287-59DA-4715-8910-0BEFCC4DFEC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2909A25A-BDF9-4446-8545-EBF3062102BA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2C8D4255-0053-4160-BF1D-CC5E349A00CE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018EA7A9-59C7-49A6-945B-1D660E4B8D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xmlns="" id="{E5D18B77-29CB-4DB6-8592-E6C896B52C1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301A8411-076D-45D1-9945-826BF37DE1A5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C017D58B-48ED-49EA-B5AA-572DC10E7355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xmlns="" id="{A3EAC6D7-A5B1-4535-9F20-B9DE2C76432E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CC8D91B8-C24C-4086-A66D-A571E92B49E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034C87C5-54CE-4F92-8788-6D7D5E907515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DC909AA2-0F28-46F2-98B0-ED448909761D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xmlns="" id="{361CB71F-3888-4039-94E7-3637BF5669F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xmlns="" id="{02CFB4B9-641C-4831-8EAC-92672DC50F14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4CE1AECD-B62A-481B-982B-4705818B7E51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72027FBD-CE21-4F5E-BB99-CD38E6B703D8}"/>
              </a:ext>
            </a:extLst>
          </p:cNvPr>
          <p:cNvSpPr txBox="1"/>
          <p:nvPr/>
        </p:nvSpPr>
        <p:spPr>
          <a:xfrm>
            <a:off x="5986040" y="5162848"/>
            <a:ext cx="425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知道做不到，等于不知道</a:t>
            </a:r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E84B0E6B-CEC2-4D9D-8DBF-47D15FC1C4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91" y="1091291"/>
            <a:ext cx="5778500" cy="386091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0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2C7AC871-6429-40C9-81D1-0D4B16672B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975" b="4706"/>
          <a:stretch/>
        </p:blipFill>
        <p:spPr>
          <a:xfrm>
            <a:off x="-1" y="0"/>
            <a:ext cx="12192001" cy="687238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CCEF01C-2035-4381-8EBD-0A7395F72BBC}"/>
              </a:ext>
            </a:extLst>
          </p:cNvPr>
          <p:cNvGrpSpPr/>
          <p:nvPr/>
        </p:nvGrpSpPr>
        <p:grpSpPr>
          <a:xfrm>
            <a:off x="674543" y="564532"/>
            <a:ext cx="10842914" cy="5737018"/>
            <a:chOff x="674543" y="564532"/>
            <a:chExt cx="10842914" cy="573701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CA5662FF-820E-4007-B22B-8130278869C5}"/>
                </a:ext>
              </a:extLst>
            </p:cNvPr>
            <p:cNvSpPr/>
            <p:nvPr/>
          </p:nvSpPr>
          <p:spPr>
            <a:xfrm>
              <a:off x="674543" y="564532"/>
              <a:ext cx="10842914" cy="5737018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95000"/>
              </a:schemeClr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81F37A4B-65DC-4077-BCBD-305BA8904D9C}"/>
                </a:ext>
              </a:extLst>
            </p:cNvPr>
            <p:cNvSpPr/>
            <p:nvPr/>
          </p:nvSpPr>
          <p:spPr>
            <a:xfrm>
              <a:off x="674543" y="564532"/>
              <a:ext cx="10660674" cy="5565648"/>
            </a:xfrm>
            <a:prstGeom prst="roundRect">
              <a:avLst>
                <a:gd name="adj" fmla="val 3432"/>
              </a:avLst>
            </a:prstGeom>
            <a:solidFill>
              <a:srgbClr val="F4E09B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7BF08F3-8057-4F09-8841-7636B6A2C3C9}"/>
                </a:ext>
              </a:extLst>
            </p:cNvPr>
            <p:cNvGrpSpPr/>
            <p:nvPr/>
          </p:nvGrpSpPr>
          <p:grpSpPr>
            <a:xfrm>
              <a:off x="960412" y="4455179"/>
              <a:ext cx="935495" cy="833505"/>
              <a:chOff x="1409700" y="4505325"/>
              <a:chExt cx="876300" cy="752475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B5333F0F-3D01-4CF2-9AB3-0663A460A335}"/>
                  </a:ext>
                </a:extLst>
              </p:cNvPr>
              <p:cNvCxnSpPr/>
              <p:nvPr/>
            </p:nvCxnSpPr>
            <p:spPr>
              <a:xfrm>
                <a:off x="1409700" y="4505325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AC5B6F2E-99B5-4AD5-AB1E-BC59ACC01A09}"/>
                  </a:ext>
                </a:extLst>
              </p:cNvPr>
              <p:cNvCxnSpPr/>
              <p:nvPr/>
            </p:nvCxnSpPr>
            <p:spPr>
              <a:xfrm>
                <a:off x="1409700" y="4630738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AD2F2C0E-25BF-4CAD-826F-13030F75D59C}"/>
                  </a:ext>
                </a:extLst>
              </p:cNvPr>
              <p:cNvCxnSpPr/>
              <p:nvPr/>
            </p:nvCxnSpPr>
            <p:spPr>
              <a:xfrm>
                <a:off x="1409700" y="4756150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BCEF0FA5-90C2-4470-9A0D-844859D006BC}"/>
                  </a:ext>
                </a:extLst>
              </p:cNvPr>
              <p:cNvCxnSpPr/>
              <p:nvPr/>
            </p:nvCxnSpPr>
            <p:spPr>
              <a:xfrm>
                <a:off x="1409700" y="4881562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9485F947-54F5-4A46-8BE7-EBBB431A7901}"/>
                  </a:ext>
                </a:extLst>
              </p:cNvPr>
              <p:cNvCxnSpPr/>
              <p:nvPr/>
            </p:nvCxnSpPr>
            <p:spPr>
              <a:xfrm>
                <a:off x="1409700" y="5006975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38F419C-94CB-4ED9-8DBE-91DE2F8B4547}"/>
                  </a:ext>
                </a:extLst>
              </p:cNvPr>
              <p:cNvCxnSpPr/>
              <p:nvPr/>
            </p:nvCxnSpPr>
            <p:spPr>
              <a:xfrm>
                <a:off x="1409700" y="5257800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13EE084-93A6-4A0C-8189-EAEACCD3810B}"/>
                  </a:ext>
                </a:extLst>
              </p:cNvPr>
              <p:cNvCxnSpPr/>
              <p:nvPr/>
            </p:nvCxnSpPr>
            <p:spPr>
              <a:xfrm>
                <a:off x="1409700" y="5132387"/>
                <a:ext cx="876300" cy="0"/>
              </a:xfrm>
              <a:prstGeom prst="line">
                <a:avLst/>
              </a:prstGeom>
              <a:ln w="508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7BF64329-772E-4AC9-BA2B-C124D392365C}"/>
                </a:ext>
              </a:extLst>
            </p:cNvPr>
            <p:cNvSpPr/>
            <p:nvPr/>
          </p:nvSpPr>
          <p:spPr>
            <a:xfrm>
              <a:off x="2140151" y="744894"/>
              <a:ext cx="8972564" cy="5205962"/>
            </a:xfrm>
            <a:prstGeom prst="roundRect">
              <a:avLst>
                <a:gd name="adj" fmla="val 3082"/>
              </a:avLst>
            </a:prstGeom>
            <a:solidFill>
              <a:srgbClr val="C1DFE7"/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890A59A-F7ED-4A00-980C-2F6F5440E9B6}"/>
                </a:ext>
              </a:extLst>
            </p:cNvPr>
            <p:cNvGrpSpPr/>
            <p:nvPr/>
          </p:nvGrpSpPr>
          <p:grpSpPr>
            <a:xfrm>
              <a:off x="999844" y="1555321"/>
              <a:ext cx="815006" cy="659418"/>
              <a:chOff x="1464963" y="1887378"/>
              <a:chExt cx="735775" cy="59531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15F9FD16-CC82-4D24-948B-28628BCFAFDE}"/>
                  </a:ext>
                </a:extLst>
              </p:cNvPr>
              <p:cNvSpPr/>
              <p:nvPr/>
            </p:nvSpPr>
            <p:spPr>
              <a:xfrm>
                <a:off x="1537221" y="1887378"/>
                <a:ext cx="595312" cy="595312"/>
              </a:xfrm>
              <a:prstGeom prst="ellipse">
                <a:avLst/>
              </a:prstGeom>
              <a:solidFill>
                <a:srgbClr val="DCC189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06C0C39E-04BB-499E-9DC1-76E15024619F}"/>
                  </a:ext>
                </a:extLst>
              </p:cNvPr>
              <p:cNvSpPr/>
              <p:nvPr/>
            </p:nvSpPr>
            <p:spPr>
              <a:xfrm>
                <a:off x="1612706" y="1964531"/>
                <a:ext cx="440291" cy="440291"/>
              </a:xfrm>
              <a:prstGeom prst="ellipse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270ECEA6-603D-4447-82EE-3517B32060E5}"/>
                  </a:ext>
                </a:extLst>
              </p:cNvPr>
              <p:cNvSpPr/>
              <p:nvPr/>
            </p:nvSpPr>
            <p:spPr>
              <a:xfrm rot="19667030">
                <a:off x="1464963" y="2116042"/>
                <a:ext cx="735775" cy="179261"/>
              </a:xfrm>
              <a:prstGeom prst="rect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xmlns="" id="{D566DBAC-A83B-410E-9F51-B1430AAA98AF}"/>
                  </a:ext>
                </a:extLst>
              </p:cNvPr>
              <p:cNvSpPr/>
              <p:nvPr/>
            </p:nvSpPr>
            <p:spPr>
              <a:xfrm rot="14262666">
                <a:off x="1550316" y="2326708"/>
                <a:ext cx="85339" cy="73569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5905006-97A5-40A8-BD84-2B200C950BFC}"/>
                </a:ext>
              </a:extLst>
            </p:cNvPr>
            <p:cNvGrpSpPr/>
            <p:nvPr/>
          </p:nvGrpSpPr>
          <p:grpSpPr>
            <a:xfrm rot="21443495">
              <a:off x="1032388" y="1555321"/>
              <a:ext cx="772654" cy="813347"/>
              <a:chOff x="1484081" y="1901984"/>
              <a:chExt cx="697540" cy="734277"/>
            </a:xfrm>
          </p:grpSpPr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xmlns="" id="{B3A0D2CF-DC71-4CE6-BB9E-7B904FB92E98}"/>
                  </a:ext>
                </a:extLst>
              </p:cNvPr>
              <p:cNvSpPr/>
              <p:nvPr/>
            </p:nvSpPr>
            <p:spPr>
              <a:xfrm rot="8100000">
                <a:off x="1484081" y="1901984"/>
                <a:ext cx="697540" cy="734277"/>
              </a:xfrm>
              <a:prstGeom prst="arc">
                <a:avLst>
                  <a:gd name="adj1" fmla="val 15719158"/>
                  <a:gd name="adj2" fmla="val 20729241"/>
                </a:avLst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A4B8E27-A8DA-4132-9DBD-82DFBBFCE126}"/>
                  </a:ext>
                </a:extLst>
              </p:cNvPr>
              <p:cNvCxnSpPr/>
              <p:nvPr/>
            </p:nvCxnSpPr>
            <p:spPr>
              <a:xfrm>
                <a:off x="2061095" y="2478923"/>
                <a:ext cx="78581" cy="0"/>
              </a:xfrm>
              <a:prstGeom prst="line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79905024-6963-4C40-91BC-C48A120CD8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4914" y="2470488"/>
                <a:ext cx="0" cy="83302"/>
              </a:xfrm>
              <a:prstGeom prst="line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1F74A35C-8761-4316-B89A-8B629C87C062}"/>
                </a:ext>
              </a:extLst>
            </p:cNvPr>
            <p:cNvGrpSpPr/>
            <p:nvPr/>
          </p:nvGrpSpPr>
          <p:grpSpPr>
            <a:xfrm rot="2973568">
              <a:off x="965625" y="2979685"/>
              <a:ext cx="883440" cy="714786"/>
              <a:chOff x="1464963" y="1887378"/>
              <a:chExt cx="735775" cy="59531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D136D7D-84C6-481A-8BE7-C735809D2C9D}"/>
                  </a:ext>
                </a:extLst>
              </p:cNvPr>
              <p:cNvSpPr/>
              <p:nvPr/>
            </p:nvSpPr>
            <p:spPr>
              <a:xfrm>
                <a:off x="1537221" y="1887378"/>
                <a:ext cx="595312" cy="595312"/>
              </a:xfrm>
              <a:prstGeom prst="ellipse">
                <a:avLst/>
              </a:prstGeom>
              <a:solidFill>
                <a:srgbClr val="DCC189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315A0426-5D1A-4BB3-85B0-21E6EF6DD46D}"/>
                  </a:ext>
                </a:extLst>
              </p:cNvPr>
              <p:cNvSpPr/>
              <p:nvPr/>
            </p:nvSpPr>
            <p:spPr>
              <a:xfrm>
                <a:off x="1612706" y="1964531"/>
                <a:ext cx="440291" cy="440291"/>
              </a:xfrm>
              <a:prstGeom prst="ellipse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590C5440-D312-4732-98C2-461BFA74363F}"/>
                  </a:ext>
                </a:extLst>
              </p:cNvPr>
              <p:cNvSpPr/>
              <p:nvPr/>
            </p:nvSpPr>
            <p:spPr>
              <a:xfrm rot="19667030">
                <a:off x="1464963" y="2116042"/>
                <a:ext cx="735775" cy="179261"/>
              </a:xfrm>
              <a:prstGeom prst="rect">
                <a:avLst/>
              </a:prstGeom>
              <a:solidFill>
                <a:srgbClr val="F3DF9F"/>
              </a:solidFill>
              <a:ln w="222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0EB32F28-918A-4E90-9D79-16ED38A39CFF}"/>
              </a:ext>
            </a:extLst>
          </p:cNvPr>
          <p:cNvSpPr txBox="1"/>
          <p:nvPr/>
        </p:nvSpPr>
        <p:spPr>
          <a:xfrm>
            <a:off x="5653726" y="1408453"/>
            <a:ext cx="5074920" cy="1122884"/>
          </a:xfrm>
          <a:custGeom>
            <a:avLst/>
            <a:gdLst/>
            <a:ahLst/>
            <a:cxnLst/>
            <a:rect l="l" t="t" r="r" b="b"/>
            <a:pathLst>
              <a:path w="5074920" h="1122884">
                <a:moveTo>
                  <a:pt x="1726844" y="781508"/>
                </a:moveTo>
                <a:lnTo>
                  <a:pt x="1898751" y="781508"/>
                </a:lnTo>
                <a:lnTo>
                  <a:pt x="1898751" y="915620"/>
                </a:lnTo>
                <a:lnTo>
                  <a:pt x="1726844" y="915620"/>
                </a:lnTo>
                <a:close/>
                <a:moveTo>
                  <a:pt x="1506169" y="781508"/>
                </a:moveTo>
                <a:lnTo>
                  <a:pt x="1679295" y="781508"/>
                </a:lnTo>
                <a:lnTo>
                  <a:pt x="1679295" y="915620"/>
                </a:lnTo>
                <a:lnTo>
                  <a:pt x="1506169" y="915620"/>
                </a:lnTo>
                <a:close/>
                <a:moveTo>
                  <a:pt x="1279398" y="781508"/>
                </a:moveTo>
                <a:lnTo>
                  <a:pt x="1461058" y="781508"/>
                </a:lnTo>
                <a:lnTo>
                  <a:pt x="1461058" y="942442"/>
                </a:lnTo>
                <a:lnTo>
                  <a:pt x="1897532" y="942442"/>
                </a:lnTo>
                <a:lnTo>
                  <a:pt x="1956054" y="893674"/>
                </a:lnTo>
                <a:lnTo>
                  <a:pt x="1956054" y="1093623"/>
                </a:lnTo>
                <a:lnTo>
                  <a:pt x="1279398" y="1093623"/>
                </a:lnTo>
                <a:close/>
                <a:moveTo>
                  <a:pt x="1081887" y="771754"/>
                </a:moveTo>
                <a:lnTo>
                  <a:pt x="1251356" y="788823"/>
                </a:lnTo>
                <a:lnTo>
                  <a:pt x="1225753" y="1080212"/>
                </a:lnTo>
                <a:lnTo>
                  <a:pt x="1051407" y="1064362"/>
                </a:lnTo>
                <a:close/>
                <a:moveTo>
                  <a:pt x="319430" y="592532"/>
                </a:moveTo>
                <a:lnTo>
                  <a:pt x="319430" y="707136"/>
                </a:lnTo>
                <a:lnTo>
                  <a:pt x="414528" y="707136"/>
                </a:lnTo>
                <a:lnTo>
                  <a:pt x="414528" y="592532"/>
                </a:lnTo>
                <a:close/>
                <a:moveTo>
                  <a:pt x="2494178" y="562051"/>
                </a:moveTo>
                <a:lnTo>
                  <a:pt x="2494178" y="608381"/>
                </a:lnTo>
                <a:lnTo>
                  <a:pt x="2563673" y="596189"/>
                </a:lnTo>
                <a:lnTo>
                  <a:pt x="2563673" y="562051"/>
                </a:lnTo>
                <a:close/>
                <a:moveTo>
                  <a:pt x="1409852" y="548640"/>
                </a:moveTo>
                <a:lnTo>
                  <a:pt x="1409852" y="604724"/>
                </a:lnTo>
                <a:lnTo>
                  <a:pt x="1452524" y="604724"/>
                </a:lnTo>
                <a:lnTo>
                  <a:pt x="1452524" y="548640"/>
                </a:lnTo>
                <a:close/>
                <a:moveTo>
                  <a:pt x="2719730" y="452324"/>
                </a:moveTo>
                <a:lnTo>
                  <a:pt x="2841650" y="452324"/>
                </a:lnTo>
                <a:lnTo>
                  <a:pt x="2841650" y="712013"/>
                </a:lnTo>
                <a:lnTo>
                  <a:pt x="2719730" y="712013"/>
                </a:lnTo>
                <a:close/>
                <a:moveTo>
                  <a:pt x="2494178" y="409651"/>
                </a:moveTo>
                <a:lnTo>
                  <a:pt x="2494178" y="447447"/>
                </a:lnTo>
                <a:lnTo>
                  <a:pt x="2563673" y="447447"/>
                </a:lnTo>
                <a:lnTo>
                  <a:pt x="2563673" y="409651"/>
                </a:lnTo>
                <a:close/>
                <a:moveTo>
                  <a:pt x="2082089" y="338938"/>
                </a:moveTo>
                <a:lnTo>
                  <a:pt x="2297887" y="338938"/>
                </a:lnTo>
                <a:lnTo>
                  <a:pt x="2297887" y="792480"/>
                </a:lnTo>
                <a:lnTo>
                  <a:pt x="2336901" y="769316"/>
                </a:lnTo>
                <a:lnTo>
                  <a:pt x="2336901" y="952196"/>
                </a:lnTo>
                <a:lnTo>
                  <a:pt x="2134514" y="1082650"/>
                </a:lnTo>
                <a:lnTo>
                  <a:pt x="2063800" y="931469"/>
                </a:lnTo>
                <a:lnTo>
                  <a:pt x="2149144" y="881482"/>
                </a:lnTo>
                <a:lnTo>
                  <a:pt x="2149144" y="520599"/>
                </a:lnTo>
                <a:lnTo>
                  <a:pt x="2082089" y="520599"/>
                </a:lnTo>
                <a:close/>
                <a:moveTo>
                  <a:pt x="1289151" y="313335"/>
                </a:moveTo>
                <a:lnTo>
                  <a:pt x="1573225" y="313335"/>
                </a:lnTo>
                <a:lnTo>
                  <a:pt x="1573225" y="412090"/>
                </a:lnTo>
                <a:lnTo>
                  <a:pt x="1289151" y="412090"/>
                </a:lnTo>
                <a:close/>
                <a:moveTo>
                  <a:pt x="4421428" y="285293"/>
                </a:moveTo>
                <a:lnTo>
                  <a:pt x="4860340" y="285293"/>
                </a:lnTo>
                <a:lnTo>
                  <a:pt x="4860340" y="413309"/>
                </a:lnTo>
                <a:lnTo>
                  <a:pt x="4717694" y="413309"/>
                </a:lnTo>
                <a:cubicBezTo>
                  <a:pt x="4725568" y="431597"/>
                  <a:pt x="4732680" y="449885"/>
                  <a:pt x="4739030" y="468173"/>
                </a:cubicBezTo>
                <a:cubicBezTo>
                  <a:pt x="4745380" y="486461"/>
                  <a:pt x="4751272" y="504749"/>
                  <a:pt x="4756708" y="523037"/>
                </a:cubicBezTo>
                <a:lnTo>
                  <a:pt x="4928616" y="398679"/>
                </a:lnTo>
                <a:lnTo>
                  <a:pt x="5022494" y="527914"/>
                </a:lnTo>
                <a:lnTo>
                  <a:pt x="4837176" y="655930"/>
                </a:lnTo>
                <a:lnTo>
                  <a:pt x="5074920" y="940004"/>
                </a:lnTo>
                <a:lnTo>
                  <a:pt x="4946904" y="1057047"/>
                </a:lnTo>
                <a:lnTo>
                  <a:pt x="4784750" y="847344"/>
                </a:lnTo>
                <a:cubicBezTo>
                  <a:pt x="4779720" y="896849"/>
                  <a:pt x="4770272" y="944753"/>
                  <a:pt x="4756403" y="991058"/>
                </a:cubicBezTo>
                <a:cubicBezTo>
                  <a:pt x="4742535" y="1037362"/>
                  <a:pt x="4725162" y="1081304"/>
                  <a:pt x="4704282" y="1122884"/>
                </a:cubicBezTo>
                <a:lnTo>
                  <a:pt x="4475073" y="1072896"/>
                </a:lnTo>
                <a:lnTo>
                  <a:pt x="4526280" y="1042416"/>
                </a:lnTo>
                <a:cubicBezTo>
                  <a:pt x="4534306" y="1022909"/>
                  <a:pt x="4542027" y="1002488"/>
                  <a:pt x="4549444" y="981152"/>
                </a:cubicBezTo>
                <a:cubicBezTo>
                  <a:pt x="4556860" y="959816"/>
                  <a:pt x="4563364" y="937565"/>
                  <a:pt x="4568951" y="914400"/>
                </a:cubicBezTo>
                <a:lnTo>
                  <a:pt x="4303166" y="1080212"/>
                </a:lnTo>
                <a:lnTo>
                  <a:pt x="4222698" y="960730"/>
                </a:lnTo>
                <a:lnTo>
                  <a:pt x="4590897" y="742493"/>
                </a:lnTo>
                <a:lnTo>
                  <a:pt x="4590897" y="737616"/>
                </a:lnTo>
                <a:cubicBezTo>
                  <a:pt x="4591100" y="726440"/>
                  <a:pt x="4590694" y="714655"/>
                  <a:pt x="4589678" y="702260"/>
                </a:cubicBezTo>
                <a:lnTo>
                  <a:pt x="4293412" y="881482"/>
                </a:lnTo>
                <a:lnTo>
                  <a:pt x="4220260" y="766877"/>
                </a:lnTo>
                <a:lnTo>
                  <a:pt x="4568951" y="566928"/>
                </a:lnTo>
                <a:lnTo>
                  <a:pt x="4561636" y="536448"/>
                </a:lnTo>
                <a:lnTo>
                  <a:pt x="4300728" y="683972"/>
                </a:lnTo>
                <a:lnTo>
                  <a:pt x="4228794" y="562051"/>
                </a:lnTo>
                <a:lnTo>
                  <a:pt x="4511649" y="413309"/>
                </a:lnTo>
                <a:lnTo>
                  <a:pt x="4421428" y="413309"/>
                </a:lnTo>
                <a:close/>
                <a:moveTo>
                  <a:pt x="2494178" y="254813"/>
                </a:moveTo>
                <a:lnTo>
                  <a:pt x="2494178" y="291389"/>
                </a:lnTo>
                <a:lnTo>
                  <a:pt x="2563673" y="291389"/>
                </a:lnTo>
                <a:lnTo>
                  <a:pt x="2563673" y="254813"/>
                </a:lnTo>
                <a:close/>
                <a:moveTo>
                  <a:pt x="2144268" y="87783"/>
                </a:moveTo>
                <a:lnTo>
                  <a:pt x="2296668" y="87783"/>
                </a:lnTo>
                <a:lnTo>
                  <a:pt x="2296668" y="270663"/>
                </a:lnTo>
                <a:lnTo>
                  <a:pt x="2144268" y="270663"/>
                </a:lnTo>
                <a:close/>
                <a:moveTo>
                  <a:pt x="2862376" y="43891"/>
                </a:moveTo>
                <a:lnTo>
                  <a:pt x="3006242" y="43891"/>
                </a:lnTo>
                <a:lnTo>
                  <a:pt x="3006242" y="227991"/>
                </a:lnTo>
                <a:lnTo>
                  <a:pt x="3026968" y="227991"/>
                </a:lnTo>
                <a:lnTo>
                  <a:pt x="3026968" y="391363"/>
                </a:lnTo>
                <a:lnTo>
                  <a:pt x="3006242" y="391363"/>
                </a:lnTo>
                <a:lnTo>
                  <a:pt x="3006242" y="1103376"/>
                </a:lnTo>
                <a:lnTo>
                  <a:pt x="2828239" y="1103376"/>
                </a:lnTo>
                <a:lnTo>
                  <a:pt x="2862376" y="1047293"/>
                </a:lnTo>
                <a:lnTo>
                  <a:pt x="2862376" y="391363"/>
                </a:lnTo>
                <a:lnTo>
                  <a:pt x="2718511" y="391363"/>
                </a:lnTo>
                <a:lnTo>
                  <a:pt x="2718511" y="227991"/>
                </a:lnTo>
                <a:lnTo>
                  <a:pt x="2862376" y="227991"/>
                </a:lnTo>
                <a:close/>
                <a:moveTo>
                  <a:pt x="2472232" y="43891"/>
                </a:moveTo>
                <a:lnTo>
                  <a:pt x="2629509" y="43891"/>
                </a:lnTo>
                <a:lnTo>
                  <a:pt x="2612441" y="126797"/>
                </a:lnTo>
                <a:lnTo>
                  <a:pt x="2700223" y="126797"/>
                </a:lnTo>
                <a:lnTo>
                  <a:pt x="2700223" y="1103376"/>
                </a:lnTo>
                <a:lnTo>
                  <a:pt x="2527096" y="1103376"/>
                </a:lnTo>
                <a:lnTo>
                  <a:pt x="2563673" y="1047293"/>
                </a:lnTo>
                <a:lnTo>
                  <a:pt x="2563673" y="830276"/>
                </a:lnTo>
                <a:lnTo>
                  <a:pt x="2429560" y="1108253"/>
                </a:lnTo>
                <a:lnTo>
                  <a:pt x="2294229" y="1058266"/>
                </a:lnTo>
                <a:lnTo>
                  <a:pt x="2439314" y="771754"/>
                </a:lnTo>
                <a:lnTo>
                  <a:pt x="2341778" y="791261"/>
                </a:lnTo>
                <a:lnTo>
                  <a:pt x="2341778" y="635204"/>
                </a:lnTo>
                <a:lnTo>
                  <a:pt x="2363724" y="631546"/>
                </a:lnTo>
                <a:lnTo>
                  <a:pt x="2363724" y="126797"/>
                </a:lnTo>
                <a:lnTo>
                  <a:pt x="2450287" y="126797"/>
                </a:lnTo>
                <a:close/>
                <a:moveTo>
                  <a:pt x="4537252" y="14631"/>
                </a:moveTo>
                <a:lnTo>
                  <a:pt x="4744516" y="14631"/>
                </a:lnTo>
                <a:lnTo>
                  <a:pt x="4744516" y="101194"/>
                </a:lnTo>
                <a:lnTo>
                  <a:pt x="5060289" y="101194"/>
                </a:lnTo>
                <a:lnTo>
                  <a:pt x="5060289" y="382829"/>
                </a:lnTo>
                <a:lnTo>
                  <a:pt x="4894478" y="382829"/>
                </a:lnTo>
                <a:lnTo>
                  <a:pt x="4894478" y="249936"/>
                </a:lnTo>
                <a:lnTo>
                  <a:pt x="4387291" y="249936"/>
                </a:lnTo>
                <a:lnTo>
                  <a:pt x="4387291" y="382829"/>
                </a:lnTo>
                <a:lnTo>
                  <a:pt x="4221480" y="382829"/>
                </a:lnTo>
                <a:lnTo>
                  <a:pt x="4221480" y="101194"/>
                </a:lnTo>
                <a:lnTo>
                  <a:pt x="4537252" y="101194"/>
                </a:lnTo>
                <a:close/>
                <a:moveTo>
                  <a:pt x="3482187" y="12192"/>
                </a:moveTo>
                <a:lnTo>
                  <a:pt x="3700424" y="12192"/>
                </a:lnTo>
                <a:lnTo>
                  <a:pt x="3700424" y="254813"/>
                </a:lnTo>
                <a:lnTo>
                  <a:pt x="4034484" y="254813"/>
                </a:lnTo>
                <a:lnTo>
                  <a:pt x="4034484" y="443789"/>
                </a:lnTo>
                <a:lnTo>
                  <a:pt x="3746753" y="443789"/>
                </a:lnTo>
                <a:cubicBezTo>
                  <a:pt x="3758418" y="496456"/>
                  <a:pt x="3781554" y="556121"/>
                  <a:pt x="3816157" y="622786"/>
                </a:cubicBezTo>
                <a:cubicBezTo>
                  <a:pt x="3850762" y="689450"/>
                  <a:pt x="3890242" y="754354"/>
                  <a:pt x="3934600" y="817497"/>
                </a:cubicBezTo>
                <a:cubicBezTo>
                  <a:pt x="3978958" y="880639"/>
                  <a:pt x="4021600" y="933260"/>
                  <a:pt x="4062526" y="975360"/>
                </a:cubicBezTo>
                <a:lnTo>
                  <a:pt x="3888180" y="1093623"/>
                </a:lnTo>
                <a:cubicBezTo>
                  <a:pt x="3820794" y="1018109"/>
                  <a:pt x="3761409" y="938099"/>
                  <a:pt x="3710025" y="853593"/>
                </a:cubicBezTo>
                <a:cubicBezTo>
                  <a:pt x="3658641" y="769087"/>
                  <a:pt x="3617239" y="683286"/>
                  <a:pt x="3585819" y="596189"/>
                </a:cubicBezTo>
                <a:cubicBezTo>
                  <a:pt x="3554730" y="687782"/>
                  <a:pt x="3513582" y="775259"/>
                  <a:pt x="3462375" y="858622"/>
                </a:cubicBezTo>
                <a:cubicBezTo>
                  <a:pt x="3411168" y="941985"/>
                  <a:pt x="3353562" y="1020318"/>
                  <a:pt x="3289554" y="1093623"/>
                </a:cubicBezTo>
                <a:lnTo>
                  <a:pt x="3116427" y="975360"/>
                </a:lnTo>
                <a:cubicBezTo>
                  <a:pt x="3149752" y="939085"/>
                  <a:pt x="3187682" y="892154"/>
                  <a:pt x="3230219" y="834565"/>
                </a:cubicBezTo>
                <a:cubicBezTo>
                  <a:pt x="3272756" y="776977"/>
                  <a:pt x="3312583" y="714241"/>
                  <a:pt x="3349700" y="646357"/>
                </a:cubicBezTo>
                <a:cubicBezTo>
                  <a:pt x="3386818" y="578473"/>
                  <a:pt x="3413912" y="510950"/>
                  <a:pt x="3430981" y="443789"/>
                </a:cubicBezTo>
                <a:lnTo>
                  <a:pt x="3148126" y="443789"/>
                </a:lnTo>
                <a:lnTo>
                  <a:pt x="3148126" y="254813"/>
                </a:lnTo>
                <a:lnTo>
                  <a:pt x="3482187" y="254813"/>
                </a:lnTo>
                <a:close/>
                <a:moveTo>
                  <a:pt x="145084" y="12192"/>
                </a:moveTo>
                <a:lnTo>
                  <a:pt x="338937" y="12192"/>
                </a:lnTo>
                <a:lnTo>
                  <a:pt x="297484" y="138989"/>
                </a:lnTo>
                <a:lnTo>
                  <a:pt x="869289" y="138989"/>
                </a:lnTo>
                <a:lnTo>
                  <a:pt x="869289" y="299923"/>
                </a:lnTo>
                <a:lnTo>
                  <a:pt x="627888" y="299923"/>
                </a:lnTo>
                <a:lnTo>
                  <a:pt x="627888" y="419405"/>
                </a:lnTo>
                <a:lnTo>
                  <a:pt x="851001" y="419405"/>
                </a:lnTo>
                <a:lnTo>
                  <a:pt x="851001" y="592532"/>
                </a:lnTo>
                <a:lnTo>
                  <a:pt x="627888" y="592532"/>
                </a:lnTo>
                <a:lnTo>
                  <a:pt x="627888" y="707136"/>
                </a:lnTo>
                <a:lnTo>
                  <a:pt x="902208" y="707136"/>
                </a:lnTo>
                <a:lnTo>
                  <a:pt x="902208" y="881482"/>
                </a:lnTo>
                <a:lnTo>
                  <a:pt x="627888" y="881482"/>
                </a:lnTo>
                <a:lnTo>
                  <a:pt x="627888" y="1097280"/>
                </a:lnTo>
                <a:lnTo>
                  <a:pt x="414528" y="1097280"/>
                </a:lnTo>
                <a:lnTo>
                  <a:pt x="414528" y="881482"/>
                </a:lnTo>
                <a:lnTo>
                  <a:pt x="0" y="881482"/>
                </a:lnTo>
                <a:lnTo>
                  <a:pt x="0" y="707136"/>
                </a:lnTo>
                <a:lnTo>
                  <a:pt x="124358" y="707136"/>
                </a:lnTo>
                <a:lnTo>
                  <a:pt x="124358" y="419405"/>
                </a:lnTo>
                <a:lnTo>
                  <a:pt x="414528" y="419405"/>
                </a:lnTo>
                <a:lnTo>
                  <a:pt x="414528" y="299923"/>
                </a:lnTo>
                <a:lnTo>
                  <a:pt x="246278" y="299923"/>
                </a:lnTo>
                <a:lnTo>
                  <a:pt x="217017" y="390144"/>
                </a:lnTo>
                <a:lnTo>
                  <a:pt x="25603" y="390144"/>
                </a:lnTo>
                <a:close/>
                <a:moveTo>
                  <a:pt x="1721967" y="10973"/>
                </a:moveTo>
                <a:lnTo>
                  <a:pt x="1867052" y="10973"/>
                </a:lnTo>
                <a:lnTo>
                  <a:pt x="1867052" y="106071"/>
                </a:lnTo>
                <a:lnTo>
                  <a:pt x="1721967" y="106071"/>
                </a:lnTo>
                <a:close/>
                <a:moveTo>
                  <a:pt x="1662226" y="0"/>
                </a:moveTo>
                <a:cubicBezTo>
                  <a:pt x="1672183" y="45314"/>
                  <a:pt x="1683969" y="90018"/>
                  <a:pt x="1697583" y="134112"/>
                </a:cubicBezTo>
                <a:lnTo>
                  <a:pt x="1930450" y="134112"/>
                </a:lnTo>
                <a:lnTo>
                  <a:pt x="1930450" y="276759"/>
                </a:lnTo>
                <a:lnTo>
                  <a:pt x="1745132" y="276759"/>
                </a:lnTo>
                <a:cubicBezTo>
                  <a:pt x="1750669" y="293192"/>
                  <a:pt x="1756664" y="309398"/>
                  <a:pt x="1763115" y="325374"/>
                </a:cubicBezTo>
                <a:cubicBezTo>
                  <a:pt x="1769567" y="341351"/>
                  <a:pt x="1776171" y="357251"/>
                  <a:pt x="1782927" y="373075"/>
                </a:cubicBezTo>
                <a:lnTo>
                  <a:pt x="1847545" y="287731"/>
                </a:lnTo>
                <a:lnTo>
                  <a:pt x="1964588" y="375514"/>
                </a:lnTo>
                <a:lnTo>
                  <a:pt x="1851202" y="520599"/>
                </a:lnTo>
                <a:cubicBezTo>
                  <a:pt x="1875587" y="568147"/>
                  <a:pt x="1902409" y="614477"/>
                  <a:pt x="1931670" y="659587"/>
                </a:cubicBezTo>
                <a:lnTo>
                  <a:pt x="1986534" y="680314"/>
                </a:lnTo>
                <a:lnTo>
                  <a:pt x="1793900" y="760781"/>
                </a:lnTo>
                <a:cubicBezTo>
                  <a:pt x="1784096" y="744347"/>
                  <a:pt x="1774444" y="728142"/>
                  <a:pt x="1764944" y="712166"/>
                </a:cubicBezTo>
                <a:cubicBezTo>
                  <a:pt x="1755444" y="696189"/>
                  <a:pt x="1746402" y="680288"/>
                  <a:pt x="1737817" y="664464"/>
                </a:cubicBezTo>
                <a:lnTo>
                  <a:pt x="1659788" y="764439"/>
                </a:lnTo>
                <a:lnTo>
                  <a:pt x="1572006" y="705917"/>
                </a:lnTo>
                <a:lnTo>
                  <a:pt x="1289151" y="705917"/>
                </a:lnTo>
                <a:lnTo>
                  <a:pt x="1289151" y="452324"/>
                </a:lnTo>
                <a:lnTo>
                  <a:pt x="1573225" y="452324"/>
                </a:lnTo>
                <a:lnTo>
                  <a:pt x="1573225" y="647395"/>
                </a:lnTo>
                <a:lnTo>
                  <a:pt x="1668322" y="523037"/>
                </a:lnTo>
                <a:cubicBezTo>
                  <a:pt x="1650111" y="482905"/>
                  <a:pt x="1633194" y="442468"/>
                  <a:pt x="1617573" y="401727"/>
                </a:cubicBezTo>
                <a:cubicBezTo>
                  <a:pt x="1601952" y="360985"/>
                  <a:pt x="1587169" y="319329"/>
                  <a:pt x="1573225" y="276759"/>
                </a:cubicBezTo>
                <a:lnTo>
                  <a:pt x="1274521" y="276759"/>
                </a:lnTo>
                <a:lnTo>
                  <a:pt x="1252575" y="748589"/>
                </a:lnTo>
                <a:lnTo>
                  <a:pt x="1077010" y="736397"/>
                </a:lnTo>
                <a:lnTo>
                  <a:pt x="1106271" y="134112"/>
                </a:lnTo>
                <a:lnTo>
                  <a:pt x="1529334" y="134112"/>
                </a:lnTo>
                <a:cubicBezTo>
                  <a:pt x="1520596" y="105055"/>
                  <a:pt x="1512468" y="75387"/>
                  <a:pt x="1504950" y="45111"/>
                </a:cubicBezTo>
                <a:close/>
              </a:path>
            </a:pathLst>
          </a:custGeom>
          <a:solidFill>
            <a:srgbClr val="262425"/>
          </a:solidFill>
          <a:ln w="158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ln w="28575">
                <a:noFill/>
              </a:ln>
              <a:solidFill>
                <a:srgbClr val="262425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BA07ADD0-1058-4AE5-A28C-2E1CF9594185}"/>
              </a:ext>
            </a:extLst>
          </p:cNvPr>
          <p:cNvSpPr/>
          <p:nvPr/>
        </p:nvSpPr>
        <p:spPr>
          <a:xfrm>
            <a:off x="2636620" y="2712121"/>
            <a:ext cx="8089142" cy="156465"/>
          </a:xfrm>
          <a:custGeom>
            <a:avLst/>
            <a:gdLst/>
            <a:ahLst/>
            <a:cxnLst/>
            <a:rect l="l" t="t" r="r" b="b"/>
            <a:pathLst>
              <a:path w="8089142" h="156465">
                <a:moveTo>
                  <a:pt x="6795314" y="15725"/>
                </a:moveTo>
                <a:cubicBezTo>
                  <a:pt x="6794142" y="20413"/>
                  <a:pt x="6793003" y="24190"/>
                  <a:pt x="6791896" y="27054"/>
                </a:cubicBezTo>
                <a:lnTo>
                  <a:pt x="6766404" y="97180"/>
                </a:lnTo>
                <a:lnTo>
                  <a:pt x="6824810" y="97180"/>
                </a:lnTo>
                <a:lnTo>
                  <a:pt x="6799221" y="27250"/>
                </a:lnTo>
                <a:cubicBezTo>
                  <a:pt x="6798440" y="25166"/>
                  <a:pt x="6797821" y="23083"/>
                  <a:pt x="6797366" y="20999"/>
                </a:cubicBezTo>
                <a:cubicBezTo>
                  <a:pt x="6796844" y="19241"/>
                  <a:pt x="6796324" y="17483"/>
                  <a:pt x="6795802" y="15725"/>
                </a:cubicBezTo>
                <a:close/>
                <a:moveTo>
                  <a:pt x="4737915" y="15725"/>
                </a:moveTo>
                <a:cubicBezTo>
                  <a:pt x="4736743" y="20413"/>
                  <a:pt x="4735603" y="24190"/>
                  <a:pt x="4734496" y="27054"/>
                </a:cubicBezTo>
                <a:lnTo>
                  <a:pt x="4709005" y="97180"/>
                </a:lnTo>
                <a:lnTo>
                  <a:pt x="4767411" y="97180"/>
                </a:lnTo>
                <a:lnTo>
                  <a:pt x="4741822" y="27250"/>
                </a:lnTo>
                <a:cubicBezTo>
                  <a:pt x="4741040" y="25166"/>
                  <a:pt x="4740422" y="23083"/>
                  <a:pt x="4739966" y="20999"/>
                </a:cubicBezTo>
                <a:cubicBezTo>
                  <a:pt x="4739445" y="19241"/>
                  <a:pt x="4738924" y="17483"/>
                  <a:pt x="4738403" y="15725"/>
                </a:cubicBezTo>
                <a:close/>
                <a:moveTo>
                  <a:pt x="461190" y="15725"/>
                </a:moveTo>
                <a:cubicBezTo>
                  <a:pt x="460018" y="20413"/>
                  <a:pt x="458879" y="24190"/>
                  <a:pt x="457772" y="27054"/>
                </a:cubicBezTo>
                <a:lnTo>
                  <a:pt x="432280" y="97180"/>
                </a:lnTo>
                <a:lnTo>
                  <a:pt x="490686" y="97180"/>
                </a:lnTo>
                <a:lnTo>
                  <a:pt x="465097" y="27250"/>
                </a:lnTo>
                <a:cubicBezTo>
                  <a:pt x="464315" y="25166"/>
                  <a:pt x="463697" y="23083"/>
                  <a:pt x="463241" y="20999"/>
                </a:cubicBezTo>
                <a:cubicBezTo>
                  <a:pt x="462720" y="19241"/>
                  <a:pt x="462199" y="17483"/>
                  <a:pt x="461678" y="15725"/>
                </a:cubicBezTo>
                <a:close/>
                <a:moveTo>
                  <a:pt x="6567115" y="12209"/>
                </a:moveTo>
                <a:lnTo>
                  <a:pt x="6567115" y="76963"/>
                </a:lnTo>
                <a:lnTo>
                  <a:pt x="6593094" y="76963"/>
                </a:lnTo>
                <a:cubicBezTo>
                  <a:pt x="6604684" y="76963"/>
                  <a:pt x="6613866" y="73935"/>
                  <a:pt x="6620636" y="67880"/>
                </a:cubicBezTo>
                <a:cubicBezTo>
                  <a:pt x="6627409" y="61824"/>
                  <a:pt x="6630794" y="53523"/>
                  <a:pt x="6630794" y="42974"/>
                </a:cubicBezTo>
                <a:cubicBezTo>
                  <a:pt x="6630794" y="33338"/>
                  <a:pt x="6627734" y="25801"/>
                  <a:pt x="6621614" y="20364"/>
                </a:cubicBezTo>
                <a:cubicBezTo>
                  <a:pt x="6615494" y="14927"/>
                  <a:pt x="6606736" y="12209"/>
                  <a:pt x="6595341" y="12209"/>
                </a:cubicBezTo>
                <a:close/>
                <a:moveTo>
                  <a:pt x="5128840" y="12209"/>
                </a:moveTo>
                <a:lnTo>
                  <a:pt x="5128840" y="144354"/>
                </a:lnTo>
                <a:lnTo>
                  <a:pt x="5152573" y="144354"/>
                </a:lnTo>
                <a:cubicBezTo>
                  <a:pt x="5174972" y="144354"/>
                  <a:pt x="5192194" y="138527"/>
                  <a:pt x="5204240" y="126872"/>
                </a:cubicBezTo>
                <a:cubicBezTo>
                  <a:pt x="5216285" y="115217"/>
                  <a:pt x="5222308" y="98418"/>
                  <a:pt x="5222308" y="76475"/>
                </a:cubicBezTo>
                <a:cubicBezTo>
                  <a:pt x="5222308" y="33631"/>
                  <a:pt x="5199747" y="12209"/>
                  <a:pt x="5154624" y="12209"/>
                </a:cubicBezTo>
                <a:close/>
                <a:moveTo>
                  <a:pt x="4338265" y="12209"/>
                </a:moveTo>
                <a:lnTo>
                  <a:pt x="4338265" y="83605"/>
                </a:lnTo>
                <a:lnTo>
                  <a:pt x="4359752" y="83605"/>
                </a:lnTo>
                <a:cubicBezTo>
                  <a:pt x="4373360" y="83605"/>
                  <a:pt x="4383730" y="80349"/>
                  <a:pt x="4390859" y="73838"/>
                </a:cubicBezTo>
                <a:cubicBezTo>
                  <a:pt x="4397989" y="67326"/>
                  <a:pt x="4401554" y="58113"/>
                  <a:pt x="4401554" y="46197"/>
                </a:cubicBezTo>
                <a:cubicBezTo>
                  <a:pt x="4401554" y="23538"/>
                  <a:pt x="4388499" y="12209"/>
                  <a:pt x="4362389" y="12209"/>
                </a:cubicBezTo>
                <a:close/>
                <a:moveTo>
                  <a:pt x="3404815" y="12209"/>
                </a:moveTo>
                <a:lnTo>
                  <a:pt x="3404815" y="76963"/>
                </a:lnTo>
                <a:lnTo>
                  <a:pt x="3430795" y="76963"/>
                </a:lnTo>
                <a:cubicBezTo>
                  <a:pt x="3442385" y="76963"/>
                  <a:pt x="3451565" y="73935"/>
                  <a:pt x="3458337" y="67880"/>
                </a:cubicBezTo>
                <a:cubicBezTo>
                  <a:pt x="3465109" y="61824"/>
                  <a:pt x="3468495" y="53523"/>
                  <a:pt x="3468495" y="42974"/>
                </a:cubicBezTo>
                <a:cubicBezTo>
                  <a:pt x="3468495" y="33338"/>
                  <a:pt x="3465434" y="25801"/>
                  <a:pt x="3459314" y="20364"/>
                </a:cubicBezTo>
                <a:cubicBezTo>
                  <a:pt x="3453193" y="14927"/>
                  <a:pt x="3444436" y="12209"/>
                  <a:pt x="3433041" y="12209"/>
                </a:cubicBezTo>
                <a:close/>
                <a:moveTo>
                  <a:pt x="2414215" y="12209"/>
                </a:moveTo>
                <a:lnTo>
                  <a:pt x="2414215" y="76963"/>
                </a:lnTo>
                <a:lnTo>
                  <a:pt x="2440195" y="76963"/>
                </a:lnTo>
                <a:cubicBezTo>
                  <a:pt x="2451785" y="76963"/>
                  <a:pt x="2460965" y="73935"/>
                  <a:pt x="2467737" y="67880"/>
                </a:cubicBezTo>
                <a:cubicBezTo>
                  <a:pt x="2474509" y="61824"/>
                  <a:pt x="2477895" y="53523"/>
                  <a:pt x="2477895" y="42974"/>
                </a:cubicBezTo>
                <a:cubicBezTo>
                  <a:pt x="2477895" y="33338"/>
                  <a:pt x="2474834" y="25801"/>
                  <a:pt x="2468714" y="20364"/>
                </a:cubicBezTo>
                <a:cubicBezTo>
                  <a:pt x="2462593" y="14927"/>
                  <a:pt x="2453836" y="12209"/>
                  <a:pt x="2442441" y="12209"/>
                </a:cubicBezTo>
                <a:close/>
                <a:moveTo>
                  <a:pt x="6181803" y="9572"/>
                </a:moveTo>
                <a:cubicBezTo>
                  <a:pt x="6164223" y="9572"/>
                  <a:pt x="6149752" y="15937"/>
                  <a:pt x="6138390" y="28666"/>
                </a:cubicBezTo>
                <a:cubicBezTo>
                  <a:pt x="6127028" y="41395"/>
                  <a:pt x="6121347" y="58048"/>
                  <a:pt x="6121347" y="78623"/>
                </a:cubicBezTo>
                <a:cubicBezTo>
                  <a:pt x="6121347" y="99459"/>
                  <a:pt x="6126718" y="116047"/>
                  <a:pt x="6137462" y="128385"/>
                </a:cubicBezTo>
                <a:cubicBezTo>
                  <a:pt x="6148206" y="140724"/>
                  <a:pt x="6162562" y="146894"/>
                  <a:pt x="6180534" y="146894"/>
                </a:cubicBezTo>
                <a:cubicBezTo>
                  <a:pt x="6199221" y="146894"/>
                  <a:pt x="6214018" y="140789"/>
                  <a:pt x="6224924" y="128581"/>
                </a:cubicBezTo>
                <a:cubicBezTo>
                  <a:pt x="6235830" y="116372"/>
                  <a:pt x="6241284" y="99362"/>
                  <a:pt x="6241284" y="77549"/>
                </a:cubicBezTo>
                <a:cubicBezTo>
                  <a:pt x="6241284" y="56192"/>
                  <a:pt x="6235960" y="39523"/>
                  <a:pt x="6225314" y="27543"/>
                </a:cubicBezTo>
                <a:cubicBezTo>
                  <a:pt x="6214668" y="15562"/>
                  <a:pt x="6200165" y="9572"/>
                  <a:pt x="6181803" y="9572"/>
                </a:cubicBezTo>
                <a:close/>
                <a:moveTo>
                  <a:pt x="3019503" y="9572"/>
                </a:moveTo>
                <a:cubicBezTo>
                  <a:pt x="3001923" y="9572"/>
                  <a:pt x="2987452" y="15937"/>
                  <a:pt x="2976090" y="28666"/>
                </a:cubicBezTo>
                <a:cubicBezTo>
                  <a:pt x="2964728" y="41395"/>
                  <a:pt x="2959047" y="58048"/>
                  <a:pt x="2959047" y="78623"/>
                </a:cubicBezTo>
                <a:cubicBezTo>
                  <a:pt x="2959047" y="99459"/>
                  <a:pt x="2964418" y="116047"/>
                  <a:pt x="2975162" y="128385"/>
                </a:cubicBezTo>
                <a:cubicBezTo>
                  <a:pt x="2985905" y="140724"/>
                  <a:pt x="3000263" y="146894"/>
                  <a:pt x="3018234" y="146894"/>
                </a:cubicBezTo>
                <a:cubicBezTo>
                  <a:pt x="3036921" y="146894"/>
                  <a:pt x="3051718" y="140789"/>
                  <a:pt x="3062624" y="128581"/>
                </a:cubicBezTo>
                <a:cubicBezTo>
                  <a:pt x="3073530" y="116372"/>
                  <a:pt x="3078983" y="99362"/>
                  <a:pt x="3078983" y="77549"/>
                </a:cubicBezTo>
                <a:cubicBezTo>
                  <a:pt x="3078983" y="56192"/>
                  <a:pt x="3073661" y="39523"/>
                  <a:pt x="3063015" y="27543"/>
                </a:cubicBezTo>
                <a:cubicBezTo>
                  <a:pt x="3052369" y="15562"/>
                  <a:pt x="3037865" y="9572"/>
                  <a:pt x="3019503" y="9572"/>
                </a:cubicBezTo>
                <a:close/>
                <a:moveTo>
                  <a:pt x="2238453" y="9572"/>
                </a:moveTo>
                <a:cubicBezTo>
                  <a:pt x="2220873" y="9572"/>
                  <a:pt x="2206402" y="15937"/>
                  <a:pt x="2195040" y="28666"/>
                </a:cubicBezTo>
                <a:cubicBezTo>
                  <a:pt x="2183678" y="41395"/>
                  <a:pt x="2177997" y="58048"/>
                  <a:pt x="2177997" y="78623"/>
                </a:cubicBezTo>
                <a:cubicBezTo>
                  <a:pt x="2177997" y="99459"/>
                  <a:pt x="2183368" y="116047"/>
                  <a:pt x="2194112" y="128385"/>
                </a:cubicBezTo>
                <a:cubicBezTo>
                  <a:pt x="2204855" y="140724"/>
                  <a:pt x="2219213" y="146894"/>
                  <a:pt x="2237184" y="146894"/>
                </a:cubicBezTo>
                <a:cubicBezTo>
                  <a:pt x="2255871" y="146894"/>
                  <a:pt x="2270668" y="140789"/>
                  <a:pt x="2281574" y="128581"/>
                </a:cubicBezTo>
                <a:cubicBezTo>
                  <a:pt x="2292480" y="116372"/>
                  <a:pt x="2297933" y="99362"/>
                  <a:pt x="2297933" y="77549"/>
                </a:cubicBezTo>
                <a:cubicBezTo>
                  <a:pt x="2297933" y="56192"/>
                  <a:pt x="2292611" y="39523"/>
                  <a:pt x="2281965" y="27543"/>
                </a:cubicBezTo>
                <a:cubicBezTo>
                  <a:pt x="2271319" y="15562"/>
                  <a:pt x="2256815" y="9572"/>
                  <a:pt x="2238453" y="9572"/>
                </a:cubicBezTo>
                <a:close/>
                <a:moveTo>
                  <a:pt x="1447878" y="9572"/>
                </a:moveTo>
                <a:cubicBezTo>
                  <a:pt x="1430298" y="9572"/>
                  <a:pt x="1415827" y="15937"/>
                  <a:pt x="1404465" y="28666"/>
                </a:cubicBezTo>
                <a:cubicBezTo>
                  <a:pt x="1393103" y="41395"/>
                  <a:pt x="1387422" y="58048"/>
                  <a:pt x="1387422" y="78623"/>
                </a:cubicBezTo>
                <a:cubicBezTo>
                  <a:pt x="1387422" y="99459"/>
                  <a:pt x="1392794" y="116047"/>
                  <a:pt x="1403537" y="128385"/>
                </a:cubicBezTo>
                <a:cubicBezTo>
                  <a:pt x="1414281" y="140724"/>
                  <a:pt x="1428638" y="146894"/>
                  <a:pt x="1446609" y="146894"/>
                </a:cubicBezTo>
                <a:cubicBezTo>
                  <a:pt x="1465296" y="146894"/>
                  <a:pt x="1480093" y="140789"/>
                  <a:pt x="1490999" y="128581"/>
                </a:cubicBezTo>
                <a:cubicBezTo>
                  <a:pt x="1501905" y="116372"/>
                  <a:pt x="1507359" y="99362"/>
                  <a:pt x="1507359" y="77549"/>
                </a:cubicBezTo>
                <a:cubicBezTo>
                  <a:pt x="1507359" y="56192"/>
                  <a:pt x="1502036" y="39523"/>
                  <a:pt x="1491390" y="27543"/>
                </a:cubicBezTo>
                <a:cubicBezTo>
                  <a:pt x="1480744" y="15562"/>
                  <a:pt x="1466240" y="9572"/>
                  <a:pt x="1447878" y="9572"/>
                </a:cubicBezTo>
                <a:close/>
                <a:moveTo>
                  <a:pt x="7991474" y="2540"/>
                </a:moveTo>
                <a:lnTo>
                  <a:pt x="8089142" y="2540"/>
                </a:lnTo>
                <a:lnTo>
                  <a:pt x="8089142" y="12209"/>
                </a:lnTo>
                <a:lnTo>
                  <a:pt x="8045484" y="12209"/>
                </a:lnTo>
                <a:lnTo>
                  <a:pt x="8045484" y="153828"/>
                </a:lnTo>
                <a:lnTo>
                  <a:pt x="8035132" y="153828"/>
                </a:lnTo>
                <a:lnTo>
                  <a:pt x="8035132" y="12209"/>
                </a:lnTo>
                <a:lnTo>
                  <a:pt x="7991474" y="12209"/>
                </a:lnTo>
                <a:close/>
                <a:moveTo>
                  <a:pt x="7785390" y="2540"/>
                </a:moveTo>
                <a:lnTo>
                  <a:pt x="7793398" y="2540"/>
                </a:lnTo>
                <a:lnTo>
                  <a:pt x="7882862" y="123746"/>
                </a:lnTo>
                <a:cubicBezTo>
                  <a:pt x="7884816" y="126416"/>
                  <a:pt x="7886964" y="129671"/>
                  <a:pt x="7889308" y="133513"/>
                </a:cubicBezTo>
                <a:lnTo>
                  <a:pt x="7889797" y="133513"/>
                </a:lnTo>
                <a:cubicBezTo>
                  <a:pt x="7889471" y="128565"/>
                  <a:pt x="7889308" y="124332"/>
                  <a:pt x="7889308" y="120816"/>
                </a:cubicBezTo>
                <a:lnTo>
                  <a:pt x="7889308" y="2540"/>
                </a:lnTo>
                <a:lnTo>
                  <a:pt x="7899662" y="2540"/>
                </a:lnTo>
                <a:lnTo>
                  <a:pt x="7899662" y="153828"/>
                </a:lnTo>
                <a:lnTo>
                  <a:pt x="7892336" y="153828"/>
                </a:lnTo>
                <a:lnTo>
                  <a:pt x="7802286" y="31547"/>
                </a:lnTo>
                <a:cubicBezTo>
                  <a:pt x="7800397" y="29073"/>
                  <a:pt x="7798770" y="26631"/>
                  <a:pt x="7797402" y="24222"/>
                </a:cubicBezTo>
                <a:lnTo>
                  <a:pt x="7796035" y="22073"/>
                </a:lnTo>
                <a:lnTo>
                  <a:pt x="7795547" y="22073"/>
                </a:lnTo>
                <a:cubicBezTo>
                  <a:pt x="7795742" y="23897"/>
                  <a:pt x="7795840" y="26110"/>
                  <a:pt x="7795840" y="28715"/>
                </a:cubicBezTo>
                <a:lnTo>
                  <a:pt x="7795840" y="153828"/>
                </a:lnTo>
                <a:lnTo>
                  <a:pt x="7785390" y="153828"/>
                </a:lnTo>
                <a:close/>
                <a:moveTo>
                  <a:pt x="7604414" y="2540"/>
                </a:moveTo>
                <a:lnTo>
                  <a:pt x="7675028" y="2540"/>
                </a:lnTo>
                <a:lnTo>
                  <a:pt x="7675028" y="12209"/>
                </a:lnTo>
                <a:lnTo>
                  <a:pt x="7614864" y="12209"/>
                </a:lnTo>
                <a:lnTo>
                  <a:pt x="7614864" y="72861"/>
                </a:lnTo>
                <a:lnTo>
                  <a:pt x="7670730" y="72861"/>
                </a:lnTo>
                <a:lnTo>
                  <a:pt x="7670730" y="82335"/>
                </a:lnTo>
                <a:lnTo>
                  <a:pt x="7614864" y="82335"/>
                </a:lnTo>
                <a:lnTo>
                  <a:pt x="7614864" y="144354"/>
                </a:lnTo>
                <a:lnTo>
                  <a:pt x="7678544" y="144354"/>
                </a:lnTo>
                <a:lnTo>
                  <a:pt x="7678544" y="153828"/>
                </a:lnTo>
                <a:lnTo>
                  <a:pt x="7604414" y="153828"/>
                </a:lnTo>
                <a:close/>
                <a:moveTo>
                  <a:pt x="7347239" y="2540"/>
                </a:moveTo>
                <a:lnTo>
                  <a:pt x="7356908" y="2540"/>
                </a:lnTo>
                <a:lnTo>
                  <a:pt x="7413360" y="124430"/>
                </a:lnTo>
                <a:cubicBezTo>
                  <a:pt x="7413686" y="125081"/>
                  <a:pt x="7414076" y="126025"/>
                  <a:pt x="7414532" y="127262"/>
                </a:cubicBezTo>
                <a:cubicBezTo>
                  <a:pt x="7414923" y="128434"/>
                  <a:pt x="7415379" y="129639"/>
                  <a:pt x="7415900" y="130876"/>
                </a:cubicBezTo>
                <a:cubicBezTo>
                  <a:pt x="7416616" y="132699"/>
                  <a:pt x="7417332" y="134718"/>
                  <a:pt x="7418048" y="136931"/>
                </a:cubicBezTo>
                <a:lnTo>
                  <a:pt x="7418732" y="136931"/>
                </a:lnTo>
                <a:lnTo>
                  <a:pt x="7419904" y="133611"/>
                </a:lnTo>
                <a:cubicBezTo>
                  <a:pt x="7419969" y="133285"/>
                  <a:pt x="7421174" y="129932"/>
                  <a:pt x="7423518" y="123551"/>
                </a:cubicBezTo>
                <a:lnTo>
                  <a:pt x="7479091" y="2540"/>
                </a:lnTo>
                <a:lnTo>
                  <a:pt x="7488370" y="2540"/>
                </a:lnTo>
                <a:lnTo>
                  <a:pt x="7488370" y="153828"/>
                </a:lnTo>
                <a:lnTo>
                  <a:pt x="7478310" y="153828"/>
                </a:lnTo>
                <a:lnTo>
                  <a:pt x="7478310" y="46490"/>
                </a:lnTo>
                <a:cubicBezTo>
                  <a:pt x="7478310" y="43886"/>
                  <a:pt x="7478700" y="36463"/>
                  <a:pt x="7479482" y="24222"/>
                </a:cubicBezTo>
                <a:lnTo>
                  <a:pt x="7479091" y="24222"/>
                </a:lnTo>
                <a:cubicBezTo>
                  <a:pt x="7476878" y="29887"/>
                  <a:pt x="7475054" y="34282"/>
                  <a:pt x="7473622" y="37407"/>
                </a:cubicBezTo>
                <a:lnTo>
                  <a:pt x="7419806" y="153828"/>
                </a:lnTo>
                <a:lnTo>
                  <a:pt x="7416388" y="153828"/>
                </a:lnTo>
                <a:lnTo>
                  <a:pt x="7362378" y="37993"/>
                </a:lnTo>
                <a:cubicBezTo>
                  <a:pt x="7360620" y="34282"/>
                  <a:pt x="7358959" y="29529"/>
                  <a:pt x="7357396" y="23734"/>
                </a:cubicBezTo>
                <a:lnTo>
                  <a:pt x="7356908" y="23734"/>
                </a:lnTo>
                <a:cubicBezTo>
                  <a:pt x="7357429" y="30505"/>
                  <a:pt x="7357690" y="37245"/>
                  <a:pt x="7357690" y="43951"/>
                </a:cubicBezTo>
                <a:lnTo>
                  <a:pt x="7357690" y="153828"/>
                </a:lnTo>
                <a:lnTo>
                  <a:pt x="7347239" y="153828"/>
                </a:lnTo>
                <a:close/>
                <a:moveTo>
                  <a:pt x="7175789" y="2540"/>
                </a:moveTo>
                <a:lnTo>
                  <a:pt x="7246403" y="2540"/>
                </a:lnTo>
                <a:lnTo>
                  <a:pt x="7246403" y="12209"/>
                </a:lnTo>
                <a:lnTo>
                  <a:pt x="7186240" y="12209"/>
                </a:lnTo>
                <a:lnTo>
                  <a:pt x="7186240" y="72861"/>
                </a:lnTo>
                <a:lnTo>
                  <a:pt x="7242106" y="72861"/>
                </a:lnTo>
                <a:lnTo>
                  <a:pt x="7242106" y="82335"/>
                </a:lnTo>
                <a:lnTo>
                  <a:pt x="7186240" y="82335"/>
                </a:lnTo>
                <a:lnTo>
                  <a:pt x="7186240" y="144354"/>
                </a:lnTo>
                <a:lnTo>
                  <a:pt x="7249919" y="144354"/>
                </a:lnTo>
                <a:lnTo>
                  <a:pt x="7249919" y="153828"/>
                </a:lnTo>
                <a:lnTo>
                  <a:pt x="7175789" y="153828"/>
                </a:lnTo>
                <a:close/>
                <a:moveTo>
                  <a:pt x="6791017" y="2540"/>
                </a:moveTo>
                <a:lnTo>
                  <a:pt x="6800979" y="2540"/>
                </a:lnTo>
                <a:lnTo>
                  <a:pt x="6857334" y="153828"/>
                </a:lnTo>
                <a:lnTo>
                  <a:pt x="6845614" y="153828"/>
                </a:lnTo>
                <a:lnTo>
                  <a:pt x="6828326" y="106752"/>
                </a:lnTo>
                <a:lnTo>
                  <a:pt x="6762790" y="106752"/>
                </a:lnTo>
                <a:lnTo>
                  <a:pt x="6745406" y="153828"/>
                </a:lnTo>
                <a:lnTo>
                  <a:pt x="6733978" y="153828"/>
                </a:lnTo>
                <a:close/>
                <a:moveTo>
                  <a:pt x="6556664" y="2540"/>
                </a:moveTo>
                <a:lnTo>
                  <a:pt x="6598661" y="2540"/>
                </a:lnTo>
                <a:cubicBezTo>
                  <a:pt x="6612010" y="2540"/>
                  <a:pt x="6622493" y="6153"/>
                  <a:pt x="6630110" y="13381"/>
                </a:cubicBezTo>
                <a:cubicBezTo>
                  <a:pt x="6637728" y="20608"/>
                  <a:pt x="6641538" y="30115"/>
                  <a:pt x="6641538" y="41900"/>
                </a:cubicBezTo>
                <a:cubicBezTo>
                  <a:pt x="6641538" y="52839"/>
                  <a:pt x="6638412" y="61955"/>
                  <a:pt x="6632162" y="69247"/>
                </a:cubicBezTo>
                <a:cubicBezTo>
                  <a:pt x="6625912" y="76540"/>
                  <a:pt x="6617154" y="81260"/>
                  <a:pt x="6605890" y="83409"/>
                </a:cubicBezTo>
                <a:lnTo>
                  <a:pt x="6605890" y="83800"/>
                </a:lnTo>
                <a:cubicBezTo>
                  <a:pt x="6611880" y="86209"/>
                  <a:pt x="6617707" y="93469"/>
                  <a:pt x="6623372" y="105580"/>
                </a:cubicBezTo>
                <a:lnTo>
                  <a:pt x="6645836" y="153828"/>
                </a:lnTo>
                <a:lnTo>
                  <a:pt x="6634017" y="153828"/>
                </a:lnTo>
                <a:lnTo>
                  <a:pt x="6613898" y="109487"/>
                </a:lnTo>
                <a:cubicBezTo>
                  <a:pt x="6609730" y="100371"/>
                  <a:pt x="6605580" y="94250"/>
                  <a:pt x="6601446" y="91125"/>
                </a:cubicBezTo>
                <a:cubicBezTo>
                  <a:pt x="6597310" y="88000"/>
                  <a:pt x="6592118" y="86437"/>
                  <a:pt x="6585867" y="86437"/>
                </a:cubicBezTo>
                <a:lnTo>
                  <a:pt x="6567115" y="86437"/>
                </a:lnTo>
                <a:lnTo>
                  <a:pt x="6567115" y="153828"/>
                </a:lnTo>
                <a:lnTo>
                  <a:pt x="6556664" y="153828"/>
                </a:lnTo>
                <a:close/>
                <a:moveTo>
                  <a:pt x="6345161" y="2540"/>
                </a:moveTo>
                <a:lnTo>
                  <a:pt x="6355514" y="2540"/>
                </a:lnTo>
                <a:lnTo>
                  <a:pt x="6355514" y="94250"/>
                </a:lnTo>
                <a:cubicBezTo>
                  <a:pt x="6355514" y="129346"/>
                  <a:pt x="6369806" y="146894"/>
                  <a:pt x="6398390" y="146894"/>
                </a:cubicBezTo>
                <a:cubicBezTo>
                  <a:pt x="6425998" y="146894"/>
                  <a:pt x="6439802" y="129834"/>
                  <a:pt x="6439802" y="95715"/>
                </a:cubicBezTo>
                <a:lnTo>
                  <a:pt x="6439802" y="2540"/>
                </a:lnTo>
                <a:lnTo>
                  <a:pt x="6450154" y="2540"/>
                </a:lnTo>
                <a:lnTo>
                  <a:pt x="6450154" y="93371"/>
                </a:lnTo>
                <a:cubicBezTo>
                  <a:pt x="6450154" y="135434"/>
                  <a:pt x="6432216" y="156465"/>
                  <a:pt x="6396340" y="156465"/>
                </a:cubicBezTo>
                <a:cubicBezTo>
                  <a:pt x="6362220" y="156465"/>
                  <a:pt x="6345161" y="136215"/>
                  <a:pt x="6345161" y="95715"/>
                </a:cubicBezTo>
                <a:close/>
                <a:moveTo>
                  <a:pt x="5689889" y="2540"/>
                </a:moveTo>
                <a:lnTo>
                  <a:pt x="5697898" y="2540"/>
                </a:lnTo>
                <a:lnTo>
                  <a:pt x="5787362" y="123746"/>
                </a:lnTo>
                <a:cubicBezTo>
                  <a:pt x="5789316" y="126416"/>
                  <a:pt x="5791464" y="129671"/>
                  <a:pt x="5793808" y="133513"/>
                </a:cubicBezTo>
                <a:lnTo>
                  <a:pt x="5794297" y="133513"/>
                </a:lnTo>
                <a:cubicBezTo>
                  <a:pt x="5793971" y="128565"/>
                  <a:pt x="5793808" y="124332"/>
                  <a:pt x="5793808" y="120816"/>
                </a:cubicBezTo>
                <a:lnTo>
                  <a:pt x="5793808" y="2540"/>
                </a:lnTo>
                <a:lnTo>
                  <a:pt x="5804162" y="2540"/>
                </a:lnTo>
                <a:lnTo>
                  <a:pt x="5804162" y="153828"/>
                </a:lnTo>
                <a:lnTo>
                  <a:pt x="5796836" y="153828"/>
                </a:lnTo>
                <a:lnTo>
                  <a:pt x="5706786" y="31547"/>
                </a:lnTo>
                <a:cubicBezTo>
                  <a:pt x="5704897" y="29073"/>
                  <a:pt x="5703270" y="26631"/>
                  <a:pt x="5701902" y="24222"/>
                </a:cubicBezTo>
                <a:lnTo>
                  <a:pt x="5700535" y="22073"/>
                </a:lnTo>
                <a:lnTo>
                  <a:pt x="5700047" y="22073"/>
                </a:lnTo>
                <a:cubicBezTo>
                  <a:pt x="5700242" y="23897"/>
                  <a:pt x="5700340" y="26110"/>
                  <a:pt x="5700340" y="28715"/>
                </a:cubicBezTo>
                <a:lnTo>
                  <a:pt x="5700340" y="153828"/>
                </a:lnTo>
                <a:lnTo>
                  <a:pt x="5689889" y="153828"/>
                </a:lnTo>
                <a:close/>
                <a:moveTo>
                  <a:pt x="5508914" y="2540"/>
                </a:moveTo>
                <a:lnTo>
                  <a:pt x="5579528" y="2540"/>
                </a:lnTo>
                <a:lnTo>
                  <a:pt x="5579528" y="12209"/>
                </a:lnTo>
                <a:lnTo>
                  <a:pt x="5519365" y="12209"/>
                </a:lnTo>
                <a:lnTo>
                  <a:pt x="5519365" y="72861"/>
                </a:lnTo>
                <a:lnTo>
                  <a:pt x="5575231" y="72861"/>
                </a:lnTo>
                <a:lnTo>
                  <a:pt x="5575231" y="82335"/>
                </a:lnTo>
                <a:lnTo>
                  <a:pt x="5519365" y="82335"/>
                </a:lnTo>
                <a:lnTo>
                  <a:pt x="5519365" y="144354"/>
                </a:lnTo>
                <a:lnTo>
                  <a:pt x="5583044" y="144354"/>
                </a:lnTo>
                <a:lnTo>
                  <a:pt x="5583044" y="153828"/>
                </a:lnTo>
                <a:lnTo>
                  <a:pt x="5508914" y="153828"/>
                </a:lnTo>
                <a:close/>
                <a:moveTo>
                  <a:pt x="5118389" y="2540"/>
                </a:moveTo>
                <a:lnTo>
                  <a:pt x="5156187" y="2540"/>
                </a:lnTo>
                <a:cubicBezTo>
                  <a:pt x="5181320" y="2540"/>
                  <a:pt x="5200431" y="8807"/>
                  <a:pt x="5213518" y="21341"/>
                </a:cubicBezTo>
                <a:cubicBezTo>
                  <a:pt x="5226606" y="33875"/>
                  <a:pt x="5233149" y="52123"/>
                  <a:pt x="5233149" y="76084"/>
                </a:cubicBezTo>
                <a:cubicBezTo>
                  <a:pt x="5233149" y="99134"/>
                  <a:pt x="5226134" y="117854"/>
                  <a:pt x="5212102" y="132243"/>
                </a:cubicBezTo>
                <a:cubicBezTo>
                  <a:pt x="5198070" y="146633"/>
                  <a:pt x="5178716" y="153828"/>
                  <a:pt x="5154038" y="153828"/>
                </a:cubicBezTo>
                <a:lnTo>
                  <a:pt x="5118389" y="153828"/>
                </a:lnTo>
                <a:close/>
                <a:moveTo>
                  <a:pt x="4899314" y="2540"/>
                </a:moveTo>
                <a:lnTo>
                  <a:pt x="4907323" y="2540"/>
                </a:lnTo>
                <a:lnTo>
                  <a:pt x="4996787" y="123746"/>
                </a:lnTo>
                <a:cubicBezTo>
                  <a:pt x="4998741" y="126416"/>
                  <a:pt x="5000889" y="129671"/>
                  <a:pt x="5003233" y="133513"/>
                </a:cubicBezTo>
                <a:lnTo>
                  <a:pt x="5003722" y="133513"/>
                </a:lnTo>
                <a:cubicBezTo>
                  <a:pt x="5003396" y="128565"/>
                  <a:pt x="5003233" y="124332"/>
                  <a:pt x="5003233" y="120816"/>
                </a:cubicBezTo>
                <a:lnTo>
                  <a:pt x="5003233" y="2540"/>
                </a:lnTo>
                <a:lnTo>
                  <a:pt x="5013586" y="2540"/>
                </a:lnTo>
                <a:lnTo>
                  <a:pt x="5013586" y="153828"/>
                </a:lnTo>
                <a:lnTo>
                  <a:pt x="5006261" y="153828"/>
                </a:lnTo>
                <a:lnTo>
                  <a:pt x="4916211" y="31547"/>
                </a:lnTo>
                <a:cubicBezTo>
                  <a:pt x="4914322" y="29073"/>
                  <a:pt x="4912695" y="26631"/>
                  <a:pt x="4911327" y="24222"/>
                </a:cubicBezTo>
                <a:lnTo>
                  <a:pt x="4909960" y="22073"/>
                </a:lnTo>
                <a:lnTo>
                  <a:pt x="4909472" y="22073"/>
                </a:lnTo>
                <a:cubicBezTo>
                  <a:pt x="4909667" y="23897"/>
                  <a:pt x="4909765" y="26110"/>
                  <a:pt x="4909765" y="28715"/>
                </a:cubicBezTo>
                <a:lnTo>
                  <a:pt x="4909765" y="153828"/>
                </a:lnTo>
                <a:lnTo>
                  <a:pt x="4899314" y="153828"/>
                </a:lnTo>
                <a:close/>
                <a:moveTo>
                  <a:pt x="4733617" y="2540"/>
                </a:moveTo>
                <a:lnTo>
                  <a:pt x="4743580" y="2540"/>
                </a:lnTo>
                <a:lnTo>
                  <a:pt x="4799934" y="153828"/>
                </a:lnTo>
                <a:lnTo>
                  <a:pt x="4788214" y="153828"/>
                </a:lnTo>
                <a:lnTo>
                  <a:pt x="4770927" y="106752"/>
                </a:lnTo>
                <a:lnTo>
                  <a:pt x="4705391" y="106752"/>
                </a:lnTo>
                <a:lnTo>
                  <a:pt x="4688006" y="153828"/>
                </a:lnTo>
                <a:lnTo>
                  <a:pt x="4676579" y="153828"/>
                </a:lnTo>
                <a:close/>
                <a:moveTo>
                  <a:pt x="4327814" y="2540"/>
                </a:moveTo>
                <a:lnTo>
                  <a:pt x="4364245" y="2540"/>
                </a:lnTo>
                <a:cubicBezTo>
                  <a:pt x="4379807" y="2540"/>
                  <a:pt x="4391706" y="6153"/>
                  <a:pt x="4399942" y="13381"/>
                </a:cubicBezTo>
                <a:cubicBezTo>
                  <a:pt x="4408179" y="20608"/>
                  <a:pt x="4412298" y="31124"/>
                  <a:pt x="4412298" y="44928"/>
                </a:cubicBezTo>
                <a:cubicBezTo>
                  <a:pt x="4412298" y="58992"/>
                  <a:pt x="4407707" y="70549"/>
                  <a:pt x="4398526" y="79600"/>
                </a:cubicBezTo>
                <a:cubicBezTo>
                  <a:pt x="4389345" y="88651"/>
                  <a:pt x="4376486" y="93176"/>
                  <a:pt x="4359947" y="93176"/>
                </a:cubicBezTo>
                <a:lnTo>
                  <a:pt x="4338265" y="93176"/>
                </a:lnTo>
                <a:lnTo>
                  <a:pt x="4338265" y="153828"/>
                </a:lnTo>
                <a:lnTo>
                  <a:pt x="4327814" y="153828"/>
                </a:lnTo>
                <a:close/>
                <a:moveTo>
                  <a:pt x="4156364" y="2540"/>
                </a:moveTo>
                <a:lnTo>
                  <a:pt x="4166815" y="2540"/>
                </a:lnTo>
                <a:lnTo>
                  <a:pt x="4166815" y="144354"/>
                </a:lnTo>
                <a:lnTo>
                  <a:pt x="4227467" y="144354"/>
                </a:lnTo>
                <a:lnTo>
                  <a:pt x="4227467" y="153828"/>
                </a:lnTo>
                <a:lnTo>
                  <a:pt x="4156364" y="153828"/>
                </a:lnTo>
                <a:close/>
                <a:moveTo>
                  <a:pt x="3984914" y="2540"/>
                </a:moveTo>
                <a:lnTo>
                  <a:pt x="4055529" y="2540"/>
                </a:lnTo>
                <a:lnTo>
                  <a:pt x="4055529" y="12209"/>
                </a:lnTo>
                <a:lnTo>
                  <a:pt x="3995365" y="12209"/>
                </a:lnTo>
                <a:lnTo>
                  <a:pt x="3995365" y="72861"/>
                </a:lnTo>
                <a:lnTo>
                  <a:pt x="4051231" y="72861"/>
                </a:lnTo>
                <a:lnTo>
                  <a:pt x="4051231" y="82335"/>
                </a:lnTo>
                <a:lnTo>
                  <a:pt x="3995365" y="82335"/>
                </a:lnTo>
                <a:lnTo>
                  <a:pt x="3995365" y="144354"/>
                </a:lnTo>
                <a:lnTo>
                  <a:pt x="4059045" y="144354"/>
                </a:lnTo>
                <a:lnTo>
                  <a:pt x="4059045" y="153828"/>
                </a:lnTo>
                <a:lnTo>
                  <a:pt x="3984914" y="153828"/>
                </a:lnTo>
                <a:close/>
                <a:moveTo>
                  <a:pt x="3765839" y="2540"/>
                </a:moveTo>
                <a:lnTo>
                  <a:pt x="3776290" y="2540"/>
                </a:lnTo>
                <a:lnTo>
                  <a:pt x="3776290" y="71787"/>
                </a:lnTo>
                <a:lnTo>
                  <a:pt x="3862824" y="71787"/>
                </a:lnTo>
                <a:lnTo>
                  <a:pt x="3862824" y="2540"/>
                </a:lnTo>
                <a:lnTo>
                  <a:pt x="3873177" y="2540"/>
                </a:lnTo>
                <a:lnTo>
                  <a:pt x="3873177" y="153828"/>
                </a:lnTo>
                <a:lnTo>
                  <a:pt x="3862824" y="153828"/>
                </a:lnTo>
                <a:lnTo>
                  <a:pt x="3862824" y="81260"/>
                </a:lnTo>
                <a:lnTo>
                  <a:pt x="3776290" y="81260"/>
                </a:lnTo>
                <a:lnTo>
                  <a:pt x="3776290" y="153828"/>
                </a:lnTo>
                <a:lnTo>
                  <a:pt x="3765839" y="153828"/>
                </a:lnTo>
                <a:close/>
                <a:moveTo>
                  <a:pt x="3394364" y="2540"/>
                </a:moveTo>
                <a:lnTo>
                  <a:pt x="3436362" y="2540"/>
                </a:lnTo>
                <a:cubicBezTo>
                  <a:pt x="3449710" y="2540"/>
                  <a:pt x="3460193" y="6153"/>
                  <a:pt x="3467811" y="13381"/>
                </a:cubicBezTo>
                <a:cubicBezTo>
                  <a:pt x="3475429" y="20608"/>
                  <a:pt x="3479238" y="30115"/>
                  <a:pt x="3479238" y="41900"/>
                </a:cubicBezTo>
                <a:cubicBezTo>
                  <a:pt x="3479238" y="52839"/>
                  <a:pt x="3476113" y="61955"/>
                  <a:pt x="3469862" y="69247"/>
                </a:cubicBezTo>
                <a:cubicBezTo>
                  <a:pt x="3463611" y="76540"/>
                  <a:pt x="3454854" y="81260"/>
                  <a:pt x="3443589" y="83409"/>
                </a:cubicBezTo>
                <a:lnTo>
                  <a:pt x="3443589" y="83800"/>
                </a:lnTo>
                <a:cubicBezTo>
                  <a:pt x="3449579" y="86209"/>
                  <a:pt x="3455407" y="93469"/>
                  <a:pt x="3461072" y="105580"/>
                </a:cubicBezTo>
                <a:lnTo>
                  <a:pt x="3483536" y="153828"/>
                </a:lnTo>
                <a:lnTo>
                  <a:pt x="3471718" y="153828"/>
                </a:lnTo>
                <a:lnTo>
                  <a:pt x="3451598" y="109487"/>
                </a:lnTo>
                <a:cubicBezTo>
                  <a:pt x="3447431" y="100371"/>
                  <a:pt x="3443280" y="94250"/>
                  <a:pt x="3439145" y="91125"/>
                </a:cubicBezTo>
                <a:cubicBezTo>
                  <a:pt x="3435011" y="88000"/>
                  <a:pt x="3429818" y="86437"/>
                  <a:pt x="3423567" y="86437"/>
                </a:cubicBezTo>
                <a:lnTo>
                  <a:pt x="3404815" y="86437"/>
                </a:lnTo>
                <a:lnTo>
                  <a:pt x="3404815" y="153828"/>
                </a:lnTo>
                <a:lnTo>
                  <a:pt x="3394364" y="153828"/>
                </a:lnTo>
                <a:close/>
                <a:moveTo>
                  <a:pt x="3182861" y="2540"/>
                </a:moveTo>
                <a:lnTo>
                  <a:pt x="3193214" y="2540"/>
                </a:lnTo>
                <a:lnTo>
                  <a:pt x="3193214" y="94250"/>
                </a:lnTo>
                <a:cubicBezTo>
                  <a:pt x="3193214" y="129346"/>
                  <a:pt x="3207506" y="146894"/>
                  <a:pt x="3236090" y="146894"/>
                </a:cubicBezTo>
                <a:cubicBezTo>
                  <a:pt x="3263698" y="146894"/>
                  <a:pt x="3277502" y="129834"/>
                  <a:pt x="3277502" y="95715"/>
                </a:cubicBezTo>
                <a:lnTo>
                  <a:pt x="3277502" y="2540"/>
                </a:lnTo>
                <a:lnTo>
                  <a:pt x="3287854" y="2540"/>
                </a:lnTo>
                <a:lnTo>
                  <a:pt x="3287854" y="93371"/>
                </a:lnTo>
                <a:cubicBezTo>
                  <a:pt x="3287854" y="135434"/>
                  <a:pt x="3269916" y="156465"/>
                  <a:pt x="3234039" y="156465"/>
                </a:cubicBezTo>
                <a:cubicBezTo>
                  <a:pt x="3199920" y="156465"/>
                  <a:pt x="3182861" y="136215"/>
                  <a:pt x="3182861" y="95715"/>
                </a:cubicBezTo>
                <a:close/>
                <a:moveTo>
                  <a:pt x="2752724" y="2540"/>
                </a:moveTo>
                <a:lnTo>
                  <a:pt x="2764445" y="2540"/>
                </a:lnTo>
                <a:lnTo>
                  <a:pt x="2799605" y="75498"/>
                </a:lnTo>
                <a:cubicBezTo>
                  <a:pt x="2800907" y="77972"/>
                  <a:pt x="2802503" y="81684"/>
                  <a:pt x="2804391" y="86632"/>
                </a:cubicBezTo>
                <a:lnTo>
                  <a:pt x="2804782" y="86632"/>
                </a:lnTo>
                <a:cubicBezTo>
                  <a:pt x="2805823" y="84028"/>
                  <a:pt x="2807549" y="80381"/>
                  <a:pt x="2809958" y="75693"/>
                </a:cubicBezTo>
                <a:lnTo>
                  <a:pt x="2846877" y="2540"/>
                </a:lnTo>
                <a:lnTo>
                  <a:pt x="2858206" y="2540"/>
                </a:lnTo>
                <a:lnTo>
                  <a:pt x="2809372" y="96301"/>
                </a:lnTo>
                <a:lnTo>
                  <a:pt x="2809372" y="153828"/>
                </a:lnTo>
                <a:lnTo>
                  <a:pt x="2799019" y="153828"/>
                </a:lnTo>
                <a:lnTo>
                  <a:pt x="2799019" y="96594"/>
                </a:lnTo>
                <a:close/>
                <a:moveTo>
                  <a:pt x="2403764" y="2540"/>
                </a:moveTo>
                <a:lnTo>
                  <a:pt x="2445762" y="2540"/>
                </a:lnTo>
                <a:cubicBezTo>
                  <a:pt x="2459110" y="2540"/>
                  <a:pt x="2469593" y="6153"/>
                  <a:pt x="2477211" y="13381"/>
                </a:cubicBezTo>
                <a:cubicBezTo>
                  <a:pt x="2484829" y="20608"/>
                  <a:pt x="2488638" y="30115"/>
                  <a:pt x="2488638" y="41900"/>
                </a:cubicBezTo>
                <a:cubicBezTo>
                  <a:pt x="2488638" y="52839"/>
                  <a:pt x="2485513" y="61955"/>
                  <a:pt x="2479262" y="69247"/>
                </a:cubicBezTo>
                <a:cubicBezTo>
                  <a:pt x="2473011" y="76540"/>
                  <a:pt x="2464254" y="81260"/>
                  <a:pt x="2452989" y="83409"/>
                </a:cubicBezTo>
                <a:lnTo>
                  <a:pt x="2452989" y="83800"/>
                </a:lnTo>
                <a:cubicBezTo>
                  <a:pt x="2458979" y="86209"/>
                  <a:pt x="2464807" y="93469"/>
                  <a:pt x="2470472" y="105580"/>
                </a:cubicBezTo>
                <a:lnTo>
                  <a:pt x="2492936" y="153828"/>
                </a:lnTo>
                <a:lnTo>
                  <a:pt x="2481118" y="153828"/>
                </a:lnTo>
                <a:lnTo>
                  <a:pt x="2460998" y="109487"/>
                </a:lnTo>
                <a:cubicBezTo>
                  <a:pt x="2456831" y="100371"/>
                  <a:pt x="2452680" y="94250"/>
                  <a:pt x="2448545" y="91125"/>
                </a:cubicBezTo>
                <a:cubicBezTo>
                  <a:pt x="2444411" y="88000"/>
                  <a:pt x="2439218" y="86437"/>
                  <a:pt x="2432967" y="86437"/>
                </a:cubicBezTo>
                <a:lnTo>
                  <a:pt x="2414215" y="86437"/>
                </a:lnTo>
                <a:lnTo>
                  <a:pt x="2414215" y="153828"/>
                </a:lnTo>
                <a:lnTo>
                  <a:pt x="2403764" y="153828"/>
                </a:lnTo>
                <a:close/>
                <a:moveTo>
                  <a:pt x="1994189" y="2540"/>
                </a:moveTo>
                <a:lnTo>
                  <a:pt x="2064804" y="2540"/>
                </a:lnTo>
                <a:lnTo>
                  <a:pt x="2064804" y="12209"/>
                </a:lnTo>
                <a:lnTo>
                  <a:pt x="2004640" y="12209"/>
                </a:lnTo>
                <a:lnTo>
                  <a:pt x="2004640" y="73838"/>
                </a:lnTo>
                <a:lnTo>
                  <a:pt x="2060506" y="73838"/>
                </a:lnTo>
                <a:lnTo>
                  <a:pt x="2060506" y="83409"/>
                </a:lnTo>
                <a:lnTo>
                  <a:pt x="2004640" y="83409"/>
                </a:lnTo>
                <a:lnTo>
                  <a:pt x="2004640" y="153828"/>
                </a:lnTo>
                <a:lnTo>
                  <a:pt x="1994189" y="153828"/>
                </a:lnTo>
                <a:close/>
                <a:moveTo>
                  <a:pt x="1611236" y="2540"/>
                </a:moveTo>
                <a:lnTo>
                  <a:pt x="1621589" y="2540"/>
                </a:lnTo>
                <a:lnTo>
                  <a:pt x="1621589" y="94250"/>
                </a:lnTo>
                <a:cubicBezTo>
                  <a:pt x="1621589" y="129346"/>
                  <a:pt x="1635881" y="146894"/>
                  <a:pt x="1664465" y="146894"/>
                </a:cubicBezTo>
                <a:cubicBezTo>
                  <a:pt x="1692073" y="146894"/>
                  <a:pt x="1705877" y="129834"/>
                  <a:pt x="1705877" y="95715"/>
                </a:cubicBezTo>
                <a:lnTo>
                  <a:pt x="1705877" y="2540"/>
                </a:lnTo>
                <a:lnTo>
                  <a:pt x="1716229" y="2540"/>
                </a:lnTo>
                <a:lnTo>
                  <a:pt x="1716229" y="93371"/>
                </a:lnTo>
                <a:cubicBezTo>
                  <a:pt x="1716229" y="135434"/>
                  <a:pt x="1698291" y="156465"/>
                  <a:pt x="1662414" y="156465"/>
                </a:cubicBezTo>
                <a:cubicBezTo>
                  <a:pt x="1628295" y="156465"/>
                  <a:pt x="1611236" y="136215"/>
                  <a:pt x="1611236" y="95715"/>
                </a:cubicBezTo>
                <a:close/>
                <a:moveTo>
                  <a:pt x="1181099" y="2540"/>
                </a:moveTo>
                <a:lnTo>
                  <a:pt x="1192820" y="2540"/>
                </a:lnTo>
                <a:lnTo>
                  <a:pt x="1227981" y="75498"/>
                </a:lnTo>
                <a:cubicBezTo>
                  <a:pt x="1229283" y="77972"/>
                  <a:pt x="1230878" y="81684"/>
                  <a:pt x="1232766" y="86632"/>
                </a:cubicBezTo>
                <a:lnTo>
                  <a:pt x="1233157" y="86632"/>
                </a:lnTo>
                <a:cubicBezTo>
                  <a:pt x="1234199" y="84028"/>
                  <a:pt x="1235924" y="80381"/>
                  <a:pt x="1238333" y="75693"/>
                </a:cubicBezTo>
                <a:lnTo>
                  <a:pt x="1275252" y="2540"/>
                </a:lnTo>
                <a:lnTo>
                  <a:pt x="1286581" y="2540"/>
                </a:lnTo>
                <a:lnTo>
                  <a:pt x="1237747" y="96301"/>
                </a:lnTo>
                <a:lnTo>
                  <a:pt x="1237747" y="153828"/>
                </a:lnTo>
                <a:lnTo>
                  <a:pt x="1227394" y="153828"/>
                </a:lnTo>
                <a:lnTo>
                  <a:pt x="1227394" y="96594"/>
                </a:lnTo>
                <a:close/>
                <a:moveTo>
                  <a:pt x="841665" y="2540"/>
                </a:moveTo>
                <a:lnTo>
                  <a:pt x="852115" y="2540"/>
                </a:lnTo>
                <a:lnTo>
                  <a:pt x="852115" y="73838"/>
                </a:lnTo>
                <a:lnTo>
                  <a:pt x="852506" y="73838"/>
                </a:lnTo>
                <a:cubicBezTo>
                  <a:pt x="853352" y="72405"/>
                  <a:pt x="854264" y="71201"/>
                  <a:pt x="855240" y="70224"/>
                </a:cubicBezTo>
                <a:lnTo>
                  <a:pt x="916381" y="2540"/>
                </a:lnTo>
                <a:lnTo>
                  <a:pt x="930055" y="2540"/>
                </a:lnTo>
                <a:lnTo>
                  <a:pt x="863640" y="75889"/>
                </a:lnTo>
                <a:lnTo>
                  <a:pt x="934156" y="153828"/>
                </a:lnTo>
                <a:lnTo>
                  <a:pt x="919506" y="153828"/>
                </a:lnTo>
                <a:lnTo>
                  <a:pt x="855045" y="81456"/>
                </a:lnTo>
                <a:cubicBezTo>
                  <a:pt x="853873" y="80154"/>
                  <a:pt x="853027" y="78982"/>
                  <a:pt x="852506" y="77940"/>
                </a:cubicBezTo>
                <a:lnTo>
                  <a:pt x="852115" y="77940"/>
                </a:lnTo>
                <a:lnTo>
                  <a:pt x="852115" y="153828"/>
                </a:lnTo>
                <a:lnTo>
                  <a:pt x="841665" y="153828"/>
                </a:lnTo>
                <a:close/>
                <a:moveTo>
                  <a:pt x="613064" y="2540"/>
                </a:moveTo>
                <a:lnTo>
                  <a:pt x="621073" y="2540"/>
                </a:lnTo>
                <a:lnTo>
                  <a:pt x="710537" y="123746"/>
                </a:lnTo>
                <a:cubicBezTo>
                  <a:pt x="712491" y="126416"/>
                  <a:pt x="714640" y="129671"/>
                  <a:pt x="716984" y="133513"/>
                </a:cubicBezTo>
                <a:lnTo>
                  <a:pt x="717472" y="133513"/>
                </a:lnTo>
                <a:cubicBezTo>
                  <a:pt x="717146" y="128565"/>
                  <a:pt x="716984" y="124332"/>
                  <a:pt x="716984" y="120816"/>
                </a:cubicBezTo>
                <a:lnTo>
                  <a:pt x="716984" y="2540"/>
                </a:lnTo>
                <a:lnTo>
                  <a:pt x="727337" y="2540"/>
                </a:lnTo>
                <a:lnTo>
                  <a:pt x="727337" y="153828"/>
                </a:lnTo>
                <a:lnTo>
                  <a:pt x="720011" y="153828"/>
                </a:lnTo>
                <a:lnTo>
                  <a:pt x="629961" y="31547"/>
                </a:lnTo>
                <a:cubicBezTo>
                  <a:pt x="628073" y="29073"/>
                  <a:pt x="626445" y="26631"/>
                  <a:pt x="625078" y="24222"/>
                </a:cubicBezTo>
                <a:lnTo>
                  <a:pt x="623710" y="22073"/>
                </a:lnTo>
                <a:lnTo>
                  <a:pt x="623222" y="22073"/>
                </a:lnTo>
                <a:cubicBezTo>
                  <a:pt x="623417" y="23897"/>
                  <a:pt x="623515" y="26110"/>
                  <a:pt x="623515" y="28715"/>
                </a:cubicBezTo>
                <a:lnTo>
                  <a:pt x="623515" y="153828"/>
                </a:lnTo>
                <a:lnTo>
                  <a:pt x="613064" y="153828"/>
                </a:lnTo>
                <a:close/>
                <a:moveTo>
                  <a:pt x="456893" y="2540"/>
                </a:moveTo>
                <a:lnTo>
                  <a:pt x="466854" y="2540"/>
                </a:lnTo>
                <a:lnTo>
                  <a:pt x="523209" y="153828"/>
                </a:lnTo>
                <a:lnTo>
                  <a:pt x="511489" y="153828"/>
                </a:lnTo>
                <a:lnTo>
                  <a:pt x="494202" y="106752"/>
                </a:lnTo>
                <a:lnTo>
                  <a:pt x="428666" y="106752"/>
                </a:lnTo>
                <a:lnTo>
                  <a:pt x="411281" y="153828"/>
                </a:lnTo>
                <a:lnTo>
                  <a:pt x="399854" y="153828"/>
                </a:lnTo>
                <a:close/>
                <a:moveTo>
                  <a:pt x="193965" y="2540"/>
                </a:moveTo>
                <a:lnTo>
                  <a:pt x="204415" y="2540"/>
                </a:lnTo>
                <a:lnTo>
                  <a:pt x="204415" y="71787"/>
                </a:lnTo>
                <a:lnTo>
                  <a:pt x="290949" y="71787"/>
                </a:lnTo>
                <a:lnTo>
                  <a:pt x="290949" y="2540"/>
                </a:lnTo>
                <a:lnTo>
                  <a:pt x="301302" y="2540"/>
                </a:lnTo>
                <a:lnTo>
                  <a:pt x="301302" y="153828"/>
                </a:lnTo>
                <a:lnTo>
                  <a:pt x="290949" y="153828"/>
                </a:lnTo>
                <a:lnTo>
                  <a:pt x="290949" y="81260"/>
                </a:lnTo>
                <a:lnTo>
                  <a:pt x="204415" y="81260"/>
                </a:lnTo>
                <a:lnTo>
                  <a:pt x="204415" y="153828"/>
                </a:lnTo>
                <a:lnTo>
                  <a:pt x="193965" y="153828"/>
                </a:lnTo>
                <a:close/>
                <a:moveTo>
                  <a:pt x="0" y="2540"/>
                </a:moveTo>
                <a:lnTo>
                  <a:pt x="97668" y="2540"/>
                </a:lnTo>
                <a:lnTo>
                  <a:pt x="97668" y="12209"/>
                </a:lnTo>
                <a:lnTo>
                  <a:pt x="54010" y="12209"/>
                </a:lnTo>
                <a:lnTo>
                  <a:pt x="54010" y="153828"/>
                </a:lnTo>
                <a:lnTo>
                  <a:pt x="43658" y="153828"/>
                </a:lnTo>
                <a:lnTo>
                  <a:pt x="43658" y="12209"/>
                </a:lnTo>
                <a:lnTo>
                  <a:pt x="0" y="12209"/>
                </a:lnTo>
                <a:close/>
                <a:moveTo>
                  <a:pt x="7024300" y="0"/>
                </a:moveTo>
                <a:cubicBezTo>
                  <a:pt x="7037584" y="0"/>
                  <a:pt x="7050476" y="2670"/>
                  <a:pt x="7062977" y="8009"/>
                </a:cubicBezTo>
                <a:lnTo>
                  <a:pt x="7062977" y="19436"/>
                </a:lnTo>
                <a:cubicBezTo>
                  <a:pt x="7049304" y="12860"/>
                  <a:pt x="7035923" y="9572"/>
                  <a:pt x="7022836" y="9572"/>
                </a:cubicBezTo>
                <a:cubicBezTo>
                  <a:pt x="7003758" y="9572"/>
                  <a:pt x="6988440" y="16067"/>
                  <a:pt x="6976882" y="29057"/>
                </a:cubicBezTo>
                <a:cubicBezTo>
                  <a:pt x="6965325" y="42047"/>
                  <a:pt x="6959546" y="58634"/>
                  <a:pt x="6959546" y="78819"/>
                </a:cubicBezTo>
                <a:cubicBezTo>
                  <a:pt x="6959546" y="100045"/>
                  <a:pt x="6964983" y="116698"/>
                  <a:pt x="6975857" y="128776"/>
                </a:cubicBezTo>
                <a:cubicBezTo>
                  <a:pt x="6986730" y="140854"/>
                  <a:pt x="7001381" y="146894"/>
                  <a:pt x="7019808" y="146894"/>
                </a:cubicBezTo>
                <a:cubicBezTo>
                  <a:pt x="7033416" y="146894"/>
                  <a:pt x="7045364" y="143931"/>
                  <a:pt x="7055652" y="138006"/>
                </a:cubicBezTo>
                <a:lnTo>
                  <a:pt x="7055652" y="88097"/>
                </a:lnTo>
                <a:lnTo>
                  <a:pt x="7020003" y="88097"/>
                </a:lnTo>
                <a:lnTo>
                  <a:pt x="7020003" y="78623"/>
                </a:lnTo>
                <a:lnTo>
                  <a:pt x="7066102" y="78623"/>
                </a:lnTo>
                <a:lnTo>
                  <a:pt x="7066102" y="143280"/>
                </a:lnTo>
                <a:cubicBezTo>
                  <a:pt x="7050476" y="152070"/>
                  <a:pt x="7034393" y="156465"/>
                  <a:pt x="7017854" y="156465"/>
                </a:cubicBezTo>
                <a:cubicBezTo>
                  <a:pt x="6997279" y="156465"/>
                  <a:pt x="6980626" y="149466"/>
                  <a:pt x="6967897" y="135466"/>
                </a:cubicBezTo>
                <a:cubicBezTo>
                  <a:pt x="6955168" y="121467"/>
                  <a:pt x="6948802" y="103106"/>
                  <a:pt x="6948802" y="80381"/>
                </a:cubicBezTo>
                <a:cubicBezTo>
                  <a:pt x="6948802" y="57462"/>
                  <a:pt x="6955656" y="38335"/>
                  <a:pt x="6969362" y="23001"/>
                </a:cubicBezTo>
                <a:cubicBezTo>
                  <a:pt x="6983068" y="7667"/>
                  <a:pt x="7001381" y="0"/>
                  <a:pt x="7024300" y="0"/>
                </a:cubicBezTo>
                <a:close/>
                <a:moveTo>
                  <a:pt x="6183562" y="0"/>
                </a:moveTo>
                <a:cubicBezTo>
                  <a:pt x="6203942" y="0"/>
                  <a:pt x="6220447" y="6984"/>
                  <a:pt x="6233080" y="20950"/>
                </a:cubicBezTo>
                <a:cubicBezTo>
                  <a:pt x="6245712" y="34917"/>
                  <a:pt x="6252027" y="53230"/>
                  <a:pt x="6252027" y="75889"/>
                </a:cubicBezTo>
                <a:cubicBezTo>
                  <a:pt x="6252027" y="100892"/>
                  <a:pt x="6245564" y="120572"/>
                  <a:pt x="6232640" y="134929"/>
                </a:cubicBezTo>
                <a:cubicBezTo>
                  <a:pt x="6219714" y="149287"/>
                  <a:pt x="6202411" y="156465"/>
                  <a:pt x="6180728" y="156465"/>
                </a:cubicBezTo>
                <a:cubicBezTo>
                  <a:pt x="6159372" y="156465"/>
                  <a:pt x="6142345" y="149368"/>
                  <a:pt x="6129648" y="135173"/>
                </a:cubicBezTo>
                <a:cubicBezTo>
                  <a:pt x="6116952" y="120979"/>
                  <a:pt x="6110603" y="102520"/>
                  <a:pt x="6110603" y="79795"/>
                </a:cubicBezTo>
                <a:cubicBezTo>
                  <a:pt x="6110603" y="55639"/>
                  <a:pt x="6117114" y="36300"/>
                  <a:pt x="6130136" y="21780"/>
                </a:cubicBezTo>
                <a:cubicBezTo>
                  <a:pt x="6143160" y="7260"/>
                  <a:pt x="6160968" y="0"/>
                  <a:pt x="6183562" y="0"/>
                </a:cubicBezTo>
                <a:close/>
                <a:moveTo>
                  <a:pt x="5976160" y="0"/>
                </a:moveTo>
                <a:cubicBezTo>
                  <a:pt x="5987750" y="0"/>
                  <a:pt x="5998852" y="1889"/>
                  <a:pt x="6009464" y="5665"/>
                </a:cubicBezTo>
                <a:lnTo>
                  <a:pt x="6009464" y="16702"/>
                </a:lnTo>
                <a:cubicBezTo>
                  <a:pt x="5998852" y="11948"/>
                  <a:pt x="5987684" y="9572"/>
                  <a:pt x="5975964" y="9572"/>
                </a:cubicBezTo>
                <a:cubicBezTo>
                  <a:pt x="5956952" y="9572"/>
                  <a:pt x="5941504" y="16002"/>
                  <a:pt x="5929620" y="28861"/>
                </a:cubicBezTo>
                <a:cubicBezTo>
                  <a:pt x="5917738" y="41721"/>
                  <a:pt x="5911796" y="58829"/>
                  <a:pt x="5911796" y="80186"/>
                </a:cubicBezTo>
                <a:cubicBezTo>
                  <a:pt x="5911796" y="100827"/>
                  <a:pt x="5917477" y="117105"/>
                  <a:pt x="5928840" y="129020"/>
                </a:cubicBezTo>
                <a:cubicBezTo>
                  <a:pt x="5940202" y="140936"/>
                  <a:pt x="5954608" y="146894"/>
                  <a:pt x="5972058" y="146894"/>
                </a:cubicBezTo>
                <a:cubicBezTo>
                  <a:pt x="5985926" y="146894"/>
                  <a:pt x="5998396" y="144192"/>
                  <a:pt x="6009464" y="138787"/>
                </a:cubicBezTo>
                <a:lnTo>
                  <a:pt x="6009464" y="148847"/>
                </a:lnTo>
                <a:cubicBezTo>
                  <a:pt x="5997224" y="153926"/>
                  <a:pt x="5984462" y="156465"/>
                  <a:pt x="5971178" y="156465"/>
                </a:cubicBezTo>
                <a:cubicBezTo>
                  <a:pt x="5950473" y="156465"/>
                  <a:pt x="5933609" y="149514"/>
                  <a:pt x="5920586" y="135613"/>
                </a:cubicBezTo>
                <a:cubicBezTo>
                  <a:pt x="5907564" y="121711"/>
                  <a:pt x="5901052" y="103594"/>
                  <a:pt x="5901052" y="81260"/>
                </a:cubicBezTo>
                <a:cubicBezTo>
                  <a:pt x="5901052" y="56713"/>
                  <a:pt x="5908118" y="37033"/>
                  <a:pt x="5922246" y="22220"/>
                </a:cubicBezTo>
                <a:cubicBezTo>
                  <a:pt x="5936376" y="7407"/>
                  <a:pt x="5954347" y="0"/>
                  <a:pt x="5976160" y="0"/>
                </a:cubicBezTo>
                <a:close/>
                <a:moveTo>
                  <a:pt x="3021261" y="0"/>
                </a:moveTo>
                <a:cubicBezTo>
                  <a:pt x="3041642" y="0"/>
                  <a:pt x="3058148" y="6984"/>
                  <a:pt x="3070779" y="20950"/>
                </a:cubicBezTo>
                <a:cubicBezTo>
                  <a:pt x="3083411" y="34917"/>
                  <a:pt x="3089727" y="53230"/>
                  <a:pt x="3089727" y="75889"/>
                </a:cubicBezTo>
                <a:cubicBezTo>
                  <a:pt x="3089727" y="100892"/>
                  <a:pt x="3083265" y="120572"/>
                  <a:pt x="3070340" y="134929"/>
                </a:cubicBezTo>
                <a:cubicBezTo>
                  <a:pt x="3057415" y="149287"/>
                  <a:pt x="3040111" y="156465"/>
                  <a:pt x="3018429" y="156465"/>
                </a:cubicBezTo>
                <a:cubicBezTo>
                  <a:pt x="2997072" y="156465"/>
                  <a:pt x="2980045" y="149368"/>
                  <a:pt x="2967348" y="135173"/>
                </a:cubicBezTo>
                <a:cubicBezTo>
                  <a:pt x="2954652" y="120979"/>
                  <a:pt x="2948303" y="102520"/>
                  <a:pt x="2948303" y="79795"/>
                </a:cubicBezTo>
                <a:cubicBezTo>
                  <a:pt x="2948303" y="55639"/>
                  <a:pt x="2954814" y="36300"/>
                  <a:pt x="2967837" y="21780"/>
                </a:cubicBezTo>
                <a:cubicBezTo>
                  <a:pt x="2980859" y="7260"/>
                  <a:pt x="2998667" y="0"/>
                  <a:pt x="3021261" y="0"/>
                </a:cubicBezTo>
                <a:close/>
                <a:moveTo>
                  <a:pt x="2240211" y="0"/>
                </a:moveTo>
                <a:cubicBezTo>
                  <a:pt x="2260591" y="0"/>
                  <a:pt x="2277097" y="6984"/>
                  <a:pt x="2289729" y="20950"/>
                </a:cubicBezTo>
                <a:cubicBezTo>
                  <a:pt x="2302361" y="34917"/>
                  <a:pt x="2308677" y="53230"/>
                  <a:pt x="2308677" y="75889"/>
                </a:cubicBezTo>
                <a:cubicBezTo>
                  <a:pt x="2308677" y="100892"/>
                  <a:pt x="2302215" y="120572"/>
                  <a:pt x="2289290" y="134929"/>
                </a:cubicBezTo>
                <a:cubicBezTo>
                  <a:pt x="2276365" y="149287"/>
                  <a:pt x="2259061" y="156465"/>
                  <a:pt x="2237379" y="156465"/>
                </a:cubicBezTo>
                <a:cubicBezTo>
                  <a:pt x="2216022" y="156465"/>
                  <a:pt x="2198995" y="149368"/>
                  <a:pt x="2186298" y="135173"/>
                </a:cubicBezTo>
                <a:cubicBezTo>
                  <a:pt x="2173602" y="120979"/>
                  <a:pt x="2167253" y="102520"/>
                  <a:pt x="2167253" y="79795"/>
                </a:cubicBezTo>
                <a:cubicBezTo>
                  <a:pt x="2167253" y="55639"/>
                  <a:pt x="2173764" y="36300"/>
                  <a:pt x="2186787" y="21780"/>
                </a:cubicBezTo>
                <a:cubicBezTo>
                  <a:pt x="2199809" y="7260"/>
                  <a:pt x="2217617" y="0"/>
                  <a:pt x="2240211" y="0"/>
                </a:cubicBezTo>
                <a:close/>
                <a:moveTo>
                  <a:pt x="1449636" y="0"/>
                </a:moveTo>
                <a:cubicBezTo>
                  <a:pt x="1470017" y="0"/>
                  <a:pt x="1486523" y="6984"/>
                  <a:pt x="1499154" y="20950"/>
                </a:cubicBezTo>
                <a:cubicBezTo>
                  <a:pt x="1511786" y="34917"/>
                  <a:pt x="1518102" y="53230"/>
                  <a:pt x="1518102" y="75889"/>
                </a:cubicBezTo>
                <a:cubicBezTo>
                  <a:pt x="1518102" y="100892"/>
                  <a:pt x="1511640" y="120572"/>
                  <a:pt x="1498715" y="134929"/>
                </a:cubicBezTo>
                <a:cubicBezTo>
                  <a:pt x="1485790" y="149287"/>
                  <a:pt x="1468486" y="156465"/>
                  <a:pt x="1446804" y="156465"/>
                </a:cubicBezTo>
                <a:cubicBezTo>
                  <a:pt x="1425448" y="156465"/>
                  <a:pt x="1408421" y="149368"/>
                  <a:pt x="1395723" y="135173"/>
                </a:cubicBezTo>
                <a:cubicBezTo>
                  <a:pt x="1383026" y="120979"/>
                  <a:pt x="1376678" y="102520"/>
                  <a:pt x="1376678" y="79795"/>
                </a:cubicBezTo>
                <a:cubicBezTo>
                  <a:pt x="1376678" y="55639"/>
                  <a:pt x="1383189" y="36300"/>
                  <a:pt x="1396212" y="21780"/>
                </a:cubicBezTo>
                <a:cubicBezTo>
                  <a:pt x="1409235" y="7260"/>
                  <a:pt x="1427042" y="0"/>
                  <a:pt x="1449636" y="0"/>
                </a:cubicBezTo>
                <a:close/>
              </a:path>
            </a:pathLst>
          </a:custGeom>
          <a:solidFill>
            <a:srgbClr val="262425"/>
          </a:solidFill>
          <a:ln w="34925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600" dirty="0">
              <a:ln w="34925">
                <a:noFill/>
              </a:ln>
              <a:solidFill>
                <a:srgbClr val="26242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33E04FEB-A439-4E3F-8442-6A71E1C271E3}"/>
              </a:ext>
            </a:extLst>
          </p:cNvPr>
          <p:cNvSpPr/>
          <p:nvPr/>
        </p:nvSpPr>
        <p:spPr>
          <a:xfrm>
            <a:off x="2586147" y="1461226"/>
            <a:ext cx="2908278" cy="1075507"/>
          </a:xfrm>
          <a:custGeom>
            <a:avLst/>
            <a:gdLst/>
            <a:ahLst/>
            <a:cxnLst/>
            <a:rect l="l" t="t" r="r" b="b"/>
            <a:pathLst>
              <a:path w="2908278" h="1075507">
                <a:moveTo>
                  <a:pt x="1089898" y="205484"/>
                </a:moveTo>
                <a:cubicBezTo>
                  <a:pt x="1059681" y="207076"/>
                  <a:pt x="1036886" y="225752"/>
                  <a:pt x="1021512" y="261510"/>
                </a:cubicBezTo>
                <a:cubicBezTo>
                  <a:pt x="1006138" y="297268"/>
                  <a:pt x="995865" y="340556"/>
                  <a:pt x="990692" y="391374"/>
                </a:cubicBezTo>
                <a:cubicBezTo>
                  <a:pt x="985520" y="442191"/>
                  <a:pt x="983127" y="490985"/>
                  <a:pt x="983514" y="537754"/>
                </a:cubicBezTo>
                <a:cubicBezTo>
                  <a:pt x="983127" y="585441"/>
                  <a:pt x="985520" y="634666"/>
                  <a:pt x="990692" y="685430"/>
                </a:cubicBezTo>
                <a:cubicBezTo>
                  <a:pt x="995865" y="736193"/>
                  <a:pt x="1006138" y="779265"/>
                  <a:pt x="1021512" y="814646"/>
                </a:cubicBezTo>
                <a:cubicBezTo>
                  <a:pt x="1036886" y="850027"/>
                  <a:pt x="1059681" y="868486"/>
                  <a:pt x="1089898" y="870024"/>
                </a:cubicBezTo>
                <a:cubicBezTo>
                  <a:pt x="1120115" y="868486"/>
                  <a:pt x="1142911" y="850027"/>
                  <a:pt x="1158285" y="814646"/>
                </a:cubicBezTo>
                <a:cubicBezTo>
                  <a:pt x="1173659" y="779265"/>
                  <a:pt x="1183932" y="736193"/>
                  <a:pt x="1189104" y="685430"/>
                </a:cubicBezTo>
                <a:cubicBezTo>
                  <a:pt x="1194277" y="634666"/>
                  <a:pt x="1196670" y="585441"/>
                  <a:pt x="1196283" y="537754"/>
                </a:cubicBezTo>
                <a:cubicBezTo>
                  <a:pt x="1196670" y="490985"/>
                  <a:pt x="1194277" y="442191"/>
                  <a:pt x="1189104" y="391374"/>
                </a:cubicBezTo>
                <a:cubicBezTo>
                  <a:pt x="1183932" y="340556"/>
                  <a:pt x="1173659" y="297268"/>
                  <a:pt x="1158285" y="261510"/>
                </a:cubicBezTo>
                <a:cubicBezTo>
                  <a:pt x="1142911" y="225752"/>
                  <a:pt x="1120115" y="207076"/>
                  <a:pt x="1089898" y="205484"/>
                </a:cubicBezTo>
                <a:close/>
                <a:moveTo>
                  <a:pt x="2300573" y="21861"/>
                </a:moveTo>
                <a:lnTo>
                  <a:pt x="2908278" y="21861"/>
                </a:lnTo>
                <a:lnTo>
                  <a:pt x="2908278" y="196740"/>
                </a:lnTo>
                <a:lnTo>
                  <a:pt x="2603697" y="1053647"/>
                </a:lnTo>
                <a:lnTo>
                  <a:pt x="2350123" y="1053647"/>
                </a:lnTo>
                <a:lnTo>
                  <a:pt x="2654703" y="227344"/>
                </a:lnTo>
                <a:lnTo>
                  <a:pt x="2300573" y="227344"/>
                </a:lnTo>
                <a:close/>
                <a:moveTo>
                  <a:pt x="1819837" y="21861"/>
                </a:moveTo>
                <a:lnTo>
                  <a:pt x="2023863" y="21861"/>
                </a:lnTo>
                <a:lnTo>
                  <a:pt x="2023863" y="1053647"/>
                </a:lnTo>
                <a:lnTo>
                  <a:pt x="1795063" y="1053647"/>
                </a:lnTo>
                <a:lnTo>
                  <a:pt x="1795063" y="292923"/>
                </a:lnTo>
                <a:lnTo>
                  <a:pt x="1640586" y="409509"/>
                </a:lnTo>
                <a:lnTo>
                  <a:pt x="1537116" y="228801"/>
                </a:lnTo>
                <a:close/>
                <a:moveTo>
                  <a:pt x="1089898" y="1"/>
                </a:moveTo>
                <a:cubicBezTo>
                  <a:pt x="1182178" y="2322"/>
                  <a:pt x="1252975" y="31523"/>
                  <a:pt x="1302290" y="87602"/>
                </a:cubicBezTo>
                <a:cubicBezTo>
                  <a:pt x="1351605" y="143683"/>
                  <a:pt x="1385376" y="212717"/>
                  <a:pt x="1403601" y="294705"/>
                </a:cubicBezTo>
                <a:cubicBezTo>
                  <a:pt x="1421827" y="376693"/>
                  <a:pt x="1430445" y="457709"/>
                  <a:pt x="1429455" y="537754"/>
                </a:cubicBezTo>
                <a:cubicBezTo>
                  <a:pt x="1430445" y="617799"/>
                  <a:pt x="1421827" y="698816"/>
                  <a:pt x="1403601" y="780804"/>
                </a:cubicBezTo>
                <a:cubicBezTo>
                  <a:pt x="1385376" y="862792"/>
                  <a:pt x="1351605" y="931826"/>
                  <a:pt x="1302290" y="987906"/>
                </a:cubicBezTo>
                <a:cubicBezTo>
                  <a:pt x="1252975" y="1043986"/>
                  <a:pt x="1182178" y="1073186"/>
                  <a:pt x="1089898" y="1075507"/>
                </a:cubicBezTo>
                <a:cubicBezTo>
                  <a:pt x="997637" y="1073186"/>
                  <a:pt x="926966" y="1043986"/>
                  <a:pt x="877884" y="987906"/>
                </a:cubicBezTo>
                <a:cubicBezTo>
                  <a:pt x="828803" y="931826"/>
                  <a:pt x="795267" y="862792"/>
                  <a:pt x="777275" y="780804"/>
                </a:cubicBezTo>
                <a:cubicBezTo>
                  <a:pt x="759283" y="698816"/>
                  <a:pt x="750791" y="617799"/>
                  <a:pt x="751799" y="537754"/>
                </a:cubicBezTo>
                <a:cubicBezTo>
                  <a:pt x="750791" y="457709"/>
                  <a:pt x="759283" y="376693"/>
                  <a:pt x="777275" y="294705"/>
                </a:cubicBezTo>
                <a:cubicBezTo>
                  <a:pt x="795267" y="212717"/>
                  <a:pt x="828803" y="143683"/>
                  <a:pt x="877884" y="87602"/>
                </a:cubicBezTo>
                <a:cubicBezTo>
                  <a:pt x="926966" y="31523"/>
                  <a:pt x="997637" y="2322"/>
                  <a:pt x="1089898" y="1"/>
                </a:cubicBezTo>
                <a:close/>
                <a:moveTo>
                  <a:pt x="329356" y="1"/>
                </a:moveTo>
                <a:cubicBezTo>
                  <a:pt x="425114" y="1094"/>
                  <a:pt x="500288" y="28783"/>
                  <a:pt x="554877" y="83069"/>
                </a:cubicBezTo>
                <a:cubicBezTo>
                  <a:pt x="609466" y="137354"/>
                  <a:pt x="637276" y="211678"/>
                  <a:pt x="638309" y="306039"/>
                </a:cubicBezTo>
                <a:cubicBezTo>
                  <a:pt x="636699" y="372530"/>
                  <a:pt x="620608" y="431916"/>
                  <a:pt x="590035" y="484197"/>
                </a:cubicBezTo>
                <a:cubicBezTo>
                  <a:pt x="559461" y="536479"/>
                  <a:pt x="524060" y="584935"/>
                  <a:pt x="483832" y="629566"/>
                </a:cubicBezTo>
                <a:lnTo>
                  <a:pt x="291465" y="852536"/>
                </a:lnTo>
                <a:lnTo>
                  <a:pt x="625193" y="852536"/>
                </a:lnTo>
                <a:lnTo>
                  <a:pt x="625193" y="1053647"/>
                </a:lnTo>
                <a:lnTo>
                  <a:pt x="14573" y="1053647"/>
                </a:lnTo>
                <a:lnTo>
                  <a:pt x="14573" y="846707"/>
                </a:lnTo>
                <a:lnTo>
                  <a:pt x="327898" y="486748"/>
                </a:lnTo>
                <a:cubicBezTo>
                  <a:pt x="352976" y="457389"/>
                  <a:pt x="372772" y="427574"/>
                  <a:pt x="387284" y="397304"/>
                </a:cubicBezTo>
                <a:cubicBezTo>
                  <a:pt x="401797" y="367035"/>
                  <a:pt x="409205" y="337584"/>
                  <a:pt x="409509" y="308954"/>
                </a:cubicBezTo>
                <a:cubicBezTo>
                  <a:pt x="409600" y="278259"/>
                  <a:pt x="402495" y="252574"/>
                  <a:pt x="388195" y="231898"/>
                </a:cubicBezTo>
                <a:cubicBezTo>
                  <a:pt x="373895" y="211222"/>
                  <a:pt x="351853" y="200474"/>
                  <a:pt x="322069" y="199655"/>
                </a:cubicBezTo>
                <a:cubicBezTo>
                  <a:pt x="293348" y="199776"/>
                  <a:pt x="269909" y="211192"/>
                  <a:pt x="251753" y="233902"/>
                </a:cubicBezTo>
                <a:cubicBezTo>
                  <a:pt x="233597" y="256612"/>
                  <a:pt x="222546" y="289887"/>
                  <a:pt x="218599" y="333729"/>
                </a:cubicBezTo>
                <a:lnTo>
                  <a:pt x="0" y="313326"/>
                </a:lnTo>
                <a:cubicBezTo>
                  <a:pt x="12904" y="208459"/>
                  <a:pt x="48669" y="130007"/>
                  <a:pt x="107296" y="77968"/>
                </a:cubicBezTo>
                <a:cubicBezTo>
                  <a:pt x="165923" y="25929"/>
                  <a:pt x="239943" y="-60"/>
                  <a:pt x="329356" y="1"/>
                </a:cubicBezTo>
                <a:close/>
              </a:path>
            </a:pathLst>
          </a:custGeom>
          <a:solidFill>
            <a:srgbClr val="262425"/>
          </a:solidFill>
          <a:ln w="158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ln w="34925">
                <a:noFill/>
              </a:ln>
              <a:solidFill>
                <a:srgbClr val="262425"/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E53683F6-9927-4EF2-9421-41A893244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128" y="2230759"/>
            <a:ext cx="2502254" cy="2502254"/>
          </a:xfrm>
          <a:prstGeom prst="rect">
            <a:avLst/>
          </a:prstGeom>
        </p:spPr>
      </p:pic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1A34F6D2-E320-447C-A786-0B9412ED100D}"/>
              </a:ext>
            </a:extLst>
          </p:cNvPr>
          <p:cNvSpPr/>
          <p:nvPr/>
        </p:nvSpPr>
        <p:spPr>
          <a:xfrm>
            <a:off x="4127905" y="4701649"/>
            <a:ext cx="4895456" cy="728735"/>
          </a:xfrm>
          <a:prstGeom prst="roundRect">
            <a:avLst>
              <a:gd name="adj" fmla="val 50000"/>
            </a:avLst>
          </a:prstGeom>
          <a:solidFill>
            <a:srgbClr val="262425"/>
          </a:solidFill>
          <a:ln w="38100">
            <a:solidFill>
              <a:srgbClr val="262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425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BB505CB0-2E86-4AA9-966A-BF0F371FEF2D}"/>
              </a:ext>
            </a:extLst>
          </p:cNvPr>
          <p:cNvSpPr/>
          <p:nvPr/>
        </p:nvSpPr>
        <p:spPr>
          <a:xfrm>
            <a:off x="8294626" y="4701649"/>
            <a:ext cx="728735" cy="728735"/>
          </a:xfrm>
          <a:prstGeom prst="ellipse">
            <a:avLst/>
          </a:prstGeom>
          <a:solidFill>
            <a:srgbClr val="F4E09B"/>
          </a:solidFill>
          <a:ln w="38100">
            <a:solidFill>
              <a:srgbClr val="262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F87604A-78FC-41DD-AC23-6474F4CF6DCF}"/>
              </a:ext>
            </a:extLst>
          </p:cNvPr>
          <p:cNvSpPr txBox="1"/>
          <p:nvPr/>
        </p:nvSpPr>
        <p:spPr>
          <a:xfrm>
            <a:off x="4655204" y="4910834"/>
            <a:ext cx="1827866" cy="316478"/>
          </a:xfrm>
          <a:custGeom>
            <a:avLst/>
            <a:gdLst/>
            <a:ahLst/>
            <a:cxnLst/>
            <a:rect l="l" t="t" r="r" b="b"/>
            <a:pathLst>
              <a:path w="1827866" h="316478">
                <a:moveTo>
                  <a:pt x="832875" y="242821"/>
                </a:moveTo>
                <a:lnTo>
                  <a:pt x="864594" y="242821"/>
                </a:lnTo>
                <a:lnTo>
                  <a:pt x="864594" y="294275"/>
                </a:lnTo>
                <a:lnTo>
                  <a:pt x="832875" y="294275"/>
                </a:lnTo>
                <a:close/>
                <a:moveTo>
                  <a:pt x="1361694" y="164583"/>
                </a:moveTo>
                <a:lnTo>
                  <a:pt x="1386011" y="169164"/>
                </a:lnTo>
                <a:lnTo>
                  <a:pt x="1358522" y="307315"/>
                </a:lnTo>
                <a:lnTo>
                  <a:pt x="1334557" y="302733"/>
                </a:lnTo>
                <a:close/>
                <a:moveTo>
                  <a:pt x="27489" y="164583"/>
                </a:moveTo>
                <a:lnTo>
                  <a:pt x="51454" y="169164"/>
                </a:lnTo>
                <a:lnTo>
                  <a:pt x="24317" y="307667"/>
                </a:lnTo>
                <a:lnTo>
                  <a:pt x="0" y="302733"/>
                </a:lnTo>
                <a:close/>
                <a:moveTo>
                  <a:pt x="405203" y="158592"/>
                </a:moveTo>
                <a:cubicBezTo>
                  <a:pt x="409836" y="170758"/>
                  <a:pt x="415195" y="182549"/>
                  <a:pt x="421282" y="193966"/>
                </a:cubicBezTo>
                <a:cubicBezTo>
                  <a:pt x="427369" y="205383"/>
                  <a:pt x="433874" y="216382"/>
                  <a:pt x="440798" y="226962"/>
                </a:cubicBezTo>
                <a:cubicBezTo>
                  <a:pt x="450254" y="203643"/>
                  <a:pt x="456716" y="180853"/>
                  <a:pt x="460181" y="158592"/>
                </a:cubicBezTo>
                <a:close/>
                <a:moveTo>
                  <a:pt x="1190148" y="149429"/>
                </a:moveTo>
                <a:lnTo>
                  <a:pt x="1190148" y="187843"/>
                </a:lnTo>
                <a:lnTo>
                  <a:pt x="1239136" y="187843"/>
                </a:lnTo>
                <a:lnTo>
                  <a:pt x="1239136" y="149429"/>
                </a:lnTo>
                <a:close/>
                <a:moveTo>
                  <a:pt x="832875" y="110662"/>
                </a:moveTo>
                <a:lnTo>
                  <a:pt x="864594" y="110662"/>
                </a:lnTo>
                <a:lnTo>
                  <a:pt x="864594" y="162116"/>
                </a:lnTo>
                <a:lnTo>
                  <a:pt x="832875" y="162116"/>
                </a:lnTo>
                <a:close/>
                <a:moveTo>
                  <a:pt x="1352883" y="87049"/>
                </a:moveTo>
                <a:lnTo>
                  <a:pt x="1377553" y="87049"/>
                </a:lnTo>
                <a:lnTo>
                  <a:pt x="1377553" y="141323"/>
                </a:lnTo>
                <a:lnTo>
                  <a:pt x="1352883" y="141323"/>
                </a:lnTo>
                <a:close/>
                <a:moveTo>
                  <a:pt x="18678" y="87049"/>
                </a:moveTo>
                <a:lnTo>
                  <a:pt x="43348" y="87049"/>
                </a:lnTo>
                <a:lnTo>
                  <a:pt x="43348" y="140970"/>
                </a:lnTo>
                <a:lnTo>
                  <a:pt x="18678" y="140970"/>
                </a:lnTo>
                <a:close/>
                <a:moveTo>
                  <a:pt x="1663636" y="82820"/>
                </a:moveTo>
                <a:cubicBezTo>
                  <a:pt x="1668365" y="104634"/>
                  <a:pt x="1674855" y="125060"/>
                  <a:pt x="1683108" y="144098"/>
                </a:cubicBezTo>
                <a:cubicBezTo>
                  <a:pt x="1691360" y="163136"/>
                  <a:pt x="1701551" y="181007"/>
                  <a:pt x="1713681" y="197711"/>
                </a:cubicBezTo>
                <a:cubicBezTo>
                  <a:pt x="1724415" y="181536"/>
                  <a:pt x="1733783" y="163929"/>
                  <a:pt x="1741786" y="144891"/>
                </a:cubicBezTo>
                <a:cubicBezTo>
                  <a:pt x="1749790" y="125853"/>
                  <a:pt x="1756515" y="105162"/>
                  <a:pt x="1761963" y="82820"/>
                </a:cubicBezTo>
                <a:close/>
                <a:moveTo>
                  <a:pt x="1178519" y="37710"/>
                </a:moveTo>
                <a:lnTo>
                  <a:pt x="1178519" y="74010"/>
                </a:lnTo>
                <a:lnTo>
                  <a:pt x="1229620" y="74010"/>
                </a:lnTo>
                <a:lnTo>
                  <a:pt x="1229620" y="37710"/>
                </a:lnTo>
                <a:close/>
                <a:moveTo>
                  <a:pt x="1098166" y="30661"/>
                </a:moveTo>
                <a:lnTo>
                  <a:pt x="1122835" y="30661"/>
                </a:lnTo>
                <a:lnTo>
                  <a:pt x="1122835" y="124759"/>
                </a:lnTo>
                <a:lnTo>
                  <a:pt x="1263805" y="124759"/>
                </a:lnTo>
                <a:lnTo>
                  <a:pt x="1263805" y="187843"/>
                </a:lnTo>
                <a:lnTo>
                  <a:pt x="1293409" y="187843"/>
                </a:lnTo>
                <a:lnTo>
                  <a:pt x="1293409" y="212513"/>
                </a:lnTo>
                <a:lnTo>
                  <a:pt x="1199312" y="212513"/>
                </a:lnTo>
                <a:cubicBezTo>
                  <a:pt x="1207080" y="222909"/>
                  <a:pt x="1218416" y="235156"/>
                  <a:pt x="1233321" y="249253"/>
                </a:cubicBezTo>
                <a:cubicBezTo>
                  <a:pt x="1248225" y="263350"/>
                  <a:pt x="1265553" y="278240"/>
                  <a:pt x="1285303" y="293923"/>
                </a:cubicBezTo>
                <a:lnTo>
                  <a:pt x="1270149" y="313306"/>
                </a:lnTo>
                <a:cubicBezTo>
                  <a:pt x="1262463" y="307265"/>
                  <a:pt x="1253008" y="299455"/>
                  <a:pt x="1241785" y="289876"/>
                </a:cubicBezTo>
                <a:cubicBezTo>
                  <a:pt x="1230562" y="280298"/>
                  <a:pt x="1219280" y="269956"/>
                  <a:pt x="1207939" y="258850"/>
                </a:cubicBezTo>
                <a:cubicBezTo>
                  <a:pt x="1196599" y="247744"/>
                  <a:pt x="1186909" y="236880"/>
                  <a:pt x="1178871" y="226257"/>
                </a:cubicBezTo>
                <a:cubicBezTo>
                  <a:pt x="1171286" y="237197"/>
                  <a:pt x="1160023" y="249943"/>
                  <a:pt x="1145082" y="264495"/>
                </a:cubicBezTo>
                <a:cubicBezTo>
                  <a:pt x="1130141" y="279048"/>
                  <a:pt x="1111565" y="295318"/>
                  <a:pt x="1089355" y="313306"/>
                </a:cubicBezTo>
                <a:lnTo>
                  <a:pt x="1073848" y="293923"/>
                </a:lnTo>
                <a:cubicBezTo>
                  <a:pt x="1097152" y="275068"/>
                  <a:pt x="1115655" y="258856"/>
                  <a:pt x="1129355" y="245288"/>
                </a:cubicBezTo>
                <a:cubicBezTo>
                  <a:pt x="1143056" y="231720"/>
                  <a:pt x="1152747" y="220795"/>
                  <a:pt x="1158430" y="212513"/>
                </a:cubicBezTo>
                <a:lnTo>
                  <a:pt x="1067152" y="212513"/>
                </a:lnTo>
                <a:lnTo>
                  <a:pt x="1067152" y="187843"/>
                </a:lnTo>
                <a:lnTo>
                  <a:pt x="1165479" y="187843"/>
                </a:lnTo>
                <a:lnTo>
                  <a:pt x="1165479" y="149429"/>
                </a:lnTo>
                <a:lnTo>
                  <a:pt x="1098166" y="149429"/>
                </a:lnTo>
                <a:close/>
                <a:moveTo>
                  <a:pt x="79295" y="25375"/>
                </a:moveTo>
                <a:lnTo>
                  <a:pt x="228724" y="25375"/>
                </a:lnTo>
                <a:lnTo>
                  <a:pt x="228724" y="50045"/>
                </a:lnTo>
                <a:lnTo>
                  <a:pt x="103965" y="50045"/>
                </a:lnTo>
                <a:lnTo>
                  <a:pt x="103965" y="266081"/>
                </a:lnTo>
                <a:lnTo>
                  <a:pt x="229781" y="266081"/>
                </a:lnTo>
                <a:lnTo>
                  <a:pt x="229781" y="290751"/>
                </a:lnTo>
                <a:lnTo>
                  <a:pt x="79295" y="290751"/>
                </a:lnTo>
                <a:close/>
                <a:moveTo>
                  <a:pt x="364321" y="17622"/>
                </a:moveTo>
                <a:lnTo>
                  <a:pt x="478155" y="17622"/>
                </a:lnTo>
                <a:lnTo>
                  <a:pt x="478155" y="107490"/>
                </a:lnTo>
                <a:lnTo>
                  <a:pt x="453485" y="107490"/>
                </a:lnTo>
                <a:lnTo>
                  <a:pt x="453485" y="42291"/>
                </a:lnTo>
                <a:lnTo>
                  <a:pt x="388991" y="42291"/>
                </a:lnTo>
                <a:lnTo>
                  <a:pt x="388991" y="133922"/>
                </a:lnTo>
                <a:lnTo>
                  <a:pt x="487670" y="133922"/>
                </a:lnTo>
                <a:lnTo>
                  <a:pt x="486613" y="147314"/>
                </a:lnTo>
                <a:cubicBezTo>
                  <a:pt x="484858" y="163907"/>
                  <a:pt x="481584" y="180853"/>
                  <a:pt x="476789" y="198151"/>
                </a:cubicBezTo>
                <a:cubicBezTo>
                  <a:pt x="471995" y="215449"/>
                  <a:pt x="465636" y="232924"/>
                  <a:pt x="457714" y="250575"/>
                </a:cubicBezTo>
                <a:cubicBezTo>
                  <a:pt x="464278" y="259246"/>
                  <a:pt x="470798" y="267278"/>
                  <a:pt x="477274" y="274672"/>
                </a:cubicBezTo>
                <a:cubicBezTo>
                  <a:pt x="483750" y="282065"/>
                  <a:pt x="489917" y="288600"/>
                  <a:pt x="495776" y="294275"/>
                </a:cubicBezTo>
                <a:lnTo>
                  <a:pt x="478507" y="311896"/>
                </a:lnTo>
                <a:cubicBezTo>
                  <a:pt x="467934" y="301735"/>
                  <a:pt x="457009" y="289635"/>
                  <a:pt x="445732" y="275597"/>
                </a:cubicBezTo>
                <a:cubicBezTo>
                  <a:pt x="442369" y="282102"/>
                  <a:pt x="438786" y="288563"/>
                  <a:pt x="434983" y="294980"/>
                </a:cubicBezTo>
                <a:cubicBezTo>
                  <a:pt x="431179" y="301397"/>
                  <a:pt x="427244" y="307858"/>
                  <a:pt x="423176" y="314363"/>
                </a:cubicBezTo>
                <a:lnTo>
                  <a:pt x="402383" y="301324"/>
                </a:lnTo>
                <a:cubicBezTo>
                  <a:pt x="412545" y="285465"/>
                  <a:pt x="421473" y="269605"/>
                  <a:pt x="429168" y="253746"/>
                </a:cubicBezTo>
                <a:cubicBezTo>
                  <a:pt x="421723" y="243152"/>
                  <a:pt x="414586" y="232006"/>
                  <a:pt x="407758" y="220310"/>
                </a:cubicBezTo>
                <a:cubicBezTo>
                  <a:pt x="400930" y="208614"/>
                  <a:pt x="394674" y="196499"/>
                  <a:pt x="388991" y="183966"/>
                </a:cubicBezTo>
                <a:lnTo>
                  <a:pt x="389344" y="314716"/>
                </a:lnTo>
                <a:lnTo>
                  <a:pt x="364674" y="315068"/>
                </a:lnTo>
                <a:close/>
                <a:moveTo>
                  <a:pt x="1352883" y="13393"/>
                </a:moveTo>
                <a:lnTo>
                  <a:pt x="1377553" y="13393"/>
                </a:lnTo>
                <a:lnTo>
                  <a:pt x="1377553" y="67314"/>
                </a:lnTo>
                <a:lnTo>
                  <a:pt x="1352883" y="67314"/>
                </a:lnTo>
                <a:close/>
                <a:moveTo>
                  <a:pt x="1153849" y="13040"/>
                </a:moveTo>
                <a:lnTo>
                  <a:pt x="1254290" y="13040"/>
                </a:lnTo>
                <a:lnTo>
                  <a:pt x="1254290" y="98679"/>
                </a:lnTo>
                <a:lnTo>
                  <a:pt x="1153849" y="98679"/>
                </a:lnTo>
                <a:close/>
                <a:moveTo>
                  <a:pt x="18678" y="13040"/>
                </a:moveTo>
                <a:lnTo>
                  <a:pt x="43348" y="13040"/>
                </a:lnTo>
                <a:lnTo>
                  <a:pt x="43348" y="66961"/>
                </a:lnTo>
                <a:lnTo>
                  <a:pt x="18678" y="66961"/>
                </a:lnTo>
                <a:close/>
                <a:moveTo>
                  <a:pt x="662387" y="5639"/>
                </a:moveTo>
                <a:lnTo>
                  <a:pt x="685295" y="15507"/>
                </a:lnTo>
                <a:lnTo>
                  <a:pt x="652519" y="93041"/>
                </a:lnTo>
                <a:lnTo>
                  <a:pt x="756837" y="291103"/>
                </a:lnTo>
                <a:lnTo>
                  <a:pt x="735339" y="302733"/>
                </a:lnTo>
                <a:lnTo>
                  <a:pt x="640185" y="121939"/>
                </a:lnTo>
                <a:lnTo>
                  <a:pt x="562651" y="304496"/>
                </a:lnTo>
                <a:lnTo>
                  <a:pt x="540096" y="294628"/>
                </a:lnTo>
                <a:close/>
                <a:moveTo>
                  <a:pt x="1701346" y="3877"/>
                </a:moveTo>
                <a:lnTo>
                  <a:pt x="1726015" y="3877"/>
                </a:lnTo>
                <a:lnTo>
                  <a:pt x="1726015" y="58150"/>
                </a:lnTo>
                <a:lnTo>
                  <a:pt x="1827866" y="58150"/>
                </a:lnTo>
                <a:lnTo>
                  <a:pt x="1827866" y="82820"/>
                </a:lnTo>
                <a:lnTo>
                  <a:pt x="1787690" y="82820"/>
                </a:lnTo>
                <a:cubicBezTo>
                  <a:pt x="1781545" y="109061"/>
                  <a:pt x="1773659" y="133408"/>
                  <a:pt x="1764033" y="155860"/>
                </a:cubicBezTo>
                <a:cubicBezTo>
                  <a:pt x="1754408" y="178313"/>
                  <a:pt x="1742910" y="198959"/>
                  <a:pt x="1729540" y="217799"/>
                </a:cubicBezTo>
                <a:cubicBezTo>
                  <a:pt x="1753798" y="245934"/>
                  <a:pt x="1784929" y="271426"/>
                  <a:pt x="1822932" y="294275"/>
                </a:cubicBezTo>
                <a:lnTo>
                  <a:pt x="1810245" y="315421"/>
                </a:lnTo>
                <a:cubicBezTo>
                  <a:pt x="1771772" y="292219"/>
                  <a:pt x="1739819" y="266375"/>
                  <a:pt x="1714386" y="237887"/>
                </a:cubicBezTo>
                <a:cubicBezTo>
                  <a:pt x="1701529" y="253365"/>
                  <a:pt x="1687153" y="267608"/>
                  <a:pt x="1671257" y="280619"/>
                </a:cubicBezTo>
                <a:cubicBezTo>
                  <a:pt x="1655362" y="293629"/>
                  <a:pt x="1637902" y="305582"/>
                  <a:pt x="1618878" y="316478"/>
                </a:cubicBezTo>
                <a:lnTo>
                  <a:pt x="1606543" y="294980"/>
                </a:lnTo>
                <a:cubicBezTo>
                  <a:pt x="1625200" y="284437"/>
                  <a:pt x="1642160" y="272836"/>
                  <a:pt x="1657425" y="260178"/>
                </a:cubicBezTo>
                <a:cubicBezTo>
                  <a:pt x="1672689" y="247520"/>
                  <a:pt x="1686390" y="233629"/>
                  <a:pt x="1698526" y="218504"/>
                </a:cubicBezTo>
                <a:cubicBezTo>
                  <a:pt x="1683563" y="198952"/>
                  <a:pt x="1671111" y="177879"/>
                  <a:pt x="1661169" y="155288"/>
                </a:cubicBezTo>
                <a:cubicBezTo>
                  <a:pt x="1651228" y="132696"/>
                  <a:pt x="1643710" y="108540"/>
                  <a:pt x="1638614" y="82820"/>
                </a:cubicBezTo>
                <a:lnTo>
                  <a:pt x="1599847" y="82820"/>
                </a:lnTo>
                <a:lnTo>
                  <a:pt x="1599847" y="58150"/>
                </a:lnTo>
                <a:lnTo>
                  <a:pt x="1701346" y="58150"/>
                </a:lnTo>
                <a:close/>
                <a:moveTo>
                  <a:pt x="293837" y="3525"/>
                </a:moveTo>
                <a:lnTo>
                  <a:pt x="318506" y="3525"/>
                </a:lnTo>
                <a:lnTo>
                  <a:pt x="318506" y="72952"/>
                </a:lnTo>
                <a:lnTo>
                  <a:pt x="346348" y="72952"/>
                </a:lnTo>
                <a:lnTo>
                  <a:pt x="346348" y="97622"/>
                </a:lnTo>
                <a:lnTo>
                  <a:pt x="318506" y="97622"/>
                </a:lnTo>
                <a:lnTo>
                  <a:pt x="318506" y="171984"/>
                </a:lnTo>
                <a:lnTo>
                  <a:pt x="342824" y="164583"/>
                </a:lnTo>
                <a:lnTo>
                  <a:pt x="349872" y="188195"/>
                </a:lnTo>
                <a:lnTo>
                  <a:pt x="318506" y="198063"/>
                </a:lnTo>
                <a:lnTo>
                  <a:pt x="318506" y="316478"/>
                </a:lnTo>
                <a:lnTo>
                  <a:pt x="293837" y="316478"/>
                </a:lnTo>
                <a:lnTo>
                  <a:pt x="293837" y="205464"/>
                </a:lnTo>
                <a:lnTo>
                  <a:pt x="261766" y="215332"/>
                </a:lnTo>
                <a:lnTo>
                  <a:pt x="254365" y="191720"/>
                </a:lnTo>
                <a:lnTo>
                  <a:pt x="293837" y="179737"/>
                </a:lnTo>
                <a:lnTo>
                  <a:pt x="293837" y="97622"/>
                </a:lnTo>
                <a:lnTo>
                  <a:pt x="261413" y="97622"/>
                </a:lnTo>
                <a:lnTo>
                  <a:pt x="261413" y="72952"/>
                </a:lnTo>
                <a:lnTo>
                  <a:pt x="293837" y="72952"/>
                </a:lnTo>
                <a:close/>
                <a:moveTo>
                  <a:pt x="1472708" y="0"/>
                </a:moveTo>
                <a:lnTo>
                  <a:pt x="1497377" y="0"/>
                </a:lnTo>
                <a:lnTo>
                  <a:pt x="1497377" y="50397"/>
                </a:lnTo>
                <a:lnTo>
                  <a:pt x="1571034" y="50397"/>
                </a:lnTo>
                <a:lnTo>
                  <a:pt x="1571034" y="75067"/>
                </a:lnTo>
                <a:lnTo>
                  <a:pt x="1497377" y="75067"/>
                </a:lnTo>
                <a:lnTo>
                  <a:pt x="1497377" y="127226"/>
                </a:lnTo>
                <a:lnTo>
                  <a:pt x="1553413" y="127226"/>
                </a:lnTo>
                <a:lnTo>
                  <a:pt x="1553413" y="285112"/>
                </a:lnTo>
                <a:lnTo>
                  <a:pt x="1528743" y="285112"/>
                </a:lnTo>
                <a:lnTo>
                  <a:pt x="1528743" y="151896"/>
                </a:lnTo>
                <a:lnTo>
                  <a:pt x="1497377" y="151896"/>
                </a:lnTo>
                <a:lnTo>
                  <a:pt x="1497377" y="312601"/>
                </a:lnTo>
                <a:lnTo>
                  <a:pt x="1472708" y="312601"/>
                </a:lnTo>
                <a:lnTo>
                  <a:pt x="1472708" y="151896"/>
                </a:lnTo>
                <a:lnTo>
                  <a:pt x="1440989" y="151896"/>
                </a:lnTo>
                <a:lnTo>
                  <a:pt x="1440989" y="285465"/>
                </a:lnTo>
                <a:lnTo>
                  <a:pt x="1416320" y="285465"/>
                </a:lnTo>
                <a:lnTo>
                  <a:pt x="1416320" y="127226"/>
                </a:lnTo>
                <a:lnTo>
                  <a:pt x="1472708" y="127226"/>
                </a:lnTo>
                <a:lnTo>
                  <a:pt x="1472708" y="75067"/>
                </a:lnTo>
                <a:lnTo>
                  <a:pt x="1400108" y="75067"/>
                </a:lnTo>
                <a:lnTo>
                  <a:pt x="1400108" y="50397"/>
                </a:lnTo>
                <a:lnTo>
                  <a:pt x="1472708" y="50397"/>
                </a:lnTo>
                <a:close/>
              </a:path>
            </a:pathLst>
          </a:custGeom>
          <a:solidFill>
            <a:srgbClr val="F4E09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F4E09B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5BE7CF51-83FB-426B-8FB0-1B4B99E1C06A}"/>
              </a:ext>
            </a:extLst>
          </p:cNvPr>
          <p:cNvSpPr txBox="1"/>
          <p:nvPr/>
        </p:nvSpPr>
        <p:spPr>
          <a:xfrm>
            <a:off x="6817227" y="4953479"/>
            <a:ext cx="1139715" cy="251631"/>
          </a:xfrm>
          <a:custGeom>
            <a:avLst/>
            <a:gdLst/>
            <a:ahLst/>
            <a:cxnLst/>
            <a:rect l="l" t="t" r="r" b="b"/>
            <a:pathLst>
              <a:path w="1139715" h="251631">
                <a:moveTo>
                  <a:pt x="838201" y="214979"/>
                </a:moveTo>
                <a:lnTo>
                  <a:pt x="864633" y="214979"/>
                </a:lnTo>
                <a:lnTo>
                  <a:pt x="864633" y="249164"/>
                </a:lnTo>
                <a:lnTo>
                  <a:pt x="838201" y="249164"/>
                </a:lnTo>
                <a:close/>
                <a:moveTo>
                  <a:pt x="523876" y="214979"/>
                </a:moveTo>
                <a:lnTo>
                  <a:pt x="550308" y="214979"/>
                </a:lnTo>
                <a:lnTo>
                  <a:pt x="550308" y="249164"/>
                </a:lnTo>
                <a:lnTo>
                  <a:pt x="523876" y="249164"/>
                </a:lnTo>
                <a:close/>
                <a:moveTo>
                  <a:pt x="1082975" y="24670"/>
                </a:moveTo>
                <a:cubicBezTo>
                  <a:pt x="1073121" y="24758"/>
                  <a:pt x="1065779" y="27929"/>
                  <a:pt x="1060948" y="34185"/>
                </a:cubicBezTo>
                <a:cubicBezTo>
                  <a:pt x="1056117" y="40441"/>
                  <a:pt x="1053709" y="49251"/>
                  <a:pt x="1053723" y="60617"/>
                </a:cubicBezTo>
                <a:lnTo>
                  <a:pt x="1053723" y="191014"/>
                </a:lnTo>
                <a:cubicBezTo>
                  <a:pt x="1053709" y="202211"/>
                  <a:pt x="1056117" y="210919"/>
                  <a:pt x="1060948" y="217138"/>
                </a:cubicBezTo>
                <a:cubicBezTo>
                  <a:pt x="1065779" y="223356"/>
                  <a:pt x="1073121" y="226514"/>
                  <a:pt x="1082975" y="226609"/>
                </a:cubicBezTo>
                <a:cubicBezTo>
                  <a:pt x="1092982" y="226514"/>
                  <a:pt x="1100368" y="223356"/>
                  <a:pt x="1105133" y="217138"/>
                </a:cubicBezTo>
                <a:cubicBezTo>
                  <a:pt x="1109898" y="210919"/>
                  <a:pt x="1112263" y="202211"/>
                  <a:pt x="1112226" y="191014"/>
                </a:cubicBezTo>
                <a:lnTo>
                  <a:pt x="1112226" y="60617"/>
                </a:lnTo>
                <a:cubicBezTo>
                  <a:pt x="1112263" y="49251"/>
                  <a:pt x="1109898" y="40441"/>
                  <a:pt x="1105133" y="34185"/>
                </a:cubicBezTo>
                <a:cubicBezTo>
                  <a:pt x="1100368" y="27929"/>
                  <a:pt x="1092982" y="24758"/>
                  <a:pt x="1082975" y="24670"/>
                </a:cubicBezTo>
                <a:close/>
                <a:moveTo>
                  <a:pt x="187625" y="24670"/>
                </a:moveTo>
                <a:cubicBezTo>
                  <a:pt x="177771" y="24758"/>
                  <a:pt x="170429" y="27929"/>
                  <a:pt x="165598" y="34185"/>
                </a:cubicBezTo>
                <a:cubicBezTo>
                  <a:pt x="160767" y="40441"/>
                  <a:pt x="158359" y="49251"/>
                  <a:pt x="158373" y="60617"/>
                </a:cubicBezTo>
                <a:lnTo>
                  <a:pt x="158373" y="191014"/>
                </a:lnTo>
                <a:cubicBezTo>
                  <a:pt x="158359" y="202211"/>
                  <a:pt x="160767" y="210919"/>
                  <a:pt x="165598" y="217138"/>
                </a:cubicBezTo>
                <a:cubicBezTo>
                  <a:pt x="170429" y="223356"/>
                  <a:pt x="177771" y="226514"/>
                  <a:pt x="187625" y="226609"/>
                </a:cubicBezTo>
                <a:cubicBezTo>
                  <a:pt x="197632" y="226514"/>
                  <a:pt x="205018" y="223356"/>
                  <a:pt x="209783" y="217138"/>
                </a:cubicBezTo>
                <a:cubicBezTo>
                  <a:pt x="214549" y="210919"/>
                  <a:pt x="216913" y="202211"/>
                  <a:pt x="216876" y="191014"/>
                </a:cubicBezTo>
                <a:lnTo>
                  <a:pt x="216876" y="60617"/>
                </a:lnTo>
                <a:cubicBezTo>
                  <a:pt x="216913" y="49251"/>
                  <a:pt x="214549" y="40441"/>
                  <a:pt x="209783" y="34185"/>
                </a:cubicBezTo>
                <a:cubicBezTo>
                  <a:pt x="205018" y="27929"/>
                  <a:pt x="197632" y="24758"/>
                  <a:pt x="187625" y="24670"/>
                </a:cubicBezTo>
                <a:close/>
                <a:moveTo>
                  <a:pt x="639529" y="2467"/>
                </a:moveTo>
                <a:lnTo>
                  <a:pt x="658560" y="2467"/>
                </a:lnTo>
                <a:lnTo>
                  <a:pt x="658560" y="249164"/>
                </a:lnTo>
                <a:lnTo>
                  <a:pt x="631423" y="249164"/>
                </a:lnTo>
                <a:lnTo>
                  <a:pt x="631423" y="47225"/>
                </a:lnTo>
                <a:cubicBezTo>
                  <a:pt x="626805" y="50088"/>
                  <a:pt x="621592" y="52467"/>
                  <a:pt x="615784" y="54361"/>
                </a:cubicBezTo>
                <a:cubicBezTo>
                  <a:pt x="609976" y="56256"/>
                  <a:pt x="603794" y="57401"/>
                  <a:pt x="597238" y="57797"/>
                </a:cubicBezTo>
                <a:lnTo>
                  <a:pt x="597238" y="35242"/>
                </a:lnTo>
                <a:cubicBezTo>
                  <a:pt x="610322" y="34493"/>
                  <a:pt x="619925" y="31057"/>
                  <a:pt x="626048" y="24934"/>
                </a:cubicBezTo>
                <a:cubicBezTo>
                  <a:pt x="632172" y="18810"/>
                  <a:pt x="636665" y="11321"/>
                  <a:pt x="639529" y="2467"/>
                </a:cubicBezTo>
                <a:close/>
                <a:moveTo>
                  <a:pt x="388764" y="2467"/>
                </a:moveTo>
                <a:lnTo>
                  <a:pt x="500483" y="2467"/>
                </a:lnTo>
                <a:lnTo>
                  <a:pt x="500483" y="26432"/>
                </a:lnTo>
                <a:lnTo>
                  <a:pt x="437046" y="249164"/>
                </a:lnTo>
                <a:lnTo>
                  <a:pt x="409557" y="249164"/>
                </a:lnTo>
                <a:lnTo>
                  <a:pt x="472641" y="27136"/>
                </a:lnTo>
                <a:lnTo>
                  <a:pt x="388764" y="27136"/>
                </a:lnTo>
                <a:close/>
                <a:moveTo>
                  <a:pt x="325204" y="2467"/>
                </a:moveTo>
                <a:lnTo>
                  <a:pt x="344235" y="2467"/>
                </a:lnTo>
                <a:lnTo>
                  <a:pt x="344235" y="249164"/>
                </a:lnTo>
                <a:lnTo>
                  <a:pt x="317098" y="249164"/>
                </a:lnTo>
                <a:lnTo>
                  <a:pt x="317098" y="47225"/>
                </a:lnTo>
                <a:cubicBezTo>
                  <a:pt x="312480" y="50088"/>
                  <a:pt x="307267" y="52467"/>
                  <a:pt x="301459" y="54361"/>
                </a:cubicBezTo>
                <a:cubicBezTo>
                  <a:pt x="295651" y="56256"/>
                  <a:pt x="289469" y="57401"/>
                  <a:pt x="282913" y="57797"/>
                </a:cubicBezTo>
                <a:lnTo>
                  <a:pt x="282913" y="35242"/>
                </a:lnTo>
                <a:cubicBezTo>
                  <a:pt x="295997" y="34493"/>
                  <a:pt x="305600" y="31057"/>
                  <a:pt x="311724" y="24934"/>
                </a:cubicBezTo>
                <a:cubicBezTo>
                  <a:pt x="317847" y="18810"/>
                  <a:pt x="322340" y="11321"/>
                  <a:pt x="325204" y="2467"/>
                </a:cubicBezTo>
                <a:close/>
                <a:moveTo>
                  <a:pt x="1082975" y="0"/>
                </a:moveTo>
                <a:cubicBezTo>
                  <a:pt x="1101991" y="227"/>
                  <a:pt x="1116205" y="5851"/>
                  <a:pt x="1125618" y="16872"/>
                </a:cubicBezTo>
                <a:cubicBezTo>
                  <a:pt x="1135031" y="27893"/>
                  <a:pt x="1139730" y="42944"/>
                  <a:pt x="1139715" y="62027"/>
                </a:cubicBezTo>
                <a:lnTo>
                  <a:pt x="1139715" y="189252"/>
                </a:lnTo>
                <a:cubicBezTo>
                  <a:pt x="1139730" y="208349"/>
                  <a:pt x="1135031" y="223459"/>
                  <a:pt x="1125618" y="234583"/>
                </a:cubicBezTo>
                <a:cubicBezTo>
                  <a:pt x="1116205" y="245706"/>
                  <a:pt x="1101991" y="251389"/>
                  <a:pt x="1082975" y="251631"/>
                </a:cubicBezTo>
                <a:cubicBezTo>
                  <a:pt x="1064127" y="251389"/>
                  <a:pt x="1050016" y="245706"/>
                  <a:pt x="1040640" y="234583"/>
                </a:cubicBezTo>
                <a:cubicBezTo>
                  <a:pt x="1031264" y="223459"/>
                  <a:pt x="1026579" y="208349"/>
                  <a:pt x="1026587" y="189252"/>
                </a:cubicBezTo>
                <a:lnTo>
                  <a:pt x="1026587" y="62027"/>
                </a:lnTo>
                <a:cubicBezTo>
                  <a:pt x="1026579" y="42944"/>
                  <a:pt x="1031264" y="27893"/>
                  <a:pt x="1040640" y="16872"/>
                </a:cubicBezTo>
                <a:cubicBezTo>
                  <a:pt x="1050016" y="5851"/>
                  <a:pt x="1064127" y="227"/>
                  <a:pt x="1082975" y="0"/>
                </a:cubicBezTo>
                <a:close/>
                <a:moveTo>
                  <a:pt x="949272" y="0"/>
                </a:moveTo>
                <a:cubicBezTo>
                  <a:pt x="968244" y="227"/>
                  <a:pt x="982283" y="5851"/>
                  <a:pt x="991387" y="16872"/>
                </a:cubicBezTo>
                <a:cubicBezTo>
                  <a:pt x="1000491" y="27893"/>
                  <a:pt x="1005014" y="42944"/>
                  <a:pt x="1004955" y="62027"/>
                </a:cubicBezTo>
                <a:lnTo>
                  <a:pt x="1004955" y="68370"/>
                </a:lnTo>
                <a:cubicBezTo>
                  <a:pt x="1004941" y="81124"/>
                  <a:pt x="1002415" y="91829"/>
                  <a:pt x="997378" y="100485"/>
                </a:cubicBezTo>
                <a:cubicBezTo>
                  <a:pt x="992341" y="109141"/>
                  <a:pt x="984882" y="115353"/>
                  <a:pt x="974999" y="119119"/>
                </a:cubicBezTo>
                <a:cubicBezTo>
                  <a:pt x="985344" y="123099"/>
                  <a:pt x="992936" y="129501"/>
                  <a:pt x="997775" y="138327"/>
                </a:cubicBezTo>
                <a:cubicBezTo>
                  <a:pt x="1002613" y="147152"/>
                  <a:pt x="1005007" y="157783"/>
                  <a:pt x="1004955" y="170221"/>
                </a:cubicBezTo>
                <a:lnTo>
                  <a:pt x="1004955" y="189252"/>
                </a:lnTo>
                <a:cubicBezTo>
                  <a:pt x="1005014" y="208349"/>
                  <a:pt x="1000491" y="223459"/>
                  <a:pt x="991387" y="234583"/>
                </a:cubicBezTo>
                <a:cubicBezTo>
                  <a:pt x="982283" y="245706"/>
                  <a:pt x="968244" y="251389"/>
                  <a:pt x="949272" y="251631"/>
                </a:cubicBezTo>
                <a:cubicBezTo>
                  <a:pt x="930469" y="251389"/>
                  <a:pt x="916533" y="245706"/>
                  <a:pt x="907466" y="234583"/>
                </a:cubicBezTo>
                <a:cubicBezTo>
                  <a:pt x="898398" y="223459"/>
                  <a:pt x="893890" y="208349"/>
                  <a:pt x="893942" y="189252"/>
                </a:cubicBezTo>
                <a:lnTo>
                  <a:pt x="893942" y="172336"/>
                </a:lnTo>
                <a:lnTo>
                  <a:pt x="919669" y="172336"/>
                </a:lnTo>
                <a:lnTo>
                  <a:pt x="919669" y="191014"/>
                </a:lnTo>
                <a:cubicBezTo>
                  <a:pt x="919639" y="202211"/>
                  <a:pt x="921989" y="210919"/>
                  <a:pt x="926717" y="217138"/>
                </a:cubicBezTo>
                <a:cubicBezTo>
                  <a:pt x="931445" y="223356"/>
                  <a:pt x="938729" y="226514"/>
                  <a:pt x="948567" y="226609"/>
                </a:cubicBezTo>
                <a:cubicBezTo>
                  <a:pt x="958560" y="226587"/>
                  <a:pt x="965888" y="223371"/>
                  <a:pt x="970550" y="216961"/>
                </a:cubicBezTo>
                <a:cubicBezTo>
                  <a:pt x="975212" y="210552"/>
                  <a:pt x="977518" y="201080"/>
                  <a:pt x="977466" y="188547"/>
                </a:cubicBezTo>
                <a:lnTo>
                  <a:pt x="977466" y="169516"/>
                </a:lnTo>
                <a:cubicBezTo>
                  <a:pt x="977474" y="157394"/>
                  <a:pt x="974904" y="148334"/>
                  <a:pt x="969757" y="142335"/>
                </a:cubicBezTo>
                <a:cubicBezTo>
                  <a:pt x="964610" y="136337"/>
                  <a:pt x="956842" y="133180"/>
                  <a:pt x="946453" y="132864"/>
                </a:cubicBezTo>
                <a:lnTo>
                  <a:pt x="931651" y="132864"/>
                </a:lnTo>
                <a:lnTo>
                  <a:pt x="931651" y="108194"/>
                </a:lnTo>
                <a:lnTo>
                  <a:pt x="947862" y="108194"/>
                </a:lnTo>
                <a:cubicBezTo>
                  <a:pt x="957114" y="107820"/>
                  <a:pt x="964338" y="104780"/>
                  <a:pt x="969537" y="99075"/>
                </a:cubicBezTo>
                <a:cubicBezTo>
                  <a:pt x="974735" y="93370"/>
                  <a:pt x="977378" y="85132"/>
                  <a:pt x="977466" y="74361"/>
                </a:cubicBezTo>
                <a:lnTo>
                  <a:pt x="977466" y="63084"/>
                </a:lnTo>
                <a:cubicBezTo>
                  <a:pt x="977518" y="50382"/>
                  <a:pt x="975212" y="40808"/>
                  <a:pt x="970550" y="34361"/>
                </a:cubicBezTo>
                <a:cubicBezTo>
                  <a:pt x="965888" y="27915"/>
                  <a:pt x="958560" y="24684"/>
                  <a:pt x="948567" y="24670"/>
                </a:cubicBezTo>
                <a:cubicBezTo>
                  <a:pt x="938729" y="24780"/>
                  <a:pt x="931445" y="27996"/>
                  <a:pt x="926717" y="34317"/>
                </a:cubicBezTo>
                <a:cubicBezTo>
                  <a:pt x="921989" y="40639"/>
                  <a:pt x="919639" y="49405"/>
                  <a:pt x="919669" y="60617"/>
                </a:cubicBezTo>
                <a:lnTo>
                  <a:pt x="919669" y="73304"/>
                </a:lnTo>
                <a:lnTo>
                  <a:pt x="893942" y="73304"/>
                </a:lnTo>
                <a:lnTo>
                  <a:pt x="893942" y="62027"/>
                </a:lnTo>
                <a:cubicBezTo>
                  <a:pt x="893890" y="42944"/>
                  <a:pt x="898398" y="27893"/>
                  <a:pt x="907466" y="16872"/>
                </a:cubicBezTo>
                <a:cubicBezTo>
                  <a:pt x="916533" y="5851"/>
                  <a:pt x="930469" y="227"/>
                  <a:pt x="949272" y="0"/>
                </a:cubicBezTo>
                <a:close/>
                <a:moveTo>
                  <a:pt x="760182" y="0"/>
                </a:moveTo>
                <a:cubicBezTo>
                  <a:pt x="779308" y="242"/>
                  <a:pt x="793391" y="5925"/>
                  <a:pt x="802429" y="17048"/>
                </a:cubicBezTo>
                <a:cubicBezTo>
                  <a:pt x="811467" y="28172"/>
                  <a:pt x="815946" y="43282"/>
                  <a:pt x="815865" y="62379"/>
                </a:cubicBezTo>
                <a:cubicBezTo>
                  <a:pt x="815431" y="80768"/>
                  <a:pt x="811079" y="96788"/>
                  <a:pt x="802809" y="110441"/>
                </a:cubicBezTo>
                <a:cubicBezTo>
                  <a:pt x="794539" y="124094"/>
                  <a:pt x="784955" y="136590"/>
                  <a:pt x="774059" y="147930"/>
                </a:cubicBezTo>
                <a:cubicBezTo>
                  <a:pt x="763162" y="159270"/>
                  <a:pt x="753556" y="170665"/>
                  <a:pt x="745242" y="182115"/>
                </a:cubicBezTo>
                <a:cubicBezTo>
                  <a:pt x="736928" y="193566"/>
                  <a:pt x="732510" y="206282"/>
                  <a:pt x="731988" y="220265"/>
                </a:cubicBezTo>
                <a:lnTo>
                  <a:pt x="731988" y="224142"/>
                </a:lnTo>
                <a:lnTo>
                  <a:pt x="813046" y="224142"/>
                </a:lnTo>
                <a:lnTo>
                  <a:pt x="813046" y="249164"/>
                </a:lnTo>
                <a:lnTo>
                  <a:pt x="704851" y="249164"/>
                </a:lnTo>
                <a:lnTo>
                  <a:pt x="704851" y="228019"/>
                </a:lnTo>
                <a:cubicBezTo>
                  <a:pt x="705286" y="208414"/>
                  <a:pt x="709636" y="191896"/>
                  <a:pt x="717902" y="178464"/>
                </a:cubicBezTo>
                <a:cubicBezTo>
                  <a:pt x="726167" y="165033"/>
                  <a:pt x="735738" y="152843"/>
                  <a:pt x="746614" y="141895"/>
                </a:cubicBezTo>
                <a:cubicBezTo>
                  <a:pt x="757489" y="130947"/>
                  <a:pt x="767060" y="119396"/>
                  <a:pt x="775325" y="107242"/>
                </a:cubicBezTo>
                <a:cubicBezTo>
                  <a:pt x="783591" y="95088"/>
                  <a:pt x="787941" y="80486"/>
                  <a:pt x="788376" y="63436"/>
                </a:cubicBezTo>
                <a:cubicBezTo>
                  <a:pt x="788449" y="50720"/>
                  <a:pt x="786188" y="41087"/>
                  <a:pt x="781592" y="34537"/>
                </a:cubicBezTo>
                <a:cubicBezTo>
                  <a:pt x="776996" y="27988"/>
                  <a:pt x="769624" y="24699"/>
                  <a:pt x="759477" y="24670"/>
                </a:cubicBezTo>
                <a:cubicBezTo>
                  <a:pt x="749484" y="24816"/>
                  <a:pt x="742157" y="28135"/>
                  <a:pt x="737495" y="34626"/>
                </a:cubicBezTo>
                <a:cubicBezTo>
                  <a:pt x="732832" y="41116"/>
                  <a:pt x="730527" y="49897"/>
                  <a:pt x="730578" y="60969"/>
                </a:cubicBezTo>
                <a:lnTo>
                  <a:pt x="730578" y="82820"/>
                </a:lnTo>
                <a:lnTo>
                  <a:pt x="704851" y="82820"/>
                </a:lnTo>
                <a:lnTo>
                  <a:pt x="704851" y="62731"/>
                </a:lnTo>
                <a:cubicBezTo>
                  <a:pt x="704778" y="43620"/>
                  <a:pt x="709242" y="28451"/>
                  <a:pt x="718243" y="17225"/>
                </a:cubicBezTo>
                <a:cubicBezTo>
                  <a:pt x="727245" y="5998"/>
                  <a:pt x="741224" y="257"/>
                  <a:pt x="760182" y="0"/>
                </a:cubicBezTo>
                <a:close/>
                <a:moveTo>
                  <a:pt x="187625" y="0"/>
                </a:moveTo>
                <a:cubicBezTo>
                  <a:pt x="206641" y="227"/>
                  <a:pt x="220855" y="5851"/>
                  <a:pt x="230268" y="16872"/>
                </a:cubicBezTo>
                <a:cubicBezTo>
                  <a:pt x="239681" y="27893"/>
                  <a:pt x="244380" y="42944"/>
                  <a:pt x="244365" y="62027"/>
                </a:cubicBezTo>
                <a:lnTo>
                  <a:pt x="244365" y="189252"/>
                </a:lnTo>
                <a:cubicBezTo>
                  <a:pt x="244380" y="208349"/>
                  <a:pt x="239681" y="223459"/>
                  <a:pt x="230268" y="234583"/>
                </a:cubicBezTo>
                <a:cubicBezTo>
                  <a:pt x="220855" y="245706"/>
                  <a:pt x="206641" y="251389"/>
                  <a:pt x="187625" y="251631"/>
                </a:cubicBezTo>
                <a:cubicBezTo>
                  <a:pt x="168777" y="251389"/>
                  <a:pt x="154666" y="245706"/>
                  <a:pt x="145290" y="234583"/>
                </a:cubicBezTo>
                <a:cubicBezTo>
                  <a:pt x="135914" y="223459"/>
                  <a:pt x="131229" y="208349"/>
                  <a:pt x="131237" y="189252"/>
                </a:cubicBezTo>
                <a:lnTo>
                  <a:pt x="131237" y="62027"/>
                </a:lnTo>
                <a:cubicBezTo>
                  <a:pt x="131229" y="42944"/>
                  <a:pt x="135914" y="27893"/>
                  <a:pt x="145290" y="16872"/>
                </a:cubicBezTo>
                <a:cubicBezTo>
                  <a:pt x="154666" y="5851"/>
                  <a:pt x="168777" y="227"/>
                  <a:pt x="187625" y="0"/>
                </a:cubicBezTo>
                <a:close/>
                <a:moveTo>
                  <a:pt x="55332" y="0"/>
                </a:moveTo>
                <a:cubicBezTo>
                  <a:pt x="74458" y="242"/>
                  <a:pt x="88541" y="5925"/>
                  <a:pt x="97579" y="17048"/>
                </a:cubicBezTo>
                <a:cubicBezTo>
                  <a:pt x="106617" y="28172"/>
                  <a:pt x="111096" y="43282"/>
                  <a:pt x="111015" y="62379"/>
                </a:cubicBezTo>
                <a:cubicBezTo>
                  <a:pt x="110581" y="80768"/>
                  <a:pt x="106229" y="96788"/>
                  <a:pt x="97959" y="110441"/>
                </a:cubicBezTo>
                <a:cubicBezTo>
                  <a:pt x="89689" y="124094"/>
                  <a:pt x="80105" y="136590"/>
                  <a:pt x="69209" y="147930"/>
                </a:cubicBezTo>
                <a:cubicBezTo>
                  <a:pt x="58312" y="159270"/>
                  <a:pt x="48707" y="170665"/>
                  <a:pt x="40392" y="182115"/>
                </a:cubicBezTo>
                <a:cubicBezTo>
                  <a:pt x="32078" y="193566"/>
                  <a:pt x="27660" y="206282"/>
                  <a:pt x="27138" y="220265"/>
                </a:cubicBezTo>
                <a:lnTo>
                  <a:pt x="27138" y="224142"/>
                </a:lnTo>
                <a:lnTo>
                  <a:pt x="108196" y="224142"/>
                </a:lnTo>
                <a:lnTo>
                  <a:pt x="108196" y="249164"/>
                </a:lnTo>
                <a:lnTo>
                  <a:pt x="1" y="249164"/>
                </a:lnTo>
                <a:lnTo>
                  <a:pt x="1" y="228019"/>
                </a:lnTo>
                <a:cubicBezTo>
                  <a:pt x="436" y="208414"/>
                  <a:pt x="4787" y="191896"/>
                  <a:pt x="13052" y="178464"/>
                </a:cubicBezTo>
                <a:cubicBezTo>
                  <a:pt x="21317" y="165033"/>
                  <a:pt x="30888" y="152843"/>
                  <a:pt x="41764" y="141895"/>
                </a:cubicBezTo>
                <a:cubicBezTo>
                  <a:pt x="52639" y="130947"/>
                  <a:pt x="62210" y="119396"/>
                  <a:pt x="70475" y="107242"/>
                </a:cubicBezTo>
                <a:cubicBezTo>
                  <a:pt x="78741" y="95088"/>
                  <a:pt x="83091" y="80486"/>
                  <a:pt x="83526" y="63436"/>
                </a:cubicBezTo>
                <a:cubicBezTo>
                  <a:pt x="83599" y="50720"/>
                  <a:pt x="81338" y="41087"/>
                  <a:pt x="76742" y="34537"/>
                </a:cubicBezTo>
                <a:cubicBezTo>
                  <a:pt x="72146" y="27988"/>
                  <a:pt x="64774" y="24699"/>
                  <a:pt x="54627" y="24670"/>
                </a:cubicBezTo>
                <a:cubicBezTo>
                  <a:pt x="44634" y="24816"/>
                  <a:pt x="37307" y="28135"/>
                  <a:pt x="32645" y="34626"/>
                </a:cubicBezTo>
                <a:cubicBezTo>
                  <a:pt x="27982" y="41116"/>
                  <a:pt x="25677" y="49897"/>
                  <a:pt x="25728" y="60969"/>
                </a:cubicBezTo>
                <a:lnTo>
                  <a:pt x="25728" y="82820"/>
                </a:lnTo>
                <a:lnTo>
                  <a:pt x="1" y="82820"/>
                </a:lnTo>
                <a:lnTo>
                  <a:pt x="1" y="62731"/>
                </a:lnTo>
                <a:cubicBezTo>
                  <a:pt x="-72" y="43620"/>
                  <a:pt x="4392" y="28451"/>
                  <a:pt x="13393" y="17225"/>
                </a:cubicBezTo>
                <a:cubicBezTo>
                  <a:pt x="22395" y="5998"/>
                  <a:pt x="36374" y="257"/>
                  <a:pt x="55332" y="0"/>
                </a:cubicBezTo>
                <a:close/>
              </a:path>
            </a:pathLst>
          </a:custGeom>
          <a:solidFill>
            <a:srgbClr val="F4E09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rgbClr val="F4E09B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xmlns="" id="{85CABE35-C704-4E27-B607-E1DC4D742D0E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8551804" y="4882791"/>
            <a:ext cx="290586" cy="385682"/>
          </a:xfrm>
          <a:custGeom>
            <a:avLst/>
            <a:gdLst>
              <a:gd name="T0" fmla="*/ 1882 w 2006"/>
              <a:gd name="T1" fmla="*/ 1156 h 2667"/>
              <a:gd name="T2" fmla="*/ 1953 w 2006"/>
              <a:gd name="T3" fmla="*/ 1421 h 2667"/>
              <a:gd name="T4" fmla="*/ 1882 w 2006"/>
              <a:gd name="T5" fmla="*/ 1492 h 2667"/>
              <a:gd name="T6" fmla="*/ 291 w 2006"/>
              <a:gd name="T7" fmla="*/ 2613 h 2667"/>
              <a:gd name="T8" fmla="*/ 26 w 2006"/>
              <a:gd name="T9" fmla="*/ 2542 h 2667"/>
              <a:gd name="T10" fmla="*/ 0 w 2006"/>
              <a:gd name="T11" fmla="*/ 2444 h 2667"/>
              <a:gd name="T12" fmla="*/ 2 w 2006"/>
              <a:gd name="T13" fmla="*/ 194 h 2667"/>
              <a:gd name="T14" fmla="*/ 196 w 2006"/>
              <a:gd name="T15" fmla="*/ 0 h 2667"/>
              <a:gd name="T16" fmla="*/ 293 w 2006"/>
              <a:gd name="T17" fmla="*/ 26 h 2667"/>
              <a:gd name="T18" fmla="*/ 1882 w 2006"/>
              <a:gd name="T19" fmla="*/ 1156 h 2667"/>
              <a:gd name="T20" fmla="*/ 1882 w 2006"/>
              <a:gd name="T21" fmla="*/ 1156 h 2667"/>
              <a:gd name="T22" fmla="*/ 1882 w 2006"/>
              <a:gd name="T23" fmla="*/ 1156 h 2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6" h="2667">
                <a:moveTo>
                  <a:pt x="1882" y="1156"/>
                </a:moveTo>
                <a:cubicBezTo>
                  <a:pt x="1974" y="1209"/>
                  <a:pt x="2006" y="1328"/>
                  <a:pt x="1953" y="1421"/>
                </a:cubicBezTo>
                <a:cubicBezTo>
                  <a:pt x="1936" y="1450"/>
                  <a:pt x="1911" y="1475"/>
                  <a:pt x="1882" y="1492"/>
                </a:cubicBezTo>
                <a:cubicBezTo>
                  <a:pt x="291" y="2613"/>
                  <a:pt x="291" y="2613"/>
                  <a:pt x="291" y="2613"/>
                </a:cubicBezTo>
                <a:cubicBezTo>
                  <a:pt x="198" y="2667"/>
                  <a:pt x="80" y="2635"/>
                  <a:pt x="26" y="2542"/>
                </a:cubicBezTo>
                <a:cubicBezTo>
                  <a:pt x="9" y="2512"/>
                  <a:pt x="0" y="2478"/>
                  <a:pt x="0" y="244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87"/>
                  <a:pt x="89" y="0"/>
                  <a:pt x="196" y="0"/>
                </a:cubicBezTo>
                <a:cubicBezTo>
                  <a:pt x="230" y="0"/>
                  <a:pt x="264" y="9"/>
                  <a:pt x="293" y="26"/>
                </a:cubicBezTo>
                <a:lnTo>
                  <a:pt x="1882" y="1156"/>
                </a:lnTo>
                <a:close/>
                <a:moveTo>
                  <a:pt x="1882" y="1156"/>
                </a:moveTo>
                <a:cubicBezTo>
                  <a:pt x="1882" y="1156"/>
                  <a:pt x="1882" y="1156"/>
                  <a:pt x="1882" y="1156"/>
                </a:cubicBezTo>
              </a:path>
            </a:pathLst>
          </a:custGeom>
          <a:solidFill>
            <a:srgbClr val="2624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81E3F375-7C0F-49F9-9A53-C80352A636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977"/>
          <a:stretch/>
        </p:blipFill>
        <p:spPr>
          <a:xfrm>
            <a:off x="245684" y="0"/>
            <a:ext cx="3682601" cy="2173075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DE7859AC-EC99-4876-98C5-0C353304F8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1" r="82356" b="20817"/>
          <a:stretch/>
        </p:blipFill>
        <p:spPr>
          <a:xfrm flipH="1">
            <a:off x="5121817" y="3851618"/>
            <a:ext cx="779979" cy="84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6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EE5B6DB-3157-47E1-8DBA-A77532FA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3"/>
          <a:stretch/>
        </p:blipFill>
        <p:spPr>
          <a:xfrm>
            <a:off x="0" y="0"/>
            <a:ext cx="12192000" cy="72426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78F3842-2D6C-4AD6-90BC-EFE43915360A}"/>
              </a:ext>
            </a:extLst>
          </p:cNvPr>
          <p:cNvSpPr/>
          <p:nvPr/>
        </p:nvSpPr>
        <p:spPr>
          <a:xfrm>
            <a:off x="4559300" y="0"/>
            <a:ext cx="7632700" cy="7226300"/>
          </a:xfrm>
          <a:prstGeom prst="rect">
            <a:avLst/>
          </a:prstGeom>
          <a:solidFill>
            <a:srgbClr val="2E3337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BF4FD2-1DA8-46CA-927B-779E21586AA4}"/>
              </a:ext>
            </a:extLst>
          </p:cNvPr>
          <p:cNvSpPr txBox="1"/>
          <p:nvPr/>
        </p:nvSpPr>
        <p:spPr>
          <a:xfrm>
            <a:off x="5549140" y="1489731"/>
            <a:ext cx="5853114" cy="3189684"/>
          </a:xfrm>
          <a:custGeom>
            <a:avLst/>
            <a:gdLst/>
            <a:ahLst/>
            <a:cxnLst/>
            <a:rect l="l" t="t" r="r" b="b"/>
            <a:pathLst>
              <a:path w="5853114" h="3189684">
                <a:moveTo>
                  <a:pt x="142541" y="3139566"/>
                </a:moveTo>
                <a:cubicBezTo>
                  <a:pt x="161144" y="3154523"/>
                  <a:pt x="175692" y="3167397"/>
                  <a:pt x="186184" y="3178187"/>
                </a:cubicBezTo>
                <a:lnTo>
                  <a:pt x="176920" y="3187451"/>
                </a:lnTo>
                <a:cubicBezTo>
                  <a:pt x="170371" y="3180382"/>
                  <a:pt x="163637" y="3173555"/>
                  <a:pt x="156716" y="3166969"/>
                </a:cubicBezTo>
                <a:cubicBezTo>
                  <a:pt x="149796" y="3160383"/>
                  <a:pt x="142503" y="3153928"/>
                  <a:pt x="134839" y="3147603"/>
                </a:cubicBezTo>
                <a:close/>
                <a:moveTo>
                  <a:pt x="2268029" y="3118804"/>
                </a:moveTo>
                <a:lnTo>
                  <a:pt x="2268029" y="3138673"/>
                </a:lnTo>
                <a:lnTo>
                  <a:pt x="2358108" y="3138673"/>
                </a:lnTo>
                <a:lnTo>
                  <a:pt x="2358108" y="3118804"/>
                </a:lnTo>
                <a:close/>
                <a:moveTo>
                  <a:pt x="1768079" y="3118135"/>
                </a:moveTo>
                <a:lnTo>
                  <a:pt x="1768079" y="3164569"/>
                </a:lnTo>
                <a:lnTo>
                  <a:pt x="1898452" y="3164569"/>
                </a:lnTo>
                <a:lnTo>
                  <a:pt x="1898452" y="3118135"/>
                </a:lnTo>
                <a:close/>
                <a:moveTo>
                  <a:pt x="1756247" y="3107196"/>
                </a:moveTo>
                <a:lnTo>
                  <a:pt x="1910284" y="3107196"/>
                </a:lnTo>
                <a:lnTo>
                  <a:pt x="1910284" y="3188344"/>
                </a:lnTo>
                <a:lnTo>
                  <a:pt x="1898452" y="3188344"/>
                </a:lnTo>
                <a:lnTo>
                  <a:pt x="1898452" y="3175508"/>
                </a:lnTo>
                <a:lnTo>
                  <a:pt x="1768079" y="3175508"/>
                </a:lnTo>
                <a:lnTo>
                  <a:pt x="1768079" y="3188791"/>
                </a:lnTo>
                <a:lnTo>
                  <a:pt x="1756247" y="3188791"/>
                </a:lnTo>
                <a:close/>
                <a:moveTo>
                  <a:pt x="2664507" y="3104405"/>
                </a:moveTo>
                <a:lnTo>
                  <a:pt x="2664507" y="3129074"/>
                </a:lnTo>
                <a:lnTo>
                  <a:pt x="2725453" y="3129074"/>
                </a:lnTo>
                <a:lnTo>
                  <a:pt x="2725453" y="3104405"/>
                </a:lnTo>
                <a:close/>
                <a:moveTo>
                  <a:pt x="2210879" y="3103289"/>
                </a:moveTo>
                <a:cubicBezTo>
                  <a:pt x="2216163" y="3105745"/>
                  <a:pt x="2220144" y="3107419"/>
                  <a:pt x="2222823" y="3108312"/>
                </a:cubicBezTo>
                <a:cubicBezTo>
                  <a:pt x="2216051" y="3132199"/>
                  <a:pt x="2209093" y="3158951"/>
                  <a:pt x="2201950" y="3188568"/>
                </a:cubicBezTo>
                <a:lnTo>
                  <a:pt x="2189002" y="3183991"/>
                </a:lnTo>
                <a:cubicBezTo>
                  <a:pt x="2197038" y="3156979"/>
                  <a:pt x="2204331" y="3130078"/>
                  <a:pt x="2210879" y="3103289"/>
                </a:cubicBezTo>
                <a:close/>
                <a:moveTo>
                  <a:pt x="2889201" y="3093466"/>
                </a:moveTo>
                <a:lnTo>
                  <a:pt x="2889201" y="3155416"/>
                </a:lnTo>
                <a:lnTo>
                  <a:pt x="2946127" y="3155416"/>
                </a:lnTo>
                <a:lnTo>
                  <a:pt x="2946127" y="3093466"/>
                </a:lnTo>
                <a:close/>
                <a:moveTo>
                  <a:pt x="2268029" y="3089113"/>
                </a:moveTo>
                <a:lnTo>
                  <a:pt x="2268029" y="3108758"/>
                </a:lnTo>
                <a:lnTo>
                  <a:pt x="2358108" y="3108758"/>
                </a:lnTo>
                <a:lnTo>
                  <a:pt x="2358108" y="3089113"/>
                </a:lnTo>
                <a:close/>
                <a:moveTo>
                  <a:pt x="2765301" y="3083644"/>
                </a:moveTo>
                <a:lnTo>
                  <a:pt x="2777133" y="3083644"/>
                </a:lnTo>
                <a:lnTo>
                  <a:pt x="2777133" y="3122265"/>
                </a:lnTo>
                <a:cubicBezTo>
                  <a:pt x="2801615" y="3113409"/>
                  <a:pt x="2824088" y="3102880"/>
                  <a:pt x="2844552" y="3090676"/>
                </a:cubicBezTo>
                <a:lnTo>
                  <a:pt x="2851696" y="3101391"/>
                </a:lnTo>
                <a:cubicBezTo>
                  <a:pt x="2826544" y="3114563"/>
                  <a:pt x="2801690" y="3125688"/>
                  <a:pt x="2777133" y="3134766"/>
                </a:cubicBezTo>
                <a:lnTo>
                  <a:pt x="2777133" y="3155863"/>
                </a:lnTo>
                <a:cubicBezTo>
                  <a:pt x="2776687" y="3167025"/>
                  <a:pt x="2782342" y="3172420"/>
                  <a:pt x="2794100" y="3172048"/>
                </a:cubicBezTo>
                <a:lnTo>
                  <a:pt x="2820331" y="3172048"/>
                </a:lnTo>
                <a:cubicBezTo>
                  <a:pt x="2831716" y="3172196"/>
                  <a:pt x="2838190" y="3167880"/>
                  <a:pt x="2839753" y="3159100"/>
                </a:cubicBezTo>
                <a:cubicBezTo>
                  <a:pt x="2841018" y="3153295"/>
                  <a:pt x="2841948" y="3145259"/>
                  <a:pt x="2842543" y="3134989"/>
                </a:cubicBezTo>
                <a:cubicBezTo>
                  <a:pt x="2846710" y="3136701"/>
                  <a:pt x="2850505" y="3138003"/>
                  <a:pt x="2853928" y="3138896"/>
                </a:cubicBezTo>
                <a:cubicBezTo>
                  <a:pt x="2852961" y="3148347"/>
                  <a:pt x="2851845" y="3156049"/>
                  <a:pt x="2850580" y="3162002"/>
                </a:cubicBezTo>
                <a:cubicBezTo>
                  <a:pt x="2847901" y="3176661"/>
                  <a:pt x="2838227" y="3183768"/>
                  <a:pt x="2821558" y="3183321"/>
                </a:cubicBezTo>
                <a:lnTo>
                  <a:pt x="2791532" y="3183321"/>
                </a:lnTo>
                <a:cubicBezTo>
                  <a:pt x="2773598" y="3183768"/>
                  <a:pt x="2764855" y="3175210"/>
                  <a:pt x="2765301" y="3157649"/>
                </a:cubicBezTo>
                <a:close/>
                <a:moveTo>
                  <a:pt x="1114537" y="3081076"/>
                </a:moveTo>
                <a:cubicBezTo>
                  <a:pt x="1109477" y="3089634"/>
                  <a:pt x="1103226" y="3099792"/>
                  <a:pt x="1095785" y="3111549"/>
                </a:cubicBezTo>
                <a:cubicBezTo>
                  <a:pt x="1098984" y="3112963"/>
                  <a:pt x="1103933" y="3115084"/>
                  <a:pt x="1110630" y="3117911"/>
                </a:cubicBezTo>
                <a:cubicBezTo>
                  <a:pt x="1129085" y="3125874"/>
                  <a:pt x="1143335" y="3132050"/>
                  <a:pt x="1153381" y="3136441"/>
                </a:cubicBezTo>
                <a:cubicBezTo>
                  <a:pt x="1173250" y="3121334"/>
                  <a:pt x="1187351" y="3102880"/>
                  <a:pt x="1195686" y="3081076"/>
                </a:cubicBezTo>
                <a:close/>
                <a:moveTo>
                  <a:pt x="2256198" y="3078844"/>
                </a:moveTo>
                <a:lnTo>
                  <a:pt x="2370051" y="3078844"/>
                </a:lnTo>
                <a:lnTo>
                  <a:pt x="2370051" y="3159993"/>
                </a:lnTo>
                <a:cubicBezTo>
                  <a:pt x="2370349" y="3175694"/>
                  <a:pt x="2362498" y="3183842"/>
                  <a:pt x="2346499" y="3184438"/>
                </a:cubicBezTo>
                <a:cubicBezTo>
                  <a:pt x="2343225" y="3184586"/>
                  <a:pt x="2339244" y="3184698"/>
                  <a:pt x="2334556" y="3184772"/>
                </a:cubicBezTo>
                <a:cubicBezTo>
                  <a:pt x="2332249" y="3184847"/>
                  <a:pt x="2329719" y="3184884"/>
                  <a:pt x="2326965" y="3184884"/>
                </a:cubicBezTo>
                <a:cubicBezTo>
                  <a:pt x="2324510" y="3184884"/>
                  <a:pt x="2321198" y="3184884"/>
                  <a:pt x="2317031" y="3184884"/>
                </a:cubicBezTo>
                <a:cubicBezTo>
                  <a:pt x="2316212" y="3179973"/>
                  <a:pt x="2315431" y="3176103"/>
                  <a:pt x="2314687" y="3173275"/>
                </a:cubicBezTo>
                <a:cubicBezTo>
                  <a:pt x="2317143" y="3173424"/>
                  <a:pt x="2320603" y="3173536"/>
                  <a:pt x="2325068" y="3173610"/>
                </a:cubicBezTo>
                <a:cubicBezTo>
                  <a:pt x="2327151" y="3173685"/>
                  <a:pt x="2329570" y="3173722"/>
                  <a:pt x="2332323" y="3173722"/>
                </a:cubicBezTo>
                <a:cubicBezTo>
                  <a:pt x="2334779" y="3173722"/>
                  <a:pt x="2338276" y="3173722"/>
                  <a:pt x="2342815" y="3173722"/>
                </a:cubicBezTo>
                <a:cubicBezTo>
                  <a:pt x="2348620" y="3173796"/>
                  <a:pt x="2352601" y="3172643"/>
                  <a:pt x="2354759" y="3170262"/>
                </a:cubicBezTo>
                <a:cubicBezTo>
                  <a:pt x="2357066" y="3168029"/>
                  <a:pt x="2358182" y="3163974"/>
                  <a:pt x="2358108" y="3158095"/>
                </a:cubicBezTo>
                <a:lnTo>
                  <a:pt x="2358108" y="3148719"/>
                </a:lnTo>
                <a:lnTo>
                  <a:pt x="2268029" y="3148719"/>
                </a:lnTo>
                <a:lnTo>
                  <a:pt x="2268029" y="3188344"/>
                </a:lnTo>
                <a:lnTo>
                  <a:pt x="2256198" y="3188344"/>
                </a:lnTo>
                <a:close/>
                <a:moveTo>
                  <a:pt x="910382" y="3074491"/>
                </a:moveTo>
                <a:lnTo>
                  <a:pt x="921879" y="3078621"/>
                </a:lnTo>
                <a:cubicBezTo>
                  <a:pt x="912577" y="3102954"/>
                  <a:pt x="901676" y="3127771"/>
                  <a:pt x="889174" y="3153072"/>
                </a:cubicBezTo>
                <a:cubicBezTo>
                  <a:pt x="884560" y="3150468"/>
                  <a:pt x="880654" y="3148570"/>
                  <a:pt x="877454" y="3147379"/>
                </a:cubicBezTo>
                <a:cubicBezTo>
                  <a:pt x="891072" y="3122302"/>
                  <a:pt x="902048" y="3098006"/>
                  <a:pt x="910382" y="3074491"/>
                </a:cubicBezTo>
                <a:close/>
                <a:moveTo>
                  <a:pt x="992424" y="3074044"/>
                </a:moveTo>
                <a:cubicBezTo>
                  <a:pt x="1004330" y="3097485"/>
                  <a:pt x="1015864" y="3121260"/>
                  <a:pt x="1027026" y="3145370"/>
                </a:cubicBezTo>
                <a:lnTo>
                  <a:pt x="1015306" y="3151063"/>
                </a:lnTo>
                <a:cubicBezTo>
                  <a:pt x="1004367" y="3125316"/>
                  <a:pt x="993168" y="3101243"/>
                  <a:pt x="981708" y="3078844"/>
                </a:cubicBezTo>
                <a:close/>
                <a:moveTo>
                  <a:pt x="2664507" y="3069691"/>
                </a:moveTo>
                <a:lnTo>
                  <a:pt x="2664507" y="3094359"/>
                </a:lnTo>
                <a:lnTo>
                  <a:pt x="2725453" y="3094359"/>
                </a:lnTo>
                <a:lnTo>
                  <a:pt x="2725453" y="3069691"/>
                </a:lnTo>
                <a:close/>
                <a:moveTo>
                  <a:pt x="1373051" y="3064668"/>
                </a:moveTo>
                <a:cubicBezTo>
                  <a:pt x="1378781" y="3071663"/>
                  <a:pt x="1384139" y="3078584"/>
                  <a:pt x="1389125" y="3085430"/>
                </a:cubicBezTo>
                <a:lnTo>
                  <a:pt x="1380642" y="3090229"/>
                </a:lnTo>
                <a:lnTo>
                  <a:pt x="1483333" y="3090229"/>
                </a:lnTo>
                <a:lnTo>
                  <a:pt x="1483333" y="3101168"/>
                </a:lnTo>
                <a:lnTo>
                  <a:pt x="1380418" y="3101168"/>
                </a:lnTo>
                <a:cubicBezTo>
                  <a:pt x="1387785" y="3115679"/>
                  <a:pt x="1396604" y="3127585"/>
                  <a:pt x="1406873" y="3136887"/>
                </a:cubicBezTo>
                <a:cubicBezTo>
                  <a:pt x="1426890" y="3128032"/>
                  <a:pt x="1443522" y="3120181"/>
                  <a:pt x="1456767" y="3113335"/>
                </a:cubicBezTo>
                <a:lnTo>
                  <a:pt x="1463130" y="3124497"/>
                </a:lnTo>
                <a:cubicBezTo>
                  <a:pt x="1460897" y="3125464"/>
                  <a:pt x="1457623" y="3126916"/>
                  <a:pt x="1453307" y="3128850"/>
                </a:cubicBezTo>
                <a:cubicBezTo>
                  <a:pt x="1438201" y="3135473"/>
                  <a:pt x="1426109" y="3140719"/>
                  <a:pt x="1417030" y="3144589"/>
                </a:cubicBezTo>
                <a:cubicBezTo>
                  <a:pt x="1431839" y="3155379"/>
                  <a:pt x="1453530" y="3163416"/>
                  <a:pt x="1482105" y="3168699"/>
                </a:cubicBezTo>
                <a:cubicBezTo>
                  <a:pt x="1479575" y="3172569"/>
                  <a:pt x="1477157" y="3176885"/>
                  <a:pt x="1474850" y="3181647"/>
                </a:cubicBezTo>
                <a:cubicBezTo>
                  <a:pt x="1424695" y="3171080"/>
                  <a:pt x="1390464" y="3146486"/>
                  <a:pt x="1372159" y="3107866"/>
                </a:cubicBezTo>
                <a:cubicBezTo>
                  <a:pt x="1363154" y="3117316"/>
                  <a:pt x="1352327" y="3126283"/>
                  <a:pt x="1339677" y="3134766"/>
                </a:cubicBezTo>
                <a:lnTo>
                  <a:pt x="1339677" y="3172717"/>
                </a:lnTo>
                <a:cubicBezTo>
                  <a:pt x="1355453" y="3167434"/>
                  <a:pt x="1372605" y="3162039"/>
                  <a:pt x="1391134" y="3156532"/>
                </a:cubicBezTo>
                <a:cubicBezTo>
                  <a:pt x="1391134" y="3160476"/>
                  <a:pt x="1391283" y="3164904"/>
                  <a:pt x="1391581" y="3169815"/>
                </a:cubicBezTo>
                <a:cubicBezTo>
                  <a:pt x="1376549" y="3173759"/>
                  <a:pt x="1361108" y="3178261"/>
                  <a:pt x="1345258" y="3183321"/>
                </a:cubicBezTo>
                <a:cubicBezTo>
                  <a:pt x="1340198" y="3184735"/>
                  <a:pt x="1335472" y="3186707"/>
                  <a:pt x="1331082" y="3189237"/>
                </a:cubicBezTo>
                <a:lnTo>
                  <a:pt x="1324161" y="3179638"/>
                </a:lnTo>
                <a:cubicBezTo>
                  <a:pt x="1327212" y="3176066"/>
                  <a:pt x="1328663" y="3171341"/>
                  <a:pt x="1328515" y="3165462"/>
                </a:cubicBezTo>
                <a:lnTo>
                  <a:pt x="1328515" y="3142133"/>
                </a:lnTo>
                <a:cubicBezTo>
                  <a:pt x="1312069" y="3152179"/>
                  <a:pt x="1294545" y="3160774"/>
                  <a:pt x="1275941" y="3167918"/>
                </a:cubicBezTo>
                <a:cubicBezTo>
                  <a:pt x="1273634" y="3163676"/>
                  <a:pt x="1271179" y="3159732"/>
                  <a:pt x="1268574" y="3156086"/>
                </a:cubicBezTo>
                <a:cubicBezTo>
                  <a:pt x="1309874" y="3142245"/>
                  <a:pt x="1341909" y="3123939"/>
                  <a:pt x="1364680" y="3101168"/>
                </a:cubicBezTo>
                <a:lnTo>
                  <a:pt x="1269802" y="3101168"/>
                </a:lnTo>
                <a:lnTo>
                  <a:pt x="1269802" y="3090229"/>
                </a:lnTo>
                <a:lnTo>
                  <a:pt x="1377405" y="3090229"/>
                </a:lnTo>
                <a:cubicBezTo>
                  <a:pt x="1374056" y="3084946"/>
                  <a:pt x="1369256" y="3078323"/>
                  <a:pt x="1363006" y="3070361"/>
                </a:cubicBezTo>
                <a:close/>
                <a:moveTo>
                  <a:pt x="2996580" y="3063440"/>
                </a:moveTo>
                <a:cubicBezTo>
                  <a:pt x="3006924" y="3076165"/>
                  <a:pt x="3018979" y="3091792"/>
                  <a:pt x="3032745" y="3110321"/>
                </a:cubicBezTo>
                <a:lnTo>
                  <a:pt x="3022699" y="3117911"/>
                </a:lnTo>
                <a:cubicBezTo>
                  <a:pt x="3010421" y="3100275"/>
                  <a:pt x="2998664" y="3084276"/>
                  <a:pt x="2987427" y="3069914"/>
                </a:cubicBezTo>
                <a:close/>
                <a:moveTo>
                  <a:pt x="2652787" y="3059422"/>
                </a:moveTo>
                <a:lnTo>
                  <a:pt x="2737173" y="3059422"/>
                </a:lnTo>
                <a:lnTo>
                  <a:pt x="2737173" y="3163341"/>
                </a:lnTo>
                <a:cubicBezTo>
                  <a:pt x="2737843" y="3177703"/>
                  <a:pt x="2730885" y="3184884"/>
                  <a:pt x="2716300" y="3184884"/>
                </a:cubicBezTo>
                <a:cubicBezTo>
                  <a:pt x="2709454" y="3185182"/>
                  <a:pt x="2702459" y="3185331"/>
                  <a:pt x="2695315" y="3185331"/>
                </a:cubicBezTo>
                <a:cubicBezTo>
                  <a:pt x="2694794" y="3181387"/>
                  <a:pt x="2693938" y="3177443"/>
                  <a:pt x="2692748" y="3173499"/>
                </a:cubicBezTo>
                <a:cubicBezTo>
                  <a:pt x="2698701" y="3173945"/>
                  <a:pt x="2705584" y="3174168"/>
                  <a:pt x="2713398" y="3174168"/>
                </a:cubicBezTo>
                <a:cubicBezTo>
                  <a:pt x="2721806" y="3174466"/>
                  <a:pt x="2725825" y="3171043"/>
                  <a:pt x="2725453" y="3163899"/>
                </a:cubicBezTo>
                <a:lnTo>
                  <a:pt x="2725453" y="3139119"/>
                </a:lnTo>
                <a:lnTo>
                  <a:pt x="2664507" y="3139119"/>
                </a:lnTo>
                <a:lnTo>
                  <a:pt x="2664507" y="3186893"/>
                </a:lnTo>
                <a:lnTo>
                  <a:pt x="2652787" y="3186893"/>
                </a:lnTo>
                <a:close/>
                <a:moveTo>
                  <a:pt x="1763279" y="3059199"/>
                </a:moveTo>
                <a:lnTo>
                  <a:pt x="1895661" y="3059199"/>
                </a:lnTo>
                <a:lnTo>
                  <a:pt x="1895661" y="3069914"/>
                </a:lnTo>
                <a:lnTo>
                  <a:pt x="1860947" y="3101950"/>
                </a:lnTo>
                <a:cubicBezTo>
                  <a:pt x="1857896" y="3099271"/>
                  <a:pt x="1854548" y="3096815"/>
                  <a:pt x="1850901" y="3094583"/>
                </a:cubicBezTo>
                <a:lnTo>
                  <a:pt x="1879700" y="3070138"/>
                </a:lnTo>
                <a:lnTo>
                  <a:pt x="1763279" y="3070138"/>
                </a:lnTo>
                <a:close/>
                <a:moveTo>
                  <a:pt x="3622849" y="3054845"/>
                </a:moveTo>
                <a:cubicBezTo>
                  <a:pt x="3628579" y="3084165"/>
                  <a:pt x="3637732" y="3107605"/>
                  <a:pt x="3650308" y="3125167"/>
                </a:cubicBezTo>
                <a:cubicBezTo>
                  <a:pt x="3663107" y="3108200"/>
                  <a:pt x="3673004" y="3084760"/>
                  <a:pt x="3679999" y="3054845"/>
                </a:cubicBezTo>
                <a:close/>
                <a:moveTo>
                  <a:pt x="1539925" y="3054845"/>
                </a:moveTo>
                <a:lnTo>
                  <a:pt x="1539925" y="3094806"/>
                </a:lnTo>
                <a:lnTo>
                  <a:pt x="1610581" y="3094806"/>
                </a:lnTo>
                <a:lnTo>
                  <a:pt x="1610581" y="3054845"/>
                </a:lnTo>
                <a:close/>
                <a:moveTo>
                  <a:pt x="582328" y="3048595"/>
                </a:moveTo>
                <a:lnTo>
                  <a:pt x="621507" y="3048595"/>
                </a:lnTo>
                <a:lnTo>
                  <a:pt x="621507" y="3146710"/>
                </a:lnTo>
                <a:cubicBezTo>
                  <a:pt x="633339" y="3137631"/>
                  <a:pt x="644389" y="3128925"/>
                  <a:pt x="654658" y="3120590"/>
                </a:cubicBezTo>
                <a:cubicBezTo>
                  <a:pt x="655253" y="3124534"/>
                  <a:pt x="656221" y="3128739"/>
                  <a:pt x="657560" y="3133203"/>
                </a:cubicBezTo>
                <a:cubicBezTo>
                  <a:pt x="646770" y="3141463"/>
                  <a:pt x="634827" y="3150914"/>
                  <a:pt x="621730" y="3161555"/>
                </a:cubicBezTo>
                <a:cubicBezTo>
                  <a:pt x="617860" y="3164681"/>
                  <a:pt x="614735" y="3167657"/>
                  <a:pt x="612354" y="3170485"/>
                </a:cubicBezTo>
                <a:lnTo>
                  <a:pt x="602978" y="3161109"/>
                </a:lnTo>
                <a:cubicBezTo>
                  <a:pt x="607442" y="3156123"/>
                  <a:pt x="609563" y="3149947"/>
                  <a:pt x="609340" y="3142580"/>
                </a:cubicBezTo>
                <a:lnTo>
                  <a:pt x="609340" y="3059868"/>
                </a:lnTo>
                <a:lnTo>
                  <a:pt x="582328" y="3059868"/>
                </a:lnTo>
                <a:close/>
                <a:moveTo>
                  <a:pt x="1527647" y="3043795"/>
                </a:moveTo>
                <a:lnTo>
                  <a:pt x="1622971" y="3043795"/>
                </a:lnTo>
                <a:lnTo>
                  <a:pt x="1622971" y="3105745"/>
                </a:lnTo>
                <a:lnTo>
                  <a:pt x="1539925" y="3105745"/>
                </a:lnTo>
                <a:lnTo>
                  <a:pt x="1539925" y="3149500"/>
                </a:lnTo>
                <a:cubicBezTo>
                  <a:pt x="1539106" y="3163416"/>
                  <a:pt x="1546585" y="3170038"/>
                  <a:pt x="1562361" y="3169369"/>
                </a:cubicBezTo>
                <a:lnTo>
                  <a:pt x="1668401" y="3169369"/>
                </a:lnTo>
                <a:cubicBezTo>
                  <a:pt x="1684549" y="3169666"/>
                  <a:pt x="1693478" y="3164383"/>
                  <a:pt x="1695190" y="3153519"/>
                </a:cubicBezTo>
                <a:cubicBezTo>
                  <a:pt x="1697050" y="3144887"/>
                  <a:pt x="1698576" y="3134096"/>
                  <a:pt x="1699766" y="3121148"/>
                </a:cubicBezTo>
                <a:cubicBezTo>
                  <a:pt x="1703934" y="3122711"/>
                  <a:pt x="1708064" y="3124051"/>
                  <a:pt x="1712156" y="3125167"/>
                </a:cubicBezTo>
                <a:cubicBezTo>
                  <a:pt x="1710370" y="3139008"/>
                  <a:pt x="1708584" y="3149909"/>
                  <a:pt x="1706799" y="3157872"/>
                </a:cubicBezTo>
                <a:cubicBezTo>
                  <a:pt x="1703896" y="3173722"/>
                  <a:pt x="1691804" y="3181498"/>
                  <a:pt x="1670522" y="3181201"/>
                </a:cubicBezTo>
                <a:lnTo>
                  <a:pt x="1560128" y="3181201"/>
                </a:lnTo>
                <a:cubicBezTo>
                  <a:pt x="1538027" y="3181573"/>
                  <a:pt x="1527200" y="3171303"/>
                  <a:pt x="1527647" y="3150393"/>
                </a:cubicBezTo>
                <a:close/>
                <a:moveTo>
                  <a:pt x="946771" y="3042902"/>
                </a:moveTo>
                <a:lnTo>
                  <a:pt x="959049" y="3042902"/>
                </a:lnTo>
                <a:lnTo>
                  <a:pt x="959049" y="3157425"/>
                </a:lnTo>
                <a:cubicBezTo>
                  <a:pt x="959644" y="3176475"/>
                  <a:pt x="950454" y="3185926"/>
                  <a:pt x="931478" y="3185777"/>
                </a:cubicBezTo>
                <a:cubicBezTo>
                  <a:pt x="925525" y="3185926"/>
                  <a:pt x="917526" y="3186000"/>
                  <a:pt x="907480" y="3186000"/>
                </a:cubicBezTo>
                <a:cubicBezTo>
                  <a:pt x="906661" y="3181387"/>
                  <a:pt x="905731" y="3177145"/>
                  <a:pt x="904689" y="3173275"/>
                </a:cubicBezTo>
                <a:cubicBezTo>
                  <a:pt x="911759" y="3173722"/>
                  <a:pt x="919833" y="3173945"/>
                  <a:pt x="928911" y="3173945"/>
                </a:cubicBezTo>
                <a:cubicBezTo>
                  <a:pt x="941264" y="3174317"/>
                  <a:pt x="947217" y="3168587"/>
                  <a:pt x="946771" y="3156756"/>
                </a:cubicBezTo>
                <a:close/>
                <a:moveTo>
                  <a:pt x="492808" y="3038102"/>
                </a:moveTo>
                <a:lnTo>
                  <a:pt x="492808" y="3062101"/>
                </a:lnTo>
                <a:lnTo>
                  <a:pt x="536005" y="3062101"/>
                </a:lnTo>
                <a:lnTo>
                  <a:pt x="536005" y="3038102"/>
                </a:lnTo>
                <a:close/>
                <a:moveTo>
                  <a:pt x="2190788" y="3036986"/>
                </a:moveTo>
                <a:cubicBezTo>
                  <a:pt x="2203215" y="3045916"/>
                  <a:pt x="2214563" y="3054585"/>
                  <a:pt x="2224832" y="3062994"/>
                </a:cubicBezTo>
                <a:lnTo>
                  <a:pt x="2216126" y="3072593"/>
                </a:lnTo>
                <a:cubicBezTo>
                  <a:pt x="2206526" y="3064036"/>
                  <a:pt x="2195476" y="3055069"/>
                  <a:pt x="2182974" y="3045693"/>
                </a:cubicBezTo>
                <a:close/>
                <a:moveTo>
                  <a:pt x="1129383" y="3028726"/>
                </a:moveTo>
                <a:lnTo>
                  <a:pt x="1141326" y="3033749"/>
                </a:lnTo>
                <a:cubicBezTo>
                  <a:pt x="1133215" y="3048781"/>
                  <a:pt x="1126592" y="3060613"/>
                  <a:pt x="1121458" y="3069245"/>
                </a:cubicBezTo>
                <a:lnTo>
                  <a:pt x="1255626" y="3069245"/>
                </a:lnTo>
                <a:lnTo>
                  <a:pt x="1255626" y="3081076"/>
                </a:lnTo>
                <a:lnTo>
                  <a:pt x="1208968" y="3081076"/>
                </a:lnTo>
                <a:cubicBezTo>
                  <a:pt x="1199741" y="3105931"/>
                  <a:pt x="1185491" y="3126283"/>
                  <a:pt x="1166218" y="3142133"/>
                </a:cubicBezTo>
                <a:cubicBezTo>
                  <a:pt x="1198364" y="3156346"/>
                  <a:pt x="1222735" y="3167322"/>
                  <a:pt x="1239329" y="3175061"/>
                </a:cubicBezTo>
                <a:lnTo>
                  <a:pt x="1232074" y="3186893"/>
                </a:lnTo>
                <a:cubicBezTo>
                  <a:pt x="1199034" y="3170969"/>
                  <a:pt x="1173361" y="3158876"/>
                  <a:pt x="1155055" y="3150616"/>
                </a:cubicBezTo>
                <a:cubicBezTo>
                  <a:pt x="1130573" y="3167136"/>
                  <a:pt x="1097273" y="3179936"/>
                  <a:pt x="1055155" y="3189014"/>
                </a:cubicBezTo>
                <a:cubicBezTo>
                  <a:pt x="1052997" y="3184028"/>
                  <a:pt x="1050839" y="3179675"/>
                  <a:pt x="1048681" y="3175954"/>
                </a:cubicBezTo>
                <a:cubicBezTo>
                  <a:pt x="1086334" y="3170224"/>
                  <a:pt x="1117365" y="3159695"/>
                  <a:pt x="1141773" y="3144366"/>
                </a:cubicBezTo>
                <a:cubicBezTo>
                  <a:pt x="1137754" y="3142505"/>
                  <a:pt x="1131503" y="3139640"/>
                  <a:pt x="1123020" y="3135771"/>
                </a:cubicBezTo>
                <a:cubicBezTo>
                  <a:pt x="1104863" y="3127511"/>
                  <a:pt x="1090166" y="3120776"/>
                  <a:pt x="1078930" y="3115567"/>
                </a:cubicBezTo>
                <a:cubicBezTo>
                  <a:pt x="1087339" y="3103140"/>
                  <a:pt x="1094631" y="3091643"/>
                  <a:pt x="1100808" y="3081076"/>
                </a:cubicBezTo>
                <a:lnTo>
                  <a:pt x="1039304" y="3081076"/>
                </a:lnTo>
                <a:lnTo>
                  <a:pt x="1039304" y="3069245"/>
                </a:lnTo>
                <a:lnTo>
                  <a:pt x="1107951" y="3069245"/>
                </a:lnTo>
                <a:cubicBezTo>
                  <a:pt x="1115467" y="3055924"/>
                  <a:pt x="1122611" y="3042418"/>
                  <a:pt x="1129383" y="3028726"/>
                </a:cubicBezTo>
                <a:close/>
                <a:moveTo>
                  <a:pt x="2267583" y="3024819"/>
                </a:moveTo>
                <a:lnTo>
                  <a:pt x="2267583" y="3047702"/>
                </a:lnTo>
                <a:lnTo>
                  <a:pt x="2318817" y="3047702"/>
                </a:lnTo>
                <a:lnTo>
                  <a:pt x="2318817" y="3024819"/>
                </a:lnTo>
                <a:close/>
                <a:moveTo>
                  <a:pt x="2889201" y="3022141"/>
                </a:moveTo>
                <a:lnTo>
                  <a:pt x="2889201" y="3082639"/>
                </a:lnTo>
                <a:lnTo>
                  <a:pt x="2946127" y="3082639"/>
                </a:lnTo>
                <a:lnTo>
                  <a:pt x="2946127" y="3022141"/>
                </a:lnTo>
                <a:close/>
                <a:moveTo>
                  <a:pt x="1827573" y="3018680"/>
                </a:moveTo>
                <a:cubicBezTo>
                  <a:pt x="1836056" y="3028131"/>
                  <a:pt x="1842604" y="3035684"/>
                  <a:pt x="1847218" y="3041339"/>
                </a:cubicBezTo>
                <a:lnTo>
                  <a:pt x="1837842" y="3048148"/>
                </a:lnTo>
                <a:cubicBezTo>
                  <a:pt x="1831293" y="3039665"/>
                  <a:pt x="1824894" y="3032038"/>
                  <a:pt x="1818643" y="3025266"/>
                </a:cubicBezTo>
                <a:close/>
                <a:moveTo>
                  <a:pt x="1988530" y="3017118"/>
                </a:moveTo>
                <a:cubicBezTo>
                  <a:pt x="2001701" y="3033563"/>
                  <a:pt x="2015096" y="3051088"/>
                  <a:pt x="2028714" y="3069691"/>
                </a:cubicBezTo>
                <a:lnTo>
                  <a:pt x="2017552" y="3077170"/>
                </a:lnTo>
                <a:cubicBezTo>
                  <a:pt x="2006613" y="3061022"/>
                  <a:pt x="1993553" y="3043200"/>
                  <a:pt x="1978373" y="3023703"/>
                </a:cubicBezTo>
                <a:close/>
                <a:moveTo>
                  <a:pt x="2134084" y="3016894"/>
                </a:moveTo>
                <a:lnTo>
                  <a:pt x="2145358" y="3023926"/>
                </a:lnTo>
                <a:cubicBezTo>
                  <a:pt x="2132038" y="3041637"/>
                  <a:pt x="2117452" y="3059720"/>
                  <a:pt x="2101602" y="3078174"/>
                </a:cubicBezTo>
                <a:lnTo>
                  <a:pt x="2091556" y="3069914"/>
                </a:lnTo>
                <a:cubicBezTo>
                  <a:pt x="2107035" y="3053394"/>
                  <a:pt x="2121210" y="3035721"/>
                  <a:pt x="2134084" y="3016894"/>
                </a:cubicBezTo>
                <a:close/>
                <a:moveTo>
                  <a:pt x="492808" y="3005174"/>
                </a:moveTo>
                <a:lnTo>
                  <a:pt x="492808" y="3028056"/>
                </a:lnTo>
                <a:lnTo>
                  <a:pt x="536005" y="3028056"/>
                </a:lnTo>
                <a:lnTo>
                  <a:pt x="536005" y="3005174"/>
                </a:lnTo>
                <a:close/>
                <a:moveTo>
                  <a:pt x="2413248" y="3002495"/>
                </a:moveTo>
                <a:lnTo>
                  <a:pt x="2497076" y="3002495"/>
                </a:lnTo>
                <a:lnTo>
                  <a:pt x="2497076" y="3013881"/>
                </a:lnTo>
                <a:lnTo>
                  <a:pt x="2462808" y="3013881"/>
                </a:lnTo>
                <a:lnTo>
                  <a:pt x="2462808" y="3122488"/>
                </a:lnTo>
                <a:cubicBezTo>
                  <a:pt x="2474938" y="3119362"/>
                  <a:pt x="2486360" y="3116312"/>
                  <a:pt x="2497076" y="3113335"/>
                </a:cubicBezTo>
                <a:cubicBezTo>
                  <a:pt x="2497225" y="3117279"/>
                  <a:pt x="2497634" y="3121409"/>
                  <a:pt x="2498304" y="3125725"/>
                </a:cubicBezTo>
                <a:cubicBezTo>
                  <a:pt x="2478658" y="3130562"/>
                  <a:pt x="2450753" y="3138078"/>
                  <a:pt x="2414588" y="3148272"/>
                </a:cubicBezTo>
                <a:lnTo>
                  <a:pt x="2410681" y="3134989"/>
                </a:lnTo>
                <a:cubicBezTo>
                  <a:pt x="2421099" y="3132683"/>
                  <a:pt x="2434382" y="3129483"/>
                  <a:pt x="2450530" y="3125390"/>
                </a:cubicBezTo>
                <a:lnTo>
                  <a:pt x="2450530" y="3013881"/>
                </a:lnTo>
                <a:lnTo>
                  <a:pt x="2413248" y="3013881"/>
                </a:lnTo>
                <a:close/>
                <a:moveTo>
                  <a:pt x="3258071" y="2999481"/>
                </a:moveTo>
                <a:lnTo>
                  <a:pt x="3258071" y="3081076"/>
                </a:lnTo>
                <a:lnTo>
                  <a:pt x="3282628" y="3081076"/>
                </a:lnTo>
                <a:cubicBezTo>
                  <a:pt x="3298180" y="3081076"/>
                  <a:pt x="3310031" y="3077356"/>
                  <a:pt x="3318179" y="3069914"/>
                </a:cubicBezTo>
                <a:cubicBezTo>
                  <a:pt x="3326327" y="3062473"/>
                  <a:pt x="3330401" y="3051943"/>
                  <a:pt x="3330401" y="3038326"/>
                </a:cubicBezTo>
                <a:cubicBezTo>
                  <a:pt x="3330401" y="3012429"/>
                  <a:pt x="3315481" y="2999481"/>
                  <a:pt x="3285641" y="2999481"/>
                </a:cubicBezTo>
                <a:close/>
                <a:moveTo>
                  <a:pt x="3124721" y="2999481"/>
                </a:moveTo>
                <a:lnTo>
                  <a:pt x="3124721" y="3081076"/>
                </a:lnTo>
                <a:lnTo>
                  <a:pt x="3149278" y="3081076"/>
                </a:lnTo>
                <a:cubicBezTo>
                  <a:pt x="3164830" y="3081076"/>
                  <a:pt x="3176681" y="3077356"/>
                  <a:pt x="3184829" y="3069914"/>
                </a:cubicBezTo>
                <a:cubicBezTo>
                  <a:pt x="3192977" y="3062473"/>
                  <a:pt x="3197051" y="3051943"/>
                  <a:pt x="3197051" y="3038326"/>
                </a:cubicBezTo>
                <a:cubicBezTo>
                  <a:pt x="3197051" y="3012429"/>
                  <a:pt x="3182131" y="2999481"/>
                  <a:pt x="3152291" y="2999481"/>
                </a:cubicBezTo>
                <a:close/>
                <a:moveTo>
                  <a:pt x="2267583" y="2994235"/>
                </a:moveTo>
                <a:lnTo>
                  <a:pt x="2267583" y="3014774"/>
                </a:lnTo>
                <a:lnTo>
                  <a:pt x="2330202" y="3014774"/>
                </a:lnTo>
                <a:lnTo>
                  <a:pt x="2330202" y="3047702"/>
                </a:lnTo>
                <a:lnTo>
                  <a:pt x="2357661" y="3047702"/>
                </a:lnTo>
                <a:lnTo>
                  <a:pt x="2357661" y="2994235"/>
                </a:lnTo>
                <a:close/>
                <a:moveTo>
                  <a:pt x="357858" y="2994235"/>
                </a:moveTo>
                <a:lnTo>
                  <a:pt x="420031" y="2994235"/>
                </a:lnTo>
                <a:lnTo>
                  <a:pt x="420031" y="3005621"/>
                </a:lnTo>
                <a:lnTo>
                  <a:pt x="371810" y="3063217"/>
                </a:lnTo>
                <a:lnTo>
                  <a:pt x="417575" y="3063217"/>
                </a:lnTo>
                <a:lnTo>
                  <a:pt x="417575" y="3073821"/>
                </a:lnTo>
                <a:cubicBezTo>
                  <a:pt x="414077" y="3105001"/>
                  <a:pt x="407901" y="3128441"/>
                  <a:pt x="399046" y="3144142"/>
                </a:cubicBezTo>
                <a:cubicBezTo>
                  <a:pt x="414598" y="3160067"/>
                  <a:pt x="441201" y="3168253"/>
                  <a:pt x="478855" y="3168699"/>
                </a:cubicBezTo>
                <a:cubicBezTo>
                  <a:pt x="487636" y="3168922"/>
                  <a:pt x="499728" y="3169034"/>
                  <a:pt x="515132" y="3169034"/>
                </a:cubicBezTo>
                <a:cubicBezTo>
                  <a:pt x="530684" y="3169108"/>
                  <a:pt x="548506" y="3169071"/>
                  <a:pt x="568598" y="3168922"/>
                </a:cubicBezTo>
                <a:cubicBezTo>
                  <a:pt x="567259" y="3171750"/>
                  <a:pt x="565994" y="3175620"/>
                  <a:pt x="564803" y="3180531"/>
                </a:cubicBezTo>
                <a:cubicBezTo>
                  <a:pt x="533773" y="3180531"/>
                  <a:pt x="504565" y="3180233"/>
                  <a:pt x="477181" y="3179638"/>
                </a:cubicBezTo>
                <a:cubicBezTo>
                  <a:pt x="438560" y="3179117"/>
                  <a:pt x="410468" y="3170671"/>
                  <a:pt x="392907" y="3154300"/>
                </a:cubicBezTo>
                <a:cubicBezTo>
                  <a:pt x="385763" y="3164569"/>
                  <a:pt x="374936" y="3175992"/>
                  <a:pt x="360425" y="3188568"/>
                </a:cubicBezTo>
                <a:cubicBezTo>
                  <a:pt x="358862" y="3186633"/>
                  <a:pt x="356109" y="3183656"/>
                  <a:pt x="352165" y="3179638"/>
                </a:cubicBezTo>
                <a:cubicBezTo>
                  <a:pt x="366676" y="3167360"/>
                  <a:pt x="377429" y="3155937"/>
                  <a:pt x="384423" y="3145370"/>
                </a:cubicBezTo>
                <a:cubicBezTo>
                  <a:pt x="374378" y="3133092"/>
                  <a:pt x="365597" y="3116237"/>
                  <a:pt x="358081" y="3094806"/>
                </a:cubicBezTo>
                <a:lnTo>
                  <a:pt x="368350" y="3090453"/>
                </a:lnTo>
                <a:cubicBezTo>
                  <a:pt x="375419" y="3109651"/>
                  <a:pt x="382898" y="3124348"/>
                  <a:pt x="390786" y="3134543"/>
                </a:cubicBezTo>
                <a:cubicBezTo>
                  <a:pt x="398227" y="3120032"/>
                  <a:pt x="403325" y="3099792"/>
                  <a:pt x="406078" y="3073821"/>
                </a:cubicBezTo>
                <a:lnTo>
                  <a:pt x="359755" y="3073821"/>
                </a:lnTo>
                <a:lnTo>
                  <a:pt x="359755" y="3060315"/>
                </a:lnTo>
                <a:lnTo>
                  <a:pt x="406301" y="3004728"/>
                </a:lnTo>
                <a:lnTo>
                  <a:pt x="357858" y="3004728"/>
                </a:lnTo>
                <a:close/>
                <a:moveTo>
                  <a:pt x="3364632" y="2988431"/>
                </a:moveTo>
                <a:lnTo>
                  <a:pt x="3476253" y="2988431"/>
                </a:lnTo>
                <a:lnTo>
                  <a:pt x="3476253" y="2999481"/>
                </a:lnTo>
                <a:lnTo>
                  <a:pt x="3426359" y="2999481"/>
                </a:lnTo>
                <a:lnTo>
                  <a:pt x="3426359" y="3161332"/>
                </a:lnTo>
                <a:lnTo>
                  <a:pt x="3414527" y="3161332"/>
                </a:lnTo>
                <a:lnTo>
                  <a:pt x="3414527" y="2999481"/>
                </a:lnTo>
                <a:lnTo>
                  <a:pt x="3364632" y="2999481"/>
                </a:lnTo>
                <a:close/>
                <a:moveTo>
                  <a:pt x="3246128" y="2988431"/>
                </a:moveTo>
                <a:lnTo>
                  <a:pt x="3287762" y="2988431"/>
                </a:lnTo>
                <a:cubicBezTo>
                  <a:pt x="3305547" y="2988431"/>
                  <a:pt x="3319147" y="2992561"/>
                  <a:pt x="3328560" y="3000821"/>
                </a:cubicBezTo>
                <a:cubicBezTo>
                  <a:pt x="3337973" y="3009081"/>
                  <a:pt x="3342680" y="3021099"/>
                  <a:pt x="3342680" y="3036874"/>
                </a:cubicBezTo>
                <a:cubicBezTo>
                  <a:pt x="3342680" y="3052948"/>
                  <a:pt x="3337434" y="3066156"/>
                  <a:pt x="3326941" y="3076500"/>
                </a:cubicBezTo>
                <a:cubicBezTo>
                  <a:pt x="3316449" y="3086844"/>
                  <a:pt x="3301752" y="3092015"/>
                  <a:pt x="3282851" y="3092015"/>
                </a:cubicBezTo>
                <a:lnTo>
                  <a:pt x="3258071" y="3092015"/>
                </a:lnTo>
                <a:lnTo>
                  <a:pt x="3258071" y="3161332"/>
                </a:lnTo>
                <a:lnTo>
                  <a:pt x="3246128" y="3161332"/>
                </a:lnTo>
                <a:close/>
                <a:moveTo>
                  <a:pt x="3112778" y="2988431"/>
                </a:moveTo>
                <a:lnTo>
                  <a:pt x="3154412" y="2988431"/>
                </a:lnTo>
                <a:cubicBezTo>
                  <a:pt x="3172197" y="2988431"/>
                  <a:pt x="3185797" y="2992561"/>
                  <a:pt x="3195210" y="3000821"/>
                </a:cubicBezTo>
                <a:cubicBezTo>
                  <a:pt x="3204623" y="3009081"/>
                  <a:pt x="3209330" y="3021099"/>
                  <a:pt x="3209330" y="3036874"/>
                </a:cubicBezTo>
                <a:cubicBezTo>
                  <a:pt x="3209330" y="3052948"/>
                  <a:pt x="3204084" y="3066156"/>
                  <a:pt x="3193591" y="3076500"/>
                </a:cubicBezTo>
                <a:cubicBezTo>
                  <a:pt x="3183099" y="3086844"/>
                  <a:pt x="3168402" y="3092015"/>
                  <a:pt x="3149501" y="3092015"/>
                </a:cubicBezTo>
                <a:lnTo>
                  <a:pt x="3124721" y="3092015"/>
                </a:lnTo>
                <a:lnTo>
                  <a:pt x="3124721" y="3161332"/>
                </a:lnTo>
                <a:lnTo>
                  <a:pt x="3112778" y="3161332"/>
                </a:lnTo>
                <a:close/>
                <a:moveTo>
                  <a:pt x="767730" y="2988319"/>
                </a:moveTo>
                <a:lnTo>
                  <a:pt x="780567" y="2990775"/>
                </a:lnTo>
                <a:cubicBezTo>
                  <a:pt x="771265" y="3047776"/>
                  <a:pt x="753034" y="3091755"/>
                  <a:pt x="725872" y="3122711"/>
                </a:cubicBezTo>
                <a:cubicBezTo>
                  <a:pt x="744625" y="3141836"/>
                  <a:pt x="768884" y="3158839"/>
                  <a:pt x="798649" y="3173722"/>
                </a:cubicBezTo>
                <a:cubicBezTo>
                  <a:pt x="795301" y="3177666"/>
                  <a:pt x="792250" y="3181907"/>
                  <a:pt x="789496" y="3186447"/>
                </a:cubicBezTo>
                <a:cubicBezTo>
                  <a:pt x="759805" y="3169629"/>
                  <a:pt x="735658" y="3151658"/>
                  <a:pt x="717054" y="3132534"/>
                </a:cubicBezTo>
                <a:cubicBezTo>
                  <a:pt x="699567" y="3151063"/>
                  <a:pt x="674489" y="3169890"/>
                  <a:pt x="641822" y="3189014"/>
                </a:cubicBezTo>
                <a:cubicBezTo>
                  <a:pt x="639217" y="3185442"/>
                  <a:pt x="636017" y="3181387"/>
                  <a:pt x="632222" y="3176847"/>
                </a:cubicBezTo>
                <a:cubicBezTo>
                  <a:pt x="663699" y="3160551"/>
                  <a:pt x="689000" y="3142580"/>
                  <a:pt x="708125" y="3122934"/>
                </a:cubicBezTo>
                <a:cubicBezTo>
                  <a:pt x="679029" y="3090118"/>
                  <a:pt x="661021" y="3045990"/>
                  <a:pt x="654100" y="2990552"/>
                </a:cubicBezTo>
                <a:lnTo>
                  <a:pt x="666267" y="2988543"/>
                </a:lnTo>
                <a:cubicBezTo>
                  <a:pt x="672443" y="3039739"/>
                  <a:pt x="689372" y="3081188"/>
                  <a:pt x="717054" y="3112888"/>
                </a:cubicBezTo>
                <a:cubicBezTo>
                  <a:pt x="743546" y="3082453"/>
                  <a:pt x="760438" y="3040930"/>
                  <a:pt x="767730" y="2988319"/>
                </a:cubicBezTo>
                <a:close/>
                <a:moveTo>
                  <a:pt x="58453" y="2985529"/>
                </a:moveTo>
                <a:cubicBezTo>
                  <a:pt x="65373" y="2985529"/>
                  <a:pt x="71643" y="2986589"/>
                  <a:pt x="77261" y="2988710"/>
                </a:cubicBezTo>
                <a:cubicBezTo>
                  <a:pt x="82879" y="2990831"/>
                  <a:pt x="87679" y="2993807"/>
                  <a:pt x="91660" y="2997640"/>
                </a:cubicBezTo>
                <a:cubicBezTo>
                  <a:pt x="95641" y="3001472"/>
                  <a:pt x="98711" y="3006123"/>
                  <a:pt x="100869" y="3011592"/>
                </a:cubicBezTo>
                <a:cubicBezTo>
                  <a:pt x="103027" y="3017062"/>
                  <a:pt x="104106" y="3023182"/>
                  <a:pt x="104106" y="3029954"/>
                </a:cubicBezTo>
                <a:cubicBezTo>
                  <a:pt x="104106" y="3037916"/>
                  <a:pt x="102971" y="3044967"/>
                  <a:pt x="100701" y="3051106"/>
                </a:cubicBezTo>
                <a:cubicBezTo>
                  <a:pt x="98432" y="3057245"/>
                  <a:pt x="95325" y="3062826"/>
                  <a:pt x="91381" y="3067849"/>
                </a:cubicBezTo>
                <a:cubicBezTo>
                  <a:pt x="87437" y="3072872"/>
                  <a:pt x="82842" y="3077486"/>
                  <a:pt x="77596" y="3081690"/>
                </a:cubicBezTo>
                <a:cubicBezTo>
                  <a:pt x="72349" y="3085895"/>
                  <a:pt x="66787" y="3090118"/>
                  <a:pt x="60908" y="3094359"/>
                </a:cubicBezTo>
                <a:cubicBezTo>
                  <a:pt x="53095" y="3099866"/>
                  <a:pt x="46491" y="3104777"/>
                  <a:pt x="41096" y="3109093"/>
                </a:cubicBezTo>
                <a:cubicBezTo>
                  <a:pt x="35701" y="3113409"/>
                  <a:pt x="31329" y="3117614"/>
                  <a:pt x="27980" y="3121707"/>
                </a:cubicBezTo>
                <a:cubicBezTo>
                  <a:pt x="24631" y="3125799"/>
                  <a:pt x="22213" y="3130004"/>
                  <a:pt x="20725" y="3134320"/>
                </a:cubicBezTo>
                <a:cubicBezTo>
                  <a:pt x="19236" y="3138636"/>
                  <a:pt x="18492" y="3143659"/>
                  <a:pt x="18492" y="3149389"/>
                </a:cubicBezTo>
                <a:lnTo>
                  <a:pt x="18492" y="3151174"/>
                </a:lnTo>
                <a:lnTo>
                  <a:pt x="104441" y="3151174"/>
                </a:lnTo>
                <a:lnTo>
                  <a:pt x="104441" y="3161332"/>
                </a:lnTo>
                <a:lnTo>
                  <a:pt x="6549" y="3161332"/>
                </a:lnTo>
                <a:lnTo>
                  <a:pt x="6549" y="3153295"/>
                </a:lnTo>
                <a:cubicBezTo>
                  <a:pt x="6549" y="3147863"/>
                  <a:pt x="6977" y="3143008"/>
                  <a:pt x="7832" y="3138729"/>
                </a:cubicBezTo>
                <a:cubicBezTo>
                  <a:pt x="8688" y="3134450"/>
                  <a:pt x="10028" y="3130506"/>
                  <a:pt x="11851" y="3126897"/>
                </a:cubicBezTo>
                <a:cubicBezTo>
                  <a:pt x="13674" y="3123288"/>
                  <a:pt x="15925" y="3119883"/>
                  <a:pt x="18604" y="3116684"/>
                </a:cubicBezTo>
                <a:cubicBezTo>
                  <a:pt x="21283" y="3113484"/>
                  <a:pt x="24427" y="3110303"/>
                  <a:pt x="28036" y="3107140"/>
                </a:cubicBezTo>
                <a:cubicBezTo>
                  <a:pt x="31645" y="3103977"/>
                  <a:pt x="35719" y="3100722"/>
                  <a:pt x="40258" y="3097373"/>
                </a:cubicBezTo>
                <a:cubicBezTo>
                  <a:pt x="44798" y="3094024"/>
                  <a:pt x="49746" y="3090378"/>
                  <a:pt x="55104" y="3086434"/>
                </a:cubicBezTo>
                <a:cubicBezTo>
                  <a:pt x="60313" y="3082714"/>
                  <a:pt x="65187" y="3078993"/>
                  <a:pt x="69726" y="3075272"/>
                </a:cubicBezTo>
                <a:cubicBezTo>
                  <a:pt x="74266" y="3071551"/>
                  <a:pt x="78228" y="3067570"/>
                  <a:pt x="81614" y="3063329"/>
                </a:cubicBezTo>
                <a:cubicBezTo>
                  <a:pt x="85000" y="3059087"/>
                  <a:pt x="87679" y="3054418"/>
                  <a:pt x="89651" y="3049320"/>
                </a:cubicBezTo>
                <a:cubicBezTo>
                  <a:pt x="91623" y="3044223"/>
                  <a:pt x="92609" y="3038363"/>
                  <a:pt x="92609" y="3031740"/>
                </a:cubicBezTo>
                <a:cubicBezTo>
                  <a:pt x="92609" y="3020355"/>
                  <a:pt x="89446" y="3011499"/>
                  <a:pt x="83121" y="3005174"/>
                </a:cubicBezTo>
                <a:cubicBezTo>
                  <a:pt x="76796" y="2998849"/>
                  <a:pt x="67940" y="2995686"/>
                  <a:pt x="56555" y="2995686"/>
                </a:cubicBezTo>
                <a:cubicBezTo>
                  <a:pt x="48816" y="2995686"/>
                  <a:pt x="41375" y="2997379"/>
                  <a:pt x="34231" y="3000765"/>
                </a:cubicBezTo>
                <a:cubicBezTo>
                  <a:pt x="27087" y="3004151"/>
                  <a:pt x="20092" y="3008858"/>
                  <a:pt x="13246" y="3014885"/>
                </a:cubicBezTo>
                <a:lnTo>
                  <a:pt x="13246" y="3001825"/>
                </a:lnTo>
                <a:cubicBezTo>
                  <a:pt x="19869" y="2996765"/>
                  <a:pt x="26994" y="2992784"/>
                  <a:pt x="34622" y="2989882"/>
                </a:cubicBezTo>
                <a:cubicBezTo>
                  <a:pt x="42249" y="2986980"/>
                  <a:pt x="50193" y="2985529"/>
                  <a:pt x="58453" y="2985529"/>
                </a:cubicBezTo>
                <a:close/>
                <a:moveTo>
                  <a:pt x="1966094" y="2984859"/>
                </a:moveTo>
                <a:lnTo>
                  <a:pt x="2158529" y="2984859"/>
                </a:lnTo>
                <a:lnTo>
                  <a:pt x="2158529" y="2996691"/>
                </a:lnTo>
                <a:lnTo>
                  <a:pt x="2068228" y="2996691"/>
                </a:lnTo>
                <a:lnTo>
                  <a:pt x="2068228" y="3095252"/>
                </a:lnTo>
                <a:lnTo>
                  <a:pt x="2168352" y="3095252"/>
                </a:lnTo>
                <a:lnTo>
                  <a:pt x="2168352" y="3107419"/>
                </a:lnTo>
                <a:lnTo>
                  <a:pt x="2068228" y="3107419"/>
                </a:lnTo>
                <a:lnTo>
                  <a:pt x="2068228" y="3189684"/>
                </a:lnTo>
                <a:lnTo>
                  <a:pt x="2055503" y="3189684"/>
                </a:lnTo>
                <a:lnTo>
                  <a:pt x="2055503" y="3107419"/>
                </a:lnTo>
                <a:lnTo>
                  <a:pt x="1955825" y="3107419"/>
                </a:lnTo>
                <a:lnTo>
                  <a:pt x="1955825" y="3095252"/>
                </a:lnTo>
                <a:lnTo>
                  <a:pt x="2055503" y="3095252"/>
                </a:lnTo>
                <a:lnTo>
                  <a:pt x="2055503" y="2996691"/>
                </a:lnTo>
                <a:lnTo>
                  <a:pt x="1966094" y="2996691"/>
                </a:lnTo>
                <a:close/>
                <a:moveTo>
                  <a:pt x="1286657" y="2984636"/>
                </a:moveTo>
                <a:cubicBezTo>
                  <a:pt x="1296926" y="2993268"/>
                  <a:pt x="1307158" y="3002272"/>
                  <a:pt x="1317353" y="3011648"/>
                </a:cubicBezTo>
                <a:lnTo>
                  <a:pt x="1307976" y="3020243"/>
                </a:lnTo>
                <a:cubicBezTo>
                  <a:pt x="1298972" y="3010867"/>
                  <a:pt x="1289038" y="3001491"/>
                  <a:pt x="1278174" y="2992114"/>
                </a:cubicBezTo>
                <a:close/>
                <a:moveTo>
                  <a:pt x="3696631" y="2983966"/>
                </a:moveTo>
                <a:lnTo>
                  <a:pt x="3700091" y="2995351"/>
                </a:lnTo>
                <a:cubicBezTo>
                  <a:pt x="3670995" y="2998551"/>
                  <a:pt x="3636764" y="3001081"/>
                  <a:pt x="3597399" y="3002942"/>
                </a:cubicBezTo>
                <a:lnTo>
                  <a:pt x="3597399" y="3044018"/>
                </a:lnTo>
                <a:lnTo>
                  <a:pt x="3691607" y="3044018"/>
                </a:lnTo>
                <a:lnTo>
                  <a:pt x="3691607" y="3055069"/>
                </a:lnTo>
                <a:cubicBezTo>
                  <a:pt x="3684091" y="3089225"/>
                  <a:pt x="3672818" y="3115865"/>
                  <a:pt x="3657786" y="3134989"/>
                </a:cubicBezTo>
                <a:cubicBezTo>
                  <a:pt x="3668799" y="3148012"/>
                  <a:pt x="3684278" y="3161295"/>
                  <a:pt x="3704221" y="3174838"/>
                </a:cubicBezTo>
                <a:cubicBezTo>
                  <a:pt x="3700649" y="3179154"/>
                  <a:pt x="3697970" y="3182800"/>
                  <a:pt x="3696184" y="3185777"/>
                </a:cubicBezTo>
                <a:cubicBezTo>
                  <a:pt x="3676315" y="3171638"/>
                  <a:pt x="3660912" y="3157909"/>
                  <a:pt x="3649973" y="3144589"/>
                </a:cubicBezTo>
                <a:cubicBezTo>
                  <a:pt x="3638141" y="3158355"/>
                  <a:pt x="3620542" y="3172941"/>
                  <a:pt x="3597176" y="3188344"/>
                </a:cubicBezTo>
                <a:cubicBezTo>
                  <a:pt x="3595985" y="3186410"/>
                  <a:pt x="3593902" y="3183582"/>
                  <a:pt x="3590925" y="3179861"/>
                </a:cubicBezTo>
                <a:cubicBezTo>
                  <a:pt x="3590181" y="3178968"/>
                  <a:pt x="3589623" y="3178298"/>
                  <a:pt x="3589251" y="3177852"/>
                </a:cubicBezTo>
                <a:cubicBezTo>
                  <a:pt x="3613138" y="3162523"/>
                  <a:pt x="3630811" y="3148161"/>
                  <a:pt x="3642271" y="3134766"/>
                </a:cubicBezTo>
                <a:cubicBezTo>
                  <a:pt x="3627388" y="3114377"/>
                  <a:pt x="3617156" y="3087737"/>
                  <a:pt x="3611575" y="3054845"/>
                </a:cubicBezTo>
                <a:lnTo>
                  <a:pt x="3597399" y="3054845"/>
                </a:lnTo>
                <a:lnTo>
                  <a:pt x="3597399" y="3070361"/>
                </a:lnTo>
                <a:cubicBezTo>
                  <a:pt x="3597548" y="3099829"/>
                  <a:pt x="3595651" y="3122376"/>
                  <a:pt x="3591707" y="3138003"/>
                </a:cubicBezTo>
                <a:cubicBezTo>
                  <a:pt x="3588060" y="3154077"/>
                  <a:pt x="3580693" y="3170559"/>
                  <a:pt x="3569605" y="3187451"/>
                </a:cubicBezTo>
                <a:cubicBezTo>
                  <a:pt x="3566778" y="3184996"/>
                  <a:pt x="3563317" y="3182540"/>
                  <a:pt x="3559225" y="3180084"/>
                </a:cubicBezTo>
                <a:cubicBezTo>
                  <a:pt x="3570089" y="3164681"/>
                  <a:pt x="3577196" y="3149649"/>
                  <a:pt x="3580545" y="3134989"/>
                </a:cubicBezTo>
                <a:cubicBezTo>
                  <a:pt x="3584265" y="3120404"/>
                  <a:pt x="3586088" y="3098936"/>
                  <a:pt x="3586014" y="3070584"/>
                </a:cubicBezTo>
                <a:lnTo>
                  <a:pt x="3586014" y="2991891"/>
                </a:lnTo>
                <a:cubicBezTo>
                  <a:pt x="3623295" y="2991519"/>
                  <a:pt x="3660167" y="2988877"/>
                  <a:pt x="3696631" y="2983966"/>
                </a:cubicBezTo>
                <a:close/>
                <a:moveTo>
                  <a:pt x="2255751" y="2983966"/>
                </a:moveTo>
                <a:lnTo>
                  <a:pt x="2369605" y="2983966"/>
                </a:lnTo>
                <a:lnTo>
                  <a:pt x="2369605" y="3047702"/>
                </a:lnTo>
                <a:lnTo>
                  <a:pt x="2390143" y="3047702"/>
                </a:lnTo>
                <a:lnTo>
                  <a:pt x="2390143" y="3077170"/>
                </a:lnTo>
                <a:lnTo>
                  <a:pt x="2378423" y="3077170"/>
                </a:lnTo>
                <a:lnTo>
                  <a:pt x="2378423" y="3057971"/>
                </a:lnTo>
                <a:lnTo>
                  <a:pt x="2247714" y="3057971"/>
                </a:lnTo>
                <a:lnTo>
                  <a:pt x="2247714" y="3077616"/>
                </a:lnTo>
                <a:lnTo>
                  <a:pt x="2236106" y="3077616"/>
                </a:lnTo>
                <a:lnTo>
                  <a:pt x="2236106" y="3047702"/>
                </a:lnTo>
                <a:lnTo>
                  <a:pt x="2255751" y="3047702"/>
                </a:lnTo>
                <a:close/>
                <a:moveTo>
                  <a:pt x="603871" y="2980283"/>
                </a:moveTo>
                <a:cubicBezTo>
                  <a:pt x="614735" y="2991817"/>
                  <a:pt x="624930" y="3003165"/>
                  <a:pt x="634455" y="3014327"/>
                </a:cubicBezTo>
                <a:lnTo>
                  <a:pt x="624186" y="3022587"/>
                </a:lnTo>
                <a:cubicBezTo>
                  <a:pt x="614065" y="3009862"/>
                  <a:pt x="604168" y="2998216"/>
                  <a:pt x="594494" y="2987650"/>
                </a:cubicBezTo>
                <a:close/>
                <a:moveTo>
                  <a:pt x="2199494" y="2977715"/>
                </a:moveTo>
                <a:cubicBezTo>
                  <a:pt x="2210731" y="2986645"/>
                  <a:pt x="2222525" y="2996654"/>
                  <a:pt x="2234878" y="3007741"/>
                </a:cubicBezTo>
                <a:lnTo>
                  <a:pt x="2225948" y="3016671"/>
                </a:lnTo>
                <a:cubicBezTo>
                  <a:pt x="2214414" y="3005732"/>
                  <a:pt x="2202843" y="2995426"/>
                  <a:pt x="2191234" y="2985752"/>
                </a:cubicBezTo>
                <a:close/>
                <a:moveTo>
                  <a:pt x="3541254" y="2975929"/>
                </a:moveTo>
                <a:lnTo>
                  <a:pt x="3552639" y="2975929"/>
                </a:lnTo>
                <a:lnTo>
                  <a:pt x="3552639" y="3042679"/>
                </a:lnTo>
                <a:lnTo>
                  <a:pt x="3570722" y="3042679"/>
                </a:lnTo>
                <a:lnTo>
                  <a:pt x="3570722" y="3052948"/>
                </a:lnTo>
                <a:lnTo>
                  <a:pt x="3514018" y="3052948"/>
                </a:lnTo>
                <a:lnTo>
                  <a:pt x="3514018" y="3092350"/>
                </a:lnTo>
                <a:lnTo>
                  <a:pt x="3553979" y="3092350"/>
                </a:lnTo>
                <a:lnTo>
                  <a:pt x="3553979" y="3186224"/>
                </a:lnTo>
                <a:lnTo>
                  <a:pt x="3542593" y="3186224"/>
                </a:lnTo>
                <a:lnTo>
                  <a:pt x="3542593" y="3102619"/>
                </a:lnTo>
                <a:lnTo>
                  <a:pt x="3514018" y="3102619"/>
                </a:lnTo>
                <a:cubicBezTo>
                  <a:pt x="3514688" y="3138933"/>
                  <a:pt x="3508809" y="3167285"/>
                  <a:pt x="3496382" y="3187675"/>
                </a:cubicBezTo>
                <a:cubicBezTo>
                  <a:pt x="3493182" y="3184847"/>
                  <a:pt x="3489759" y="3182242"/>
                  <a:pt x="3486113" y="3179861"/>
                </a:cubicBezTo>
                <a:cubicBezTo>
                  <a:pt x="3493033" y="3168029"/>
                  <a:pt x="3497461" y="3156644"/>
                  <a:pt x="3499396" y="3145705"/>
                </a:cubicBezTo>
                <a:cubicBezTo>
                  <a:pt x="3501628" y="3134692"/>
                  <a:pt x="3502707" y="3117130"/>
                  <a:pt x="3502633" y="3093020"/>
                </a:cubicBezTo>
                <a:lnTo>
                  <a:pt x="3502633" y="2981622"/>
                </a:lnTo>
                <a:lnTo>
                  <a:pt x="3514018" y="2981622"/>
                </a:lnTo>
                <a:lnTo>
                  <a:pt x="3514018" y="3042679"/>
                </a:lnTo>
                <a:lnTo>
                  <a:pt x="3541254" y="3042679"/>
                </a:lnTo>
                <a:close/>
                <a:moveTo>
                  <a:pt x="707455" y="2975929"/>
                </a:moveTo>
                <a:cubicBezTo>
                  <a:pt x="717054" y="2991482"/>
                  <a:pt x="726096" y="3006886"/>
                  <a:pt x="734579" y="3022141"/>
                </a:cubicBezTo>
                <a:lnTo>
                  <a:pt x="723640" y="3028280"/>
                </a:lnTo>
                <a:cubicBezTo>
                  <a:pt x="714115" y="3010197"/>
                  <a:pt x="705260" y="2994496"/>
                  <a:pt x="697074" y="2981176"/>
                </a:cubicBezTo>
                <a:close/>
                <a:moveTo>
                  <a:pt x="2533464" y="2975260"/>
                </a:moveTo>
                <a:lnTo>
                  <a:pt x="2545854" y="2975260"/>
                </a:lnTo>
                <a:cubicBezTo>
                  <a:pt x="2545854" y="2993045"/>
                  <a:pt x="2545519" y="3008448"/>
                  <a:pt x="2544850" y="3021471"/>
                </a:cubicBezTo>
                <a:lnTo>
                  <a:pt x="2616399" y="3021471"/>
                </a:lnTo>
                <a:cubicBezTo>
                  <a:pt x="2615208" y="3073561"/>
                  <a:pt x="2613683" y="3115828"/>
                  <a:pt x="2611822" y="3148272"/>
                </a:cubicBezTo>
                <a:cubicBezTo>
                  <a:pt x="2611748" y="3172457"/>
                  <a:pt x="2599730" y="3184289"/>
                  <a:pt x="2575769" y="3183768"/>
                </a:cubicBezTo>
                <a:cubicBezTo>
                  <a:pt x="2569295" y="3183917"/>
                  <a:pt x="2558393" y="3183991"/>
                  <a:pt x="2543064" y="3183991"/>
                </a:cubicBezTo>
                <a:cubicBezTo>
                  <a:pt x="2542394" y="3178633"/>
                  <a:pt x="2541464" y="3174206"/>
                  <a:pt x="2540273" y="3170708"/>
                </a:cubicBezTo>
                <a:cubicBezTo>
                  <a:pt x="2544143" y="3170931"/>
                  <a:pt x="2548756" y="3171117"/>
                  <a:pt x="2554114" y="3171266"/>
                </a:cubicBezTo>
                <a:cubicBezTo>
                  <a:pt x="2556719" y="3171266"/>
                  <a:pt x="2559584" y="3171303"/>
                  <a:pt x="2562709" y="3171378"/>
                </a:cubicBezTo>
                <a:cubicBezTo>
                  <a:pt x="2565537" y="3171378"/>
                  <a:pt x="2569369" y="3171378"/>
                  <a:pt x="2574206" y="3171378"/>
                </a:cubicBezTo>
                <a:cubicBezTo>
                  <a:pt x="2591172" y="3172271"/>
                  <a:pt x="2599618" y="3164643"/>
                  <a:pt x="2599544" y="3148496"/>
                </a:cubicBezTo>
                <a:cubicBezTo>
                  <a:pt x="2601702" y="3108014"/>
                  <a:pt x="2603079" y="3069542"/>
                  <a:pt x="2603674" y="3033079"/>
                </a:cubicBezTo>
                <a:lnTo>
                  <a:pt x="2544180" y="3033079"/>
                </a:lnTo>
                <a:cubicBezTo>
                  <a:pt x="2544106" y="3035907"/>
                  <a:pt x="2543845" y="3040223"/>
                  <a:pt x="2543399" y="3046027"/>
                </a:cubicBezTo>
                <a:cubicBezTo>
                  <a:pt x="2543175" y="3049674"/>
                  <a:pt x="2542989" y="3052464"/>
                  <a:pt x="2542840" y="3054399"/>
                </a:cubicBezTo>
                <a:cubicBezTo>
                  <a:pt x="2540608" y="3115344"/>
                  <a:pt x="2518061" y="3160141"/>
                  <a:pt x="2475198" y="3188791"/>
                </a:cubicBezTo>
                <a:cubicBezTo>
                  <a:pt x="2470808" y="3184475"/>
                  <a:pt x="2467385" y="3181201"/>
                  <a:pt x="2464929" y="3178968"/>
                </a:cubicBezTo>
                <a:cubicBezTo>
                  <a:pt x="2507196" y="3153221"/>
                  <a:pt x="2529037" y="3111437"/>
                  <a:pt x="2530451" y="3053618"/>
                </a:cubicBezTo>
                <a:cubicBezTo>
                  <a:pt x="2530525" y="3052501"/>
                  <a:pt x="2530637" y="3050827"/>
                  <a:pt x="2530785" y="3048595"/>
                </a:cubicBezTo>
                <a:cubicBezTo>
                  <a:pt x="2531083" y="3045841"/>
                  <a:pt x="2531455" y="3040670"/>
                  <a:pt x="2531902" y="3033079"/>
                </a:cubicBezTo>
                <a:lnTo>
                  <a:pt x="2500759" y="3033079"/>
                </a:lnTo>
                <a:lnTo>
                  <a:pt x="2500759" y="3021471"/>
                </a:lnTo>
                <a:lnTo>
                  <a:pt x="2532348" y="3021471"/>
                </a:lnTo>
                <a:cubicBezTo>
                  <a:pt x="2533092" y="3004356"/>
                  <a:pt x="2533464" y="2988952"/>
                  <a:pt x="2533464" y="2975260"/>
                </a:cubicBezTo>
                <a:close/>
                <a:moveTo>
                  <a:pt x="919981" y="2975260"/>
                </a:moveTo>
                <a:lnTo>
                  <a:pt x="932371" y="2978943"/>
                </a:lnTo>
                <a:cubicBezTo>
                  <a:pt x="927832" y="2989436"/>
                  <a:pt x="923181" y="2999705"/>
                  <a:pt x="918419" y="3009751"/>
                </a:cubicBezTo>
                <a:lnTo>
                  <a:pt x="1023343" y="3009751"/>
                </a:lnTo>
                <a:lnTo>
                  <a:pt x="1023343" y="3022141"/>
                </a:lnTo>
                <a:lnTo>
                  <a:pt x="1007827" y="3061431"/>
                </a:lnTo>
                <a:cubicBezTo>
                  <a:pt x="1003362" y="3059794"/>
                  <a:pt x="999307" y="3058566"/>
                  <a:pt x="995660" y="3057748"/>
                </a:cubicBezTo>
                <a:lnTo>
                  <a:pt x="1010953" y="3021248"/>
                </a:lnTo>
                <a:lnTo>
                  <a:pt x="912726" y="3021248"/>
                </a:lnTo>
                <a:cubicBezTo>
                  <a:pt x="905359" y="3035609"/>
                  <a:pt x="897360" y="3049599"/>
                  <a:pt x="888728" y="3063217"/>
                </a:cubicBezTo>
                <a:cubicBezTo>
                  <a:pt x="884858" y="3060166"/>
                  <a:pt x="881323" y="3057748"/>
                  <a:pt x="878124" y="3055962"/>
                </a:cubicBezTo>
                <a:cubicBezTo>
                  <a:pt x="894792" y="3031331"/>
                  <a:pt x="908745" y="3004430"/>
                  <a:pt x="919981" y="2975260"/>
                </a:cubicBezTo>
                <a:close/>
                <a:moveTo>
                  <a:pt x="3001603" y="2974590"/>
                </a:moveTo>
                <a:lnTo>
                  <a:pt x="3013770" y="2977715"/>
                </a:lnTo>
                <a:cubicBezTo>
                  <a:pt x="3009751" y="2989547"/>
                  <a:pt x="3005621" y="3000523"/>
                  <a:pt x="3001380" y="3010644"/>
                </a:cubicBezTo>
                <a:lnTo>
                  <a:pt x="3075273" y="3010644"/>
                </a:lnTo>
                <a:cubicBezTo>
                  <a:pt x="3074380" y="3062733"/>
                  <a:pt x="3073003" y="3108089"/>
                  <a:pt x="3071143" y="3146710"/>
                </a:cubicBezTo>
                <a:cubicBezTo>
                  <a:pt x="3071143" y="3171713"/>
                  <a:pt x="3058418" y="3184140"/>
                  <a:pt x="3032969" y="3183991"/>
                </a:cubicBezTo>
                <a:cubicBezTo>
                  <a:pt x="3028429" y="3184140"/>
                  <a:pt x="3023369" y="3184252"/>
                  <a:pt x="3017788" y="3184326"/>
                </a:cubicBezTo>
                <a:cubicBezTo>
                  <a:pt x="3015109" y="3184400"/>
                  <a:pt x="3012170" y="3184438"/>
                  <a:pt x="3008970" y="3184438"/>
                </a:cubicBezTo>
                <a:cubicBezTo>
                  <a:pt x="3006142" y="3184438"/>
                  <a:pt x="3002235" y="3184438"/>
                  <a:pt x="2997250" y="3184438"/>
                </a:cubicBezTo>
                <a:cubicBezTo>
                  <a:pt x="2996506" y="3180122"/>
                  <a:pt x="2995538" y="3175917"/>
                  <a:pt x="2994348" y="3171824"/>
                </a:cubicBezTo>
                <a:cubicBezTo>
                  <a:pt x="3006031" y="3172271"/>
                  <a:pt x="3018197" y="3172494"/>
                  <a:pt x="3030848" y="3172494"/>
                </a:cubicBezTo>
                <a:cubicBezTo>
                  <a:pt x="3049675" y="3173462"/>
                  <a:pt x="3059125" y="3164420"/>
                  <a:pt x="3059199" y="3145370"/>
                </a:cubicBezTo>
                <a:cubicBezTo>
                  <a:pt x="3060539" y="3121334"/>
                  <a:pt x="3061767" y="3080258"/>
                  <a:pt x="3062883" y="3022141"/>
                </a:cubicBezTo>
                <a:lnTo>
                  <a:pt x="2996580" y="3022141"/>
                </a:lnTo>
                <a:cubicBezTo>
                  <a:pt x="2990478" y="3036726"/>
                  <a:pt x="2984227" y="3049302"/>
                  <a:pt x="2977828" y="3059868"/>
                </a:cubicBezTo>
                <a:cubicBezTo>
                  <a:pt x="2975298" y="3057859"/>
                  <a:pt x="2971800" y="3055627"/>
                  <a:pt x="2967335" y="3053171"/>
                </a:cubicBezTo>
                <a:cubicBezTo>
                  <a:pt x="2980953" y="3031219"/>
                  <a:pt x="2992376" y="3005025"/>
                  <a:pt x="3001603" y="2974590"/>
                </a:cubicBezTo>
                <a:close/>
                <a:moveTo>
                  <a:pt x="2911078" y="2974590"/>
                </a:moveTo>
                <a:lnTo>
                  <a:pt x="2923468" y="2977269"/>
                </a:lnTo>
                <a:cubicBezTo>
                  <a:pt x="2922575" y="2979948"/>
                  <a:pt x="2921050" y="2984636"/>
                  <a:pt x="2918892" y="2991333"/>
                </a:cubicBezTo>
                <a:cubicBezTo>
                  <a:pt x="2915990" y="3000486"/>
                  <a:pt x="2913869" y="3007072"/>
                  <a:pt x="2912530" y="3011090"/>
                </a:cubicBezTo>
                <a:lnTo>
                  <a:pt x="2957959" y="3011090"/>
                </a:lnTo>
                <a:lnTo>
                  <a:pt x="2957959" y="3184438"/>
                </a:lnTo>
                <a:lnTo>
                  <a:pt x="2946127" y="3184438"/>
                </a:lnTo>
                <a:lnTo>
                  <a:pt x="2946127" y="3166132"/>
                </a:lnTo>
                <a:lnTo>
                  <a:pt x="2889201" y="3166132"/>
                </a:lnTo>
                <a:lnTo>
                  <a:pt x="2889201" y="3186000"/>
                </a:lnTo>
                <a:lnTo>
                  <a:pt x="2877257" y="3186000"/>
                </a:lnTo>
                <a:lnTo>
                  <a:pt x="2877257" y="3011090"/>
                </a:lnTo>
                <a:lnTo>
                  <a:pt x="2900586" y="3011090"/>
                </a:lnTo>
                <a:cubicBezTo>
                  <a:pt x="2904977" y="2997249"/>
                  <a:pt x="2908474" y="2985082"/>
                  <a:pt x="2911078" y="2974590"/>
                </a:cubicBezTo>
                <a:close/>
                <a:moveTo>
                  <a:pt x="2765525" y="2974367"/>
                </a:moveTo>
                <a:lnTo>
                  <a:pt x="2777356" y="2974367"/>
                </a:lnTo>
                <a:lnTo>
                  <a:pt x="2777356" y="3016894"/>
                </a:lnTo>
                <a:cubicBezTo>
                  <a:pt x="2799978" y="3008411"/>
                  <a:pt x="2821000" y="2998477"/>
                  <a:pt x="2840422" y="2987091"/>
                </a:cubicBezTo>
                <a:lnTo>
                  <a:pt x="2847343" y="2997472"/>
                </a:lnTo>
                <a:cubicBezTo>
                  <a:pt x="2824126" y="3009453"/>
                  <a:pt x="2800797" y="3019945"/>
                  <a:pt x="2777356" y="3028949"/>
                </a:cubicBezTo>
                <a:lnTo>
                  <a:pt x="2777356" y="3043125"/>
                </a:lnTo>
                <a:cubicBezTo>
                  <a:pt x="2776761" y="3053841"/>
                  <a:pt x="2782417" y="3058938"/>
                  <a:pt x="2794323" y="3058417"/>
                </a:cubicBezTo>
                <a:lnTo>
                  <a:pt x="2819884" y="3058417"/>
                </a:lnTo>
                <a:cubicBezTo>
                  <a:pt x="2831121" y="3058566"/>
                  <a:pt x="2837520" y="3054176"/>
                  <a:pt x="2839083" y="3045246"/>
                </a:cubicBezTo>
                <a:cubicBezTo>
                  <a:pt x="2840497" y="3038549"/>
                  <a:pt x="2841650" y="3030475"/>
                  <a:pt x="2842543" y="3021024"/>
                </a:cubicBezTo>
                <a:cubicBezTo>
                  <a:pt x="2846487" y="3022587"/>
                  <a:pt x="2850357" y="3023926"/>
                  <a:pt x="2854152" y="3025043"/>
                </a:cubicBezTo>
                <a:cubicBezTo>
                  <a:pt x="2852812" y="3034568"/>
                  <a:pt x="2851473" y="3042270"/>
                  <a:pt x="2850133" y="3048148"/>
                </a:cubicBezTo>
                <a:cubicBezTo>
                  <a:pt x="2847008" y="3062808"/>
                  <a:pt x="2837297" y="3069989"/>
                  <a:pt x="2821000" y="3069691"/>
                </a:cubicBezTo>
                <a:lnTo>
                  <a:pt x="2792202" y="3069691"/>
                </a:lnTo>
                <a:cubicBezTo>
                  <a:pt x="2774045" y="3070063"/>
                  <a:pt x="2765152" y="3061915"/>
                  <a:pt x="2765525" y="3045246"/>
                </a:cubicBezTo>
                <a:close/>
                <a:moveTo>
                  <a:pt x="481311" y="2974143"/>
                </a:moveTo>
                <a:lnTo>
                  <a:pt x="492808" y="2974143"/>
                </a:lnTo>
                <a:lnTo>
                  <a:pt x="492808" y="2995128"/>
                </a:lnTo>
                <a:lnTo>
                  <a:pt x="547390" y="2995128"/>
                </a:lnTo>
                <a:lnTo>
                  <a:pt x="547390" y="3028056"/>
                </a:lnTo>
                <a:lnTo>
                  <a:pt x="567929" y="3028056"/>
                </a:lnTo>
                <a:lnTo>
                  <a:pt x="567929" y="3038102"/>
                </a:lnTo>
                <a:lnTo>
                  <a:pt x="547390" y="3038102"/>
                </a:lnTo>
                <a:lnTo>
                  <a:pt x="547390" y="3072147"/>
                </a:lnTo>
                <a:lnTo>
                  <a:pt x="492808" y="3072147"/>
                </a:lnTo>
                <a:lnTo>
                  <a:pt x="492808" y="3094806"/>
                </a:lnTo>
                <a:lnTo>
                  <a:pt x="552860" y="3094806"/>
                </a:lnTo>
                <a:lnTo>
                  <a:pt x="552860" y="3104852"/>
                </a:lnTo>
                <a:lnTo>
                  <a:pt x="492808" y="3104852"/>
                </a:lnTo>
                <a:lnTo>
                  <a:pt x="492808" y="3127957"/>
                </a:lnTo>
                <a:lnTo>
                  <a:pt x="560003" y="3127957"/>
                </a:lnTo>
                <a:lnTo>
                  <a:pt x="560003" y="3138003"/>
                </a:lnTo>
                <a:lnTo>
                  <a:pt x="492808" y="3138003"/>
                </a:lnTo>
                <a:lnTo>
                  <a:pt x="492808" y="3159100"/>
                </a:lnTo>
                <a:lnTo>
                  <a:pt x="481311" y="3159100"/>
                </a:lnTo>
                <a:lnTo>
                  <a:pt x="481311" y="3138003"/>
                </a:lnTo>
                <a:lnTo>
                  <a:pt x="423937" y="3138003"/>
                </a:lnTo>
                <a:lnTo>
                  <a:pt x="423937" y="3127957"/>
                </a:lnTo>
                <a:lnTo>
                  <a:pt x="481311" y="3127957"/>
                </a:lnTo>
                <a:lnTo>
                  <a:pt x="481311" y="3104852"/>
                </a:lnTo>
                <a:lnTo>
                  <a:pt x="431528" y="3104852"/>
                </a:lnTo>
                <a:lnTo>
                  <a:pt x="431528" y="3094806"/>
                </a:lnTo>
                <a:lnTo>
                  <a:pt x="481311" y="3094806"/>
                </a:lnTo>
                <a:lnTo>
                  <a:pt x="481311" y="3072147"/>
                </a:lnTo>
                <a:lnTo>
                  <a:pt x="434653" y="3072147"/>
                </a:lnTo>
                <a:lnTo>
                  <a:pt x="434653" y="3062101"/>
                </a:lnTo>
                <a:lnTo>
                  <a:pt x="481311" y="3062101"/>
                </a:lnTo>
                <a:lnTo>
                  <a:pt x="481311" y="3038102"/>
                </a:lnTo>
                <a:lnTo>
                  <a:pt x="423044" y="3038102"/>
                </a:lnTo>
                <a:lnTo>
                  <a:pt x="423044" y="3028056"/>
                </a:lnTo>
                <a:lnTo>
                  <a:pt x="481311" y="3028056"/>
                </a:lnTo>
                <a:lnTo>
                  <a:pt x="481311" y="3005174"/>
                </a:lnTo>
                <a:lnTo>
                  <a:pt x="434653" y="3005174"/>
                </a:lnTo>
                <a:lnTo>
                  <a:pt x="434653" y="2995128"/>
                </a:lnTo>
                <a:lnTo>
                  <a:pt x="481311" y="2995128"/>
                </a:lnTo>
                <a:close/>
                <a:moveTo>
                  <a:pt x="863501" y="2973920"/>
                </a:moveTo>
                <a:lnTo>
                  <a:pt x="876338" y="2978050"/>
                </a:lnTo>
                <a:cubicBezTo>
                  <a:pt x="870533" y="2994942"/>
                  <a:pt x="863613" y="3011983"/>
                  <a:pt x="855576" y="3029173"/>
                </a:cubicBezTo>
                <a:lnTo>
                  <a:pt x="855576" y="3189014"/>
                </a:lnTo>
                <a:lnTo>
                  <a:pt x="843409" y="3189014"/>
                </a:lnTo>
                <a:lnTo>
                  <a:pt x="843409" y="3053171"/>
                </a:lnTo>
                <a:cubicBezTo>
                  <a:pt x="834182" y="3070212"/>
                  <a:pt x="825029" y="3084611"/>
                  <a:pt x="815951" y="3096369"/>
                </a:cubicBezTo>
                <a:cubicBezTo>
                  <a:pt x="814016" y="3091011"/>
                  <a:pt x="812193" y="3086285"/>
                  <a:pt x="810481" y="3082193"/>
                </a:cubicBezTo>
                <a:cubicBezTo>
                  <a:pt x="833475" y="3050716"/>
                  <a:pt x="851148" y="3014625"/>
                  <a:pt x="863501" y="2973920"/>
                </a:cubicBezTo>
                <a:close/>
                <a:moveTo>
                  <a:pt x="3817851" y="2973474"/>
                </a:moveTo>
                <a:lnTo>
                  <a:pt x="3829906" y="2973474"/>
                </a:lnTo>
                <a:lnTo>
                  <a:pt x="3829906" y="3013657"/>
                </a:lnTo>
                <a:lnTo>
                  <a:pt x="3923445" y="3013657"/>
                </a:lnTo>
                <a:lnTo>
                  <a:pt x="3923445" y="3025043"/>
                </a:lnTo>
                <a:lnTo>
                  <a:pt x="3840957" y="3025043"/>
                </a:lnTo>
                <a:cubicBezTo>
                  <a:pt x="3859932" y="3070658"/>
                  <a:pt x="3890181" y="3106935"/>
                  <a:pt x="3931705" y="3133873"/>
                </a:cubicBezTo>
                <a:cubicBezTo>
                  <a:pt x="3927761" y="3138338"/>
                  <a:pt x="3924709" y="3142096"/>
                  <a:pt x="3922551" y="3145147"/>
                </a:cubicBezTo>
                <a:cubicBezTo>
                  <a:pt x="3879094" y="3115009"/>
                  <a:pt x="3848695" y="3074974"/>
                  <a:pt x="3831357" y="3025043"/>
                </a:cubicBezTo>
                <a:lnTo>
                  <a:pt x="3829906" y="3025043"/>
                </a:lnTo>
                <a:lnTo>
                  <a:pt x="3829906" y="3132311"/>
                </a:lnTo>
                <a:lnTo>
                  <a:pt x="3881363" y="3132311"/>
                </a:lnTo>
                <a:lnTo>
                  <a:pt x="3881363" y="3143696"/>
                </a:lnTo>
                <a:lnTo>
                  <a:pt x="3829906" y="3143696"/>
                </a:lnTo>
                <a:lnTo>
                  <a:pt x="3829906" y="3188791"/>
                </a:lnTo>
                <a:lnTo>
                  <a:pt x="3817851" y="3188791"/>
                </a:lnTo>
                <a:lnTo>
                  <a:pt x="3817851" y="3143696"/>
                </a:lnTo>
                <a:lnTo>
                  <a:pt x="3764831" y="3143696"/>
                </a:lnTo>
                <a:lnTo>
                  <a:pt x="3764831" y="3132311"/>
                </a:lnTo>
                <a:lnTo>
                  <a:pt x="3817851" y="3132311"/>
                </a:lnTo>
                <a:lnTo>
                  <a:pt x="3817851" y="3025043"/>
                </a:lnTo>
                <a:lnTo>
                  <a:pt x="3817181" y="3025043"/>
                </a:lnTo>
                <a:cubicBezTo>
                  <a:pt x="3799173" y="3076909"/>
                  <a:pt x="3768812" y="3118135"/>
                  <a:pt x="3726098" y="3148719"/>
                </a:cubicBezTo>
                <a:cubicBezTo>
                  <a:pt x="3722899" y="3144775"/>
                  <a:pt x="3719773" y="3141352"/>
                  <a:pt x="3716722" y="3138450"/>
                </a:cubicBezTo>
                <a:cubicBezTo>
                  <a:pt x="3757799" y="3109726"/>
                  <a:pt x="3787751" y="3071924"/>
                  <a:pt x="3806577" y="3025043"/>
                </a:cubicBezTo>
                <a:lnTo>
                  <a:pt x="3724759" y="3025043"/>
                </a:lnTo>
                <a:lnTo>
                  <a:pt x="3724759" y="3013657"/>
                </a:lnTo>
                <a:lnTo>
                  <a:pt x="3817851" y="3013657"/>
                </a:lnTo>
                <a:close/>
                <a:moveTo>
                  <a:pt x="1413570" y="2973474"/>
                </a:moveTo>
                <a:lnTo>
                  <a:pt x="1425179" y="2973474"/>
                </a:lnTo>
                <a:lnTo>
                  <a:pt x="1425179" y="3003835"/>
                </a:lnTo>
                <a:lnTo>
                  <a:pt x="1482998" y="3003835"/>
                </a:lnTo>
                <a:lnTo>
                  <a:pt x="1482998" y="3014550"/>
                </a:lnTo>
                <a:lnTo>
                  <a:pt x="1425179" y="3014550"/>
                </a:lnTo>
                <a:lnTo>
                  <a:pt x="1425179" y="3049041"/>
                </a:lnTo>
                <a:lnTo>
                  <a:pt x="1475296" y="3049041"/>
                </a:lnTo>
                <a:lnTo>
                  <a:pt x="1475296" y="3059645"/>
                </a:lnTo>
                <a:lnTo>
                  <a:pt x="1365126" y="3059645"/>
                </a:lnTo>
                <a:lnTo>
                  <a:pt x="1365126" y="3049041"/>
                </a:lnTo>
                <a:lnTo>
                  <a:pt x="1413570" y="3049041"/>
                </a:lnTo>
                <a:lnTo>
                  <a:pt x="1413570" y="3014550"/>
                </a:lnTo>
                <a:lnTo>
                  <a:pt x="1357313" y="3014550"/>
                </a:lnTo>
                <a:lnTo>
                  <a:pt x="1357313" y="3003835"/>
                </a:lnTo>
                <a:lnTo>
                  <a:pt x="1413570" y="3003835"/>
                </a:lnTo>
                <a:close/>
                <a:moveTo>
                  <a:pt x="1551422" y="2972916"/>
                </a:moveTo>
                <a:lnTo>
                  <a:pt x="1564482" y="2976376"/>
                </a:lnTo>
                <a:cubicBezTo>
                  <a:pt x="1560835" y="2984636"/>
                  <a:pt x="1557152" y="2992487"/>
                  <a:pt x="1553431" y="2999928"/>
                </a:cubicBezTo>
                <a:lnTo>
                  <a:pt x="1683805" y="2999928"/>
                </a:lnTo>
                <a:cubicBezTo>
                  <a:pt x="1683358" y="3031256"/>
                  <a:pt x="1682279" y="3066156"/>
                  <a:pt x="1680568" y="3104628"/>
                </a:cubicBezTo>
                <a:cubicBezTo>
                  <a:pt x="1680493" y="3129929"/>
                  <a:pt x="1668215" y="3142133"/>
                  <a:pt x="1643733" y="3141240"/>
                </a:cubicBezTo>
                <a:cubicBezTo>
                  <a:pt x="1639342" y="3141315"/>
                  <a:pt x="1635212" y="3141389"/>
                  <a:pt x="1631343" y="3141463"/>
                </a:cubicBezTo>
                <a:cubicBezTo>
                  <a:pt x="1629482" y="3141463"/>
                  <a:pt x="1627436" y="3141463"/>
                  <a:pt x="1625204" y="3141463"/>
                </a:cubicBezTo>
                <a:cubicBezTo>
                  <a:pt x="1623343" y="3141463"/>
                  <a:pt x="1620441" y="3141463"/>
                  <a:pt x="1616497" y="3141463"/>
                </a:cubicBezTo>
                <a:cubicBezTo>
                  <a:pt x="1616051" y="3137668"/>
                  <a:pt x="1615232" y="3133241"/>
                  <a:pt x="1614041" y="3128181"/>
                </a:cubicBezTo>
                <a:cubicBezTo>
                  <a:pt x="1622078" y="3128627"/>
                  <a:pt x="1631752" y="3128850"/>
                  <a:pt x="1643063" y="3128850"/>
                </a:cubicBezTo>
                <a:cubicBezTo>
                  <a:pt x="1659360" y="3129669"/>
                  <a:pt x="1667657" y="3121744"/>
                  <a:pt x="1667954" y="3105075"/>
                </a:cubicBezTo>
                <a:cubicBezTo>
                  <a:pt x="1669815" y="3076723"/>
                  <a:pt x="1670819" y="3045507"/>
                  <a:pt x="1670968" y="3011425"/>
                </a:cubicBezTo>
                <a:lnTo>
                  <a:pt x="1547515" y="3011425"/>
                </a:lnTo>
                <a:cubicBezTo>
                  <a:pt x="1537172" y="3030549"/>
                  <a:pt x="1522549" y="3051199"/>
                  <a:pt x="1503648" y="3073375"/>
                </a:cubicBezTo>
                <a:cubicBezTo>
                  <a:pt x="1500448" y="3068463"/>
                  <a:pt x="1497844" y="3064854"/>
                  <a:pt x="1495835" y="3062547"/>
                </a:cubicBezTo>
                <a:cubicBezTo>
                  <a:pt x="1520242" y="3035684"/>
                  <a:pt x="1538772" y="3005807"/>
                  <a:pt x="1551422" y="2972916"/>
                </a:cubicBezTo>
                <a:close/>
                <a:moveTo>
                  <a:pt x="1330747" y="2972916"/>
                </a:moveTo>
                <a:lnTo>
                  <a:pt x="1342021" y="2972916"/>
                </a:lnTo>
                <a:lnTo>
                  <a:pt x="1342021" y="3074268"/>
                </a:lnTo>
                <a:lnTo>
                  <a:pt x="1330747" y="3074268"/>
                </a:lnTo>
                <a:lnTo>
                  <a:pt x="1330747" y="3035200"/>
                </a:lnTo>
                <a:cubicBezTo>
                  <a:pt x="1312739" y="3044651"/>
                  <a:pt x="1295066" y="3054548"/>
                  <a:pt x="1277727" y="3064891"/>
                </a:cubicBezTo>
                <a:lnTo>
                  <a:pt x="1270918" y="3053171"/>
                </a:lnTo>
                <a:cubicBezTo>
                  <a:pt x="1289596" y="3043795"/>
                  <a:pt x="1309539" y="3033526"/>
                  <a:pt x="1330747" y="3022364"/>
                </a:cubicBezTo>
                <a:close/>
                <a:moveTo>
                  <a:pt x="1145679" y="2972916"/>
                </a:moveTo>
                <a:cubicBezTo>
                  <a:pt x="1151186" y="2981027"/>
                  <a:pt x="1157362" y="2990477"/>
                  <a:pt x="1164208" y="3001267"/>
                </a:cubicBezTo>
                <a:lnTo>
                  <a:pt x="1154274" y="3006848"/>
                </a:lnTo>
                <a:lnTo>
                  <a:pt x="1243459" y="3006848"/>
                </a:lnTo>
                <a:lnTo>
                  <a:pt x="1243459" y="3044800"/>
                </a:lnTo>
                <a:lnTo>
                  <a:pt x="1231181" y="3044800"/>
                </a:lnTo>
                <a:lnTo>
                  <a:pt x="1231181" y="3018457"/>
                </a:lnTo>
                <a:lnTo>
                  <a:pt x="1064307" y="3018457"/>
                </a:lnTo>
                <a:lnTo>
                  <a:pt x="1064307" y="3044800"/>
                </a:lnTo>
                <a:lnTo>
                  <a:pt x="1051918" y="3044800"/>
                </a:lnTo>
                <a:lnTo>
                  <a:pt x="1051918" y="3006848"/>
                </a:lnTo>
                <a:lnTo>
                  <a:pt x="1152265" y="3006848"/>
                </a:lnTo>
                <a:cubicBezTo>
                  <a:pt x="1146312" y="2996505"/>
                  <a:pt x="1140508" y="2987129"/>
                  <a:pt x="1134852" y="2978720"/>
                </a:cubicBezTo>
                <a:close/>
                <a:moveTo>
                  <a:pt x="1833265" y="2972246"/>
                </a:moveTo>
                <a:lnTo>
                  <a:pt x="1845878" y="2975260"/>
                </a:lnTo>
                <a:cubicBezTo>
                  <a:pt x="1845283" y="2976004"/>
                  <a:pt x="1844465" y="2977083"/>
                  <a:pt x="1843423" y="2978497"/>
                </a:cubicBezTo>
                <a:cubicBezTo>
                  <a:pt x="1842232" y="2980208"/>
                  <a:pt x="1841302" y="2981473"/>
                  <a:pt x="1840632" y="2982292"/>
                </a:cubicBezTo>
                <a:cubicBezTo>
                  <a:pt x="1864519" y="3011537"/>
                  <a:pt x="1897819" y="3033042"/>
                  <a:pt x="1940533" y="3046809"/>
                </a:cubicBezTo>
                <a:cubicBezTo>
                  <a:pt x="1938226" y="3050083"/>
                  <a:pt x="1935919" y="3053878"/>
                  <a:pt x="1933613" y="3058194"/>
                </a:cubicBezTo>
                <a:cubicBezTo>
                  <a:pt x="1888890" y="3041079"/>
                  <a:pt x="1855515" y="3018680"/>
                  <a:pt x="1833488" y="2990998"/>
                </a:cubicBezTo>
                <a:cubicBezTo>
                  <a:pt x="1812206" y="3017341"/>
                  <a:pt x="1778534" y="3040893"/>
                  <a:pt x="1732471" y="3061654"/>
                </a:cubicBezTo>
                <a:cubicBezTo>
                  <a:pt x="1729644" y="3057041"/>
                  <a:pt x="1727188" y="3053469"/>
                  <a:pt x="1725104" y="3050939"/>
                </a:cubicBezTo>
                <a:cubicBezTo>
                  <a:pt x="1775929" y="3029805"/>
                  <a:pt x="1811983" y="3003574"/>
                  <a:pt x="1833265" y="2972246"/>
                </a:cubicBezTo>
                <a:close/>
                <a:moveTo>
                  <a:pt x="2689622" y="2972023"/>
                </a:moveTo>
                <a:lnTo>
                  <a:pt x="2701231" y="2977715"/>
                </a:lnTo>
                <a:cubicBezTo>
                  <a:pt x="2687018" y="2995947"/>
                  <a:pt x="2672767" y="3012504"/>
                  <a:pt x="2658480" y="3027387"/>
                </a:cubicBezTo>
                <a:cubicBezTo>
                  <a:pt x="2673512" y="3026866"/>
                  <a:pt x="2695761" y="3025712"/>
                  <a:pt x="2725229" y="3023926"/>
                </a:cubicBezTo>
                <a:cubicBezTo>
                  <a:pt x="2718532" y="3016336"/>
                  <a:pt x="2712058" y="3009341"/>
                  <a:pt x="2705807" y="3002942"/>
                </a:cubicBezTo>
                <a:lnTo>
                  <a:pt x="2714737" y="2995798"/>
                </a:lnTo>
                <a:cubicBezTo>
                  <a:pt x="2727834" y="3008895"/>
                  <a:pt x="2741489" y="3023443"/>
                  <a:pt x="2755702" y="3039442"/>
                </a:cubicBezTo>
                <a:lnTo>
                  <a:pt x="2745656" y="3047702"/>
                </a:lnTo>
                <a:cubicBezTo>
                  <a:pt x="2744019" y="3045693"/>
                  <a:pt x="2741563" y="3042790"/>
                  <a:pt x="2738289" y="3038995"/>
                </a:cubicBezTo>
                <a:cubicBezTo>
                  <a:pt x="2736429" y="3036837"/>
                  <a:pt x="2735052" y="3035237"/>
                  <a:pt x="2734159" y="3034196"/>
                </a:cubicBezTo>
                <a:cubicBezTo>
                  <a:pt x="2710347" y="3035163"/>
                  <a:pt x="2685827" y="3036391"/>
                  <a:pt x="2660601" y="3037879"/>
                </a:cubicBezTo>
                <a:cubicBezTo>
                  <a:pt x="2654499" y="3038251"/>
                  <a:pt x="2649141" y="3039032"/>
                  <a:pt x="2644527" y="3040223"/>
                </a:cubicBezTo>
                <a:lnTo>
                  <a:pt x="2639281" y="3028280"/>
                </a:lnTo>
                <a:cubicBezTo>
                  <a:pt x="2643746" y="3025973"/>
                  <a:pt x="2648322" y="3022401"/>
                  <a:pt x="2653010" y="3017564"/>
                </a:cubicBezTo>
                <a:cubicBezTo>
                  <a:pt x="2666405" y="3003574"/>
                  <a:pt x="2678609" y="2988394"/>
                  <a:pt x="2689622" y="2972023"/>
                </a:cubicBezTo>
                <a:close/>
                <a:moveTo>
                  <a:pt x="104441" y="2787141"/>
                </a:moveTo>
                <a:cubicBezTo>
                  <a:pt x="123044" y="2802098"/>
                  <a:pt x="137592" y="2814972"/>
                  <a:pt x="148084" y="2825762"/>
                </a:cubicBezTo>
                <a:lnTo>
                  <a:pt x="138820" y="2835026"/>
                </a:lnTo>
                <a:cubicBezTo>
                  <a:pt x="132271" y="2827957"/>
                  <a:pt x="125537" y="2821130"/>
                  <a:pt x="118616" y="2814544"/>
                </a:cubicBezTo>
                <a:cubicBezTo>
                  <a:pt x="111696" y="2807958"/>
                  <a:pt x="104403" y="2801503"/>
                  <a:pt x="96739" y="2795178"/>
                </a:cubicBezTo>
                <a:close/>
                <a:moveTo>
                  <a:pt x="2200461" y="2772295"/>
                </a:moveTo>
                <a:cubicBezTo>
                  <a:pt x="2232608" y="2776835"/>
                  <a:pt x="2266690" y="2782564"/>
                  <a:pt x="2302706" y="2789485"/>
                </a:cubicBezTo>
                <a:lnTo>
                  <a:pt x="2299023" y="2800201"/>
                </a:lnTo>
                <a:cubicBezTo>
                  <a:pt x="2268067" y="2793503"/>
                  <a:pt x="2234134" y="2787625"/>
                  <a:pt x="2197224" y="2782564"/>
                </a:cubicBezTo>
                <a:close/>
                <a:moveTo>
                  <a:pt x="874403" y="2767719"/>
                </a:moveTo>
                <a:cubicBezTo>
                  <a:pt x="884523" y="2777095"/>
                  <a:pt x="894048" y="2786620"/>
                  <a:pt x="902978" y="2796294"/>
                </a:cubicBezTo>
                <a:lnTo>
                  <a:pt x="893378" y="2804107"/>
                </a:lnTo>
                <a:cubicBezTo>
                  <a:pt x="885267" y="2794582"/>
                  <a:pt x="876263" y="2784834"/>
                  <a:pt x="866366" y="2774863"/>
                </a:cubicBezTo>
                <a:close/>
                <a:moveTo>
                  <a:pt x="2579303" y="2753320"/>
                </a:moveTo>
                <a:lnTo>
                  <a:pt x="2589126" y="2761133"/>
                </a:lnTo>
                <a:cubicBezTo>
                  <a:pt x="2562337" y="2794843"/>
                  <a:pt x="2531455" y="2820069"/>
                  <a:pt x="2496481" y="2836812"/>
                </a:cubicBezTo>
                <a:cubicBezTo>
                  <a:pt x="2493355" y="2832422"/>
                  <a:pt x="2490639" y="2828850"/>
                  <a:pt x="2488332" y="2826097"/>
                </a:cubicBezTo>
                <a:cubicBezTo>
                  <a:pt x="2525018" y="2809130"/>
                  <a:pt x="2555342" y="2784871"/>
                  <a:pt x="2579303" y="2753320"/>
                </a:cubicBezTo>
                <a:close/>
                <a:moveTo>
                  <a:pt x="2223567" y="2743051"/>
                </a:moveTo>
                <a:cubicBezTo>
                  <a:pt x="2246710" y="2746697"/>
                  <a:pt x="2268104" y="2750343"/>
                  <a:pt x="2287749" y="2753989"/>
                </a:cubicBezTo>
                <a:lnTo>
                  <a:pt x="2284624" y="2764593"/>
                </a:lnTo>
                <a:cubicBezTo>
                  <a:pt x="2263490" y="2760203"/>
                  <a:pt x="2242133" y="2756445"/>
                  <a:pt x="2220553" y="2753320"/>
                </a:cubicBezTo>
                <a:close/>
                <a:moveTo>
                  <a:pt x="1759000" y="2737135"/>
                </a:moveTo>
                <a:lnTo>
                  <a:pt x="1759000" y="2793615"/>
                </a:lnTo>
                <a:lnTo>
                  <a:pt x="1799742" y="2793615"/>
                </a:lnTo>
                <a:lnTo>
                  <a:pt x="1799742" y="2737135"/>
                </a:lnTo>
                <a:close/>
                <a:moveTo>
                  <a:pt x="943831" y="2722736"/>
                </a:moveTo>
                <a:lnTo>
                  <a:pt x="955775" y="2722736"/>
                </a:lnTo>
                <a:lnTo>
                  <a:pt x="955775" y="2746511"/>
                </a:lnTo>
                <a:lnTo>
                  <a:pt x="989149" y="2746511"/>
                </a:lnTo>
                <a:lnTo>
                  <a:pt x="989149" y="2757003"/>
                </a:lnTo>
                <a:lnTo>
                  <a:pt x="955775" y="2757003"/>
                </a:lnTo>
                <a:lnTo>
                  <a:pt x="955775" y="2810246"/>
                </a:lnTo>
                <a:cubicBezTo>
                  <a:pt x="956444" y="2825948"/>
                  <a:pt x="947440" y="2833947"/>
                  <a:pt x="928762" y="2834245"/>
                </a:cubicBezTo>
                <a:cubicBezTo>
                  <a:pt x="925265" y="2834319"/>
                  <a:pt x="921619" y="2834394"/>
                  <a:pt x="917823" y="2834468"/>
                </a:cubicBezTo>
                <a:cubicBezTo>
                  <a:pt x="915963" y="2834468"/>
                  <a:pt x="913880" y="2834468"/>
                  <a:pt x="911573" y="2834468"/>
                </a:cubicBezTo>
                <a:cubicBezTo>
                  <a:pt x="909712" y="2834468"/>
                  <a:pt x="906699" y="2834468"/>
                  <a:pt x="902531" y="2834468"/>
                </a:cubicBezTo>
                <a:cubicBezTo>
                  <a:pt x="902085" y="2831789"/>
                  <a:pt x="901378" y="2828478"/>
                  <a:pt x="900411" y="2824534"/>
                </a:cubicBezTo>
                <a:cubicBezTo>
                  <a:pt x="900113" y="2823343"/>
                  <a:pt x="899890" y="2822413"/>
                  <a:pt x="899741" y="2821743"/>
                </a:cubicBezTo>
                <a:cubicBezTo>
                  <a:pt x="903089" y="2822041"/>
                  <a:pt x="906847" y="2822264"/>
                  <a:pt x="911015" y="2822413"/>
                </a:cubicBezTo>
                <a:cubicBezTo>
                  <a:pt x="913024" y="2822488"/>
                  <a:pt x="915219" y="2822562"/>
                  <a:pt x="917600" y="2822636"/>
                </a:cubicBezTo>
                <a:cubicBezTo>
                  <a:pt x="919684" y="2822636"/>
                  <a:pt x="922511" y="2822636"/>
                  <a:pt x="926083" y="2822636"/>
                </a:cubicBezTo>
                <a:cubicBezTo>
                  <a:pt x="938436" y="2823083"/>
                  <a:pt x="944352" y="2817911"/>
                  <a:pt x="943831" y="2807121"/>
                </a:cubicBezTo>
                <a:lnTo>
                  <a:pt x="943831" y="2757003"/>
                </a:lnTo>
                <a:lnTo>
                  <a:pt x="856097" y="2757003"/>
                </a:lnTo>
                <a:lnTo>
                  <a:pt x="856097" y="2746511"/>
                </a:lnTo>
                <a:lnTo>
                  <a:pt x="943831" y="2746511"/>
                </a:lnTo>
                <a:close/>
                <a:moveTo>
                  <a:pt x="1271216" y="2695946"/>
                </a:moveTo>
                <a:lnTo>
                  <a:pt x="1401478" y="2695946"/>
                </a:lnTo>
                <a:lnTo>
                  <a:pt x="1401478" y="2709006"/>
                </a:lnTo>
                <a:lnTo>
                  <a:pt x="1346672" y="2742604"/>
                </a:lnTo>
                <a:lnTo>
                  <a:pt x="1346672" y="2753543"/>
                </a:lnTo>
                <a:lnTo>
                  <a:pt x="1446126" y="2753543"/>
                </a:lnTo>
                <a:lnTo>
                  <a:pt x="1446126" y="2764817"/>
                </a:lnTo>
                <a:lnTo>
                  <a:pt x="1346672" y="2764817"/>
                </a:lnTo>
                <a:lnTo>
                  <a:pt x="1346672" y="2805447"/>
                </a:lnTo>
                <a:cubicBezTo>
                  <a:pt x="1347713" y="2823529"/>
                  <a:pt x="1338709" y="2832831"/>
                  <a:pt x="1319659" y="2833352"/>
                </a:cubicBezTo>
                <a:cubicBezTo>
                  <a:pt x="1306488" y="2833650"/>
                  <a:pt x="1296814" y="2833799"/>
                  <a:pt x="1290638" y="2833799"/>
                </a:cubicBezTo>
                <a:cubicBezTo>
                  <a:pt x="1290340" y="2830003"/>
                  <a:pt x="1289596" y="2825687"/>
                  <a:pt x="1288405" y="2820850"/>
                </a:cubicBezTo>
                <a:cubicBezTo>
                  <a:pt x="1291977" y="2821074"/>
                  <a:pt x="1295921" y="2821260"/>
                  <a:pt x="1300237" y="2821409"/>
                </a:cubicBezTo>
                <a:cubicBezTo>
                  <a:pt x="1302395" y="2821409"/>
                  <a:pt x="1304739" y="2821446"/>
                  <a:pt x="1307269" y="2821520"/>
                </a:cubicBezTo>
                <a:cubicBezTo>
                  <a:pt x="1309427" y="2821520"/>
                  <a:pt x="1312478" y="2821520"/>
                  <a:pt x="1316422" y="2821520"/>
                </a:cubicBezTo>
                <a:cubicBezTo>
                  <a:pt x="1323120" y="2821595"/>
                  <a:pt x="1327771" y="2820255"/>
                  <a:pt x="1330375" y="2817502"/>
                </a:cubicBezTo>
                <a:cubicBezTo>
                  <a:pt x="1333054" y="2814972"/>
                  <a:pt x="1334356" y="2810358"/>
                  <a:pt x="1334282" y="2803661"/>
                </a:cubicBezTo>
                <a:lnTo>
                  <a:pt x="1334282" y="2764817"/>
                </a:lnTo>
                <a:lnTo>
                  <a:pt x="1230474" y="2764817"/>
                </a:lnTo>
                <a:lnTo>
                  <a:pt x="1230474" y="2753543"/>
                </a:lnTo>
                <a:lnTo>
                  <a:pt x="1334282" y="2753543"/>
                </a:lnTo>
                <a:lnTo>
                  <a:pt x="1334282" y="2737358"/>
                </a:lnTo>
                <a:lnTo>
                  <a:pt x="1385293" y="2706997"/>
                </a:lnTo>
                <a:lnTo>
                  <a:pt x="1271216" y="2706997"/>
                </a:lnTo>
                <a:close/>
                <a:moveTo>
                  <a:pt x="3209069" y="2691147"/>
                </a:moveTo>
                <a:lnTo>
                  <a:pt x="3209069" y="2727982"/>
                </a:lnTo>
                <a:lnTo>
                  <a:pt x="3249253" y="2727982"/>
                </a:lnTo>
                <a:lnTo>
                  <a:pt x="3249253" y="2691147"/>
                </a:lnTo>
                <a:close/>
                <a:moveTo>
                  <a:pt x="3156943" y="2691147"/>
                </a:moveTo>
                <a:lnTo>
                  <a:pt x="3156943" y="2727982"/>
                </a:lnTo>
                <a:lnTo>
                  <a:pt x="3197126" y="2727982"/>
                </a:lnTo>
                <a:lnTo>
                  <a:pt x="3197126" y="2691147"/>
                </a:lnTo>
                <a:close/>
                <a:moveTo>
                  <a:pt x="2574280" y="2689807"/>
                </a:moveTo>
                <a:lnTo>
                  <a:pt x="2583657" y="2697844"/>
                </a:lnTo>
                <a:cubicBezTo>
                  <a:pt x="2563416" y="2720466"/>
                  <a:pt x="2538710" y="2739888"/>
                  <a:pt x="2509540" y="2756110"/>
                </a:cubicBezTo>
                <a:cubicBezTo>
                  <a:pt x="2506266" y="2751720"/>
                  <a:pt x="2503438" y="2748371"/>
                  <a:pt x="2501057" y="2746064"/>
                </a:cubicBezTo>
                <a:cubicBezTo>
                  <a:pt x="2531120" y="2730512"/>
                  <a:pt x="2555528" y="2711759"/>
                  <a:pt x="2574280" y="2689807"/>
                </a:cubicBezTo>
                <a:close/>
                <a:moveTo>
                  <a:pt x="2867286" y="2678868"/>
                </a:moveTo>
                <a:cubicBezTo>
                  <a:pt x="2866542" y="2681399"/>
                  <a:pt x="2865239" y="2685156"/>
                  <a:pt x="2863379" y="2690142"/>
                </a:cubicBezTo>
                <a:cubicBezTo>
                  <a:pt x="2862784" y="2691854"/>
                  <a:pt x="2862337" y="2693119"/>
                  <a:pt x="2862040" y="2693937"/>
                </a:cubicBezTo>
                <a:cubicBezTo>
                  <a:pt x="2868439" y="2723777"/>
                  <a:pt x="2877741" y="2748074"/>
                  <a:pt x="2889945" y="2766826"/>
                </a:cubicBezTo>
                <a:cubicBezTo>
                  <a:pt x="2905869" y="2742567"/>
                  <a:pt x="2915767" y="2713248"/>
                  <a:pt x="2919636" y="2678868"/>
                </a:cubicBezTo>
                <a:close/>
                <a:moveTo>
                  <a:pt x="2219883" y="2677864"/>
                </a:moveTo>
                <a:lnTo>
                  <a:pt x="2219214" y="2678645"/>
                </a:lnTo>
                <a:cubicBezTo>
                  <a:pt x="2229706" y="2690700"/>
                  <a:pt x="2242282" y="2700746"/>
                  <a:pt x="2256942" y="2708783"/>
                </a:cubicBezTo>
                <a:cubicBezTo>
                  <a:pt x="2272197" y="2700076"/>
                  <a:pt x="2285293" y="2689770"/>
                  <a:pt x="2296232" y="2677864"/>
                </a:cubicBezTo>
                <a:close/>
                <a:moveTo>
                  <a:pt x="1845283" y="2674738"/>
                </a:moveTo>
                <a:cubicBezTo>
                  <a:pt x="1844985" y="2675557"/>
                  <a:pt x="1844502" y="2676859"/>
                  <a:pt x="1843832" y="2678645"/>
                </a:cubicBezTo>
                <a:cubicBezTo>
                  <a:pt x="1842865" y="2681175"/>
                  <a:pt x="1842121" y="2683073"/>
                  <a:pt x="1841600" y="2684338"/>
                </a:cubicBezTo>
                <a:cubicBezTo>
                  <a:pt x="1845171" y="2721173"/>
                  <a:pt x="1851273" y="2748743"/>
                  <a:pt x="1859905" y="2767049"/>
                </a:cubicBezTo>
                <a:cubicBezTo>
                  <a:pt x="1870026" y="2746883"/>
                  <a:pt x="1876425" y="2716113"/>
                  <a:pt x="1879104" y="2674738"/>
                </a:cubicBezTo>
                <a:close/>
                <a:moveTo>
                  <a:pt x="1238064" y="2655093"/>
                </a:moveTo>
                <a:lnTo>
                  <a:pt x="1437643" y="2655093"/>
                </a:lnTo>
                <a:lnTo>
                  <a:pt x="1437643" y="2695277"/>
                </a:lnTo>
                <a:lnTo>
                  <a:pt x="1425476" y="2695277"/>
                </a:lnTo>
                <a:lnTo>
                  <a:pt x="1425476" y="2666255"/>
                </a:lnTo>
                <a:lnTo>
                  <a:pt x="1250231" y="2666255"/>
                </a:lnTo>
                <a:lnTo>
                  <a:pt x="1250231" y="2695277"/>
                </a:lnTo>
                <a:lnTo>
                  <a:pt x="1238064" y="2695277"/>
                </a:lnTo>
                <a:close/>
                <a:moveTo>
                  <a:pt x="2229036" y="2649289"/>
                </a:moveTo>
                <a:lnTo>
                  <a:pt x="2239306" y="2654200"/>
                </a:lnTo>
                <a:cubicBezTo>
                  <a:pt x="2236775" y="2657921"/>
                  <a:pt x="2233204" y="2662460"/>
                  <a:pt x="2228590" y="2667818"/>
                </a:cubicBezTo>
                <a:lnTo>
                  <a:pt x="2309515" y="2667818"/>
                </a:lnTo>
                <a:lnTo>
                  <a:pt x="2309515" y="2678199"/>
                </a:lnTo>
                <a:cubicBezTo>
                  <a:pt x="2297460" y="2692486"/>
                  <a:pt x="2283582" y="2704430"/>
                  <a:pt x="2267881" y="2714029"/>
                </a:cubicBezTo>
                <a:cubicBezTo>
                  <a:pt x="2284847" y="2721619"/>
                  <a:pt x="2304529" y="2727014"/>
                  <a:pt x="2326928" y="2730214"/>
                </a:cubicBezTo>
                <a:cubicBezTo>
                  <a:pt x="2324919" y="2733860"/>
                  <a:pt x="2323245" y="2737544"/>
                  <a:pt x="2321905" y="2741265"/>
                </a:cubicBezTo>
                <a:cubicBezTo>
                  <a:pt x="2294967" y="2735386"/>
                  <a:pt x="2273313" y="2728354"/>
                  <a:pt x="2256942" y="2720168"/>
                </a:cubicBezTo>
                <a:cubicBezTo>
                  <a:pt x="2237743" y="2730586"/>
                  <a:pt x="2212889" y="2738921"/>
                  <a:pt x="2182379" y="2745171"/>
                </a:cubicBezTo>
                <a:cubicBezTo>
                  <a:pt x="2182230" y="2744799"/>
                  <a:pt x="2181969" y="2744204"/>
                  <a:pt x="2181597" y="2743385"/>
                </a:cubicBezTo>
                <a:cubicBezTo>
                  <a:pt x="2180035" y="2739739"/>
                  <a:pt x="2178546" y="2736725"/>
                  <a:pt x="2177133" y="2734344"/>
                </a:cubicBezTo>
                <a:cubicBezTo>
                  <a:pt x="2202657" y="2730623"/>
                  <a:pt x="2225613" y="2723926"/>
                  <a:pt x="2246003" y="2714252"/>
                </a:cubicBezTo>
                <a:cubicBezTo>
                  <a:pt x="2233873" y="2706960"/>
                  <a:pt x="2222600" y="2697584"/>
                  <a:pt x="2212182" y="2686124"/>
                </a:cubicBezTo>
                <a:cubicBezTo>
                  <a:pt x="2205112" y="2693268"/>
                  <a:pt x="2197410" y="2700225"/>
                  <a:pt x="2189076" y="2706997"/>
                </a:cubicBezTo>
                <a:cubicBezTo>
                  <a:pt x="2186174" y="2703574"/>
                  <a:pt x="2183644" y="2700895"/>
                  <a:pt x="2181486" y="2698960"/>
                </a:cubicBezTo>
                <a:cubicBezTo>
                  <a:pt x="2200015" y="2684970"/>
                  <a:pt x="2215865" y="2668413"/>
                  <a:pt x="2229036" y="2649289"/>
                </a:cubicBezTo>
                <a:close/>
                <a:moveTo>
                  <a:pt x="2417453" y="2648619"/>
                </a:moveTo>
                <a:lnTo>
                  <a:pt x="2417453" y="2717489"/>
                </a:lnTo>
                <a:lnTo>
                  <a:pt x="2459199" y="2717489"/>
                </a:lnTo>
                <a:lnTo>
                  <a:pt x="2459199" y="2648619"/>
                </a:lnTo>
                <a:close/>
                <a:moveTo>
                  <a:pt x="688331" y="2645047"/>
                </a:moveTo>
                <a:lnTo>
                  <a:pt x="688331" y="2716596"/>
                </a:lnTo>
                <a:lnTo>
                  <a:pt x="730077" y="2716596"/>
                </a:lnTo>
                <a:lnTo>
                  <a:pt x="730077" y="2645047"/>
                </a:lnTo>
                <a:close/>
                <a:moveTo>
                  <a:pt x="634529" y="2645047"/>
                </a:moveTo>
                <a:lnTo>
                  <a:pt x="634529" y="2716596"/>
                </a:lnTo>
                <a:lnTo>
                  <a:pt x="676610" y="2716596"/>
                </a:lnTo>
                <a:lnTo>
                  <a:pt x="676610" y="2645047"/>
                </a:lnTo>
                <a:close/>
                <a:moveTo>
                  <a:pt x="3209069" y="2644043"/>
                </a:moveTo>
                <a:lnTo>
                  <a:pt x="3209069" y="2680878"/>
                </a:lnTo>
                <a:lnTo>
                  <a:pt x="3249253" y="2680878"/>
                </a:lnTo>
                <a:lnTo>
                  <a:pt x="3249253" y="2644043"/>
                </a:lnTo>
                <a:close/>
                <a:moveTo>
                  <a:pt x="3156943" y="2644043"/>
                </a:moveTo>
                <a:lnTo>
                  <a:pt x="3156943" y="2680878"/>
                </a:lnTo>
                <a:lnTo>
                  <a:pt x="3197126" y="2680878"/>
                </a:lnTo>
                <a:lnTo>
                  <a:pt x="3197126" y="2644043"/>
                </a:lnTo>
                <a:close/>
                <a:moveTo>
                  <a:pt x="3059497" y="2641587"/>
                </a:moveTo>
                <a:lnTo>
                  <a:pt x="3131381" y="2641587"/>
                </a:lnTo>
                <a:lnTo>
                  <a:pt x="3131381" y="2652303"/>
                </a:lnTo>
                <a:lnTo>
                  <a:pt x="3101578" y="2652303"/>
                </a:lnTo>
                <a:lnTo>
                  <a:pt x="3101578" y="2716596"/>
                </a:lnTo>
                <a:lnTo>
                  <a:pt x="3129707" y="2716596"/>
                </a:lnTo>
                <a:lnTo>
                  <a:pt x="3129707" y="2727089"/>
                </a:lnTo>
                <a:lnTo>
                  <a:pt x="3101578" y="2727089"/>
                </a:lnTo>
                <a:lnTo>
                  <a:pt x="3101578" y="2794061"/>
                </a:lnTo>
                <a:cubicBezTo>
                  <a:pt x="3110955" y="2791903"/>
                  <a:pt x="3120889" y="2789522"/>
                  <a:pt x="3131381" y="2786918"/>
                </a:cubicBezTo>
                <a:cubicBezTo>
                  <a:pt x="3131381" y="2791755"/>
                  <a:pt x="3131605" y="2795885"/>
                  <a:pt x="3132051" y="2799308"/>
                </a:cubicBezTo>
                <a:cubicBezTo>
                  <a:pt x="3107271" y="2804293"/>
                  <a:pt x="3083496" y="2809688"/>
                  <a:pt x="3060725" y="2815493"/>
                </a:cubicBezTo>
                <a:lnTo>
                  <a:pt x="3057935" y="2803214"/>
                </a:lnTo>
                <a:cubicBezTo>
                  <a:pt x="3070064" y="2800907"/>
                  <a:pt x="3080743" y="2798675"/>
                  <a:pt x="3089970" y="2796517"/>
                </a:cubicBezTo>
                <a:lnTo>
                  <a:pt x="3089970" y="2727089"/>
                </a:lnTo>
                <a:lnTo>
                  <a:pt x="3061618" y="2727089"/>
                </a:lnTo>
                <a:lnTo>
                  <a:pt x="3061618" y="2716596"/>
                </a:lnTo>
                <a:lnTo>
                  <a:pt x="3089970" y="2716596"/>
                </a:lnTo>
                <a:lnTo>
                  <a:pt x="3089970" y="2652303"/>
                </a:lnTo>
                <a:lnTo>
                  <a:pt x="3059497" y="2652303"/>
                </a:lnTo>
                <a:close/>
                <a:moveTo>
                  <a:pt x="2167533" y="2641364"/>
                </a:moveTo>
                <a:lnTo>
                  <a:pt x="2167533" y="2814376"/>
                </a:lnTo>
                <a:lnTo>
                  <a:pt x="2336081" y="2814376"/>
                </a:lnTo>
                <a:lnTo>
                  <a:pt x="2336081" y="2641364"/>
                </a:lnTo>
                <a:close/>
                <a:moveTo>
                  <a:pt x="1923864" y="2639020"/>
                </a:moveTo>
                <a:lnTo>
                  <a:pt x="2117750" y="2639020"/>
                </a:lnTo>
                <a:lnTo>
                  <a:pt x="2117750" y="2654423"/>
                </a:lnTo>
                <a:lnTo>
                  <a:pt x="2034927" y="2709899"/>
                </a:lnTo>
                <a:lnTo>
                  <a:pt x="2034927" y="2794285"/>
                </a:lnTo>
                <a:cubicBezTo>
                  <a:pt x="2035895" y="2819362"/>
                  <a:pt x="2024100" y="2831641"/>
                  <a:pt x="1999543" y="2831120"/>
                </a:cubicBezTo>
                <a:cubicBezTo>
                  <a:pt x="1993888" y="2831194"/>
                  <a:pt x="1988642" y="2831268"/>
                  <a:pt x="1983805" y="2831343"/>
                </a:cubicBezTo>
                <a:cubicBezTo>
                  <a:pt x="1981424" y="2831343"/>
                  <a:pt x="1978856" y="2831343"/>
                  <a:pt x="1976103" y="2831343"/>
                </a:cubicBezTo>
                <a:cubicBezTo>
                  <a:pt x="1973722" y="2831343"/>
                  <a:pt x="1970038" y="2831343"/>
                  <a:pt x="1965053" y="2831343"/>
                </a:cubicBezTo>
                <a:cubicBezTo>
                  <a:pt x="1964457" y="2826357"/>
                  <a:pt x="1963601" y="2821334"/>
                  <a:pt x="1962485" y="2816274"/>
                </a:cubicBezTo>
                <a:cubicBezTo>
                  <a:pt x="1972903" y="2816869"/>
                  <a:pt x="1984549" y="2817167"/>
                  <a:pt x="1997423" y="2817167"/>
                </a:cubicBezTo>
                <a:cubicBezTo>
                  <a:pt x="2006650" y="2817241"/>
                  <a:pt x="2012975" y="2815567"/>
                  <a:pt x="2016398" y="2812144"/>
                </a:cubicBezTo>
                <a:cubicBezTo>
                  <a:pt x="2020044" y="2808944"/>
                  <a:pt x="2021830" y="2802991"/>
                  <a:pt x="2021756" y="2794285"/>
                </a:cubicBezTo>
                <a:lnTo>
                  <a:pt x="2021756" y="2703090"/>
                </a:lnTo>
                <a:lnTo>
                  <a:pt x="2100114" y="2651410"/>
                </a:lnTo>
                <a:lnTo>
                  <a:pt x="1923864" y="2651410"/>
                </a:lnTo>
                <a:close/>
                <a:moveTo>
                  <a:pt x="1006004" y="2639020"/>
                </a:moveTo>
                <a:lnTo>
                  <a:pt x="1081906" y="2639020"/>
                </a:lnTo>
                <a:lnTo>
                  <a:pt x="1081906" y="2649847"/>
                </a:lnTo>
                <a:lnTo>
                  <a:pt x="1046076" y="2649847"/>
                </a:lnTo>
                <a:cubicBezTo>
                  <a:pt x="1043992" y="2663018"/>
                  <a:pt x="1041537" y="2675334"/>
                  <a:pt x="1038709" y="2686794"/>
                </a:cubicBezTo>
                <a:lnTo>
                  <a:pt x="1075767" y="2686794"/>
                </a:lnTo>
                <a:lnTo>
                  <a:pt x="1075767" y="2698737"/>
                </a:lnTo>
                <a:cubicBezTo>
                  <a:pt x="1070707" y="2756482"/>
                  <a:pt x="1048904" y="2801652"/>
                  <a:pt x="1010357" y="2834245"/>
                </a:cubicBezTo>
                <a:cubicBezTo>
                  <a:pt x="1008274" y="2831715"/>
                  <a:pt x="1005297" y="2828664"/>
                  <a:pt x="1001428" y="2825092"/>
                </a:cubicBezTo>
                <a:cubicBezTo>
                  <a:pt x="1039825" y="2793168"/>
                  <a:pt x="1060884" y="2750418"/>
                  <a:pt x="1064605" y="2696839"/>
                </a:cubicBezTo>
                <a:lnTo>
                  <a:pt x="1036030" y="2696839"/>
                </a:lnTo>
                <a:cubicBezTo>
                  <a:pt x="1033128" y="2707183"/>
                  <a:pt x="1029593" y="2717341"/>
                  <a:pt x="1025426" y="2727312"/>
                </a:cubicBezTo>
                <a:cubicBezTo>
                  <a:pt x="1029445" y="2730065"/>
                  <a:pt x="1036291" y="2734977"/>
                  <a:pt x="1045964" y="2742046"/>
                </a:cubicBezTo>
                <a:cubicBezTo>
                  <a:pt x="1047304" y="2742939"/>
                  <a:pt x="1048309" y="2743646"/>
                  <a:pt x="1048978" y="2744167"/>
                </a:cubicBezTo>
                <a:lnTo>
                  <a:pt x="1041946" y="2753766"/>
                </a:lnTo>
                <a:cubicBezTo>
                  <a:pt x="1036067" y="2748780"/>
                  <a:pt x="1029221" y="2743237"/>
                  <a:pt x="1021408" y="2737135"/>
                </a:cubicBezTo>
                <a:cubicBezTo>
                  <a:pt x="1018357" y="2743683"/>
                  <a:pt x="1013929" y="2751906"/>
                  <a:pt x="1008125" y="2761803"/>
                </a:cubicBezTo>
                <a:cubicBezTo>
                  <a:pt x="1005744" y="2758008"/>
                  <a:pt x="1003214" y="2754436"/>
                  <a:pt x="1000535" y="2751087"/>
                </a:cubicBezTo>
                <a:cubicBezTo>
                  <a:pt x="1017948" y="2721991"/>
                  <a:pt x="1029221" y="2688245"/>
                  <a:pt x="1034356" y="2649847"/>
                </a:cubicBezTo>
                <a:lnTo>
                  <a:pt x="1006004" y="2649847"/>
                </a:lnTo>
                <a:close/>
                <a:moveTo>
                  <a:pt x="2381511" y="2637680"/>
                </a:moveTo>
                <a:lnTo>
                  <a:pt x="2498825" y="2637680"/>
                </a:lnTo>
                <a:lnTo>
                  <a:pt x="2498825" y="2648619"/>
                </a:lnTo>
                <a:lnTo>
                  <a:pt x="2471366" y="2648619"/>
                </a:lnTo>
                <a:lnTo>
                  <a:pt x="2471366" y="2717489"/>
                </a:lnTo>
                <a:lnTo>
                  <a:pt x="2505857" y="2717489"/>
                </a:lnTo>
                <a:lnTo>
                  <a:pt x="2505857" y="2728428"/>
                </a:lnTo>
                <a:lnTo>
                  <a:pt x="2471366" y="2728428"/>
                </a:lnTo>
                <a:lnTo>
                  <a:pt x="2471366" y="2835696"/>
                </a:lnTo>
                <a:lnTo>
                  <a:pt x="2459199" y="2835696"/>
                </a:lnTo>
                <a:lnTo>
                  <a:pt x="2459199" y="2728428"/>
                </a:lnTo>
                <a:lnTo>
                  <a:pt x="2417453" y="2728428"/>
                </a:lnTo>
                <a:cubicBezTo>
                  <a:pt x="2417527" y="2730586"/>
                  <a:pt x="2417564" y="2733377"/>
                  <a:pt x="2417564" y="2736800"/>
                </a:cubicBezTo>
                <a:cubicBezTo>
                  <a:pt x="2417564" y="2780258"/>
                  <a:pt x="2405323" y="2813297"/>
                  <a:pt x="2380841" y="2835919"/>
                </a:cubicBezTo>
                <a:cubicBezTo>
                  <a:pt x="2376079" y="2831231"/>
                  <a:pt x="2372804" y="2828180"/>
                  <a:pt x="2371018" y="2826766"/>
                </a:cubicBezTo>
                <a:cubicBezTo>
                  <a:pt x="2384934" y="2812181"/>
                  <a:pt x="2393975" y="2798526"/>
                  <a:pt x="2398142" y="2785801"/>
                </a:cubicBezTo>
                <a:cubicBezTo>
                  <a:pt x="2402756" y="2773300"/>
                  <a:pt x="2405137" y="2754175"/>
                  <a:pt x="2405286" y="2728428"/>
                </a:cubicBezTo>
                <a:lnTo>
                  <a:pt x="2375148" y="2728428"/>
                </a:lnTo>
                <a:lnTo>
                  <a:pt x="2375148" y="2717489"/>
                </a:lnTo>
                <a:lnTo>
                  <a:pt x="2405286" y="2717489"/>
                </a:lnTo>
                <a:lnTo>
                  <a:pt x="2405286" y="2648619"/>
                </a:lnTo>
                <a:lnTo>
                  <a:pt x="2381511" y="2648619"/>
                </a:lnTo>
                <a:close/>
                <a:moveTo>
                  <a:pt x="477255" y="2634666"/>
                </a:moveTo>
                <a:cubicBezTo>
                  <a:pt x="490575" y="2645754"/>
                  <a:pt x="502853" y="2656358"/>
                  <a:pt x="514090" y="2666478"/>
                </a:cubicBezTo>
                <a:lnTo>
                  <a:pt x="504491" y="2675185"/>
                </a:lnTo>
                <a:cubicBezTo>
                  <a:pt x="494742" y="2665437"/>
                  <a:pt x="482687" y="2654609"/>
                  <a:pt x="468325" y="2642703"/>
                </a:cubicBezTo>
                <a:close/>
                <a:moveTo>
                  <a:pt x="622474" y="2633774"/>
                </a:moveTo>
                <a:lnTo>
                  <a:pt x="742020" y="2633774"/>
                </a:lnTo>
                <a:lnTo>
                  <a:pt x="742020" y="2727758"/>
                </a:lnTo>
                <a:lnTo>
                  <a:pt x="634529" y="2727758"/>
                </a:lnTo>
                <a:lnTo>
                  <a:pt x="634529" y="2799084"/>
                </a:lnTo>
                <a:cubicBezTo>
                  <a:pt x="634529" y="2806005"/>
                  <a:pt x="636203" y="2810842"/>
                  <a:pt x="639552" y="2813595"/>
                </a:cubicBezTo>
                <a:cubicBezTo>
                  <a:pt x="642677" y="2816348"/>
                  <a:pt x="648407" y="2817688"/>
                  <a:pt x="656742" y="2817613"/>
                </a:cubicBezTo>
                <a:lnTo>
                  <a:pt x="716124" y="2817613"/>
                </a:lnTo>
                <a:cubicBezTo>
                  <a:pt x="731453" y="2817688"/>
                  <a:pt x="740160" y="2811809"/>
                  <a:pt x="742243" y="2799977"/>
                </a:cubicBezTo>
                <a:cubicBezTo>
                  <a:pt x="744253" y="2789187"/>
                  <a:pt x="745778" y="2777467"/>
                  <a:pt x="746820" y="2764817"/>
                </a:cubicBezTo>
                <a:cubicBezTo>
                  <a:pt x="751210" y="2766379"/>
                  <a:pt x="755638" y="2767756"/>
                  <a:pt x="760103" y="2768947"/>
                </a:cubicBezTo>
                <a:cubicBezTo>
                  <a:pt x="758540" y="2783383"/>
                  <a:pt x="756866" y="2794657"/>
                  <a:pt x="755080" y="2802768"/>
                </a:cubicBezTo>
                <a:cubicBezTo>
                  <a:pt x="751062" y="2820404"/>
                  <a:pt x="738932" y="2829222"/>
                  <a:pt x="718691" y="2829222"/>
                </a:cubicBezTo>
                <a:lnTo>
                  <a:pt x="650379" y="2829222"/>
                </a:lnTo>
                <a:cubicBezTo>
                  <a:pt x="631255" y="2829817"/>
                  <a:pt x="621953" y="2820218"/>
                  <a:pt x="622474" y="2800424"/>
                </a:cubicBezTo>
                <a:close/>
                <a:moveTo>
                  <a:pt x="3145222" y="2633550"/>
                </a:moveTo>
                <a:lnTo>
                  <a:pt x="3260973" y="2633550"/>
                </a:lnTo>
                <a:lnTo>
                  <a:pt x="3260973" y="2738474"/>
                </a:lnTo>
                <a:lnTo>
                  <a:pt x="3209069" y="2738474"/>
                </a:lnTo>
                <a:lnTo>
                  <a:pt x="3209069" y="2769840"/>
                </a:lnTo>
                <a:lnTo>
                  <a:pt x="3265773" y="2769840"/>
                </a:lnTo>
                <a:lnTo>
                  <a:pt x="3265773" y="2780332"/>
                </a:lnTo>
                <a:lnTo>
                  <a:pt x="3209069" y="2780332"/>
                </a:lnTo>
                <a:lnTo>
                  <a:pt x="3209069" y="2817390"/>
                </a:lnTo>
                <a:lnTo>
                  <a:pt x="3275149" y="2817390"/>
                </a:lnTo>
                <a:lnTo>
                  <a:pt x="3275149" y="2828106"/>
                </a:lnTo>
                <a:lnTo>
                  <a:pt x="3127475" y="2828106"/>
                </a:lnTo>
                <a:lnTo>
                  <a:pt x="3127475" y="2817390"/>
                </a:lnTo>
                <a:lnTo>
                  <a:pt x="3197126" y="2817390"/>
                </a:lnTo>
                <a:lnTo>
                  <a:pt x="3197126" y="2780332"/>
                </a:lnTo>
                <a:lnTo>
                  <a:pt x="3140423" y="2780332"/>
                </a:lnTo>
                <a:lnTo>
                  <a:pt x="3140423" y="2769840"/>
                </a:lnTo>
                <a:lnTo>
                  <a:pt x="3197126" y="2769840"/>
                </a:lnTo>
                <a:lnTo>
                  <a:pt x="3197126" y="2738474"/>
                </a:lnTo>
                <a:lnTo>
                  <a:pt x="3145222" y="2738474"/>
                </a:lnTo>
                <a:close/>
                <a:moveTo>
                  <a:pt x="54546" y="2632211"/>
                </a:moveTo>
                <a:lnTo>
                  <a:pt x="58341" y="2632211"/>
                </a:lnTo>
                <a:lnTo>
                  <a:pt x="58341" y="2808907"/>
                </a:lnTo>
                <a:lnTo>
                  <a:pt x="47291" y="2808907"/>
                </a:lnTo>
                <a:lnTo>
                  <a:pt x="47291" y="2649624"/>
                </a:lnTo>
                <a:cubicBezTo>
                  <a:pt x="41709" y="2654982"/>
                  <a:pt x="35366" y="2659577"/>
                  <a:pt x="28259" y="2663409"/>
                </a:cubicBezTo>
                <a:cubicBezTo>
                  <a:pt x="21153" y="2667241"/>
                  <a:pt x="13395" y="2670646"/>
                  <a:pt x="4986" y="2673622"/>
                </a:cubicBezTo>
                <a:lnTo>
                  <a:pt x="4986" y="2663576"/>
                </a:lnTo>
                <a:cubicBezTo>
                  <a:pt x="10046" y="2661865"/>
                  <a:pt x="14734" y="2659949"/>
                  <a:pt x="19050" y="2657828"/>
                </a:cubicBezTo>
                <a:cubicBezTo>
                  <a:pt x="23366" y="2655707"/>
                  <a:pt x="27515" y="2653344"/>
                  <a:pt x="31496" y="2650740"/>
                </a:cubicBezTo>
                <a:cubicBezTo>
                  <a:pt x="35477" y="2648135"/>
                  <a:pt x="39347" y="2645289"/>
                  <a:pt x="43105" y="2642201"/>
                </a:cubicBezTo>
                <a:cubicBezTo>
                  <a:pt x="46863" y="2639113"/>
                  <a:pt x="50676" y="2635783"/>
                  <a:pt x="54546" y="2632211"/>
                </a:cubicBezTo>
                <a:close/>
                <a:moveTo>
                  <a:pt x="2155925" y="2630425"/>
                </a:moveTo>
                <a:lnTo>
                  <a:pt x="2347690" y="2630425"/>
                </a:lnTo>
                <a:lnTo>
                  <a:pt x="2347690" y="2836366"/>
                </a:lnTo>
                <a:lnTo>
                  <a:pt x="2336081" y="2836366"/>
                </a:lnTo>
                <a:lnTo>
                  <a:pt x="2336081" y="2825427"/>
                </a:lnTo>
                <a:lnTo>
                  <a:pt x="2167533" y="2825427"/>
                </a:lnTo>
                <a:lnTo>
                  <a:pt x="2167533" y="2836366"/>
                </a:lnTo>
                <a:lnTo>
                  <a:pt x="2155925" y="2836366"/>
                </a:lnTo>
                <a:close/>
                <a:moveTo>
                  <a:pt x="2717379" y="2625848"/>
                </a:moveTo>
                <a:lnTo>
                  <a:pt x="2729880" y="2625848"/>
                </a:lnTo>
                <a:lnTo>
                  <a:pt x="2729880" y="2718606"/>
                </a:lnTo>
                <a:cubicBezTo>
                  <a:pt x="2754586" y="2699928"/>
                  <a:pt x="2776389" y="2677901"/>
                  <a:pt x="2795290" y="2652526"/>
                </a:cubicBezTo>
                <a:lnTo>
                  <a:pt x="2806452" y="2659446"/>
                </a:lnTo>
                <a:cubicBezTo>
                  <a:pt x="2784054" y="2687873"/>
                  <a:pt x="2758530" y="2712615"/>
                  <a:pt x="2729880" y="2733674"/>
                </a:cubicBezTo>
                <a:lnTo>
                  <a:pt x="2729880" y="2795847"/>
                </a:lnTo>
                <a:cubicBezTo>
                  <a:pt x="2729806" y="2803661"/>
                  <a:pt x="2731406" y="2808981"/>
                  <a:pt x="2734680" y="2811809"/>
                </a:cubicBezTo>
                <a:cubicBezTo>
                  <a:pt x="2737731" y="2814860"/>
                  <a:pt x="2743386" y="2816348"/>
                  <a:pt x="2751646" y="2816274"/>
                </a:cubicBezTo>
                <a:lnTo>
                  <a:pt x="2776538" y="2816274"/>
                </a:lnTo>
                <a:cubicBezTo>
                  <a:pt x="2790379" y="2816572"/>
                  <a:pt x="2798304" y="2811512"/>
                  <a:pt x="2800313" y="2801094"/>
                </a:cubicBezTo>
                <a:cubicBezTo>
                  <a:pt x="2802099" y="2793131"/>
                  <a:pt x="2803848" y="2780034"/>
                  <a:pt x="2805559" y="2761803"/>
                </a:cubicBezTo>
                <a:cubicBezTo>
                  <a:pt x="2810694" y="2763738"/>
                  <a:pt x="2814749" y="2765114"/>
                  <a:pt x="2817726" y="2765933"/>
                </a:cubicBezTo>
                <a:cubicBezTo>
                  <a:pt x="2816089" y="2781560"/>
                  <a:pt x="2814340" y="2794433"/>
                  <a:pt x="2812480" y="2804554"/>
                </a:cubicBezTo>
                <a:cubicBezTo>
                  <a:pt x="2809652" y="2820850"/>
                  <a:pt x="2797895" y="2828850"/>
                  <a:pt x="2777208" y="2828552"/>
                </a:cubicBezTo>
                <a:lnTo>
                  <a:pt x="2748186" y="2828552"/>
                </a:lnTo>
                <a:cubicBezTo>
                  <a:pt x="2726978" y="2829222"/>
                  <a:pt x="2716709" y="2818730"/>
                  <a:pt x="2717379" y="2797075"/>
                </a:cubicBezTo>
                <a:lnTo>
                  <a:pt x="2717379" y="2742604"/>
                </a:lnTo>
                <a:cubicBezTo>
                  <a:pt x="2702273" y="2752724"/>
                  <a:pt x="2686720" y="2761877"/>
                  <a:pt x="2670721" y="2770063"/>
                </a:cubicBezTo>
                <a:cubicBezTo>
                  <a:pt x="2668935" y="2766937"/>
                  <a:pt x="2666256" y="2763105"/>
                  <a:pt x="2662684" y="2758566"/>
                </a:cubicBezTo>
                <a:cubicBezTo>
                  <a:pt x="2682627" y="2749041"/>
                  <a:pt x="2700859" y="2738697"/>
                  <a:pt x="2717379" y="2727535"/>
                </a:cubicBezTo>
                <a:close/>
                <a:moveTo>
                  <a:pt x="2569927" y="2625067"/>
                </a:moveTo>
                <a:lnTo>
                  <a:pt x="2579303" y="2633104"/>
                </a:lnTo>
                <a:cubicBezTo>
                  <a:pt x="2560030" y="2654312"/>
                  <a:pt x="2536032" y="2672990"/>
                  <a:pt x="2507308" y="2689138"/>
                </a:cubicBezTo>
                <a:cubicBezTo>
                  <a:pt x="2505150" y="2685491"/>
                  <a:pt x="2502471" y="2682068"/>
                  <a:pt x="2499271" y="2678868"/>
                </a:cubicBezTo>
                <a:cubicBezTo>
                  <a:pt x="2528441" y="2663837"/>
                  <a:pt x="2551993" y="2645903"/>
                  <a:pt x="2569927" y="2625067"/>
                </a:cubicBezTo>
                <a:close/>
                <a:moveTo>
                  <a:pt x="2663801" y="2623951"/>
                </a:moveTo>
                <a:lnTo>
                  <a:pt x="2676414" y="2627858"/>
                </a:lnTo>
                <a:cubicBezTo>
                  <a:pt x="2668451" y="2646387"/>
                  <a:pt x="2659373" y="2665139"/>
                  <a:pt x="2649178" y="2684115"/>
                </a:cubicBezTo>
                <a:lnTo>
                  <a:pt x="2649178" y="2836143"/>
                </a:lnTo>
                <a:lnTo>
                  <a:pt x="2636900" y="2836143"/>
                </a:lnTo>
                <a:lnTo>
                  <a:pt x="2636900" y="2705323"/>
                </a:lnTo>
                <a:cubicBezTo>
                  <a:pt x="2628193" y="2719461"/>
                  <a:pt x="2618892" y="2732819"/>
                  <a:pt x="2608995" y="2745395"/>
                </a:cubicBezTo>
                <a:cubicBezTo>
                  <a:pt x="2606241" y="2740855"/>
                  <a:pt x="2603414" y="2736800"/>
                  <a:pt x="2600511" y="2733228"/>
                </a:cubicBezTo>
                <a:cubicBezTo>
                  <a:pt x="2626407" y="2703239"/>
                  <a:pt x="2647504" y="2666813"/>
                  <a:pt x="2663801" y="2623951"/>
                </a:cubicBezTo>
                <a:close/>
                <a:moveTo>
                  <a:pt x="1773622" y="2623281"/>
                </a:moveTo>
                <a:lnTo>
                  <a:pt x="1785119" y="2623281"/>
                </a:lnTo>
                <a:lnTo>
                  <a:pt x="1785119" y="2668823"/>
                </a:lnTo>
                <a:lnTo>
                  <a:pt x="1820726" y="2668823"/>
                </a:lnTo>
                <a:lnTo>
                  <a:pt x="1820726" y="2679315"/>
                </a:lnTo>
                <a:lnTo>
                  <a:pt x="1785119" y="2679315"/>
                </a:lnTo>
                <a:lnTo>
                  <a:pt x="1785119" y="2726642"/>
                </a:lnTo>
                <a:lnTo>
                  <a:pt x="1811127" y="2726642"/>
                </a:lnTo>
                <a:lnTo>
                  <a:pt x="1811127" y="2804107"/>
                </a:lnTo>
                <a:lnTo>
                  <a:pt x="1759000" y="2804107"/>
                </a:lnTo>
                <a:lnTo>
                  <a:pt x="1759000" y="2819176"/>
                </a:lnTo>
                <a:lnTo>
                  <a:pt x="1747615" y="2819176"/>
                </a:lnTo>
                <a:lnTo>
                  <a:pt x="1747615" y="2726642"/>
                </a:lnTo>
                <a:lnTo>
                  <a:pt x="1773622" y="2726642"/>
                </a:lnTo>
                <a:lnTo>
                  <a:pt x="1773622" y="2679315"/>
                </a:lnTo>
                <a:lnTo>
                  <a:pt x="1738238" y="2679315"/>
                </a:lnTo>
                <a:lnTo>
                  <a:pt x="1738238" y="2668823"/>
                </a:lnTo>
                <a:lnTo>
                  <a:pt x="1773622" y="2668823"/>
                </a:lnTo>
                <a:close/>
                <a:moveTo>
                  <a:pt x="2967187" y="2622835"/>
                </a:moveTo>
                <a:lnTo>
                  <a:pt x="2979577" y="2622835"/>
                </a:lnTo>
                <a:lnTo>
                  <a:pt x="2979577" y="2694161"/>
                </a:lnTo>
                <a:lnTo>
                  <a:pt x="2985939" y="2686570"/>
                </a:lnTo>
                <a:cubicBezTo>
                  <a:pt x="3003649" y="2698849"/>
                  <a:pt x="3022253" y="2712206"/>
                  <a:pt x="3041749" y="2726642"/>
                </a:cubicBezTo>
                <a:lnTo>
                  <a:pt x="3032820" y="2737358"/>
                </a:lnTo>
                <a:cubicBezTo>
                  <a:pt x="3012281" y="2721061"/>
                  <a:pt x="2994534" y="2707667"/>
                  <a:pt x="2979577" y="2697174"/>
                </a:cubicBezTo>
                <a:lnTo>
                  <a:pt x="2979577" y="2800647"/>
                </a:lnTo>
                <a:lnTo>
                  <a:pt x="2967187" y="2800647"/>
                </a:lnTo>
                <a:close/>
                <a:moveTo>
                  <a:pt x="2869853" y="2622835"/>
                </a:moveTo>
                <a:lnTo>
                  <a:pt x="2882355" y="2624621"/>
                </a:lnTo>
                <a:cubicBezTo>
                  <a:pt x="2879006" y="2639503"/>
                  <a:pt x="2875285" y="2653605"/>
                  <a:pt x="2871193" y="2666925"/>
                </a:cubicBezTo>
                <a:lnTo>
                  <a:pt x="2932026" y="2666925"/>
                </a:lnTo>
                <a:lnTo>
                  <a:pt x="2932026" y="2679985"/>
                </a:lnTo>
                <a:cubicBezTo>
                  <a:pt x="2926594" y="2719499"/>
                  <a:pt x="2915060" y="2752017"/>
                  <a:pt x="2897423" y="2777541"/>
                </a:cubicBezTo>
                <a:cubicBezTo>
                  <a:pt x="2912083" y="2795699"/>
                  <a:pt x="2929942" y="2807009"/>
                  <a:pt x="2951001" y="2811474"/>
                </a:cubicBezTo>
                <a:cubicBezTo>
                  <a:pt x="2962313" y="2813856"/>
                  <a:pt x="2976153" y="2815381"/>
                  <a:pt x="2992525" y="2816051"/>
                </a:cubicBezTo>
                <a:cubicBezTo>
                  <a:pt x="2998031" y="2816274"/>
                  <a:pt x="3004170" y="2816386"/>
                  <a:pt x="3010942" y="2816386"/>
                </a:cubicBezTo>
                <a:cubicBezTo>
                  <a:pt x="3022551" y="2816386"/>
                  <a:pt x="3034569" y="2816014"/>
                  <a:pt x="3046995" y="2815269"/>
                </a:cubicBezTo>
                <a:cubicBezTo>
                  <a:pt x="3045284" y="2819734"/>
                  <a:pt x="3043833" y="2824236"/>
                  <a:pt x="3042643" y="2828776"/>
                </a:cubicBezTo>
                <a:cubicBezTo>
                  <a:pt x="3017491" y="2828999"/>
                  <a:pt x="2998105" y="2828776"/>
                  <a:pt x="2984488" y="2828106"/>
                </a:cubicBezTo>
                <a:cubicBezTo>
                  <a:pt x="2970498" y="2827362"/>
                  <a:pt x="2958778" y="2825985"/>
                  <a:pt x="2949327" y="2823976"/>
                </a:cubicBezTo>
                <a:cubicBezTo>
                  <a:pt x="2925812" y="2819139"/>
                  <a:pt x="2906018" y="2807121"/>
                  <a:pt x="2889945" y="2787922"/>
                </a:cubicBezTo>
                <a:cubicBezTo>
                  <a:pt x="2877592" y="2803847"/>
                  <a:pt x="2860291" y="2820292"/>
                  <a:pt x="2838041" y="2837259"/>
                </a:cubicBezTo>
                <a:cubicBezTo>
                  <a:pt x="2835734" y="2834357"/>
                  <a:pt x="2832683" y="2831008"/>
                  <a:pt x="2828888" y="2827213"/>
                </a:cubicBezTo>
                <a:cubicBezTo>
                  <a:pt x="2851436" y="2811512"/>
                  <a:pt x="2869258" y="2794954"/>
                  <a:pt x="2882355" y="2777541"/>
                </a:cubicBezTo>
                <a:cubicBezTo>
                  <a:pt x="2870300" y="2759831"/>
                  <a:pt x="2861184" y="2738065"/>
                  <a:pt x="2855007" y="2712243"/>
                </a:cubicBezTo>
                <a:cubicBezTo>
                  <a:pt x="2848980" y="2726605"/>
                  <a:pt x="2843176" y="2739107"/>
                  <a:pt x="2837595" y="2749748"/>
                </a:cubicBezTo>
                <a:cubicBezTo>
                  <a:pt x="2834320" y="2746771"/>
                  <a:pt x="2830972" y="2744167"/>
                  <a:pt x="2827549" y="2741934"/>
                </a:cubicBezTo>
                <a:cubicBezTo>
                  <a:pt x="2847640" y="2704802"/>
                  <a:pt x="2861742" y="2665102"/>
                  <a:pt x="2869853" y="2622835"/>
                </a:cubicBezTo>
                <a:close/>
                <a:moveTo>
                  <a:pt x="1728862" y="2622388"/>
                </a:moveTo>
                <a:lnTo>
                  <a:pt x="1740248" y="2625067"/>
                </a:lnTo>
                <a:cubicBezTo>
                  <a:pt x="1735039" y="2642331"/>
                  <a:pt x="1729867" y="2657437"/>
                  <a:pt x="1724732" y="2670385"/>
                </a:cubicBezTo>
                <a:lnTo>
                  <a:pt x="1724732" y="2836589"/>
                </a:lnTo>
                <a:lnTo>
                  <a:pt x="1713347" y="2836589"/>
                </a:lnTo>
                <a:lnTo>
                  <a:pt x="1713347" y="2697398"/>
                </a:lnTo>
                <a:cubicBezTo>
                  <a:pt x="1705534" y="2713694"/>
                  <a:pt x="1698129" y="2727312"/>
                  <a:pt x="1691134" y="2738251"/>
                </a:cubicBezTo>
                <a:cubicBezTo>
                  <a:pt x="1690018" y="2734679"/>
                  <a:pt x="1687972" y="2730251"/>
                  <a:pt x="1684995" y="2724968"/>
                </a:cubicBezTo>
                <a:cubicBezTo>
                  <a:pt x="1703524" y="2695872"/>
                  <a:pt x="1718147" y="2661679"/>
                  <a:pt x="1728862" y="2622388"/>
                </a:cubicBezTo>
                <a:close/>
                <a:moveTo>
                  <a:pt x="812900" y="2622388"/>
                </a:moveTo>
                <a:lnTo>
                  <a:pt x="824508" y="2622388"/>
                </a:lnTo>
                <a:lnTo>
                  <a:pt x="824508" y="2674738"/>
                </a:lnTo>
                <a:lnTo>
                  <a:pt x="851074" y="2674738"/>
                </a:lnTo>
                <a:lnTo>
                  <a:pt x="851074" y="2685231"/>
                </a:lnTo>
                <a:lnTo>
                  <a:pt x="824508" y="2685231"/>
                </a:lnTo>
                <a:lnTo>
                  <a:pt x="824508" y="2736465"/>
                </a:lnTo>
                <a:cubicBezTo>
                  <a:pt x="826666" y="2735646"/>
                  <a:pt x="829978" y="2734456"/>
                  <a:pt x="834442" y="2732893"/>
                </a:cubicBezTo>
                <a:cubicBezTo>
                  <a:pt x="841363" y="2730512"/>
                  <a:pt x="846535" y="2728651"/>
                  <a:pt x="849958" y="2727312"/>
                </a:cubicBezTo>
                <a:cubicBezTo>
                  <a:pt x="850330" y="2731777"/>
                  <a:pt x="851000" y="2735646"/>
                  <a:pt x="851967" y="2738921"/>
                </a:cubicBezTo>
                <a:cubicBezTo>
                  <a:pt x="848470" y="2740111"/>
                  <a:pt x="843112" y="2741972"/>
                  <a:pt x="835894" y="2744502"/>
                </a:cubicBezTo>
                <a:cubicBezTo>
                  <a:pt x="830908" y="2746288"/>
                  <a:pt x="827113" y="2747627"/>
                  <a:pt x="824508" y="2748520"/>
                </a:cubicBezTo>
                <a:lnTo>
                  <a:pt x="824508" y="2836812"/>
                </a:lnTo>
                <a:lnTo>
                  <a:pt x="812900" y="2836812"/>
                </a:lnTo>
                <a:lnTo>
                  <a:pt x="812900" y="2752873"/>
                </a:lnTo>
                <a:cubicBezTo>
                  <a:pt x="800770" y="2757189"/>
                  <a:pt x="787971" y="2761840"/>
                  <a:pt x="774502" y="2766826"/>
                </a:cubicBezTo>
                <a:lnTo>
                  <a:pt x="772158" y="2753989"/>
                </a:lnTo>
                <a:cubicBezTo>
                  <a:pt x="783543" y="2750566"/>
                  <a:pt x="797124" y="2746102"/>
                  <a:pt x="812900" y="2740595"/>
                </a:cubicBezTo>
                <a:lnTo>
                  <a:pt x="812900" y="2685231"/>
                </a:lnTo>
                <a:lnTo>
                  <a:pt x="789794" y="2685231"/>
                </a:lnTo>
                <a:cubicBezTo>
                  <a:pt x="786892" y="2698104"/>
                  <a:pt x="783618" y="2709676"/>
                  <a:pt x="779971" y="2719945"/>
                </a:cubicBezTo>
                <a:cubicBezTo>
                  <a:pt x="776474" y="2717489"/>
                  <a:pt x="773200" y="2715517"/>
                  <a:pt x="770149" y="2714029"/>
                </a:cubicBezTo>
                <a:cubicBezTo>
                  <a:pt x="778037" y="2691928"/>
                  <a:pt x="783134" y="2668450"/>
                  <a:pt x="785441" y="2643596"/>
                </a:cubicBezTo>
                <a:lnTo>
                  <a:pt x="796380" y="2644824"/>
                </a:lnTo>
                <a:cubicBezTo>
                  <a:pt x="795040" y="2655316"/>
                  <a:pt x="793440" y="2665288"/>
                  <a:pt x="791580" y="2674738"/>
                </a:cubicBezTo>
                <a:lnTo>
                  <a:pt x="812900" y="2674738"/>
                </a:lnTo>
                <a:close/>
                <a:moveTo>
                  <a:pt x="573026" y="2622388"/>
                </a:moveTo>
                <a:lnTo>
                  <a:pt x="584969" y="2622388"/>
                </a:lnTo>
                <a:lnTo>
                  <a:pt x="584969" y="2666925"/>
                </a:lnTo>
                <a:lnTo>
                  <a:pt x="610531" y="2666925"/>
                </a:lnTo>
                <a:lnTo>
                  <a:pt x="610531" y="2677864"/>
                </a:lnTo>
                <a:lnTo>
                  <a:pt x="584969" y="2677864"/>
                </a:lnTo>
                <a:lnTo>
                  <a:pt x="584969" y="2727982"/>
                </a:lnTo>
                <a:cubicBezTo>
                  <a:pt x="586830" y="2727386"/>
                  <a:pt x="589583" y="2726456"/>
                  <a:pt x="593229" y="2725191"/>
                </a:cubicBezTo>
                <a:cubicBezTo>
                  <a:pt x="600299" y="2722884"/>
                  <a:pt x="605694" y="2721136"/>
                  <a:pt x="609414" y="2719945"/>
                </a:cubicBezTo>
                <a:cubicBezTo>
                  <a:pt x="609414" y="2723070"/>
                  <a:pt x="609414" y="2725377"/>
                  <a:pt x="609414" y="2726866"/>
                </a:cubicBezTo>
                <a:cubicBezTo>
                  <a:pt x="609489" y="2728651"/>
                  <a:pt x="609563" y="2730251"/>
                  <a:pt x="609638" y="2731665"/>
                </a:cubicBezTo>
                <a:cubicBezTo>
                  <a:pt x="606587" y="2732558"/>
                  <a:pt x="600782" y="2734419"/>
                  <a:pt x="592225" y="2737246"/>
                </a:cubicBezTo>
                <a:cubicBezTo>
                  <a:pt x="589025" y="2738288"/>
                  <a:pt x="586606" y="2739069"/>
                  <a:pt x="584969" y="2739590"/>
                </a:cubicBezTo>
                <a:lnTo>
                  <a:pt x="584969" y="2811698"/>
                </a:lnTo>
                <a:cubicBezTo>
                  <a:pt x="585490" y="2826432"/>
                  <a:pt x="578458" y="2833873"/>
                  <a:pt x="563873" y="2834022"/>
                </a:cubicBezTo>
                <a:cubicBezTo>
                  <a:pt x="561343" y="2834096"/>
                  <a:pt x="558850" y="2834171"/>
                  <a:pt x="556394" y="2834245"/>
                </a:cubicBezTo>
                <a:cubicBezTo>
                  <a:pt x="555129" y="2834245"/>
                  <a:pt x="553864" y="2834245"/>
                  <a:pt x="552599" y="2834245"/>
                </a:cubicBezTo>
                <a:cubicBezTo>
                  <a:pt x="551409" y="2834245"/>
                  <a:pt x="549772" y="2834245"/>
                  <a:pt x="547688" y="2834245"/>
                </a:cubicBezTo>
                <a:cubicBezTo>
                  <a:pt x="547241" y="2830227"/>
                  <a:pt x="546572" y="2826134"/>
                  <a:pt x="545679" y="2821967"/>
                </a:cubicBezTo>
                <a:cubicBezTo>
                  <a:pt x="550590" y="2822264"/>
                  <a:pt x="555836" y="2822413"/>
                  <a:pt x="561417" y="2822413"/>
                </a:cubicBezTo>
                <a:cubicBezTo>
                  <a:pt x="569528" y="2822785"/>
                  <a:pt x="573398" y="2818878"/>
                  <a:pt x="573026" y="2810693"/>
                </a:cubicBezTo>
                <a:lnTo>
                  <a:pt x="573026" y="2743497"/>
                </a:lnTo>
                <a:cubicBezTo>
                  <a:pt x="569677" y="2744613"/>
                  <a:pt x="564729" y="2746325"/>
                  <a:pt x="558180" y="2748632"/>
                </a:cubicBezTo>
                <a:cubicBezTo>
                  <a:pt x="552302" y="2750641"/>
                  <a:pt x="547986" y="2752129"/>
                  <a:pt x="545232" y="2753096"/>
                </a:cubicBezTo>
                <a:lnTo>
                  <a:pt x="543558" y="2740372"/>
                </a:lnTo>
                <a:cubicBezTo>
                  <a:pt x="546311" y="2739553"/>
                  <a:pt x="550330" y="2738362"/>
                  <a:pt x="555613" y="2736800"/>
                </a:cubicBezTo>
                <a:cubicBezTo>
                  <a:pt x="563427" y="2734419"/>
                  <a:pt x="569231" y="2732707"/>
                  <a:pt x="573026" y="2731665"/>
                </a:cubicBezTo>
                <a:lnTo>
                  <a:pt x="573026" y="2677864"/>
                </a:lnTo>
                <a:lnTo>
                  <a:pt x="545456" y="2677864"/>
                </a:lnTo>
                <a:lnTo>
                  <a:pt x="545456" y="2666925"/>
                </a:lnTo>
                <a:lnTo>
                  <a:pt x="573026" y="2666925"/>
                </a:lnTo>
                <a:close/>
                <a:moveTo>
                  <a:pt x="1508522" y="2622165"/>
                </a:moveTo>
                <a:lnTo>
                  <a:pt x="1520354" y="2625290"/>
                </a:lnTo>
                <a:cubicBezTo>
                  <a:pt x="1514178" y="2643522"/>
                  <a:pt x="1506960" y="2661530"/>
                  <a:pt x="1498700" y="2679315"/>
                </a:cubicBezTo>
                <a:lnTo>
                  <a:pt x="1498700" y="2836589"/>
                </a:lnTo>
                <a:lnTo>
                  <a:pt x="1486756" y="2836589"/>
                </a:lnTo>
                <a:lnTo>
                  <a:pt x="1486756" y="2702867"/>
                </a:lnTo>
                <a:cubicBezTo>
                  <a:pt x="1479092" y="2716782"/>
                  <a:pt x="1471018" y="2729284"/>
                  <a:pt x="1462534" y="2740372"/>
                </a:cubicBezTo>
                <a:cubicBezTo>
                  <a:pt x="1460972" y="2736056"/>
                  <a:pt x="1459149" y="2731702"/>
                  <a:pt x="1457065" y="2727312"/>
                </a:cubicBezTo>
                <a:cubicBezTo>
                  <a:pt x="1478719" y="2697844"/>
                  <a:pt x="1495872" y="2662795"/>
                  <a:pt x="1508522" y="2622165"/>
                </a:cubicBezTo>
                <a:close/>
                <a:moveTo>
                  <a:pt x="1849078" y="2621942"/>
                </a:moveTo>
                <a:lnTo>
                  <a:pt x="1860798" y="2623504"/>
                </a:lnTo>
                <a:cubicBezTo>
                  <a:pt x="1857152" y="2638164"/>
                  <a:pt x="1853171" y="2651819"/>
                  <a:pt x="1848855" y="2664469"/>
                </a:cubicBezTo>
                <a:lnTo>
                  <a:pt x="1902433" y="2664469"/>
                </a:lnTo>
                <a:lnTo>
                  <a:pt x="1902433" y="2674738"/>
                </a:lnTo>
                <a:lnTo>
                  <a:pt x="1890713" y="2674738"/>
                </a:lnTo>
                <a:cubicBezTo>
                  <a:pt x="1887215" y="2721991"/>
                  <a:pt x="1879142" y="2757115"/>
                  <a:pt x="1866491" y="2780109"/>
                </a:cubicBezTo>
                <a:cubicBezTo>
                  <a:pt x="1874825" y="2794247"/>
                  <a:pt x="1887401" y="2808126"/>
                  <a:pt x="1904219" y="2821743"/>
                </a:cubicBezTo>
                <a:cubicBezTo>
                  <a:pt x="1900796" y="2825539"/>
                  <a:pt x="1897894" y="2829185"/>
                  <a:pt x="1895513" y="2832682"/>
                </a:cubicBezTo>
                <a:cubicBezTo>
                  <a:pt x="1879737" y="2817948"/>
                  <a:pt x="1867868" y="2804219"/>
                  <a:pt x="1859905" y="2791494"/>
                </a:cubicBezTo>
                <a:cubicBezTo>
                  <a:pt x="1850753" y="2805856"/>
                  <a:pt x="1837098" y="2821037"/>
                  <a:pt x="1818941" y="2837036"/>
                </a:cubicBezTo>
                <a:cubicBezTo>
                  <a:pt x="1815815" y="2833092"/>
                  <a:pt x="1812839" y="2829817"/>
                  <a:pt x="1810011" y="2827213"/>
                </a:cubicBezTo>
                <a:cubicBezTo>
                  <a:pt x="1829656" y="2810023"/>
                  <a:pt x="1843981" y="2794173"/>
                  <a:pt x="1852985" y="2779662"/>
                </a:cubicBezTo>
                <a:cubicBezTo>
                  <a:pt x="1843013" y="2760761"/>
                  <a:pt x="1836391" y="2735312"/>
                  <a:pt x="1833116" y="2703313"/>
                </a:cubicBezTo>
                <a:cubicBezTo>
                  <a:pt x="1829247" y="2711425"/>
                  <a:pt x="1825377" y="2718643"/>
                  <a:pt x="1821508" y="2724968"/>
                </a:cubicBezTo>
                <a:cubicBezTo>
                  <a:pt x="1819127" y="2722215"/>
                  <a:pt x="1816373" y="2719164"/>
                  <a:pt x="1813248" y="2715815"/>
                </a:cubicBezTo>
                <a:cubicBezTo>
                  <a:pt x="1829917" y="2688356"/>
                  <a:pt x="1841860" y="2657065"/>
                  <a:pt x="1849078" y="2621942"/>
                </a:cubicBezTo>
                <a:close/>
                <a:moveTo>
                  <a:pt x="1584871" y="2621942"/>
                </a:moveTo>
                <a:lnTo>
                  <a:pt x="1596703" y="2621942"/>
                </a:lnTo>
                <a:lnTo>
                  <a:pt x="1596703" y="2668264"/>
                </a:lnTo>
                <a:lnTo>
                  <a:pt x="1666020" y="2668264"/>
                </a:lnTo>
                <a:lnTo>
                  <a:pt x="1666020" y="2679538"/>
                </a:lnTo>
                <a:lnTo>
                  <a:pt x="1607307" y="2679538"/>
                </a:lnTo>
                <a:cubicBezTo>
                  <a:pt x="1621520" y="2722773"/>
                  <a:pt x="1644216" y="2757450"/>
                  <a:pt x="1675396" y="2783569"/>
                </a:cubicBezTo>
                <a:cubicBezTo>
                  <a:pt x="1671824" y="2786843"/>
                  <a:pt x="1668773" y="2790266"/>
                  <a:pt x="1666243" y="2793838"/>
                </a:cubicBezTo>
                <a:cubicBezTo>
                  <a:pt x="1633352" y="2763998"/>
                  <a:pt x="1610507" y="2725898"/>
                  <a:pt x="1597708" y="2679538"/>
                </a:cubicBezTo>
                <a:lnTo>
                  <a:pt x="1596703" y="2679538"/>
                </a:lnTo>
                <a:lnTo>
                  <a:pt x="1596703" y="2778100"/>
                </a:lnTo>
                <a:lnTo>
                  <a:pt x="1633984" y="2778100"/>
                </a:lnTo>
                <a:lnTo>
                  <a:pt x="1633984" y="2789038"/>
                </a:lnTo>
                <a:lnTo>
                  <a:pt x="1596703" y="2789038"/>
                </a:lnTo>
                <a:lnTo>
                  <a:pt x="1596703" y="2836589"/>
                </a:lnTo>
                <a:lnTo>
                  <a:pt x="1584871" y="2836589"/>
                </a:lnTo>
                <a:lnTo>
                  <a:pt x="1584871" y="2789038"/>
                </a:lnTo>
                <a:lnTo>
                  <a:pt x="1547590" y="2789038"/>
                </a:lnTo>
                <a:lnTo>
                  <a:pt x="1547590" y="2778100"/>
                </a:lnTo>
                <a:lnTo>
                  <a:pt x="1584871" y="2778100"/>
                </a:lnTo>
                <a:lnTo>
                  <a:pt x="1584871" y="2679538"/>
                </a:lnTo>
                <a:lnTo>
                  <a:pt x="1584201" y="2679538"/>
                </a:lnTo>
                <a:cubicBezTo>
                  <a:pt x="1571030" y="2727610"/>
                  <a:pt x="1547925" y="2767012"/>
                  <a:pt x="1514885" y="2797745"/>
                </a:cubicBezTo>
                <a:cubicBezTo>
                  <a:pt x="1512727" y="2795140"/>
                  <a:pt x="1509452" y="2792015"/>
                  <a:pt x="1505062" y="2788369"/>
                </a:cubicBezTo>
                <a:cubicBezTo>
                  <a:pt x="1538474" y="2758231"/>
                  <a:pt x="1561580" y="2721954"/>
                  <a:pt x="1574379" y="2679538"/>
                </a:cubicBezTo>
                <a:lnTo>
                  <a:pt x="1520354" y="2679538"/>
                </a:lnTo>
                <a:lnTo>
                  <a:pt x="1520354" y="2668264"/>
                </a:lnTo>
                <a:lnTo>
                  <a:pt x="1584871" y="2668264"/>
                </a:lnTo>
                <a:close/>
                <a:moveTo>
                  <a:pt x="1138163" y="2621718"/>
                </a:moveTo>
                <a:lnTo>
                  <a:pt x="1149549" y="2621718"/>
                </a:lnTo>
                <a:lnTo>
                  <a:pt x="1149549" y="2669492"/>
                </a:lnTo>
                <a:lnTo>
                  <a:pt x="1203797" y="2669492"/>
                </a:lnTo>
                <a:lnTo>
                  <a:pt x="1203797" y="2679985"/>
                </a:lnTo>
                <a:lnTo>
                  <a:pt x="1149549" y="2679985"/>
                </a:lnTo>
                <a:lnTo>
                  <a:pt x="1149549" y="2722289"/>
                </a:lnTo>
                <a:lnTo>
                  <a:pt x="1211499" y="2722289"/>
                </a:lnTo>
                <a:lnTo>
                  <a:pt x="1211499" y="2732781"/>
                </a:lnTo>
                <a:lnTo>
                  <a:pt x="1151670" y="2732781"/>
                </a:lnTo>
                <a:cubicBezTo>
                  <a:pt x="1168338" y="2762919"/>
                  <a:pt x="1190663" y="2786769"/>
                  <a:pt x="1218642" y="2804331"/>
                </a:cubicBezTo>
                <a:cubicBezTo>
                  <a:pt x="1214922" y="2807902"/>
                  <a:pt x="1212019" y="2811400"/>
                  <a:pt x="1209936" y="2814823"/>
                </a:cubicBezTo>
                <a:cubicBezTo>
                  <a:pt x="1182998" y="2795773"/>
                  <a:pt x="1162869" y="2772221"/>
                  <a:pt x="1149549" y="2744167"/>
                </a:cubicBezTo>
                <a:lnTo>
                  <a:pt x="1149549" y="2836589"/>
                </a:lnTo>
                <a:lnTo>
                  <a:pt x="1138163" y="2836589"/>
                </a:lnTo>
                <a:lnTo>
                  <a:pt x="1138163" y="2744725"/>
                </a:lnTo>
                <a:cubicBezTo>
                  <a:pt x="1124620" y="2772109"/>
                  <a:pt x="1103524" y="2795885"/>
                  <a:pt x="1074874" y="2816051"/>
                </a:cubicBezTo>
                <a:cubicBezTo>
                  <a:pt x="1072270" y="2812479"/>
                  <a:pt x="1069219" y="2809093"/>
                  <a:pt x="1065721" y="2805893"/>
                </a:cubicBezTo>
                <a:cubicBezTo>
                  <a:pt x="1096752" y="2785653"/>
                  <a:pt x="1120230" y="2761282"/>
                  <a:pt x="1136154" y="2732781"/>
                </a:cubicBezTo>
                <a:lnTo>
                  <a:pt x="1081460" y="2732781"/>
                </a:lnTo>
                <a:lnTo>
                  <a:pt x="1081460" y="2722289"/>
                </a:lnTo>
                <a:lnTo>
                  <a:pt x="1138163" y="2722289"/>
                </a:lnTo>
                <a:lnTo>
                  <a:pt x="1138163" y="2679985"/>
                </a:lnTo>
                <a:lnTo>
                  <a:pt x="1103449" y="2679985"/>
                </a:lnTo>
                <a:cubicBezTo>
                  <a:pt x="1099952" y="2689361"/>
                  <a:pt x="1096120" y="2698514"/>
                  <a:pt x="1091952" y="2707443"/>
                </a:cubicBezTo>
                <a:cubicBezTo>
                  <a:pt x="1089125" y="2705881"/>
                  <a:pt x="1085478" y="2704355"/>
                  <a:pt x="1081013" y="2702867"/>
                </a:cubicBezTo>
                <a:cubicBezTo>
                  <a:pt x="1091655" y="2681585"/>
                  <a:pt x="1099505" y="2660153"/>
                  <a:pt x="1104566" y="2638573"/>
                </a:cubicBezTo>
                <a:lnTo>
                  <a:pt x="1115281" y="2641141"/>
                </a:lnTo>
                <a:cubicBezTo>
                  <a:pt x="1113123" y="2650219"/>
                  <a:pt x="1110407" y="2659670"/>
                  <a:pt x="1107133" y="2669492"/>
                </a:cubicBezTo>
                <a:lnTo>
                  <a:pt x="1138163" y="2669492"/>
                </a:lnTo>
                <a:close/>
                <a:moveTo>
                  <a:pt x="915479" y="2621495"/>
                </a:moveTo>
                <a:lnTo>
                  <a:pt x="927423" y="2621495"/>
                </a:lnTo>
                <a:lnTo>
                  <a:pt x="927423" y="2652749"/>
                </a:lnTo>
                <a:lnTo>
                  <a:pt x="979327" y="2652749"/>
                </a:lnTo>
                <a:lnTo>
                  <a:pt x="979327" y="2663241"/>
                </a:lnTo>
                <a:lnTo>
                  <a:pt x="927423" y="2663241"/>
                </a:lnTo>
                <a:lnTo>
                  <a:pt x="927423" y="2700969"/>
                </a:lnTo>
                <a:lnTo>
                  <a:pt x="988926" y="2700969"/>
                </a:lnTo>
                <a:lnTo>
                  <a:pt x="988926" y="2711573"/>
                </a:lnTo>
                <a:lnTo>
                  <a:pt x="855204" y="2711573"/>
                </a:lnTo>
                <a:lnTo>
                  <a:pt x="855204" y="2700969"/>
                </a:lnTo>
                <a:lnTo>
                  <a:pt x="915479" y="2700969"/>
                </a:lnTo>
                <a:lnTo>
                  <a:pt x="915479" y="2663241"/>
                </a:lnTo>
                <a:lnTo>
                  <a:pt x="864357" y="2663241"/>
                </a:lnTo>
                <a:lnTo>
                  <a:pt x="864357" y="2652749"/>
                </a:lnTo>
                <a:lnTo>
                  <a:pt x="915479" y="2652749"/>
                </a:lnTo>
                <a:close/>
                <a:moveTo>
                  <a:pt x="438634" y="2621049"/>
                </a:moveTo>
                <a:lnTo>
                  <a:pt x="451247" y="2621049"/>
                </a:lnTo>
                <a:cubicBezTo>
                  <a:pt x="451024" y="2645382"/>
                  <a:pt x="451471" y="2668004"/>
                  <a:pt x="452587" y="2688914"/>
                </a:cubicBezTo>
                <a:lnTo>
                  <a:pt x="532396" y="2688914"/>
                </a:lnTo>
                <a:lnTo>
                  <a:pt x="532396" y="2700300"/>
                </a:lnTo>
                <a:lnTo>
                  <a:pt x="453256" y="2700300"/>
                </a:lnTo>
                <a:cubicBezTo>
                  <a:pt x="454224" y="2711759"/>
                  <a:pt x="455377" y="2722289"/>
                  <a:pt x="456717" y="2731888"/>
                </a:cubicBezTo>
                <a:cubicBezTo>
                  <a:pt x="458800" y="2746250"/>
                  <a:pt x="460847" y="2757673"/>
                  <a:pt x="462856" y="2766156"/>
                </a:cubicBezTo>
                <a:cubicBezTo>
                  <a:pt x="477664" y="2753208"/>
                  <a:pt x="491989" y="2737135"/>
                  <a:pt x="505830" y="2717936"/>
                </a:cubicBezTo>
                <a:lnTo>
                  <a:pt x="516322" y="2724745"/>
                </a:lnTo>
                <a:cubicBezTo>
                  <a:pt x="498686" y="2747813"/>
                  <a:pt x="482092" y="2765896"/>
                  <a:pt x="466539" y="2778993"/>
                </a:cubicBezTo>
                <a:cubicBezTo>
                  <a:pt x="469144" y="2786508"/>
                  <a:pt x="471972" y="2793206"/>
                  <a:pt x="475023" y="2799084"/>
                </a:cubicBezTo>
                <a:cubicBezTo>
                  <a:pt x="482687" y="2814562"/>
                  <a:pt x="491208" y="2822116"/>
                  <a:pt x="500584" y="2821743"/>
                </a:cubicBezTo>
                <a:cubicBezTo>
                  <a:pt x="506983" y="2822116"/>
                  <a:pt x="511485" y="2817613"/>
                  <a:pt x="514090" y="2808237"/>
                </a:cubicBezTo>
                <a:cubicBezTo>
                  <a:pt x="516620" y="2798563"/>
                  <a:pt x="518592" y="2788592"/>
                  <a:pt x="520006" y="2778323"/>
                </a:cubicBezTo>
                <a:cubicBezTo>
                  <a:pt x="523950" y="2780258"/>
                  <a:pt x="527782" y="2781671"/>
                  <a:pt x="531503" y="2782564"/>
                </a:cubicBezTo>
                <a:cubicBezTo>
                  <a:pt x="529866" y="2794694"/>
                  <a:pt x="527559" y="2805521"/>
                  <a:pt x="524582" y="2815046"/>
                </a:cubicBezTo>
                <a:cubicBezTo>
                  <a:pt x="520862" y="2828069"/>
                  <a:pt x="512788" y="2834468"/>
                  <a:pt x="500361" y="2834245"/>
                </a:cubicBezTo>
                <a:cubicBezTo>
                  <a:pt x="485924" y="2834468"/>
                  <a:pt x="473571" y="2824348"/>
                  <a:pt x="463302" y="2803884"/>
                </a:cubicBezTo>
                <a:cubicBezTo>
                  <a:pt x="460847" y="2798898"/>
                  <a:pt x="458577" y="2793392"/>
                  <a:pt x="456493" y="2787364"/>
                </a:cubicBezTo>
                <a:cubicBezTo>
                  <a:pt x="442355" y="2798824"/>
                  <a:pt x="423677" y="2810432"/>
                  <a:pt x="400460" y="2822190"/>
                </a:cubicBezTo>
                <a:cubicBezTo>
                  <a:pt x="397706" y="2818023"/>
                  <a:pt x="395027" y="2814600"/>
                  <a:pt x="392423" y="2811921"/>
                </a:cubicBezTo>
                <a:cubicBezTo>
                  <a:pt x="415789" y="2800610"/>
                  <a:pt x="435769" y="2788332"/>
                  <a:pt x="452363" y="2775086"/>
                </a:cubicBezTo>
                <a:cubicBezTo>
                  <a:pt x="448866" y="2762584"/>
                  <a:pt x="446187" y="2748706"/>
                  <a:pt x="444327" y="2733451"/>
                </a:cubicBezTo>
                <a:cubicBezTo>
                  <a:pt x="442839" y="2721247"/>
                  <a:pt x="441797" y="2710197"/>
                  <a:pt x="441201" y="2700300"/>
                </a:cubicBezTo>
                <a:lnTo>
                  <a:pt x="377131" y="2700300"/>
                </a:lnTo>
                <a:lnTo>
                  <a:pt x="377131" y="2743720"/>
                </a:lnTo>
                <a:cubicBezTo>
                  <a:pt x="395511" y="2740297"/>
                  <a:pt x="410394" y="2737395"/>
                  <a:pt x="421779" y="2735014"/>
                </a:cubicBezTo>
                <a:cubicBezTo>
                  <a:pt x="421779" y="2739255"/>
                  <a:pt x="421928" y="2743162"/>
                  <a:pt x="422226" y="2746734"/>
                </a:cubicBezTo>
                <a:cubicBezTo>
                  <a:pt x="411361" y="2748594"/>
                  <a:pt x="396330" y="2751497"/>
                  <a:pt x="377131" y="2755441"/>
                </a:cubicBezTo>
                <a:lnTo>
                  <a:pt x="377131" y="2807344"/>
                </a:lnTo>
                <a:cubicBezTo>
                  <a:pt x="377726" y="2823492"/>
                  <a:pt x="370210" y="2831789"/>
                  <a:pt x="354583" y="2832236"/>
                </a:cubicBezTo>
                <a:cubicBezTo>
                  <a:pt x="350119" y="2832533"/>
                  <a:pt x="341412" y="2832682"/>
                  <a:pt x="328464" y="2832682"/>
                </a:cubicBezTo>
                <a:cubicBezTo>
                  <a:pt x="328018" y="2828515"/>
                  <a:pt x="327199" y="2824236"/>
                  <a:pt x="326008" y="2819846"/>
                </a:cubicBezTo>
                <a:cubicBezTo>
                  <a:pt x="329580" y="2820218"/>
                  <a:pt x="337654" y="2820441"/>
                  <a:pt x="350230" y="2820516"/>
                </a:cubicBezTo>
                <a:cubicBezTo>
                  <a:pt x="360425" y="2820888"/>
                  <a:pt x="365299" y="2816423"/>
                  <a:pt x="364853" y="2807121"/>
                </a:cubicBezTo>
                <a:lnTo>
                  <a:pt x="364853" y="2757673"/>
                </a:lnTo>
                <a:cubicBezTo>
                  <a:pt x="347886" y="2760873"/>
                  <a:pt x="332259" y="2763998"/>
                  <a:pt x="317972" y="2767049"/>
                </a:cubicBezTo>
                <a:lnTo>
                  <a:pt x="314958" y="2754771"/>
                </a:lnTo>
                <a:cubicBezTo>
                  <a:pt x="329915" y="2752315"/>
                  <a:pt x="346547" y="2749413"/>
                  <a:pt x="364853" y="2746064"/>
                </a:cubicBezTo>
                <a:lnTo>
                  <a:pt x="364853" y="2700300"/>
                </a:lnTo>
                <a:lnTo>
                  <a:pt x="314735" y="2700300"/>
                </a:lnTo>
                <a:lnTo>
                  <a:pt x="314735" y="2688914"/>
                </a:lnTo>
                <a:lnTo>
                  <a:pt x="364853" y="2688914"/>
                </a:lnTo>
                <a:lnTo>
                  <a:pt x="364853" y="2650517"/>
                </a:lnTo>
                <a:cubicBezTo>
                  <a:pt x="348705" y="2652526"/>
                  <a:pt x="335124" y="2654051"/>
                  <a:pt x="324111" y="2655093"/>
                </a:cubicBezTo>
                <a:cubicBezTo>
                  <a:pt x="323292" y="2650033"/>
                  <a:pt x="322139" y="2646126"/>
                  <a:pt x="320651" y="2643373"/>
                </a:cubicBezTo>
                <a:cubicBezTo>
                  <a:pt x="349077" y="2641066"/>
                  <a:pt x="378805" y="2637197"/>
                  <a:pt x="409836" y="2631764"/>
                </a:cubicBezTo>
                <a:lnTo>
                  <a:pt x="413743" y="2643150"/>
                </a:lnTo>
                <a:cubicBezTo>
                  <a:pt x="406599" y="2644489"/>
                  <a:pt x="394395" y="2646312"/>
                  <a:pt x="377131" y="2648619"/>
                </a:cubicBezTo>
                <a:lnTo>
                  <a:pt x="377131" y="2688914"/>
                </a:lnTo>
                <a:lnTo>
                  <a:pt x="440532" y="2688914"/>
                </a:lnTo>
                <a:cubicBezTo>
                  <a:pt x="439267" y="2670311"/>
                  <a:pt x="438634" y="2647689"/>
                  <a:pt x="438634" y="2621049"/>
                </a:cubicBezTo>
                <a:close/>
                <a:moveTo>
                  <a:pt x="1338858" y="2619598"/>
                </a:moveTo>
                <a:cubicBezTo>
                  <a:pt x="1342207" y="2626444"/>
                  <a:pt x="1346709" y="2636676"/>
                  <a:pt x="1352364" y="2650293"/>
                </a:cubicBezTo>
                <a:lnTo>
                  <a:pt x="1340533" y="2654870"/>
                </a:lnTo>
                <a:cubicBezTo>
                  <a:pt x="1336291" y="2643038"/>
                  <a:pt x="1331863" y="2632657"/>
                  <a:pt x="1327250" y="2623728"/>
                </a:cubicBezTo>
                <a:close/>
                <a:moveTo>
                  <a:pt x="1279625" y="2390253"/>
                </a:moveTo>
                <a:lnTo>
                  <a:pt x="1279625" y="2411834"/>
                </a:lnTo>
                <a:lnTo>
                  <a:pt x="1328440" y="2407964"/>
                </a:lnTo>
                <a:lnTo>
                  <a:pt x="1328440" y="2390253"/>
                </a:lnTo>
                <a:close/>
                <a:moveTo>
                  <a:pt x="2509243" y="2372692"/>
                </a:moveTo>
                <a:cubicBezTo>
                  <a:pt x="2516783" y="2372692"/>
                  <a:pt x="2523232" y="2375123"/>
                  <a:pt x="2528590" y="2379984"/>
                </a:cubicBezTo>
                <a:cubicBezTo>
                  <a:pt x="2533948" y="2384846"/>
                  <a:pt x="2536627" y="2390750"/>
                  <a:pt x="2536627" y="2397695"/>
                </a:cubicBezTo>
                <a:cubicBezTo>
                  <a:pt x="2536627" y="2404442"/>
                  <a:pt x="2533948" y="2410246"/>
                  <a:pt x="2528590" y="2415108"/>
                </a:cubicBezTo>
                <a:cubicBezTo>
                  <a:pt x="2523232" y="2419970"/>
                  <a:pt x="2516783" y="2422400"/>
                  <a:pt x="2509243" y="2422400"/>
                </a:cubicBezTo>
                <a:cubicBezTo>
                  <a:pt x="2501702" y="2422400"/>
                  <a:pt x="2495302" y="2419970"/>
                  <a:pt x="2490044" y="2415108"/>
                </a:cubicBezTo>
                <a:cubicBezTo>
                  <a:pt x="2484785" y="2410246"/>
                  <a:pt x="2482156" y="2404442"/>
                  <a:pt x="2482156" y="2397695"/>
                </a:cubicBezTo>
                <a:cubicBezTo>
                  <a:pt x="2482156" y="2390750"/>
                  <a:pt x="2484785" y="2384846"/>
                  <a:pt x="2490044" y="2379984"/>
                </a:cubicBezTo>
                <a:cubicBezTo>
                  <a:pt x="2495302" y="2375123"/>
                  <a:pt x="2501702" y="2372692"/>
                  <a:pt x="2509243" y="2372692"/>
                </a:cubicBezTo>
                <a:close/>
                <a:moveTo>
                  <a:pt x="1408807" y="2356023"/>
                </a:moveTo>
                <a:cubicBezTo>
                  <a:pt x="1417439" y="2367632"/>
                  <a:pt x="1427510" y="2377752"/>
                  <a:pt x="1439020" y="2386384"/>
                </a:cubicBezTo>
                <a:cubicBezTo>
                  <a:pt x="1448842" y="2377554"/>
                  <a:pt x="1457028" y="2367433"/>
                  <a:pt x="1463576" y="2356023"/>
                </a:cubicBezTo>
                <a:close/>
                <a:moveTo>
                  <a:pt x="1279625" y="2350963"/>
                </a:moveTo>
                <a:lnTo>
                  <a:pt x="1279625" y="2367632"/>
                </a:lnTo>
                <a:lnTo>
                  <a:pt x="1328440" y="2367632"/>
                </a:lnTo>
                <a:lnTo>
                  <a:pt x="1328440" y="2350963"/>
                </a:lnTo>
                <a:close/>
                <a:moveTo>
                  <a:pt x="1279625" y="2311672"/>
                </a:moveTo>
                <a:lnTo>
                  <a:pt x="1279625" y="2328341"/>
                </a:lnTo>
                <a:lnTo>
                  <a:pt x="1328440" y="2328341"/>
                </a:lnTo>
                <a:lnTo>
                  <a:pt x="1328440" y="2311672"/>
                </a:lnTo>
                <a:close/>
                <a:moveTo>
                  <a:pt x="1695153" y="2311375"/>
                </a:moveTo>
                <a:lnTo>
                  <a:pt x="1737718" y="2311375"/>
                </a:lnTo>
                <a:lnTo>
                  <a:pt x="1737718" y="2339057"/>
                </a:lnTo>
                <a:lnTo>
                  <a:pt x="1803202" y="2339057"/>
                </a:lnTo>
                <a:lnTo>
                  <a:pt x="1803202" y="2374478"/>
                </a:lnTo>
                <a:lnTo>
                  <a:pt x="1737718" y="2374478"/>
                </a:lnTo>
                <a:lnTo>
                  <a:pt x="1737718" y="2409899"/>
                </a:lnTo>
                <a:lnTo>
                  <a:pt x="1818978" y="2409899"/>
                </a:lnTo>
                <a:lnTo>
                  <a:pt x="1818978" y="2445320"/>
                </a:lnTo>
                <a:lnTo>
                  <a:pt x="1615083" y="2445320"/>
                </a:lnTo>
                <a:lnTo>
                  <a:pt x="1615083" y="2409899"/>
                </a:lnTo>
                <a:lnTo>
                  <a:pt x="1695153" y="2409899"/>
                </a:lnTo>
                <a:lnTo>
                  <a:pt x="1695153" y="2374478"/>
                </a:lnTo>
                <a:lnTo>
                  <a:pt x="1627585" y="2374478"/>
                </a:lnTo>
                <a:lnTo>
                  <a:pt x="1627585" y="2339057"/>
                </a:lnTo>
                <a:lnTo>
                  <a:pt x="1695153" y="2339057"/>
                </a:lnTo>
                <a:close/>
                <a:moveTo>
                  <a:pt x="1218605" y="2282502"/>
                </a:moveTo>
                <a:lnTo>
                  <a:pt x="1514475" y="2282502"/>
                </a:lnTo>
                <a:lnTo>
                  <a:pt x="1514475" y="2311672"/>
                </a:lnTo>
                <a:lnTo>
                  <a:pt x="1364754" y="2311672"/>
                </a:lnTo>
                <a:lnTo>
                  <a:pt x="1364754" y="2404541"/>
                </a:lnTo>
                <a:lnTo>
                  <a:pt x="1381423" y="2402755"/>
                </a:lnTo>
                <a:cubicBezTo>
                  <a:pt x="1380629" y="2407815"/>
                  <a:pt x="1379984" y="2412925"/>
                  <a:pt x="1379488" y="2418084"/>
                </a:cubicBezTo>
                <a:cubicBezTo>
                  <a:pt x="1390502" y="2414810"/>
                  <a:pt x="1400572" y="2410841"/>
                  <a:pt x="1409700" y="2406178"/>
                </a:cubicBezTo>
                <a:cubicBezTo>
                  <a:pt x="1398092" y="2394967"/>
                  <a:pt x="1387674" y="2382118"/>
                  <a:pt x="1378446" y="2367632"/>
                </a:cubicBezTo>
                <a:lnTo>
                  <a:pt x="1395711" y="2356023"/>
                </a:lnTo>
                <a:lnTo>
                  <a:pt x="1373089" y="2356023"/>
                </a:lnTo>
                <a:lnTo>
                  <a:pt x="1373089" y="2327448"/>
                </a:lnTo>
                <a:lnTo>
                  <a:pt x="1501676" y="2327448"/>
                </a:lnTo>
                <a:lnTo>
                  <a:pt x="1501676" y="2355130"/>
                </a:lnTo>
                <a:cubicBezTo>
                  <a:pt x="1493243" y="2373783"/>
                  <a:pt x="1482577" y="2390204"/>
                  <a:pt x="1469678" y="2404392"/>
                </a:cubicBezTo>
                <a:cubicBezTo>
                  <a:pt x="1483271" y="2410544"/>
                  <a:pt x="1498303" y="2415257"/>
                  <a:pt x="1514773" y="2418531"/>
                </a:cubicBezTo>
                <a:cubicBezTo>
                  <a:pt x="1509812" y="2426865"/>
                  <a:pt x="1503859" y="2438970"/>
                  <a:pt x="1496914" y="2454845"/>
                </a:cubicBezTo>
                <a:cubicBezTo>
                  <a:pt x="1476177" y="2449090"/>
                  <a:pt x="1457276" y="2440806"/>
                  <a:pt x="1440210" y="2429991"/>
                </a:cubicBezTo>
                <a:cubicBezTo>
                  <a:pt x="1424633" y="2440905"/>
                  <a:pt x="1406922" y="2449686"/>
                  <a:pt x="1387079" y="2456333"/>
                </a:cubicBezTo>
                <a:cubicBezTo>
                  <a:pt x="1384003" y="2451472"/>
                  <a:pt x="1379736" y="2444229"/>
                  <a:pt x="1374279" y="2434604"/>
                </a:cubicBezTo>
                <a:cubicBezTo>
                  <a:pt x="1371005" y="2435001"/>
                  <a:pt x="1367830" y="2435299"/>
                  <a:pt x="1364754" y="2435497"/>
                </a:cubicBezTo>
                <a:lnTo>
                  <a:pt x="1364754" y="2459607"/>
                </a:lnTo>
                <a:lnTo>
                  <a:pt x="1328440" y="2459607"/>
                </a:lnTo>
                <a:lnTo>
                  <a:pt x="1328440" y="2438771"/>
                </a:lnTo>
                <a:lnTo>
                  <a:pt x="1226046" y="2448892"/>
                </a:lnTo>
                <a:lnTo>
                  <a:pt x="1220986" y="2415554"/>
                </a:lnTo>
                <a:lnTo>
                  <a:pt x="1243311" y="2414364"/>
                </a:lnTo>
                <a:lnTo>
                  <a:pt x="1243311" y="2311672"/>
                </a:lnTo>
                <a:lnTo>
                  <a:pt x="1218605" y="2311672"/>
                </a:lnTo>
                <a:close/>
                <a:moveTo>
                  <a:pt x="2301776" y="2261368"/>
                </a:moveTo>
                <a:lnTo>
                  <a:pt x="2301776" y="2282502"/>
                </a:lnTo>
                <a:lnTo>
                  <a:pt x="2357140" y="2282502"/>
                </a:lnTo>
                <a:lnTo>
                  <a:pt x="2357140" y="2261368"/>
                </a:lnTo>
                <a:close/>
                <a:moveTo>
                  <a:pt x="2205931" y="2261368"/>
                </a:moveTo>
                <a:lnTo>
                  <a:pt x="2205931" y="2282502"/>
                </a:lnTo>
                <a:lnTo>
                  <a:pt x="2261295" y="2282502"/>
                </a:lnTo>
                <a:lnTo>
                  <a:pt x="2261295" y="2261368"/>
                </a:lnTo>
                <a:close/>
                <a:moveTo>
                  <a:pt x="914698" y="2254522"/>
                </a:moveTo>
                <a:lnTo>
                  <a:pt x="978992" y="2254522"/>
                </a:lnTo>
                <a:lnTo>
                  <a:pt x="978992" y="2373287"/>
                </a:lnTo>
                <a:lnTo>
                  <a:pt x="1005483" y="2352451"/>
                </a:lnTo>
                <a:cubicBezTo>
                  <a:pt x="1006277" y="2360984"/>
                  <a:pt x="1008658" y="2374577"/>
                  <a:pt x="1012627" y="2393230"/>
                </a:cubicBezTo>
                <a:cubicBezTo>
                  <a:pt x="993775" y="2406525"/>
                  <a:pt x="972642" y="2423095"/>
                  <a:pt x="949226" y="2442939"/>
                </a:cubicBezTo>
                <a:lnTo>
                  <a:pt x="930771" y="2410196"/>
                </a:lnTo>
                <a:cubicBezTo>
                  <a:pt x="935732" y="2404045"/>
                  <a:pt x="938312" y="2396604"/>
                  <a:pt x="938511" y="2387872"/>
                </a:cubicBezTo>
                <a:lnTo>
                  <a:pt x="938511" y="2293218"/>
                </a:lnTo>
                <a:lnTo>
                  <a:pt x="914698" y="2293218"/>
                </a:lnTo>
                <a:close/>
                <a:moveTo>
                  <a:pt x="2509243" y="2251397"/>
                </a:moveTo>
                <a:cubicBezTo>
                  <a:pt x="2516783" y="2251397"/>
                  <a:pt x="2523232" y="2253803"/>
                  <a:pt x="2528590" y="2258615"/>
                </a:cubicBezTo>
                <a:cubicBezTo>
                  <a:pt x="2533948" y="2263427"/>
                  <a:pt x="2536627" y="2269355"/>
                  <a:pt x="2536627" y="2276400"/>
                </a:cubicBezTo>
                <a:cubicBezTo>
                  <a:pt x="2536627" y="2283246"/>
                  <a:pt x="2533998" y="2289075"/>
                  <a:pt x="2528739" y="2293887"/>
                </a:cubicBezTo>
                <a:cubicBezTo>
                  <a:pt x="2523480" y="2298699"/>
                  <a:pt x="2516982" y="2301106"/>
                  <a:pt x="2509243" y="2301106"/>
                </a:cubicBezTo>
                <a:cubicBezTo>
                  <a:pt x="2501603" y="2301106"/>
                  <a:pt x="2495178" y="2298675"/>
                  <a:pt x="2489969" y="2293813"/>
                </a:cubicBezTo>
                <a:cubicBezTo>
                  <a:pt x="2484760" y="2288951"/>
                  <a:pt x="2482156" y="2283147"/>
                  <a:pt x="2482156" y="2276400"/>
                </a:cubicBezTo>
                <a:cubicBezTo>
                  <a:pt x="2482156" y="2269455"/>
                  <a:pt x="2484810" y="2263551"/>
                  <a:pt x="2490118" y="2258690"/>
                </a:cubicBezTo>
                <a:cubicBezTo>
                  <a:pt x="2495426" y="2253828"/>
                  <a:pt x="2501801" y="2251397"/>
                  <a:pt x="2509243" y="2251397"/>
                </a:cubicBezTo>
                <a:close/>
                <a:moveTo>
                  <a:pt x="2026444" y="2250058"/>
                </a:moveTo>
                <a:cubicBezTo>
                  <a:pt x="2030314" y="2282105"/>
                  <a:pt x="2037557" y="2310085"/>
                  <a:pt x="2048173" y="2333996"/>
                </a:cubicBezTo>
                <a:cubicBezTo>
                  <a:pt x="2058492" y="2311474"/>
                  <a:pt x="2065387" y="2283494"/>
                  <a:pt x="2068860" y="2250058"/>
                </a:cubicBezTo>
                <a:close/>
                <a:moveTo>
                  <a:pt x="1868984" y="2246486"/>
                </a:moveTo>
                <a:lnTo>
                  <a:pt x="1902917" y="2262559"/>
                </a:lnTo>
                <a:cubicBezTo>
                  <a:pt x="1888232" y="2288951"/>
                  <a:pt x="1871762" y="2311176"/>
                  <a:pt x="1853506" y="2329234"/>
                </a:cubicBezTo>
                <a:cubicBezTo>
                  <a:pt x="1842195" y="2316137"/>
                  <a:pt x="1833464" y="2306711"/>
                  <a:pt x="1827312" y="2300957"/>
                </a:cubicBezTo>
                <a:cubicBezTo>
                  <a:pt x="1843584" y="2284486"/>
                  <a:pt x="1857475" y="2266329"/>
                  <a:pt x="1868984" y="2246486"/>
                </a:cubicBezTo>
                <a:close/>
                <a:moveTo>
                  <a:pt x="1295103" y="2232496"/>
                </a:moveTo>
                <a:lnTo>
                  <a:pt x="1295103" y="2245295"/>
                </a:lnTo>
                <a:lnTo>
                  <a:pt x="1437978" y="2245295"/>
                </a:lnTo>
                <a:lnTo>
                  <a:pt x="1437978" y="2232496"/>
                </a:lnTo>
                <a:close/>
                <a:moveTo>
                  <a:pt x="747118" y="2212553"/>
                </a:moveTo>
                <a:lnTo>
                  <a:pt x="747118" y="2253034"/>
                </a:lnTo>
                <a:lnTo>
                  <a:pt x="842368" y="2253034"/>
                </a:lnTo>
                <a:lnTo>
                  <a:pt x="842368" y="2212553"/>
                </a:lnTo>
                <a:close/>
                <a:moveTo>
                  <a:pt x="2301776" y="2208088"/>
                </a:moveTo>
                <a:lnTo>
                  <a:pt x="2301776" y="2229222"/>
                </a:lnTo>
                <a:lnTo>
                  <a:pt x="2357140" y="2229222"/>
                </a:lnTo>
                <a:lnTo>
                  <a:pt x="2357140" y="2208088"/>
                </a:lnTo>
                <a:close/>
                <a:moveTo>
                  <a:pt x="2205931" y="2208088"/>
                </a:moveTo>
                <a:lnTo>
                  <a:pt x="2205931" y="2229222"/>
                </a:lnTo>
                <a:lnTo>
                  <a:pt x="2261295" y="2229222"/>
                </a:lnTo>
                <a:lnTo>
                  <a:pt x="2261295" y="2208088"/>
                </a:lnTo>
                <a:close/>
                <a:moveTo>
                  <a:pt x="1295103" y="2198861"/>
                </a:moveTo>
                <a:lnTo>
                  <a:pt x="1295103" y="2211660"/>
                </a:lnTo>
                <a:lnTo>
                  <a:pt x="1437978" y="2211660"/>
                </a:lnTo>
                <a:lnTo>
                  <a:pt x="1437978" y="2198861"/>
                </a:lnTo>
                <a:close/>
                <a:moveTo>
                  <a:pt x="1008162" y="2184276"/>
                </a:moveTo>
                <a:lnTo>
                  <a:pt x="1205806" y="2184276"/>
                </a:lnTo>
                <a:lnTo>
                  <a:pt x="1205806" y="2223566"/>
                </a:lnTo>
                <a:lnTo>
                  <a:pt x="1135559" y="2223566"/>
                </a:lnTo>
                <a:lnTo>
                  <a:pt x="1135559" y="2290836"/>
                </a:lnTo>
                <a:lnTo>
                  <a:pt x="1198662" y="2290836"/>
                </a:lnTo>
                <a:lnTo>
                  <a:pt x="1198662" y="2329829"/>
                </a:lnTo>
                <a:lnTo>
                  <a:pt x="1135559" y="2329829"/>
                </a:lnTo>
                <a:lnTo>
                  <a:pt x="1135559" y="2405136"/>
                </a:lnTo>
                <a:lnTo>
                  <a:pt x="1209378" y="2405136"/>
                </a:lnTo>
                <a:lnTo>
                  <a:pt x="1209378" y="2445022"/>
                </a:lnTo>
                <a:lnTo>
                  <a:pt x="998637" y="2445022"/>
                </a:lnTo>
                <a:lnTo>
                  <a:pt x="998637" y="2405136"/>
                </a:lnTo>
                <a:lnTo>
                  <a:pt x="1023045" y="2405136"/>
                </a:lnTo>
                <a:lnTo>
                  <a:pt x="1023045" y="2256606"/>
                </a:lnTo>
                <a:lnTo>
                  <a:pt x="1063229" y="2256606"/>
                </a:lnTo>
                <a:lnTo>
                  <a:pt x="1063229" y="2405136"/>
                </a:lnTo>
                <a:lnTo>
                  <a:pt x="1095375" y="2405136"/>
                </a:lnTo>
                <a:lnTo>
                  <a:pt x="1095375" y="2223566"/>
                </a:lnTo>
                <a:lnTo>
                  <a:pt x="1008162" y="2223566"/>
                </a:lnTo>
                <a:close/>
                <a:moveTo>
                  <a:pt x="315218" y="2180406"/>
                </a:moveTo>
                <a:lnTo>
                  <a:pt x="587872" y="2180406"/>
                </a:lnTo>
                <a:lnTo>
                  <a:pt x="587872" y="2221483"/>
                </a:lnTo>
                <a:lnTo>
                  <a:pt x="482799" y="2299766"/>
                </a:lnTo>
                <a:lnTo>
                  <a:pt x="482799" y="2395909"/>
                </a:lnTo>
                <a:cubicBezTo>
                  <a:pt x="482799" y="2414761"/>
                  <a:pt x="477962" y="2428825"/>
                  <a:pt x="468288" y="2438102"/>
                </a:cubicBezTo>
                <a:cubicBezTo>
                  <a:pt x="458614" y="2447379"/>
                  <a:pt x="444252" y="2452067"/>
                  <a:pt x="425202" y="2452166"/>
                </a:cubicBezTo>
                <a:lnTo>
                  <a:pt x="370880" y="2452464"/>
                </a:lnTo>
                <a:cubicBezTo>
                  <a:pt x="368102" y="2437779"/>
                  <a:pt x="364530" y="2422599"/>
                  <a:pt x="360164" y="2406922"/>
                </a:cubicBezTo>
                <a:cubicBezTo>
                  <a:pt x="379115" y="2408708"/>
                  <a:pt x="394941" y="2409601"/>
                  <a:pt x="407641" y="2409601"/>
                </a:cubicBezTo>
                <a:cubicBezTo>
                  <a:pt x="419348" y="2409601"/>
                  <a:pt x="426963" y="2407195"/>
                  <a:pt x="430486" y="2402383"/>
                </a:cubicBezTo>
                <a:cubicBezTo>
                  <a:pt x="434008" y="2397571"/>
                  <a:pt x="435769" y="2391345"/>
                  <a:pt x="435769" y="2383705"/>
                </a:cubicBezTo>
                <a:lnTo>
                  <a:pt x="435769" y="2281311"/>
                </a:lnTo>
                <a:cubicBezTo>
                  <a:pt x="459780" y="2264841"/>
                  <a:pt x="487462" y="2244997"/>
                  <a:pt x="518815" y="2221780"/>
                </a:cubicBezTo>
                <a:lnTo>
                  <a:pt x="315218" y="2221780"/>
                </a:lnTo>
                <a:close/>
                <a:moveTo>
                  <a:pt x="707529" y="2177132"/>
                </a:moveTo>
                <a:lnTo>
                  <a:pt x="881956" y="2177132"/>
                </a:lnTo>
                <a:lnTo>
                  <a:pt x="881956" y="2288455"/>
                </a:lnTo>
                <a:lnTo>
                  <a:pt x="814686" y="2288455"/>
                </a:lnTo>
                <a:lnTo>
                  <a:pt x="814686" y="2315244"/>
                </a:lnTo>
                <a:lnTo>
                  <a:pt x="901601" y="2315244"/>
                </a:lnTo>
                <a:lnTo>
                  <a:pt x="901601" y="2349177"/>
                </a:lnTo>
                <a:lnTo>
                  <a:pt x="833289" y="2349177"/>
                </a:lnTo>
                <a:cubicBezTo>
                  <a:pt x="849065" y="2370509"/>
                  <a:pt x="873026" y="2388468"/>
                  <a:pt x="905173" y="2403053"/>
                </a:cubicBezTo>
                <a:cubicBezTo>
                  <a:pt x="895251" y="2418928"/>
                  <a:pt x="887413" y="2431826"/>
                  <a:pt x="881658" y="2441748"/>
                </a:cubicBezTo>
                <a:cubicBezTo>
                  <a:pt x="852786" y="2423591"/>
                  <a:pt x="830461" y="2400820"/>
                  <a:pt x="814686" y="2373436"/>
                </a:cubicBezTo>
                <a:lnTo>
                  <a:pt x="814686" y="2458714"/>
                </a:lnTo>
                <a:lnTo>
                  <a:pt x="772418" y="2458714"/>
                </a:lnTo>
                <a:lnTo>
                  <a:pt x="772418" y="2375371"/>
                </a:lnTo>
                <a:cubicBezTo>
                  <a:pt x="752674" y="2403251"/>
                  <a:pt x="729357" y="2426568"/>
                  <a:pt x="702469" y="2445320"/>
                </a:cubicBezTo>
                <a:cubicBezTo>
                  <a:pt x="696119" y="2433612"/>
                  <a:pt x="688579" y="2421706"/>
                  <a:pt x="679847" y="2409601"/>
                </a:cubicBezTo>
                <a:cubicBezTo>
                  <a:pt x="706735" y="2394123"/>
                  <a:pt x="730300" y="2373982"/>
                  <a:pt x="750541" y="2349177"/>
                </a:cubicBezTo>
                <a:lnTo>
                  <a:pt x="688182" y="2349177"/>
                </a:lnTo>
                <a:lnTo>
                  <a:pt x="688182" y="2315244"/>
                </a:lnTo>
                <a:lnTo>
                  <a:pt x="772418" y="2315244"/>
                </a:lnTo>
                <a:lnTo>
                  <a:pt x="772418" y="2288455"/>
                </a:lnTo>
                <a:lnTo>
                  <a:pt x="707529" y="2288455"/>
                </a:lnTo>
                <a:close/>
                <a:moveTo>
                  <a:pt x="2166045" y="2175941"/>
                </a:moveTo>
                <a:lnTo>
                  <a:pt x="2397026" y="2175941"/>
                </a:lnTo>
                <a:lnTo>
                  <a:pt x="2397026" y="2314649"/>
                </a:lnTo>
                <a:lnTo>
                  <a:pt x="2301776" y="2314649"/>
                </a:lnTo>
                <a:lnTo>
                  <a:pt x="2301776" y="2334889"/>
                </a:lnTo>
                <a:lnTo>
                  <a:pt x="2422922" y="2334889"/>
                </a:lnTo>
                <a:lnTo>
                  <a:pt x="2422922" y="2371799"/>
                </a:lnTo>
                <a:lnTo>
                  <a:pt x="2328416" y="2371799"/>
                </a:lnTo>
                <a:cubicBezTo>
                  <a:pt x="2360166" y="2391643"/>
                  <a:pt x="2394149" y="2404343"/>
                  <a:pt x="2430364" y="2409899"/>
                </a:cubicBezTo>
                <a:cubicBezTo>
                  <a:pt x="2422823" y="2424782"/>
                  <a:pt x="2417068" y="2438077"/>
                  <a:pt x="2413100" y="2449785"/>
                </a:cubicBezTo>
                <a:cubicBezTo>
                  <a:pt x="2366764" y="2435894"/>
                  <a:pt x="2329657" y="2414910"/>
                  <a:pt x="2301776" y="2386830"/>
                </a:cubicBezTo>
                <a:lnTo>
                  <a:pt x="2301776" y="2458417"/>
                </a:lnTo>
                <a:lnTo>
                  <a:pt x="2261295" y="2458417"/>
                </a:lnTo>
                <a:lnTo>
                  <a:pt x="2261295" y="2389063"/>
                </a:lnTo>
                <a:cubicBezTo>
                  <a:pt x="2235994" y="2414066"/>
                  <a:pt x="2200970" y="2434803"/>
                  <a:pt x="2156222" y="2451273"/>
                </a:cubicBezTo>
                <a:cubicBezTo>
                  <a:pt x="2150071" y="2439367"/>
                  <a:pt x="2143225" y="2426965"/>
                  <a:pt x="2135684" y="2414066"/>
                </a:cubicBezTo>
                <a:cubicBezTo>
                  <a:pt x="2177951" y="2404740"/>
                  <a:pt x="2211586" y="2390651"/>
                  <a:pt x="2236589" y="2371799"/>
                </a:cubicBezTo>
                <a:lnTo>
                  <a:pt x="2139256" y="2371799"/>
                </a:lnTo>
                <a:lnTo>
                  <a:pt x="2139256" y="2334889"/>
                </a:lnTo>
                <a:lnTo>
                  <a:pt x="2261295" y="2334889"/>
                </a:lnTo>
                <a:lnTo>
                  <a:pt x="2261295" y="2314649"/>
                </a:lnTo>
                <a:lnTo>
                  <a:pt x="2166045" y="2314649"/>
                </a:lnTo>
                <a:close/>
                <a:moveTo>
                  <a:pt x="1254026" y="2175048"/>
                </a:moveTo>
                <a:lnTo>
                  <a:pt x="1479054" y="2175048"/>
                </a:lnTo>
                <a:lnTo>
                  <a:pt x="1479054" y="2269108"/>
                </a:lnTo>
                <a:lnTo>
                  <a:pt x="1254026" y="2269108"/>
                </a:lnTo>
                <a:close/>
                <a:moveTo>
                  <a:pt x="1695153" y="2166118"/>
                </a:moveTo>
                <a:lnTo>
                  <a:pt x="1737718" y="2166118"/>
                </a:lnTo>
                <a:lnTo>
                  <a:pt x="1737718" y="2200944"/>
                </a:lnTo>
                <a:lnTo>
                  <a:pt x="1803500" y="2200944"/>
                </a:lnTo>
                <a:lnTo>
                  <a:pt x="1803500" y="2236365"/>
                </a:lnTo>
                <a:lnTo>
                  <a:pt x="1737718" y="2236365"/>
                </a:lnTo>
                <a:lnTo>
                  <a:pt x="1737718" y="2267917"/>
                </a:lnTo>
                <a:lnTo>
                  <a:pt x="1817787" y="2267917"/>
                </a:lnTo>
                <a:lnTo>
                  <a:pt x="1817787" y="2303338"/>
                </a:lnTo>
                <a:lnTo>
                  <a:pt x="1617464" y="2303338"/>
                </a:lnTo>
                <a:lnTo>
                  <a:pt x="1617464" y="2267917"/>
                </a:lnTo>
                <a:lnTo>
                  <a:pt x="1695153" y="2267917"/>
                </a:lnTo>
                <a:lnTo>
                  <a:pt x="1695153" y="2236365"/>
                </a:lnTo>
                <a:lnTo>
                  <a:pt x="1632943" y="2236365"/>
                </a:lnTo>
                <a:lnTo>
                  <a:pt x="1632943" y="2200944"/>
                </a:lnTo>
                <a:lnTo>
                  <a:pt x="1695153" y="2200944"/>
                </a:lnTo>
                <a:close/>
                <a:moveTo>
                  <a:pt x="1583829" y="2165226"/>
                </a:moveTo>
                <a:lnTo>
                  <a:pt x="1624013" y="2177132"/>
                </a:lnTo>
                <a:cubicBezTo>
                  <a:pt x="1617068" y="2199059"/>
                  <a:pt x="1609229" y="2220093"/>
                  <a:pt x="1600498" y="2240235"/>
                </a:cubicBezTo>
                <a:lnTo>
                  <a:pt x="1600498" y="2456036"/>
                </a:lnTo>
                <a:lnTo>
                  <a:pt x="1561505" y="2456036"/>
                </a:lnTo>
                <a:lnTo>
                  <a:pt x="1561505" y="2315393"/>
                </a:lnTo>
                <a:cubicBezTo>
                  <a:pt x="1553369" y="2328391"/>
                  <a:pt x="1544836" y="2340942"/>
                  <a:pt x="1535907" y="2353046"/>
                </a:cubicBezTo>
                <a:cubicBezTo>
                  <a:pt x="1533128" y="2336973"/>
                  <a:pt x="1528862" y="2318915"/>
                  <a:pt x="1523107" y="2298873"/>
                </a:cubicBezTo>
                <a:cubicBezTo>
                  <a:pt x="1546920" y="2264147"/>
                  <a:pt x="1567161" y="2219597"/>
                  <a:pt x="1583829" y="2165226"/>
                </a:cubicBezTo>
                <a:close/>
                <a:moveTo>
                  <a:pt x="114003" y="2164928"/>
                </a:moveTo>
                <a:lnTo>
                  <a:pt x="159842" y="2164928"/>
                </a:lnTo>
                <a:lnTo>
                  <a:pt x="154484" y="2231305"/>
                </a:lnTo>
                <a:lnTo>
                  <a:pt x="281286" y="2231305"/>
                </a:lnTo>
                <a:lnTo>
                  <a:pt x="274291" y="2346945"/>
                </a:lnTo>
                <a:cubicBezTo>
                  <a:pt x="272009" y="2384251"/>
                  <a:pt x="270099" y="2406575"/>
                  <a:pt x="268561" y="2413917"/>
                </a:cubicBezTo>
                <a:cubicBezTo>
                  <a:pt x="267023" y="2421259"/>
                  <a:pt x="263625" y="2428205"/>
                  <a:pt x="258366" y="2434753"/>
                </a:cubicBezTo>
                <a:cubicBezTo>
                  <a:pt x="253107" y="2441302"/>
                  <a:pt x="246509" y="2446064"/>
                  <a:pt x="238572" y="2449041"/>
                </a:cubicBezTo>
                <a:cubicBezTo>
                  <a:pt x="230634" y="2452017"/>
                  <a:pt x="216124" y="2453778"/>
                  <a:pt x="195040" y="2454324"/>
                </a:cubicBezTo>
                <a:cubicBezTo>
                  <a:pt x="173956" y="2454870"/>
                  <a:pt x="158453" y="2454944"/>
                  <a:pt x="148531" y="2454547"/>
                </a:cubicBezTo>
                <a:cubicBezTo>
                  <a:pt x="146745" y="2443236"/>
                  <a:pt x="143074" y="2428353"/>
                  <a:pt x="137518" y="2409899"/>
                </a:cubicBezTo>
                <a:cubicBezTo>
                  <a:pt x="161826" y="2411586"/>
                  <a:pt x="181025" y="2412429"/>
                  <a:pt x="195114" y="2412429"/>
                </a:cubicBezTo>
                <a:cubicBezTo>
                  <a:pt x="206227" y="2412429"/>
                  <a:pt x="213941" y="2411362"/>
                  <a:pt x="218257" y="2409229"/>
                </a:cubicBezTo>
                <a:cubicBezTo>
                  <a:pt x="222573" y="2407096"/>
                  <a:pt x="225549" y="2404020"/>
                  <a:pt x="227187" y="2400002"/>
                </a:cubicBezTo>
                <a:cubicBezTo>
                  <a:pt x="228824" y="2395983"/>
                  <a:pt x="230486" y="2382539"/>
                  <a:pt x="232172" y="2359669"/>
                </a:cubicBezTo>
                <a:cubicBezTo>
                  <a:pt x="233859" y="2336799"/>
                  <a:pt x="235645" y="2307108"/>
                  <a:pt x="237530" y="2270596"/>
                </a:cubicBezTo>
                <a:lnTo>
                  <a:pt x="151507" y="2270596"/>
                </a:lnTo>
                <a:cubicBezTo>
                  <a:pt x="149622" y="2288158"/>
                  <a:pt x="146348" y="2304826"/>
                  <a:pt x="141685" y="2320602"/>
                </a:cubicBezTo>
                <a:lnTo>
                  <a:pt x="168474" y="2295599"/>
                </a:lnTo>
                <a:cubicBezTo>
                  <a:pt x="182364" y="2307704"/>
                  <a:pt x="199033" y="2322686"/>
                  <a:pt x="218480" y="2340545"/>
                </a:cubicBezTo>
                <a:lnTo>
                  <a:pt x="186929" y="2370906"/>
                </a:lnTo>
                <a:cubicBezTo>
                  <a:pt x="169168" y="2350665"/>
                  <a:pt x="153889" y="2334542"/>
                  <a:pt x="141089" y="2322537"/>
                </a:cubicBezTo>
                <a:cubicBezTo>
                  <a:pt x="123925" y="2379885"/>
                  <a:pt x="88702" y="2425774"/>
                  <a:pt x="35422" y="2460203"/>
                </a:cubicBezTo>
                <a:cubicBezTo>
                  <a:pt x="21332" y="2446908"/>
                  <a:pt x="9525" y="2436291"/>
                  <a:pt x="0" y="2428353"/>
                </a:cubicBezTo>
                <a:cubicBezTo>
                  <a:pt x="63004" y="2390353"/>
                  <a:pt x="98624" y="2337767"/>
                  <a:pt x="106859" y="2270596"/>
                </a:cubicBezTo>
                <a:lnTo>
                  <a:pt x="6251" y="2270596"/>
                </a:lnTo>
                <a:lnTo>
                  <a:pt x="6251" y="2231305"/>
                </a:lnTo>
                <a:lnTo>
                  <a:pt x="59532" y="2231305"/>
                </a:lnTo>
                <a:cubicBezTo>
                  <a:pt x="49114" y="2217911"/>
                  <a:pt x="37207" y="2204218"/>
                  <a:pt x="23813" y="2190229"/>
                </a:cubicBezTo>
                <a:lnTo>
                  <a:pt x="52983" y="2165226"/>
                </a:lnTo>
                <a:cubicBezTo>
                  <a:pt x="68461" y="2179513"/>
                  <a:pt x="82451" y="2193106"/>
                  <a:pt x="94953" y="2206004"/>
                </a:cubicBezTo>
                <a:lnTo>
                  <a:pt x="66824" y="2231305"/>
                </a:lnTo>
                <a:lnTo>
                  <a:pt x="109836" y="2231305"/>
                </a:lnTo>
                <a:close/>
                <a:moveTo>
                  <a:pt x="660797" y="2164630"/>
                </a:moveTo>
                <a:lnTo>
                  <a:pt x="700683" y="2176536"/>
                </a:lnTo>
                <a:cubicBezTo>
                  <a:pt x="693738" y="2201639"/>
                  <a:pt x="685900" y="2225352"/>
                  <a:pt x="677168" y="2247676"/>
                </a:cubicBezTo>
                <a:lnTo>
                  <a:pt x="677168" y="2458714"/>
                </a:lnTo>
                <a:lnTo>
                  <a:pt x="639664" y="2458714"/>
                </a:lnTo>
                <a:lnTo>
                  <a:pt x="639664" y="2326257"/>
                </a:lnTo>
                <a:cubicBezTo>
                  <a:pt x="633016" y="2337668"/>
                  <a:pt x="626071" y="2348582"/>
                  <a:pt x="618828" y="2359000"/>
                </a:cubicBezTo>
                <a:cubicBezTo>
                  <a:pt x="616645" y="2339751"/>
                  <a:pt x="613371" y="2320900"/>
                  <a:pt x="609005" y="2302445"/>
                </a:cubicBezTo>
                <a:cubicBezTo>
                  <a:pt x="629841" y="2266528"/>
                  <a:pt x="647105" y="2220590"/>
                  <a:pt x="660797" y="2164630"/>
                </a:cubicBezTo>
                <a:close/>
                <a:moveTo>
                  <a:pt x="956668" y="2164333"/>
                </a:moveTo>
                <a:cubicBezTo>
                  <a:pt x="968177" y="2180604"/>
                  <a:pt x="980282" y="2198861"/>
                  <a:pt x="992982" y="2219101"/>
                </a:cubicBezTo>
                <a:cubicBezTo>
                  <a:pt x="983655" y="2224062"/>
                  <a:pt x="971650" y="2231206"/>
                  <a:pt x="956965" y="2240533"/>
                </a:cubicBezTo>
                <a:cubicBezTo>
                  <a:pt x="946250" y="2221284"/>
                  <a:pt x="935236" y="2202730"/>
                  <a:pt x="923925" y="2184871"/>
                </a:cubicBezTo>
                <a:close/>
                <a:moveTo>
                  <a:pt x="2012157" y="2163142"/>
                </a:moveTo>
                <a:lnTo>
                  <a:pt x="2050852" y="2168500"/>
                </a:lnTo>
                <a:cubicBezTo>
                  <a:pt x="2047578" y="2182390"/>
                  <a:pt x="2043410" y="2196380"/>
                  <a:pt x="2038350" y="2210469"/>
                </a:cubicBezTo>
                <a:lnTo>
                  <a:pt x="2123480" y="2210469"/>
                </a:lnTo>
                <a:lnTo>
                  <a:pt x="2123480" y="2250058"/>
                </a:lnTo>
                <a:lnTo>
                  <a:pt x="2106216" y="2250058"/>
                </a:lnTo>
                <a:cubicBezTo>
                  <a:pt x="2101354" y="2300957"/>
                  <a:pt x="2089944" y="2342331"/>
                  <a:pt x="2071985" y="2374180"/>
                </a:cubicBezTo>
                <a:cubicBezTo>
                  <a:pt x="2086372" y="2392436"/>
                  <a:pt x="2103934" y="2406823"/>
                  <a:pt x="2124671" y="2417340"/>
                </a:cubicBezTo>
                <a:cubicBezTo>
                  <a:pt x="2117725" y="2426865"/>
                  <a:pt x="2109292" y="2440061"/>
                  <a:pt x="2099370" y="2456928"/>
                </a:cubicBezTo>
                <a:cubicBezTo>
                  <a:pt x="2079328" y="2443236"/>
                  <a:pt x="2062113" y="2426965"/>
                  <a:pt x="2047727" y="2408113"/>
                </a:cubicBezTo>
                <a:cubicBezTo>
                  <a:pt x="2029867" y="2428254"/>
                  <a:pt x="2008089" y="2445419"/>
                  <a:pt x="1982391" y="2459607"/>
                </a:cubicBezTo>
                <a:cubicBezTo>
                  <a:pt x="1974057" y="2447304"/>
                  <a:pt x="1964929" y="2435894"/>
                  <a:pt x="1955007" y="2425377"/>
                </a:cubicBezTo>
                <a:cubicBezTo>
                  <a:pt x="1983185" y="2410395"/>
                  <a:pt x="2006303" y="2392188"/>
                  <a:pt x="2024360" y="2370757"/>
                </a:cubicBezTo>
                <a:cubicBezTo>
                  <a:pt x="2013248" y="2348631"/>
                  <a:pt x="2004914" y="2323926"/>
                  <a:pt x="1999357" y="2296641"/>
                </a:cubicBezTo>
                <a:cubicBezTo>
                  <a:pt x="1994496" y="2305372"/>
                  <a:pt x="1989336" y="2314153"/>
                  <a:pt x="1983879" y="2322983"/>
                </a:cubicBezTo>
                <a:cubicBezTo>
                  <a:pt x="1980605" y="2317824"/>
                  <a:pt x="1976884" y="2312119"/>
                  <a:pt x="1972717" y="2305868"/>
                </a:cubicBezTo>
                <a:lnTo>
                  <a:pt x="1958876" y="2316286"/>
                </a:lnTo>
                <a:lnTo>
                  <a:pt x="1962746" y="2317328"/>
                </a:lnTo>
                <a:cubicBezTo>
                  <a:pt x="1956594" y="2337965"/>
                  <a:pt x="1948260" y="2357065"/>
                  <a:pt x="1937743" y="2374627"/>
                </a:cubicBezTo>
                <a:cubicBezTo>
                  <a:pt x="1950343" y="2387327"/>
                  <a:pt x="1961257" y="2398588"/>
                  <a:pt x="1970485" y="2408411"/>
                </a:cubicBezTo>
                <a:lnTo>
                  <a:pt x="1941612" y="2436093"/>
                </a:lnTo>
                <a:cubicBezTo>
                  <a:pt x="1933476" y="2426171"/>
                  <a:pt x="1924795" y="2416050"/>
                  <a:pt x="1915567" y="2405732"/>
                </a:cubicBezTo>
                <a:cubicBezTo>
                  <a:pt x="1898005" y="2426468"/>
                  <a:pt x="1876624" y="2444427"/>
                  <a:pt x="1851422" y="2459607"/>
                </a:cubicBezTo>
                <a:cubicBezTo>
                  <a:pt x="1844080" y="2447503"/>
                  <a:pt x="1835746" y="2435200"/>
                  <a:pt x="1826419" y="2422698"/>
                </a:cubicBezTo>
                <a:cubicBezTo>
                  <a:pt x="1851819" y="2410296"/>
                  <a:pt x="1872605" y="2395016"/>
                  <a:pt x="1888778" y="2376859"/>
                </a:cubicBezTo>
                <a:cubicBezTo>
                  <a:pt x="1877566" y="2365151"/>
                  <a:pt x="1865710" y="2353146"/>
                  <a:pt x="1853208" y="2340843"/>
                </a:cubicBezTo>
                <a:lnTo>
                  <a:pt x="1879402" y="2317328"/>
                </a:lnTo>
                <a:lnTo>
                  <a:pt x="1909763" y="2346945"/>
                </a:lnTo>
                <a:cubicBezTo>
                  <a:pt x="1916510" y="2334542"/>
                  <a:pt x="1921669" y="2321197"/>
                  <a:pt x="1925241" y="2306910"/>
                </a:cubicBezTo>
                <a:lnTo>
                  <a:pt x="1956048" y="2315542"/>
                </a:lnTo>
                <a:cubicBezTo>
                  <a:pt x="1944837" y="2299568"/>
                  <a:pt x="1931591" y="2282998"/>
                  <a:pt x="1916311" y="2265833"/>
                </a:cubicBezTo>
                <a:lnTo>
                  <a:pt x="1945184" y="2245295"/>
                </a:lnTo>
                <a:cubicBezTo>
                  <a:pt x="1954411" y="2255118"/>
                  <a:pt x="1962895" y="2264543"/>
                  <a:pt x="1970634" y="2273572"/>
                </a:cubicBezTo>
                <a:cubicBezTo>
                  <a:pt x="1988691" y="2240433"/>
                  <a:pt x="2002532" y="2203623"/>
                  <a:pt x="2012157" y="2163142"/>
                </a:cubicBezTo>
                <a:close/>
                <a:moveTo>
                  <a:pt x="1918990" y="2163142"/>
                </a:moveTo>
                <a:cubicBezTo>
                  <a:pt x="1924150" y="2177032"/>
                  <a:pt x="1928267" y="2189832"/>
                  <a:pt x="1931343" y="2201540"/>
                </a:cubicBezTo>
                <a:lnTo>
                  <a:pt x="1982093" y="2201540"/>
                </a:lnTo>
                <a:lnTo>
                  <a:pt x="1982093" y="2238449"/>
                </a:lnTo>
                <a:lnTo>
                  <a:pt x="1833265" y="2238449"/>
                </a:lnTo>
                <a:lnTo>
                  <a:pt x="1833265" y="2201540"/>
                </a:lnTo>
                <a:lnTo>
                  <a:pt x="1889820" y="2201540"/>
                </a:lnTo>
                <a:cubicBezTo>
                  <a:pt x="1886843" y="2192213"/>
                  <a:pt x="1883271" y="2182291"/>
                  <a:pt x="1879104" y="2171774"/>
                </a:cubicBezTo>
                <a:close/>
                <a:moveTo>
                  <a:pt x="3436330" y="1623528"/>
                </a:moveTo>
                <a:lnTo>
                  <a:pt x="3640373" y="1623528"/>
                </a:lnTo>
                <a:lnTo>
                  <a:pt x="3640373" y="1634802"/>
                </a:lnTo>
                <a:lnTo>
                  <a:pt x="3436330" y="1634802"/>
                </a:lnTo>
                <a:close/>
                <a:moveTo>
                  <a:pt x="5523533" y="1596963"/>
                </a:moveTo>
                <a:cubicBezTo>
                  <a:pt x="5521077" y="1596963"/>
                  <a:pt x="5518770" y="1597539"/>
                  <a:pt x="5516612" y="1598693"/>
                </a:cubicBezTo>
                <a:cubicBezTo>
                  <a:pt x="5514454" y="1599846"/>
                  <a:pt x="5512575" y="1601316"/>
                  <a:pt x="5510975" y="1603102"/>
                </a:cubicBezTo>
                <a:cubicBezTo>
                  <a:pt x="5509375" y="1604888"/>
                  <a:pt x="5508110" y="1606878"/>
                  <a:pt x="5507180" y="1609073"/>
                </a:cubicBezTo>
                <a:cubicBezTo>
                  <a:pt x="5506250" y="1611269"/>
                  <a:pt x="5505785" y="1613371"/>
                  <a:pt x="5505785" y="1615380"/>
                </a:cubicBezTo>
                <a:cubicBezTo>
                  <a:pt x="5505785" y="1617612"/>
                  <a:pt x="5506269" y="1619864"/>
                  <a:pt x="5507236" y="1622133"/>
                </a:cubicBezTo>
                <a:cubicBezTo>
                  <a:pt x="5508203" y="1624403"/>
                  <a:pt x="5509505" y="1626431"/>
                  <a:pt x="5511143" y="1628216"/>
                </a:cubicBezTo>
                <a:cubicBezTo>
                  <a:pt x="5512779" y="1630002"/>
                  <a:pt x="5514696" y="1631472"/>
                  <a:pt x="5516891" y="1632626"/>
                </a:cubicBezTo>
                <a:cubicBezTo>
                  <a:pt x="5519087" y="1633779"/>
                  <a:pt x="5521411" y="1634356"/>
                  <a:pt x="5523867" y="1634356"/>
                </a:cubicBezTo>
                <a:cubicBezTo>
                  <a:pt x="5526025" y="1634356"/>
                  <a:pt x="5528202" y="1633909"/>
                  <a:pt x="5530397" y="1633016"/>
                </a:cubicBezTo>
                <a:cubicBezTo>
                  <a:pt x="5532593" y="1632123"/>
                  <a:pt x="5534565" y="1630877"/>
                  <a:pt x="5536313" y="1629277"/>
                </a:cubicBezTo>
                <a:cubicBezTo>
                  <a:pt x="5538062" y="1627677"/>
                  <a:pt x="5539495" y="1625798"/>
                  <a:pt x="5540611" y="1623640"/>
                </a:cubicBezTo>
                <a:cubicBezTo>
                  <a:pt x="5541727" y="1621482"/>
                  <a:pt x="5542285" y="1619138"/>
                  <a:pt x="5542285" y="1616608"/>
                </a:cubicBezTo>
                <a:cubicBezTo>
                  <a:pt x="5542285" y="1613557"/>
                  <a:pt x="5541764" y="1610804"/>
                  <a:pt x="5540722" y="1608348"/>
                </a:cubicBezTo>
                <a:cubicBezTo>
                  <a:pt x="5539681" y="1605892"/>
                  <a:pt x="5538285" y="1603827"/>
                  <a:pt x="5536537" y="1602153"/>
                </a:cubicBezTo>
                <a:cubicBezTo>
                  <a:pt x="5534787" y="1600479"/>
                  <a:pt x="5532779" y="1599195"/>
                  <a:pt x="5530509" y="1598302"/>
                </a:cubicBezTo>
                <a:cubicBezTo>
                  <a:pt x="5528239" y="1597409"/>
                  <a:pt x="5525914" y="1596963"/>
                  <a:pt x="5523533" y="1596963"/>
                </a:cubicBezTo>
                <a:close/>
                <a:moveTo>
                  <a:pt x="722933" y="1596963"/>
                </a:moveTo>
                <a:cubicBezTo>
                  <a:pt x="720477" y="1596963"/>
                  <a:pt x="718171" y="1597539"/>
                  <a:pt x="716013" y="1598693"/>
                </a:cubicBezTo>
                <a:cubicBezTo>
                  <a:pt x="713855" y="1599846"/>
                  <a:pt x="711976" y="1601316"/>
                  <a:pt x="710376" y="1603102"/>
                </a:cubicBezTo>
                <a:cubicBezTo>
                  <a:pt x="708776" y="1604888"/>
                  <a:pt x="707511" y="1606878"/>
                  <a:pt x="706581" y="1609073"/>
                </a:cubicBezTo>
                <a:cubicBezTo>
                  <a:pt x="705650" y="1611269"/>
                  <a:pt x="705185" y="1613371"/>
                  <a:pt x="705185" y="1615380"/>
                </a:cubicBezTo>
                <a:cubicBezTo>
                  <a:pt x="705185" y="1617612"/>
                  <a:pt x="705669" y="1619864"/>
                  <a:pt x="706636" y="1622133"/>
                </a:cubicBezTo>
                <a:cubicBezTo>
                  <a:pt x="707604" y="1624403"/>
                  <a:pt x="708906" y="1626431"/>
                  <a:pt x="710543" y="1628216"/>
                </a:cubicBezTo>
                <a:cubicBezTo>
                  <a:pt x="712180" y="1630002"/>
                  <a:pt x="714096" y="1631472"/>
                  <a:pt x="716292" y="1632626"/>
                </a:cubicBezTo>
                <a:cubicBezTo>
                  <a:pt x="718487" y="1633779"/>
                  <a:pt x="720812" y="1634356"/>
                  <a:pt x="723268" y="1634356"/>
                </a:cubicBezTo>
                <a:cubicBezTo>
                  <a:pt x="725426" y="1634356"/>
                  <a:pt x="727603" y="1633909"/>
                  <a:pt x="729798" y="1633016"/>
                </a:cubicBezTo>
                <a:cubicBezTo>
                  <a:pt x="731993" y="1632123"/>
                  <a:pt x="733965" y="1630877"/>
                  <a:pt x="735714" y="1629277"/>
                </a:cubicBezTo>
                <a:cubicBezTo>
                  <a:pt x="737462" y="1627677"/>
                  <a:pt x="738895" y="1625798"/>
                  <a:pt x="740011" y="1623640"/>
                </a:cubicBezTo>
                <a:cubicBezTo>
                  <a:pt x="741127" y="1621482"/>
                  <a:pt x="741685" y="1619138"/>
                  <a:pt x="741685" y="1616608"/>
                </a:cubicBezTo>
                <a:cubicBezTo>
                  <a:pt x="741685" y="1613557"/>
                  <a:pt x="741164" y="1610804"/>
                  <a:pt x="740123" y="1608348"/>
                </a:cubicBezTo>
                <a:cubicBezTo>
                  <a:pt x="739081" y="1605892"/>
                  <a:pt x="737686" y="1603827"/>
                  <a:pt x="735937" y="1602153"/>
                </a:cubicBezTo>
                <a:cubicBezTo>
                  <a:pt x="734188" y="1600479"/>
                  <a:pt x="732179" y="1599195"/>
                  <a:pt x="729909" y="1598302"/>
                </a:cubicBezTo>
                <a:cubicBezTo>
                  <a:pt x="727640" y="1597409"/>
                  <a:pt x="725314" y="1596963"/>
                  <a:pt x="722933" y="1596963"/>
                </a:cubicBezTo>
                <a:close/>
                <a:moveTo>
                  <a:pt x="26752" y="1594060"/>
                </a:moveTo>
                <a:lnTo>
                  <a:pt x="37691" y="1599307"/>
                </a:lnTo>
                <a:cubicBezTo>
                  <a:pt x="28241" y="1614413"/>
                  <a:pt x="19795" y="1626914"/>
                  <a:pt x="12353" y="1636811"/>
                </a:cubicBezTo>
                <a:cubicBezTo>
                  <a:pt x="8781" y="1634207"/>
                  <a:pt x="5247" y="1631900"/>
                  <a:pt x="1749" y="1629891"/>
                </a:cubicBezTo>
                <a:cubicBezTo>
                  <a:pt x="10232" y="1619770"/>
                  <a:pt x="18567" y="1607827"/>
                  <a:pt x="26752" y="1594060"/>
                </a:cubicBezTo>
                <a:close/>
                <a:moveTo>
                  <a:pt x="56444" y="1591940"/>
                </a:moveTo>
                <a:lnTo>
                  <a:pt x="68275" y="1591940"/>
                </a:lnTo>
                <a:lnTo>
                  <a:pt x="68275" y="1611920"/>
                </a:lnTo>
                <a:cubicBezTo>
                  <a:pt x="68201" y="1618915"/>
                  <a:pt x="69429" y="1623454"/>
                  <a:pt x="71959" y="1625538"/>
                </a:cubicBezTo>
                <a:cubicBezTo>
                  <a:pt x="74266" y="1627770"/>
                  <a:pt x="79363" y="1628849"/>
                  <a:pt x="87251" y="1628775"/>
                </a:cubicBezTo>
                <a:lnTo>
                  <a:pt x="130783" y="1628775"/>
                </a:lnTo>
                <a:cubicBezTo>
                  <a:pt x="143508" y="1629444"/>
                  <a:pt x="150801" y="1625203"/>
                  <a:pt x="152661" y="1616050"/>
                </a:cubicBezTo>
                <a:cubicBezTo>
                  <a:pt x="154000" y="1610841"/>
                  <a:pt x="155303" y="1604664"/>
                  <a:pt x="156568" y="1597521"/>
                </a:cubicBezTo>
                <a:cubicBezTo>
                  <a:pt x="159544" y="1598935"/>
                  <a:pt x="163339" y="1600386"/>
                  <a:pt x="167953" y="1601874"/>
                </a:cubicBezTo>
                <a:cubicBezTo>
                  <a:pt x="166614" y="1609613"/>
                  <a:pt x="165088" y="1615938"/>
                  <a:pt x="163377" y="1620850"/>
                </a:cubicBezTo>
                <a:cubicBezTo>
                  <a:pt x="160102" y="1633574"/>
                  <a:pt x="150205" y="1639713"/>
                  <a:pt x="133685" y="1639267"/>
                </a:cubicBezTo>
                <a:lnTo>
                  <a:pt x="83902" y="1639267"/>
                </a:lnTo>
                <a:cubicBezTo>
                  <a:pt x="73410" y="1639341"/>
                  <a:pt x="66229" y="1637481"/>
                  <a:pt x="62359" y="1633686"/>
                </a:cubicBezTo>
                <a:cubicBezTo>
                  <a:pt x="58341" y="1630040"/>
                  <a:pt x="56369" y="1623305"/>
                  <a:pt x="56444" y="1613483"/>
                </a:cubicBezTo>
                <a:close/>
                <a:moveTo>
                  <a:pt x="192175" y="1591716"/>
                </a:moveTo>
                <a:cubicBezTo>
                  <a:pt x="200286" y="1601539"/>
                  <a:pt x="208844" y="1612441"/>
                  <a:pt x="217848" y="1624421"/>
                </a:cubicBezTo>
                <a:lnTo>
                  <a:pt x="207579" y="1631565"/>
                </a:lnTo>
                <a:cubicBezTo>
                  <a:pt x="200212" y="1621073"/>
                  <a:pt x="191877" y="1609948"/>
                  <a:pt x="182575" y="1598190"/>
                </a:cubicBezTo>
                <a:close/>
                <a:moveTo>
                  <a:pt x="2334407" y="1590935"/>
                </a:moveTo>
                <a:lnTo>
                  <a:pt x="2346685" y="1590935"/>
                </a:lnTo>
                <a:lnTo>
                  <a:pt x="2325700" y="1648197"/>
                </a:lnTo>
                <a:lnTo>
                  <a:pt x="2316324" y="1648197"/>
                </a:lnTo>
                <a:close/>
                <a:moveTo>
                  <a:pt x="5523867" y="1586582"/>
                </a:moveTo>
                <a:cubicBezTo>
                  <a:pt x="5527737" y="1586582"/>
                  <a:pt x="5531402" y="1587345"/>
                  <a:pt x="5534862" y="1588870"/>
                </a:cubicBezTo>
                <a:cubicBezTo>
                  <a:pt x="5538323" y="1590396"/>
                  <a:pt x="5541373" y="1592461"/>
                  <a:pt x="5544015" y="1595065"/>
                </a:cubicBezTo>
                <a:cubicBezTo>
                  <a:pt x="5546657" y="1597670"/>
                  <a:pt x="5548759" y="1600758"/>
                  <a:pt x="5550321" y="1604330"/>
                </a:cubicBezTo>
                <a:cubicBezTo>
                  <a:pt x="5551885" y="1607901"/>
                  <a:pt x="5552665" y="1611697"/>
                  <a:pt x="5552665" y="1615715"/>
                </a:cubicBezTo>
                <a:cubicBezTo>
                  <a:pt x="5552665" y="1619436"/>
                  <a:pt x="5551959" y="1623045"/>
                  <a:pt x="5550545" y="1626542"/>
                </a:cubicBezTo>
                <a:cubicBezTo>
                  <a:pt x="5549131" y="1630040"/>
                  <a:pt x="5547141" y="1633128"/>
                  <a:pt x="5544573" y="1635807"/>
                </a:cubicBezTo>
                <a:cubicBezTo>
                  <a:pt x="5542006" y="1638486"/>
                  <a:pt x="5538973" y="1640644"/>
                  <a:pt x="5535476" y="1642281"/>
                </a:cubicBezTo>
                <a:cubicBezTo>
                  <a:pt x="5531979" y="1643918"/>
                  <a:pt x="5528183" y="1644736"/>
                  <a:pt x="5524091" y="1644736"/>
                </a:cubicBezTo>
                <a:cubicBezTo>
                  <a:pt x="5520073" y="1644736"/>
                  <a:pt x="5516333" y="1643974"/>
                  <a:pt x="5512873" y="1642448"/>
                </a:cubicBezTo>
                <a:cubicBezTo>
                  <a:pt x="5509413" y="1640923"/>
                  <a:pt x="5506380" y="1638839"/>
                  <a:pt x="5503775" y="1636197"/>
                </a:cubicBezTo>
                <a:cubicBezTo>
                  <a:pt x="5501171" y="1633556"/>
                  <a:pt x="5499125" y="1630468"/>
                  <a:pt x="5497637" y="1626933"/>
                </a:cubicBezTo>
                <a:cubicBezTo>
                  <a:pt x="5496148" y="1623398"/>
                  <a:pt x="5495404" y="1619622"/>
                  <a:pt x="5495404" y="1615603"/>
                </a:cubicBezTo>
                <a:cubicBezTo>
                  <a:pt x="5495404" y="1611659"/>
                  <a:pt x="5496148" y="1607939"/>
                  <a:pt x="5497637" y="1604441"/>
                </a:cubicBezTo>
                <a:cubicBezTo>
                  <a:pt x="5499125" y="1600944"/>
                  <a:pt x="5501153" y="1597874"/>
                  <a:pt x="5503720" y="1595232"/>
                </a:cubicBezTo>
                <a:cubicBezTo>
                  <a:pt x="5506287" y="1592591"/>
                  <a:pt x="5509301" y="1590489"/>
                  <a:pt x="5512761" y="1588926"/>
                </a:cubicBezTo>
                <a:cubicBezTo>
                  <a:pt x="5516221" y="1587363"/>
                  <a:pt x="5519923" y="1586582"/>
                  <a:pt x="5523867" y="1586582"/>
                </a:cubicBezTo>
                <a:close/>
                <a:moveTo>
                  <a:pt x="723268" y="1586582"/>
                </a:moveTo>
                <a:cubicBezTo>
                  <a:pt x="727138" y="1586582"/>
                  <a:pt x="730802" y="1587345"/>
                  <a:pt x="734263" y="1588870"/>
                </a:cubicBezTo>
                <a:cubicBezTo>
                  <a:pt x="737723" y="1590396"/>
                  <a:pt x="740774" y="1592461"/>
                  <a:pt x="743416" y="1595065"/>
                </a:cubicBezTo>
                <a:cubicBezTo>
                  <a:pt x="746057" y="1597670"/>
                  <a:pt x="748159" y="1600758"/>
                  <a:pt x="749722" y="1604330"/>
                </a:cubicBezTo>
                <a:cubicBezTo>
                  <a:pt x="751285" y="1607901"/>
                  <a:pt x="752066" y="1611697"/>
                  <a:pt x="752066" y="1615715"/>
                </a:cubicBezTo>
                <a:cubicBezTo>
                  <a:pt x="752066" y="1619436"/>
                  <a:pt x="751359" y="1623045"/>
                  <a:pt x="749945" y="1626542"/>
                </a:cubicBezTo>
                <a:cubicBezTo>
                  <a:pt x="748531" y="1630040"/>
                  <a:pt x="746541" y="1633128"/>
                  <a:pt x="743974" y="1635807"/>
                </a:cubicBezTo>
                <a:cubicBezTo>
                  <a:pt x="741406" y="1638486"/>
                  <a:pt x="738374" y="1640644"/>
                  <a:pt x="734877" y="1642281"/>
                </a:cubicBezTo>
                <a:cubicBezTo>
                  <a:pt x="731379" y="1643918"/>
                  <a:pt x="727584" y="1644736"/>
                  <a:pt x="723491" y="1644736"/>
                </a:cubicBezTo>
                <a:cubicBezTo>
                  <a:pt x="719473" y="1644736"/>
                  <a:pt x="715733" y="1643974"/>
                  <a:pt x="712273" y="1642448"/>
                </a:cubicBezTo>
                <a:cubicBezTo>
                  <a:pt x="708813" y="1640923"/>
                  <a:pt x="705781" y="1638839"/>
                  <a:pt x="703176" y="1636197"/>
                </a:cubicBezTo>
                <a:cubicBezTo>
                  <a:pt x="700572" y="1633556"/>
                  <a:pt x="698525" y="1630468"/>
                  <a:pt x="697037" y="1626933"/>
                </a:cubicBezTo>
                <a:cubicBezTo>
                  <a:pt x="695549" y="1623398"/>
                  <a:pt x="694805" y="1619622"/>
                  <a:pt x="694805" y="1615603"/>
                </a:cubicBezTo>
                <a:cubicBezTo>
                  <a:pt x="694805" y="1611659"/>
                  <a:pt x="695549" y="1607939"/>
                  <a:pt x="697037" y="1604441"/>
                </a:cubicBezTo>
                <a:cubicBezTo>
                  <a:pt x="698525" y="1600944"/>
                  <a:pt x="700553" y="1597874"/>
                  <a:pt x="703120" y="1595232"/>
                </a:cubicBezTo>
                <a:cubicBezTo>
                  <a:pt x="705688" y="1592591"/>
                  <a:pt x="708701" y="1590489"/>
                  <a:pt x="712162" y="1588926"/>
                </a:cubicBezTo>
                <a:cubicBezTo>
                  <a:pt x="715622" y="1587363"/>
                  <a:pt x="719324" y="1586582"/>
                  <a:pt x="723268" y="1586582"/>
                </a:cubicBezTo>
                <a:close/>
                <a:moveTo>
                  <a:pt x="102655" y="1583345"/>
                </a:moveTo>
                <a:cubicBezTo>
                  <a:pt x="112924" y="1592795"/>
                  <a:pt x="121370" y="1600795"/>
                  <a:pt x="127993" y="1607343"/>
                </a:cubicBezTo>
                <a:lnTo>
                  <a:pt x="118617" y="1615268"/>
                </a:lnTo>
                <a:cubicBezTo>
                  <a:pt x="113184" y="1609464"/>
                  <a:pt x="104962" y="1601241"/>
                  <a:pt x="93948" y="1590600"/>
                </a:cubicBezTo>
                <a:close/>
                <a:moveTo>
                  <a:pt x="3459324" y="1579215"/>
                </a:moveTo>
                <a:lnTo>
                  <a:pt x="3614366" y="1579215"/>
                </a:lnTo>
                <a:lnTo>
                  <a:pt x="3614366" y="1590154"/>
                </a:lnTo>
                <a:lnTo>
                  <a:pt x="3459324" y="1590154"/>
                </a:lnTo>
                <a:close/>
                <a:moveTo>
                  <a:pt x="1331826" y="1579215"/>
                </a:moveTo>
                <a:cubicBezTo>
                  <a:pt x="1342095" y="1592088"/>
                  <a:pt x="1351546" y="1604664"/>
                  <a:pt x="1360178" y="1616943"/>
                </a:cubicBezTo>
                <a:lnTo>
                  <a:pt x="1350132" y="1623752"/>
                </a:lnTo>
                <a:cubicBezTo>
                  <a:pt x="1340681" y="1609985"/>
                  <a:pt x="1331380" y="1597186"/>
                  <a:pt x="1322227" y="1585354"/>
                </a:cubicBezTo>
                <a:close/>
                <a:moveTo>
                  <a:pt x="1167631" y="1578768"/>
                </a:moveTo>
                <a:lnTo>
                  <a:pt x="1178682" y="1582675"/>
                </a:lnTo>
                <a:cubicBezTo>
                  <a:pt x="1171985" y="1600460"/>
                  <a:pt x="1164878" y="1616608"/>
                  <a:pt x="1157362" y="1631119"/>
                </a:cubicBezTo>
                <a:cubicBezTo>
                  <a:pt x="1153939" y="1629035"/>
                  <a:pt x="1150293" y="1627212"/>
                  <a:pt x="1146424" y="1625649"/>
                </a:cubicBezTo>
                <a:cubicBezTo>
                  <a:pt x="1154460" y="1612180"/>
                  <a:pt x="1161530" y="1596553"/>
                  <a:pt x="1167631" y="1578768"/>
                </a:cubicBezTo>
                <a:close/>
                <a:moveTo>
                  <a:pt x="1201676" y="1576871"/>
                </a:moveTo>
                <a:lnTo>
                  <a:pt x="1213619" y="1576871"/>
                </a:lnTo>
                <a:lnTo>
                  <a:pt x="1213619" y="1611920"/>
                </a:lnTo>
                <a:cubicBezTo>
                  <a:pt x="1213173" y="1623528"/>
                  <a:pt x="1220168" y="1629147"/>
                  <a:pt x="1234604" y="1628775"/>
                </a:cubicBezTo>
                <a:lnTo>
                  <a:pt x="1274006" y="1628775"/>
                </a:lnTo>
                <a:cubicBezTo>
                  <a:pt x="1287029" y="1629221"/>
                  <a:pt x="1294619" y="1623603"/>
                  <a:pt x="1296777" y="1611920"/>
                </a:cubicBezTo>
                <a:cubicBezTo>
                  <a:pt x="1298042" y="1606562"/>
                  <a:pt x="1299196" y="1600237"/>
                  <a:pt x="1300237" y="1592944"/>
                </a:cubicBezTo>
                <a:cubicBezTo>
                  <a:pt x="1303512" y="1594284"/>
                  <a:pt x="1307493" y="1595735"/>
                  <a:pt x="1312181" y="1597297"/>
                </a:cubicBezTo>
                <a:cubicBezTo>
                  <a:pt x="1310469" y="1606302"/>
                  <a:pt x="1308795" y="1613445"/>
                  <a:pt x="1307158" y="1618729"/>
                </a:cubicBezTo>
                <a:cubicBezTo>
                  <a:pt x="1303288" y="1633314"/>
                  <a:pt x="1293131" y="1640420"/>
                  <a:pt x="1276685" y="1640048"/>
                </a:cubicBezTo>
                <a:lnTo>
                  <a:pt x="1232148" y="1640048"/>
                </a:lnTo>
                <a:cubicBezTo>
                  <a:pt x="1211759" y="1640048"/>
                  <a:pt x="1201601" y="1631267"/>
                  <a:pt x="1201676" y="1613706"/>
                </a:cubicBezTo>
                <a:close/>
                <a:moveTo>
                  <a:pt x="2539678" y="1570508"/>
                </a:moveTo>
                <a:lnTo>
                  <a:pt x="2550505" y="1574862"/>
                </a:lnTo>
                <a:cubicBezTo>
                  <a:pt x="2542692" y="1591828"/>
                  <a:pt x="2534915" y="1606822"/>
                  <a:pt x="2527176" y="1619845"/>
                </a:cubicBezTo>
                <a:cubicBezTo>
                  <a:pt x="2522935" y="1617240"/>
                  <a:pt x="2519512" y="1615343"/>
                  <a:pt x="2516907" y="1614152"/>
                </a:cubicBezTo>
                <a:cubicBezTo>
                  <a:pt x="2526283" y="1598972"/>
                  <a:pt x="2533874" y="1584424"/>
                  <a:pt x="2539678" y="1570508"/>
                </a:cubicBezTo>
                <a:close/>
                <a:moveTo>
                  <a:pt x="1246994" y="1569392"/>
                </a:moveTo>
                <a:cubicBezTo>
                  <a:pt x="1255924" y="1578247"/>
                  <a:pt x="1264667" y="1587475"/>
                  <a:pt x="1273225" y="1597074"/>
                </a:cubicBezTo>
                <a:lnTo>
                  <a:pt x="1263849" y="1605223"/>
                </a:lnTo>
                <a:cubicBezTo>
                  <a:pt x="1255514" y="1595102"/>
                  <a:pt x="1246994" y="1585577"/>
                  <a:pt x="1238288" y="1576648"/>
                </a:cubicBezTo>
                <a:close/>
                <a:moveTo>
                  <a:pt x="2599842" y="1567271"/>
                </a:moveTo>
                <a:cubicBezTo>
                  <a:pt x="2608325" y="1578433"/>
                  <a:pt x="2614650" y="1587363"/>
                  <a:pt x="2618817" y="1594060"/>
                </a:cubicBezTo>
                <a:lnTo>
                  <a:pt x="2609218" y="1600423"/>
                </a:lnTo>
                <a:cubicBezTo>
                  <a:pt x="2603116" y="1590823"/>
                  <a:pt x="2596939" y="1581670"/>
                  <a:pt x="2590689" y="1572964"/>
                </a:cubicBezTo>
                <a:close/>
                <a:moveTo>
                  <a:pt x="3715829" y="1553319"/>
                </a:moveTo>
                <a:lnTo>
                  <a:pt x="3715829" y="1583345"/>
                </a:lnTo>
                <a:lnTo>
                  <a:pt x="3833143" y="1583345"/>
                </a:lnTo>
                <a:lnTo>
                  <a:pt x="3833143" y="1553319"/>
                </a:lnTo>
                <a:close/>
                <a:moveTo>
                  <a:pt x="43161" y="1551310"/>
                </a:moveTo>
                <a:lnTo>
                  <a:pt x="43161" y="1570285"/>
                </a:lnTo>
                <a:lnTo>
                  <a:pt x="173422" y="1570285"/>
                </a:lnTo>
                <a:lnTo>
                  <a:pt x="173422" y="1551310"/>
                </a:lnTo>
                <a:close/>
                <a:moveTo>
                  <a:pt x="4136975" y="1550417"/>
                </a:moveTo>
                <a:lnTo>
                  <a:pt x="4136975" y="1612366"/>
                </a:lnTo>
                <a:lnTo>
                  <a:pt x="4193903" y="1612366"/>
                </a:lnTo>
                <a:lnTo>
                  <a:pt x="4193903" y="1550417"/>
                </a:lnTo>
                <a:close/>
                <a:moveTo>
                  <a:pt x="5279083" y="1547849"/>
                </a:moveTo>
                <a:lnTo>
                  <a:pt x="5443165" y="1547849"/>
                </a:lnTo>
                <a:lnTo>
                  <a:pt x="5443165" y="1559570"/>
                </a:lnTo>
                <a:lnTo>
                  <a:pt x="5375077" y="1583345"/>
                </a:lnTo>
                <a:lnTo>
                  <a:pt x="5375077" y="1588814"/>
                </a:lnTo>
                <a:lnTo>
                  <a:pt x="5474307" y="1588814"/>
                </a:lnTo>
                <a:lnTo>
                  <a:pt x="5474307" y="1599530"/>
                </a:lnTo>
                <a:lnTo>
                  <a:pt x="5375077" y="1599530"/>
                </a:lnTo>
                <a:lnTo>
                  <a:pt x="5375077" y="1619175"/>
                </a:lnTo>
                <a:cubicBezTo>
                  <a:pt x="5375746" y="1636142"/>
                  <a:pt x="5367114" y="1644625"/>
                  <a:pt x="5349181" y="1644625"/>
                </a:cubicBezTo>
                <a:cubicBezTo>
                  <a:pt x="5345311" y="1644699"/>
                  <a:pt x="5341218" y="1644774"/>
                  <a:pt x="5336902" y="1644848"/>
                </a:cubicBezTo>
                <a:cubicBezTo>
                  <a:pt x="5334819" y="1644848"/>
                  <a:pt x="5332511" y="1644848"/>
                  <a:pt x="5329981" y="1644848"/>
                </a:cubicBezTo>
                <a:cubicBezTo>
                  <a:pt x="5327823" y="1644848"/>
                  <a:pt x="5324549" y="1644848"/>
                  <a:pt x="5320159" y="1644848"/>
                </a:cubicBezTo>
                <a:cubicBezTo>
                  <a:pt x="5319713" y="1640904"/>
                  <a:pt x="5318894" y="1636700"/>
                  <a:pt x="5317703" y="1632235"/>
                </a:cubicBezTo>
                <a:cubicBezTo>
                  <a:pt x="5326037" y="1632830"/>
                  <a:pt x="5335414" y="1633128"/>
                  <a:pt x="5345832" y="1633128"/>
                </a:cubicBezTo>
                <a:cubicBezTo>
                  <a:pt x="5352455" y="1633202"/>
                  <a:pt x="5356919" y="1632123"/>
                  <a:pt x="5359227" y="1629891"/>
                </a:cubicBezTo>
                <a:cubicBezTo>
                  <a:pt x="5361757" y="1627807"/>
                  <a:pt x="5362984" y="1623863"/>
                  <a:pt x="5362910" y="1618059"/>
                </a:cubicBezTo>
                <a:lnTo>
                  <a:pt x="5362910" y="1599530"/>
                </a:lnTo>
                <a:lnTo>
                  <a:pt x="5259102" y="1599530"/>
                </a:lnTo>
                <a:lnTo>
                  <a:pt x="5259102" y="1588814"/>
                </a:lnTo>
                <a:lnTo>
                  <a:pt x="5362910" y="1588814"/>
                </a:lnTo>
                <a:lnTo>
                  <a:pt x="5362910" y="1575755"/>
                </a:lnTo>
                <a:lnTo>
                  <a:pt x="5416823" y="1558342"/>
                </a:lnTo>
                <a:lnTo>
                  <a:pt x="5279083" y="1558342"/>
                </a:lnTo>
                <a:close/>
                <a:moveTo>
                  <a:pt x="3986733" y="1538473"/>
                </a:moveTo>
                <a:lnTo>
                  <a:pt x="3986733" y="1576871"/>
                </a:lnTo>
                <a:cubicBezTo>
                  <a:pt x="3988296" y="1576648"/>
                  <a:pt x="3990677" y="1576275"/>
                  <a:pt x="3993877" y="1575755"/>
                </a:cubicBezTo>
                <a:cubicBezTo>
                  <a:pt x="3999012" y="1574936"/>
                  <a:pt x="4006602" y="1573708"/>
                  <a:pt x="4016648" y="1572071"/>
                </a:cubicBezTo>
                <a:lnTo>
                  <a:pt x="4016648" y="1538473"/>
                </a:lnTo>
                <a:close/>
                <a:moveTo>
                  <a:pt x="5058631" y="1529543"/>
                </a:moveTo>
                <a:lnTo>
                  <a:pt x="5202622" y="1529543"/>
                </a:lnTo>
                <a:cubicBezTo>
                  <a:pt x="5201803" y="1557002"/>
                  <a:pt x="5200687" y="1580926"/>
                  <a:pt x="5199273" y="1601316"/>
                </a:cubicBezTo>
                <a:cubicBezTo>
                  <a:pt x="5198381" y="1626989"/>
                  <a:pt x="5185097" y="1639825"/>
                  <a:pt x="5159425" y="1639825"/>
                </a:cubicBezTo>
                <a:cubicBezTo>
                  <a:pt x="5154365" y="1639974"/>
                  <a:pt x="5149230" y="1640086"/>
                  <a:pt x="5144021" y="1640160"/>
                </a:cubicBezTo>
                <a:cubicBezTo>
                  <a:pt x="5141491" y="1640234"/>
                  <a:pt x="5138849" y="1640272"/>
                  <a:pt x="5136095" y="1640272"/>
                </a:cubicBezTo>
                <a:cubicBezTo>
                  <a:pt x="5133640" y="1640272"/>
                  <a:pt x="5130366" y="1640272"/>
                  <a:pt x="5126273" y="1640272"/>
                </a:cubicBezTo>
                <a:cubicBezTo>
                  <a:pt x="5125901" y="1636179"/>
                  <a:pt x="5125157" y="1631677"/>
                  <a:pt x="5124041" y="1626765"/>
                </a:cubicBezTo>
                <a:cubicBezTo>
                  <a:pt x="5134607" y="1627361"/>
                  <a:pt x="5146179" y="1627658"/>
                  <a:pt x="5158755" y="1627658"/>
                </a:cubicBezTo>
                <a:cubicBezTo>
                  <a:pt x="5176987" y="1628700"/>
                  <a:pt x="5186363" y="1619398"/>
                  <a:pt x="5186883" y="1599753"/>
                </a:cubicBezTo>
                <a:cubicBezTo>
                  <a:pt x="5188297" y="1579289"/>
                  <a:pt x="5189153" y="1559718"/>
                  <a:pt x="5189451" y="1541040"/>
                </a:cubicBezTo>
                <a:lnTo>
                  <a:pt x="5114218" y="1541040"/>
                </a:lnTo>
                <a:cubicBezTo>
                  <a:pt x="5113771" y="1591195"/>
                  <a:pt x="5090666" y="1626468"/>
                  <a:pt x="5044901" y="1646857"/>
                </a:cubicBezTo>
                <a:cubicBezTo>
                  <a:pt x="5042669" y="1643285"/>
                  <a:pt x="5040027" y="1639713"/>
                  <a:pt x="5036976" y="1636142"/>
                </a:cubicBezTo>
                <a:cubicBezTo>
                  <a:pt x="5079987" y="1618282"/>
                  <a:pt x="5101456" y="1586582"/>
                  <a:pt x="5101381" y="1541040"/>
                </a:cubicBezTo>
                <a:lnTo>
                  <a:pt x="5058631" y="1541040"/>
                </a:lnTo>
                <a:close/>
                <a:moveTo>
                  <a:pt x="3201256" y="1525190"/>
                </a:moveTo>
                <a:lnTo>
                  <a:pt x="3418024" y="1525190"/>
                </a:lnTo>
                <a:lnTo>
                  <a:pt x="3418024" y="1538473"/>
                </a:lnTo>
                <a:lnTo>
                  <a:pt x="3201256" y="1538473"/>
                </a:lnTo>
                <a:close/>
                <a:moveTo>
                  <a:pt x="1253580" y="1523404"/>
                </a:moveTo>
                <a:lnTo>
                  <a:pt x="1253580" y="1549970"/>
                </a:lnTo>
                <a:lnTo>
                  <a:pt x="1331156" y="1549970"/>
                </a:lnTo>
                <a:lnTo>
                  <a:pt x="1331156" y="1523404"/>
                </a:lnTo>
                <a:close/>
                <a:moveTo>
                  <a:pt x="43161" y="1523181"/>
                </a:moveTo>
                <a:lnTo>
                  <a:pt x="43161" y="1541710"/>
                </a:lnTo>
                <a:lnTo>
                  <a:pt x="173422" y="1541710"/>
                </a:lnTo>
                <a:lnTo>
                  <a:pt x="173422" y="1523181"/>
                </a:lnTo>
                <a:close/>
                <a:moveTo>
                  <a:pt x="4244355" y="1520391"/>
                </a:moveTo>
                <a:cubicBezTo>
                  <a:pt x="4254699" y="1533115"/>
                  <a:pt x="4266753" y="1548742"/>
                  <a:pt x="4280521" y="1567271"/>
                </a:cubicBezTo>
                <a:lnTo>
                  <a:pt x="4270475" y="1574862"/>
                </a:lnTo>
                <a:cubicBezTo>
                  <a:pt x="4258196" y="1557225"/>
                  <a:pt x="4246439" y="1541226"/>
                  <a:pt x="4235202" y="1526865"/>
                </a:cubicBezTo>
                <a:close/>
                <a:moveTo>
                  <a:pt x="31329" y="1513358"/>
                </a:moveTo>
                <a:lnTo>
                  <a:pt x="185366" y="1513358"/>
                </a:lnTo>
                <a:lnTo>
                  <a:pt x="185366" y="1580108"/>
                </a:lnTo>
                <a:lnTo>
                  <a:pt x="31329" y="1580108"/>
                </a:lnTo>
                <a:close/>
                <a:moveTo>
                  <a:pt x="3715829" y="1512912"/>
                </a:moveTo>
                <a:lnTo>
                  <a:pt x="3715829" y="1542603"/>
                </a:lnTo>
                <a:lnTo>
                  <a:pt x="3833143" y="1542603"/>
                </a:lnTo>
                <a:lnTo>
                  <a:pt x="3833143" y="1512912"/>
                </a:lnTo>
                <a:close/>
                <a:moveTo>
                  <a:pt x="1373907" y="1509452"/>
                </a:moveTo>
                <a:lnTo>
                  <a:pt x="1415430" y="1509452"/>
                </a:lnTo>
                <a:lnTo>
                  <a:pt x="1415430" y="1599976"/>
                </a:lnTo>
                <a:cubicBezTo>
                  <a:pt x="1428974" y="1618580"/>
                  <a:pt x="1447056" y="1627658"/>
                  <a:pt x="1469678" y="1627212"/>
                </a:cubicBezTo>
                <a:cubicBezTo>
                  <a:pt x="1486347" y="1627584"/>
                  <a:pt x="1507332" y="1627733"/>
                  <a:pt x="1532632" y="1627658"/>
                </a:cubicBezTo>
                <a:cubicBezTo>
                  <a:pt x="1556892" y="1627584"/>
                  <a:pt x="1575383" y="1627361"/>
                  <a:pt x="1588108" y="1626989"/>
                </a:cubicBezTo>
                <a:cubicBezTo>
                  <a:pt x="1585653" y="1632719"/>
                  <a:pt x="1584202" y="1636811"/>
                  <a:pt x="1583755" y="1639267"/>
                </a:cubicBezTo>
                <a:cubicBezTo>
                  <a:pt x="1524224" y="1639193"/>
                  <a:pt x="1484524" y="1638820"/>
                  <a:pt x="1464655" y="1638151"/>
                </a:cubicBezTo>
                <a:cubicBezTo>
                  <a:pt x="1441140" y="1638225"/>
                  <a:pt x="1422388" y="1628775"/>
                  <a:pt x="1408398" y="1609799"/>
                </a:cubicBezTo>
                <a:cubicBezTo>
                  <a:pt x="1399245" y="1618729"/>
                  <a:pt x="1389869" y="1629407"/>
                  <a:pt x="1380270" y="1641834"/>
                </a:cubicBezTo>
                <a:lnTo>
                  <a:pt x="1372010" y="1632012"/>
                </a:lnTo>
                <a:cubicBezTo>
                  <a:pt x="1381907" y="1620850"/>
                  <a:pt x="1392288" y="1610097"/>
                  <a:pt x="1403152" y="1599753"/>
                </a:cubicBezTo>
                <a:lnTo>
                  <a:pt x="1403152" y="1521395"/>
                </a:lnTo>
                <a:lnTo>
                  <a:pt x="1373907" y="1521395"/>
                </a:lnTo>
                <a:close/>
                <a:moveTo>
                  <a:pt x="2543138" y="1506215"/>
                </a:moveTo>
                <a:lnTo>
                  <a:pt x="2543138" y="1543943"/>
                </a:lnTo>
                <a:lnTo>
                  <a:pt x="2603972" y="1543943"/>
                </a:lnTo>
                <a:lnTo>
                  <a:pt x="2603972" y="1506215"/>
                </a:lnTo>
                <a:close/>
                <a:moveTo>
                  <a:pt x="5303751" y="1496950"/>
                </a:moveTo>
                <a:lnTo>
                  <a:pt x="5303751" y="1517712"/>
                </a:lnTo>
                <a:lnTo>
                  <a:pt x="5428319" y="1517712"/>
                </a:lnTo>
                <a:lnTo>
                  <a:pt x="5428319" y="1496950"/>
                </a:lnTo>
                <a:close/>
                <a:moveTo>
                  <a:pt x="4832598" y="1496169"/>
                </a:moveTo>
                <a:lnTo>
                  <a:pt x="4987305" y="1496169"/>
                </a:lnTo>
                <a:lnTo>
                  <a:pt x="4987305" y="1506773"/>
                </a:lnTo>
                <a:lnTo>
                  <a:pt x="4915309" y="1506773"/>
                </a:lnTo>
                <a:cubicBezTo>
                  <a:pt x="4910473" y="1511163"/>
                  <a:pt x="4903924" y="1516335"/>
                  <a:pt x="4895664" y="1522288"/>
                </a:cubicBezTo>
                <a:cubicBezTo>
                  <a:pt x="4904593" y="1532111"/>
                  <a:pt x="4911849" y="1542789"/>
                  <a:pt x="4917430" y="1554323"/>
                </a:cubicBezTo>
                <a:cubicBezTo>
                  <a:pt x="4943921" y="1542491"/>
                  <a:pt x="4966692" y="1531032"/>
                  <a:pt x="4985742" y="1519944"/>
                </a:cubicBezTo>
                <a:lnTo>
                  <a:pt x="4992551" y="1529990"/>
                </a:lnTo>
                <a:cubicBezTo>
                  <a:pt x="4979752" y="1536836"/>
                  <a:pt x="4965501" y="1544017"/>
                  <a:pt x="4949800" y="1551533"/>
                </a:cubicBezTo>
                <a:cubicBezTo>
                  <a:pt x="4961335" y="1584052"/>
                  <a:pt x="4983137" y="1605855"/>
                  <a:pt x="5015210" y="1616943"/>
                </a:cubicBezTo>
                <a:cubicBezTo>
                  <a:pt x="5012531" y="1620291"/>
                  <a:pt x="5009927" y="1624012"/>
                  <a:pt x="5007397" y="1628105"/>
                </a:cubicBezTo>
                <a:cubicBezTo>
                  <a:pt x="4973315" y="1613148"/>
                  <a:pt x="4950767" y="1589224"/>
                  <a:pt x="4939754" y="1556333"/>
                </a:cubicBezTo>
                <a:cubicBezTo>
                  <a:pt x="4937447" y="1557449"/>
                  <a:pt x="4933913" y="1559086"/>
                  <a:pt x="4929150" y="1561244"/>
                </a:cubicBezTo>
                <a:cubicBezTo>
                  <a:pt x="4925801" y="1562807"/>
                  <a:pt x="4923235" y="1563997"/>
                  <a:pt x="4921449" y="1564816"/>
                </a:cubicBezTo>
                <a:cubicBezTo>
                  <a:pt x="4925913" y="1576722"/>
                  <a:pt x="4928145" y="1588665"/>
                  <a:pt x="4928145" y="1600646"/>
                </a:cubicBezTo>
                <a:cubicBezTo>
                  <a:pt x="4928890" y="1629221"/>
                  <a:pt x="4918063" y="1643323"/>
                  <a:pt x="4895664" y="1642950"/>
                </a:cubicBezTo>
                <a:cubicBezTo>
                  <a:pt x="4886362" y="1643248"/>
                  <a:pt x="4877283" y="1643397"/>
                  <a:pt x="4868429" y="1643397"/>
                </a:cubicBezTo>
                <a:cubicBezTo>
                  <a:pt x="4867610" y="1639007"/>
                  <a:pt x="4866493" y="1634691"/>
                  <a:pt x="4865079" y="1630449"/>
                </a:cubicBezTo>
                <a:cubicBezTo>
                  <a:pt x="4876539" y="1630895"/>
                  <a:pt x="4885729" y="1631119"/>
                  <a:pt x="4892650" y="1631119"/>
                </a:cubicBezTo>
                <a:cubicBezTo>
                  <a:pt x="4901357" y="1631193"/>
                  <a:pt x="4907347" y="1628998"/>
                  <a:pt x="4910621" y="1624533"/>
                </a:cubicBezTo>
                <a:cubicBezTo>
                  <a:pt x="4914119" y="1620217"/>
                  <a:pt x="4915830" y="1612329"/>
                  <a:pt x="4915755" y="1600869"/>
                </a:cubicBezTo>
                <a:cubicBezTo>
                  <a:pt x="4915755" y="1593800"/>
                  <a:pt x="4914937" y="1586582"/>
                  <a:pt x="4913300" y="1579215"/>
                </a:cubicBezTo>
                <a:cubicBezTo>
                  <a:pt x="4888148" y="1605260"/>
                  <a:pt x="4854141" y="1625389"/>
                  <a:pt x="4811279" y="1639602"/>
                </a:cubicBezTo>
                <a:cubicBezTo>
                  <a:pt x="4809790" y="1636476"/>
                  <a:pt x="4807521" y="1632644"/>
                  <a:pt x="4804469" y="1628105"/>
                </a:cubicBezTo>
                <a:cubicBezTo>
                  <a:pt x="4848374" y="1615454"/>
                  <a:pt x="4883423" y="1595102"/>
                  <a:pt x="4909617" y="1567048"/>
                </a:cubicBezTo>
                <a:cubicBezTo>
                  <a:pt x="4907607" y="1561541"/>
                  <a:pt x="4905003" y="1556146"/>
                  <a:pt x="4901803" y="1550863"/>
                </a:cubicBezTo>
                <a:cubicBezTo>
                  <a:pt x="4879033" y="1571550"/>
                  <a:pt x="4849565" y="1587847"/>
                  <a:pt x="4813399" y="1599753"/>
                </a:cubicBezTo>
                <a:cubicBezTo>
                  <a:pt x="4811241" y="1595660"/>
                  <a:pt x="4808860" y="1591865"/>
                  <a:pt x="4806255" y="1588368"/>
                </a:cubicBezTo>
                <a:cubicBezTo>
                  <a:pt x="4842941" y="1577950"/>
                  <a:pt x="4872819" y="1562248"/>
                  <a:pt x="4895887" y="1541264"/>
                </a:cubicBezTo>
                <a:cubicBezTo>
                  <a:pt x="4895441" y="1540668"/>
                  <a:pt x="4894771" y="1539738"/>
                  <a:pt x="4893878" y="1538473"/>
                </a:cubicBezTo>
                <a:cubicBezTo>
                  <a:pt x="4890827" y="1534157"/>
                  <a:pt x="4888297" y="1530883"/>
                  <a:pt x="4886287" y="1528650"/>
                </a:cubicBezTo>
                <a:cubicBezTo>
                  <a:pt x="4865526" y="1541971"/>
                  <a:pt x="4840300" y="1553170"/>
                  <a:pt x="4810609" y="1562248"/>
                </a:cubicBezTo>
                <a:cubicBezTo>
                  <a:pt x="4809121" y="1559049"/>
                  <a:pt x="4806925" y="1555254"/>
                  <a:pt x="4804023" y="1550863"/>
                </a:cubicBezTo>
                <a:cubicBezTo>
                  <a:pt x="4841081" y="1541710"/>
                  <a:pt x="4872484" y="1527013"/>
                  <a:pt x="4898231" y="1506773"/>
                </a:cubicBezTo>
                <a:lnTo>
                  <a:pt x="4832598" y="1506773"/>
                </a:lnTo>
                <a:close/>
                <a:moveTo>
                  <a:pt x="2531530" y="1495945"/>
                </a:moveTo>
                <a:lnTo>
                  <a:pt x="2615580" y="1495945"/>
                </a:lnTo>
                <a:lnTo>
                  <a:pt x="2615580" y="1554323"/>
                </a:lnTo>
                <a:lnTo>
                  <a:pt x="2579303" y="1554323"/>
                </a:lnTo>
                <a:lnTo>
                  <a:pt x="2579303" y="1618282"/>
                </a:lnTo>
                <a:cubicBezTo>
                  <a:pt x="2580122" y="1634281"/>
                  <a:pt x="2572569" y="1642281"/>
                  <a:pt x="2556644" y="1642281"/>
                </a:cubicBezTo>
                <a:cubicBezTo>
                  <a:pt x="2553147" y="1642430"/>
                  <a:pt x="2547901" y="1642504"/>
                  <a:pt x="2540906" y="1642504"/>
                </a:cubicBezTo>
                <a:cubicBezTo>
                  <a:pt x="2540162" y="1638039"/>
                  <a:pt x="2539306" y="1634021"/>
                  <a:pt x="2538338" y="1630449"/>
                </a:cubicBezTo>
                <a:cubicBezTo>
                  <a:pt x="2543175" y="1630821"/>
                  <a:pt x="2548756" y="1631044"/>
                  <a:pt x="2555082" y="1631119"/>
                </a:cubicBezTo>
                <a:cubicBezTo>
                  <a:pt x="2563714" y="1631416"/>
                  <a:pt x="2567881" y="1627063"/>
                  <a:pt x="2567583" y="1618059"/>
                </a:cubicBezTo>
                <a:lnTo>
                  <a:pt x="2567583" y="1554323"/>
                </a:lnTo>
                <a:lnTo>
                  <a:pt x="2531530" y="1554323"/>
                </a:lnTo>
                <a:close/>
                <a:moveTo>
                  <a:pt x="3986733" y="1494160"/>
                </a:moveTo>
                <a:lnTo>
                  <a:pt x="3986733" y="1528650"/>
                </a:lnTo>
                <a:lnTo>
                  <a:pt x="4016648" y="1528650"/>
                </a:lnTo>
                <a:lnTo>
                  <a:pt x="4016648" y="1494160"/>
                </a:lnTo>
                <a:close/>
                <a:moveTo>
                  <a:pt x="2094868" y="1489806"/>
                </a:moveTo>
                <a:cubicBezTo>
                  <a:pt x="2090329" y="1514289"/>
                  <a:pt x="2085455" y="1535794"/>
                  <a:pt x="2080246" y="1554323"/>
                </a:cubicBezTo>
                <a:cubicBezTo>
                  <a:pt x="2081511" y="1555291"/>
                  <a:pt x="2083482" y="1556816"/>
                  <a:pt x="2086161" y="1558900"/>
                </a:cubicBezTo>
                <a:cubicBezTo>
                  <a:pt x="2095240" y="1565820"/>
                  <a:pt x="2102347" y="1571364"/>
                  <a:pt x="2107481" y="1575531"/>
                </a:cubicBezTo>
                <a:cubicBezTo>
                  <a:pt x="2118197" y="1554026"/>
                  <a:pt x="2124671" y="1525451"/>
                  <a:pt x="2126903" y="1489806"/>
                </a:cubicBezTo>
                <a:close/>
                <a:moveTo>
                  <a:pt x="1253580" y="1487797"/>
                </a:moveTo>
                <a:lnTo>
                  <a:pt x="1253580" y="1513582"/>
                </a:lnTo>
                <a:lnTo>
                  <a:pt x="1331156" y="1513582"/>
                </a:lnTo>
                <a:lnTo>
                  <a:pt x="1331156" y="1487797"/>
                </a:lnTo>
                <a:close/>
                <a:moveTo>
                  <a:pt x="5291807" y="1486346"/>
                </a:moveTo>
                <a:lnTo>
                  <a:pt x="5440151" y="1486346"/>
                </a:lnTo>
                <a:lnTo>
                  <a:pt x="5440151" y="1528204"/>
                </a:lnTo>
                <a:lnTo>
                  <a:pt x="5291807" y="1528204"/>
                </a:lnTo>
                <a:close/>
                <a:moveTo>
                  <a:pt x="4136975" y="1479091"/>
                </a:moveTo>
                <a:lnTo>
                  <a:pt x="4136975" y="1539589"/>
                </a:lnTo>
                <a:lnTo>
                  <a:pt x="4193903" y="1539589"/>
                </a:lnTo>
                <a:lnTo>
                  <a:pt x="4193903" y="1479091"/>
                </a:lnTo>
                <a:close/>
                <a:moveTo>
                  <a:pt x="1438313" y="1469491"/>
                </a:moveTo>
                <a:lnTo>
                  <a:pt x="1582750" y="1469491"/>
                </a:lnTo>
                <a:lnTo>
                  <a:pt x="1582750" y="1480877"/>
                </a:lnTo>
                <a:lnTo>
                  <a:pt x="1561096" y="1480877"/>
                </a:lnTo>
                <a:cubicBezTo>
                  <a:pt x="1551794" y="1509005"/>
                  <a:pt x="1538772" y="1532632"/>
                  <a:pt x="1522028" y="1551756"/>
                </a:cubicBezTo>
                <a:cubicBezTo>
                  <a:pt x="1524484" y="1553840"/>
                  <a:pt x="1528168" y="1556965"/>
                  <a:pt x="1533079" y="1561132"/>
                </a:cubicBezTo>
                <a:cubicBezTo>
                  <a:pt x="1551683" y="1576908"/>
                  <a:pt x="1565747" y="1588889"/>
                  <a:pt x="1575272" y="1597074"/>
                </a:cubicBezTo>
                <a:lnTo>
                  <a:pt x="1565226" y="1607567"/>
                </a:lnTo>
                <a:cubicBezTo>
                  <a:pt x="1550045" y="1593651"/>
                  <a:pt x="1532744" y="1578173"/>
                  <a:pt x="1513322" y="1561132"/>
                </a:cubicBezTo>
                <a:cubicBezTo>
                  <a:pt x="1495537" y="1579066"/>
                  <a:pt x="1471911" y="1595288"/>
                  <a:pt x="1442443" y="1609799"/>
                </a:cubicBezTo>
                <a:cubicBezTo>
                  <a:pt x="1438573" y="1604218"/>
                  <a:pt x="1435745" y="1600423"/>
                  <a:pt x="1433960" y="1598414"/>
                </a:cubicBezTo>
                <a:cubicBezTo>
                  <a:pt x="1461790" y="1586433"/>
                  <a:pt x="1485119" y="1571253"/>
                  <a:pt x="1503946" y="1552872"/>
                </a:cubicBezTo>
                <a:cubicBezTo>
                  <a:pt x="1483333" y="1535087"/>
                  <a:pt x="1465809" y="1520242"/>
                  <a:pt x="1451372" y="1508335"/>
                </a:cubicBezTo>
                <a:lnTo>
                  <a:pt x="1460079" y="1499629"/>
                </a:lnTo>
                <a:cubicBezTo>
                  <a:pt x="1466553" y="1505061"/>
                  <a:pt x="1477045" y="1513842"/>
                  <a:pt x="1491556" y="1525972"/>
                </a:cubicBezTo>
                <a:cubicBezTo>
                  <a:pt x="1500858" y="1533785"/>
                  <a:pt x="1507890" y="1539701"/>
                  <a:pt x="1512652" y="1543719"/>
                </a:cubicBezTo>
                <a:cubicBezTo>
                  <a:pt x="1527982" y="1526306"/>
                  <a:pt x="1540000" y="1505359"/>
                  <a:pt x="1548706" y="1480877"/>
                </a:cubicBezTo>
                <a:lnTo>
                  <a:pt x="1438313" y="1480877"/>
                </a:lnTo>
                <a:close/>
                <a:moveTo>
                  <a:pt x="4469829" y="1468822"/>
                </a:moveTo>
                <a:lnTo>
                  <a:pt x="4469829" y="1606450"/>
                </a:lnTo>
                <a:lnTo>
                  <a:pt x="4538365" y="1606450"/>
                </a:lnTo>
                <a:lnTo>
                  <a:pt x="4538365" y="1468822"/>
                </a:lnTo>
                <a:close/>
                <a:moveTo>
                  <a:pt x="2939728" y="1464915"/>
                </a:moveTo>
                <a:lnTo>
                  <a:pt x="2950332" y="1470384"/>
                </a:lnTo>
                <a:cubicBezTo>
                  <a:pt x="2942965" y="1484523"/>
                  <a:pt x="2933589" y="1500820"/>
                  <a:pt x="2922203" y="1519274"/>
                </a:cubicBezTo>
                <a:lnTo>
                  <a:pt x="2911823" y="1513135"/>
                </a:lnTo>
                <a:cubicBezTo>
                  <a:pt x="2921050" y="1499294"/>
                  <a:pt x="2930351" y="1483221"/>
                  <a:pt x="2939728" y="1464915"/>
                </a:cubicBezTo>
                <a:close/>
                <a:moveTo>
                  <a:pt x="2824981" y="1464692"/>
                </a:moveTo>
                <a:cubicBezTo>
                  <a:pt x="2831009" y="1477640"/>
                  <a:pt x="2838264" y="1494308"/>
                  <a:pt x="2846748" y="1514698"/>
                </a:cubicBezTo>
                <a:lnTo>
                  <a:pt x="2835251" y="1519274"/>
                </a:lnTo>
                <a:cubicBezTo>
                  <a:pt x="2829223" y="1502680"/>
                  <a:pt x="2822302" y="1485862"/>
                  <a:pt x="2814489" y="1468822"/>
                </a:cubicBezTo>
                <a:close/>
                <a:moveTo>
                  <a:pt x="63029" y="1462124"/>
                </a:moveTo>
                <a:cubicBezTo>
                  <a:pt x="70173" y="1470087"/>
                  <a:pt x="75828" y="1476635"/>
                  <a:pt x="79996" y="1481770"/>
                </a:cubicBezTo>
                <a:lnTo>
                  <a:pt x="72629" y="1486569"/>
                </a:lnTo>
                <a:lnTo>
                  <a:pt x="135025" y="1486569"/>
                </a:lnTo>
                <a:cubicBezTo>
                  <a:pt x="140457" y="1480095"/>
                  <a:pt x="146633" y="1471947"/>
                  <a:pt x="153554" y="1462124"/>
                </a:cubicBezTo>
                <a:close/>
                <a:moveTo>
                  <a:pt x="2518023" y="1461231"/>
                </a:moveTo>
                <a:lnTo>
                  <a:pt x="2627300" y="1461231"/>
                </a:lnTo>
                <a:lnTo>
                  <a:pt x="2627300" y="1471724"/>
                </a:lnTo>
                <a:lnTo>
                  <a:pt x="2518023" y="1471724"/>
                </a:lnTo>
                <a:close/>
                <a:moveTo>
                  <a:pt x="4457663" y="1457325"/>
                </a:moveTo>
                <a:lnTo>
                  <a:pt x="4550532" y="1457325"/>
                </a:lnTo>
                <a:lnTo>
                  <a:pt x="4550532" y="1639267"/>
                </a:lnTo>
                <a:lnTo>
                  <a:pt x="4538365" y="1639267"/>
                </a:lnTo>
                <a:lnTo>
                  <a:pt x="4538365" y="1617836"/>
                </a:lnTo>
                <a:lnTo>
                  <a:pt x="4469829" y="1617836"/>
                </a:lnTo>
                <a:lnTo>
                  <a:pt x="4469829" y="1639602"/>
                </a:lnTo>
                <a:lnTo>
                  <a:pt x="4457663" y="1639602"/>
                </a:lnTo>
                <a:close/>
                <a:moveTo>
                  <a:pt x="4042991" y="1456655"/>
                </a:moveTo>
                <a:lnTo>
                  <a:pt x="4095564" y="1456655"/>
                </a:lnTo>
                <a:lnTo>
                  <a:pt x="4095564" y="1467370"/>
                </a:lnTo>
                <a:cubicBezTo>
                  <a:pt x="4091620" y="1500782"/>
                  <a:pt x="4085518" y="1528837"/>
                  <a:pt x="4077258" y="1551533"/>
                </a:cubicBezTo>
                <a:cubicBezTo>
                  <a:pt x="4083807" y="1567755"/>
                  <a:pt x="4090913" y="1585652"/>
                  <a:pt x="4098578" y="1605223"/>
                </a:cubicBezTo>
                <a:lnTo>
                  <a:pt x="4088979" y="1609799"/>
                </a:lnTo>
                <a:cubicBezTo>
                  <a:pt x="4086225" y="1602879"/>
                  <a:pt x="4082319" y="1592944"/>
                  <a:pt x="4077258" y="1579996"/>
                </a:cubicBezTo>
                <a:cubicBezTo>
                  <a:pt x="4074803" y="1573745"/>
                  <a:pt x="4072979" y="1569057"/>
                  <a:pt x="4071789" y="1565932"/>
                </a:cubicBezTo>
                <a:cubicBezTo>
                  <a:pt x="4064869" y="1582452"/>
                  <a:pt x="4055939" y="1598600"/>
                  <a:pt x="4045000" y="1614375"/>
                </a:cubicBezTo>
                <a:cubicBezTo>
                  <a:pt x="4042544" y="1611920"/>
                  <a:pt x="4039754" y="1609576"/>
                  <a:pt x="4036628" y="1607343"/>
                </a:cubicBezTo>
                <a:cubicBezTo>
                  <a:pt x="4049651" y="1588070"/>
                  <a:pt x="4059473" y="1569615"/>
                  <a:pt x="4066096" y="1551979"/>
                </a:cubicBezTo>
                <a:cubicBezTo>
                  <a:pt x="4061483" y="1540371"/>
                  <a:pt x="4055157" y="1524669"/>
                  <a:pt x="4047121" y="1504875"/>
                </a:cubicBezTo>
                <a:cubicBezTo>
                  <a:pt x="4044591" y="1498624"/>
                  <a:pt x="4042693" y="1493974"/>
                  <a:pt x="4041428" y="1490923"/>
                </a:cubicBezTo>
                <a:lnTo>
                  <a:pt x="4050804" y="1487239"/>
                </a:lnTo>
                <a:cubicBezTo>
                  <a:pt x="4057576" y="1503610"/>
                  <a:pt x="4064422" y="1520242"/>
                  <a:pt x="4071343" y="1537134"/>
                </a:cubicBezTo>
                <a:cubicBezTo>
                  <a:pt x="4077072" y="1518530"/>
                  <a:pt x="4081797" y="1495053"/>
                  <a:pt x="4085518" y="1466701"/>
                </a:cubicBezTo>
                <a:lnTo>
                  <a:pt x="4042991" y="1466701"/>
                </a:lnTo>
                <a:close/>
                <a:moveTo>
                  <a:pt x="502258" y="1452748"/>
                </a:moveTo>
                <a:lnTo>
                  <a:pt x="502258" y="1505768"/>
                </a:lnTo>
                <a:lnTo>
                  <a:pt x="637097" y="1505768"/>
                </a:lnTo>
                <a:lnTo>
                  <a:pt x="637097" y="1452748"/>
                </a:lnTo>
                <a:close/>
                <a:moveTo>
                  <a:pt x="1253580" y="1451409"/>
                </a:moveTo>
                <a:lnTo>
                  <a:pt x="1253580" y="1477975"/>
                </a:lnTo>
                <a:lnTo>
                  <a:pt x="1331156" y="1477975"/>
                </a:lnTo>
                <a:lnTo>
                  <a:pt x="1331156" y="1451409"/>
                </a:lnTo>
                <a:close/>
                <a:moveTo>
                  <a:pt x="3986733" y="1449846"/>
                </a:moveTo>
                <a:lnTo>
                  <a:pt x="3986733" y="1484337"/>
                </a:lnTo>
                <a:lnTo>
                  <a:pt x="4016648" y="1484337"/>
                </a:lnTo>
                <a:lnTo>
                  <a:pt x="4016648" y="1449846"/>
                </a:lnTo>
                <a:close/>
                <a:moveTo>
                  <a:pt x="2981139" y="1448395"/>
                </a:moveTo>
                <a:lnTo>
                  <a:pt x="3175025" y="1448395"/>
                </a:lnTo>
                <a:lnTo>
                  <a:pt x="3175025" y="1463799"/>
                </a:lnTo>
                <a:lnTo>
                  <a:pt x="3092202" y="1519274"/>
                </a:lnTo>
                <a:lnTo>
                  <a:pt x="3092202" y="1603660"/>
                </a:lnTo>
                <a:cubicBezTo>
                  <a:pt x="3093169" y="1628737"/>
                  <a:pt x="3081375" y="1641016"/>
                  <a:pt x="3056818" y="1640495"/>
                </a:cubicBezTo>
                <a:cubicBezTo>
                  <a:pt x="3051163" y="1640569"/>
                  <a:pt x="3045917" y="1640644"/>
                  <a:pt x="3041080" y="1640718"/>
                </a:cubicBezTo>
                <a:cubicBezTo>
                  <a:pt x="3038699" y="1640718"/>
                  <a:pt x="3036131" y="1640718"/>
                  <a:pt x="3033378" y="1640718"/>
                </a:cubicBezTo>
                <a:cubicBezTo>
                  <a:pt x="3030997" y="1640718"/>
                  <a:pt x="3027313" y="1640718"/>
                  <a:pt x="3022327" y="1640718"/>
                </a:cubicBezTo>
                <a:cubicBezTo>
                  <a:pt x="3021732" y="1635732"/>
                  <a:pt x="3020876" y="1630709"/>
                  <a:pt x="3019760" y="1625649"/>
                </a:cubicBezTo>
                <a:cubicBezTo>
                  <a:pt x="3030178" y="1626245"/>
                  <a:pt x="3041824" y="1626542"/>
                  <a:pt x="3054697" y="1626542"/>
                </a:cubicBezTo>
                <a:cubicBezTo>
                  <a:pt x="3063925" y="1626617"/>
                  <a:pt x="3070250" y="1624942"/>
                  <a:pt x="3073673" y="1621519"/>
                </a:cubicBezTo>
                <a:cubicBezTo>
                  <a:pt x="3077319" y="1618319"/>
                  <a:pt x="3079105" y="1612366"/>
                  <a:pt x="3079031" y="1603660"/>
                </a:cubicBezTo>
                <a:lnTo>
                  <a:pt x="3079031" y="1512465"/>
                </a:lnTo>
                <a:lnTo>
                  <a:pt x="3157389" y="1460785"/>
                </a:lnTo>
                <a:lnTo>
                  <a:pt x="2981139" y="1460785"/>
                </a:lnTo>
                <a:close/>
                <a:moveTo>
                  <a:pt x="2152911" y="1446609"/>
                </a:moveTo>
                <a:lnTo>
                  <a:pt x="2266095" y="1446609"/>
                </a:lnTo>
                <a:lnTo>
                  <a:pt x="2266095" y="1459892"/>
                </a:lnTo>
                <a:lnTo>
                  <a:pt x="2218321" y="1500745"/>
                </a:lnTo>
                <a:lnTo>
                  <a:pt x="2218321" y="1531441"/>
                </a:lnTo>
                <a:lnTo>
                  <a:pt x="2275024" y="1531441"/>
                </a:lnTo>
                <a:lnTo>
                  <a:pt x="2275024" y="1542826"/>
                </a:lnTo>
                <a:lnTo>
                  <a:pt x="2218321" y="1542826"/>
                </a:lnTo>
                <a:lnTo>
                  <a:pt x="2218321" y="1614822"/>
                </a:lnTo>
                <a:cubicBezTo>
                  <a:pt x="2218991" y="1632681"/>
                  <a:pt x="2210061" y="1641685"/>
                  <a:pt x="2191532" y="1641834"/>
                </a:cubicBezTo>
                <a:cubicBezTo>
                  <a:pt x="2185132" y="1642132"/>
                  <a:pt x="2176463" y="1642281"/>
                  <a:pt x="2165524" y="1642281"/>
                </a:cubicBezTo>
                <a:cubicBezTo>
                  <a:pt x="2165003" y="1636997"/>
                  <a:pt x="2164296" y="1632570"/>
                  <a:pt x="2163403" y="1628998"/>
                </a:cubicBezTo>
                <a:cubicBezTo>
                  <a:pt x="2170919" y="1629593"/>
                  <a:pt x="2179774" y="1629891"/>
                  <a:pt x="2189969" y="1629891"/>
                </a:cubicBezTo>
                <a:cubicBezTo>
                  <a:pt x="2200982" y="1630337"/>
                  <a:pt x="2206303" y="1624793"/>
                  <a:pt x="2205931" y="1613259"/>
                </a:cubicBezTo>
                <a:lnTo>
                  <a:pt x="2205931" y="1542826"/>
                </a:lnTo>
                <a:lnTo>
                  <a:pt x="2144428" y="1542826"/>
                </a:lnTo>
                <a:lnTo>
                  <a:pt x="2144428" y="1531441"/>
                </a:lnTo>
                <a:lnTo>
                  <a:pt x="2205931" y="1531441"/>
                </a:lnTo>
                <a:lnTo>
                  <a:pt x="2205931" y="1495499"/>
                </a:lnTo>
                <a:lnTo>
                  <a:pt x="2250802" y="1457771"/>
                </a:lnTo>
                <a:lnTo>
                  <a:pt x="2152911" y="1457771"/>
                </a:lnTo>
                <a:close/>
                <a:moveTo>
                  <a:pt x="2686460" y="1446162"/>
                </a:moveTo>
                <a:cubicBezTo>
                  <a:pt x="2701045" y="1456804"/>
                  <a:pt x="2711091" y="1464506"/>
                  <a:pt x="2716597" y="1469268"/>
                </a:cubicBezTo>
                <a:lnTo>
                  <a:pt x="2708449" y="1478198"/>
                </a:lnTo>
                <a:cubicBezTo>
                  <a:pt x="2700561" y="1471128"/>
                  <a:pt x="2690664" y="1463203"/>
                  <a:pt x="2678758" y="1454422"/>
                </a:cubicBezTo>
                <a:close/>
                <a:moveTo>
                  <a:pt x="1077330" y="1444042"/>
                </a:moveTo>
                <a:cubicBezTo>
                  <a:pt x="1090650" y="1455129"/>
                  <a:pt x="1102928" y="1465733"/>
                  <a:pt x="1114165" y="1475854"/>
                </a:cubicBezTo>
                <a:lnTo>
                  <a:pt x="1104566" y="1484560"/>
                </a:lnTo>
                <a:cubicBezTo>
                  <a:pt x="1094817" y="1474812"/>
                  <a:pt x="1082762" y="1463985"/>
                  <a:pt x="1068400" y="1452078"/>
                </a:cubicBezTo>
                <a:close/>
                <a:moveTo>
                  <a:pt x="4435004" y="1442925"/>
                </a:moveTo>
                <a:lnTo>
                  <a:pt x="4438241" y="1454869"/>
                </a:lnTo>
                <a:cubicBezTo>
                  <a:pt x="4436157" y="1455018"/>
                  <a:pt x="4433069" y="1455278"/>
                  <a:pt x="4428977" y="1455650"/>
                </a:cubicBezTo>
                <a:cubicBezTo>
                  <a:pt x="4416847" y="1456766"/>
                  <a:pt x="4407508" y="1457622"/>
                  <a:pt x="4400959" y="1458218"/>
                </a:cubicBezTo>
                <a:lnTo>
                  <a:pt x="4400959" y="1498513"/>
                </a:lnTo>
                <a:lnTo>
                  <a:pt x="4441701" y="1498513"/>
                </a:lnTo>
                <a:lnTo>
                  <a:pt x="4441701" y="1509675"/>
                </a:lnTo>
                <a:lnTo>
                  <a:pt x="4400959" y="1509675"/>
                </a:lnTo>
                <a:lnTo>
                  <a:pt x="4400959" y="1541487"/>
                </a:lnTo>
                <a:lnTo>
                  <a:pt x="4406875" y="1535794"/>
                </a:lnTo>
                <a:cubicBezTo>
                  <a:pt x="4414019" y="1541747"/>
                  <a:pt x="4424697" y="1551496"/>
                  <a:pt x="4438911" y="1565039"/>
                </a:cubicBezTo>
                <a:cubicBezTo>
                  <a:pt x="4439953" y="1566006"/>
                  <a:pt x="4440734" y="1566750"/>
                  <a:pt x="4441255" y="1567271"/>
                </a:cubicBezTo>
                <a:lnTo>
                  <a:pt x="4432102" y="1576424"/>
                </a:lnTo>
                <a:cubicBezTo>
                  <a:pt x="4419898" y="1563551"/>
                  <a:pt x="4409517" y="1553133"/>
                  <a:pt x="4400959" y="1545170"/>
                </a:cubicBezTo>
                <a:lnTo>
                  <a:pt x="4400959" y="1645295"/>
                </a:lnTo>
                <a:lnTo>
                  <a:pt x="4389127" y="1645295"/>
                </a:lnTo>
                <a:lnTo>
                  <a:pt x="4389127" y="1531664"/>
                </a:lnTo>
                <a:cubicBezTo>
                  <a:pt x="4380123" y="1557412"/>
                  <a:pt x="4367139" y="1580889"/>
                  <a:pt x="4350172" y="1602097"/>
                </a:cubicBezTo>
                <a:cubicBezTo>
                  <a:pt x="4348089" y="1597335"/>
                  <a:pt x="4345819" y="1592907"/>
                  <a:pt x="4343363" y="1588814"/>
                </a:cubicBezTo>
                <a:cubicBezTo>
                  <a:pt x="4362636" y="1566341"/>
                  <a:pt x="4377557" y="1539961"/>
                  <a:pt x="4388123" y="1509675"/>
                </a:cubicBezTo>
                <a:lnTo>
                  <a:pt x="4347493" y="1509675"/>
                </a:lnTo>
                <a:lnTo>
                  <a:pt x="4347493" y="1498513"/>
                </a:lnTo>
                <a:lnTo>
                  <a:pt x="4389127" y="1498513"/>
                </a:lnTo>
                <a:lnTo>
                  <a:pt x="4389127" y="1459222"/>
                </a:lnTo>
                <a:cubicBezTo>
                  <a:pt x="4372607" y="1460413"/>
                  <a:pt x="4360106" y="1461231"/>
                  <a:pt x="4351623" y="1461678"/>
                </a:cubicBezTo>
                <a:cubicBezTo>
                  <a:pt x="4351027" y="1458180"/>
                  <a:pt x="4350023" y="1454311"/>
                  <a:pt x="4348609" y="1450069"/>
                </a:cubicBezTo>
                <a:cubicBezTo>
                  <a:pt x="4379417" y="1448581"/>
                  <a:pt x="4408215" y="1446200"/>
                  <a:pt x="4435004" y="1442925"/>
                </a:cubicBezTo>
                <a:close/>
                <a:moveTo>
                  <a:pt x="489868" y="1441586"/>
                </a:moveTo>
                <a:lnTo>
                  <a:pt x="649375" y="1441586"/>
                </a:lnTo>
                <a:lnTo>
                  <a:pt x="649375" y="1517042"/>
                </a:lnTo>
                <a:lnTo>
                  <a:pt x="576709" y="1517042"/>
                </a:lnTo>
                <a:lnTo>
                  <a:pt x="576709" y="1562695"/>
                </a:lnTo>
                <a:lnTo>
                  <a:pt x="660649" y="1562695"/>
                </a:lnTo>
                <a:lnTo>
                  <a:pt x="660649" y="1573969"/>
                </a:lnTo>
                <a:lnTo>
                  <a:pt x="576709" y="1573969"/>
                </a:lnTo>
                <a:lnTo>
                  <a:pt x="576709" y="1624198"/>
                </a:lnTo>
                <a:cubicBezTo>
                  <a:pt x="577007" y="1624198"/>
                  <a:pt x="577491" y="1624235"/>
                  <a:pt x="578160" y="1624310"/>
                </a:cubicBezTo>
                <a:cubicBezTo>
                  <a:pt x="578979" y="1624384"/>
                  <a:pt x="579574" y="1624421"/>
                  <a:pt x="579947" y="1624421"/>
                </a:cubicBezTo>
                <a:cubicBezTo>
                  <a:pt x="593936" y="1624868"/>
                  <a:pt x="609080" y="1625128"/>
                  <a:pt x="625376" y="1625203"/>
                </a:cubicBezTo>
                <a:cubicBezTo>
                  <a:pt x="641896" y="1625277"/>
                  <a:pt x="658230" y="1625166"/>
                  <a:pt x="674378" y="1624868"/>
                </a:cubicBezTo>
                <a:cubicBezTo>
                  <a:pt x="672890" y="1628216"/>
                  <a:pt x="671662" y="1632346"/>
                  <a:pt x="670694" y="1637258"/>
                </a:cubicBezTo>
                <a:cubicBezTo>
                  <a:pt x="632966" y="1637258"/>
                  <a:pt x="602717" y="1636960"/>
                  <a:pt x="579947" y="1636365"/>
                </a:cubicBezTo>
                <a:cubicBezTo>
                  <a:pt x="542144" y="1636142"/>
                  <a:pt x="515616" y="1621966"/>
                  <a:pt x="500361" y="1593837"/>
                </a:cubicBezTo>
                <a:cubicBezTo>
                  <a:pt x="494482" y="1611176"/>
                  <a:pt x="483283" y="1628626"/>
                  <a:pt x="466763" y="1646187"/>
                </a:cubicBezTo>
                <a:cubicBezTo>
                  <a:pt x="464233" y="1643434"/>
                  <a:pt x="460958" y="1640532"/>
                  <a:pt x="456940" y="1637481"/>
                </a:cubicBezTo>
                <a:cubicBezTo>
                  <a:pt x="481943" y="1615008"/>
                  <a:pt x="495970" y="1583084"/>
                  <a:pt x="499021" y="1541710"/>
                </a:cubicBezTo>
                <a:lnTo>
                  <a:pt x="511299" y="1543496"/>
                </a:lnTo>
                <a:cubicBezTo>
                  <a:pt x="509662" y="1557486"/>
                  <a:pt x="507542" y="1569243"/>
                  <a:pt x="504937" y="1578768"/>
                </a:cubicBezTo>
                <a:cubicBezTo>
                  <a:pt x="518034" y="1605706"/>
                  <a:pt x="537865" y="1620552"/>
                  <a:pt x="564431" y="1623305"/>
                </a:cubicBezTo>
                <a:lnTo>
                  <a:pt x="564431" y="1517042"/>
                </a:lnTo>
                <a:lnTo>
                  <a:pt x="489868" y="1517042"/>
                </a:lnTo>
                <a:close/>
                <a:moveTo>
                  <a:pt x="1242194" y="1441363"/>
                </a:moveTo>
                <a:lnTo>
                  <a:pt x="1342542" y="1441363"/>
                </a:lnTo>
                <a:lnTo>
                  <a:pt x="1342542" y="1560016"/>
                </a:lnTo>
                <a:lnTo>
                  <a:pt x="1242194" y="1560016"/>
                </a:lnTo>
                <a:close/>
                <a:moveTo>
                  <a:pt x="3963628" y="1439800"/>
                </a:moveTo>
                <a:lnTo>
                  <a:pt x="4039754" y="1439800"/>
                </a:lnTo>
                <a:lnTo>
                  <a:pt x="4039754" y="1449846"/>
                </a:lnTo>
                <a:lnTo>
                  <a:pt x="4027252" y="1449846"/>
                </a:lnTo>
                <a:lnTo>
                  <a:pt x="4027252" y="1570508"/>
                </a:lnTo>
                <a:cubicBezTo>
                  <a:pt x="4027773" y="1570434"/>
                  <a:pt x="4028517" y="1570322"/>
                  <a:pt x="4029485" y="1570174"/>
                </a:cubicBezTo>
                <a:cubicBezTo>
                  <a:pt x="4035512" y="1569132"/>
                  <a:pt x="4039940" y="1568313"/>
                  <a:pt x="4042767" y="1567718"/>
                </a:cubicBezTo>
                <a:cubicBezTo>
                  <a:pt x="4042767" y="1571513"/>
                  <a:pt x="4042991" y="1575122"/>
                  <a:pt x="4043437" y="1578545"/>
                </a:cubicBezTo>
                <a:cubicBezTo>
                  <a:pt x="4041577" y="1578843"/>
                  <a:pt x="4038712" y="1579289"/>
                  <a:pt x="4034842" y="1579885"/>
                </a:cubicBezTo>
                <a:cubicBezTo>
                  <a:pt x="4031494" y="1580331"/>
                  <a:pt x="4028963" y="1580703"/>
                  <a:pt x="4027252" y="1581001"/>
                </a:cubicBezTo>
                <a:lnTo>
                  <a:pt x="4027252" y="1616943"/>
                </a:lnTo>
                <a:lnTo>
                  <a:pt x="4016648" y="1616943"/>
                </a:lnTo>
                <a:lnTo>
                  <a:pt x="4016648" y="1582898"/>
                </a:lnTo>
                <a:cubicBezTo>
                  <a:pt x="3996407" y="1586321"/>
                  <a:pt x="3978437" y="1589521"/>
                  <a:pt x="3962735" y="1592498"/>
                </a:cubicBezTo>
                <a:lnTo>
                  <a:pt x="3960503" y="1580778"/>
                </a:lnTo>
                <a:cubicBezTo>
                  <a:pt x="3961395" y="1580629"/>
                  <a:pt x="3962735" y="1580443"/>
                  <a:pt x="3964521" y="1580219"/>
                </a:cubicBezTo>
                <a:cubicBezTo>
                  <a:pt x="3966679" y="1579922"/>
                  <a:pt x="3970586" y="1579364"/>
                  <a:pt x="3976241" y="1578545"/>
                </a:cubicBezTo>
                <a:lnTo>
                  <a:pt x="3976241" y="1449846"/>
                </a:lnTo>
                <a:lnTo>
                  <a:pt x="3963628" y="1449846"/>
                </a:lnTo>
                <a:close/>
                <a:moveTo>
                  <a:pt x="1393999" y="1436117"/>
                </a:moveTo>
                <a:cubicBezTo>
                  <a:pt x="1402185" y="1446088"/>
                  <a:pt x="1412082" y="1459111"/>
                  <a:pt x="1423690" y="1475184"/>
                </a:cubicBezTo>
                <a:lnTo>
                  <a:pt x="1412528" y="1482216"/>
                </a:lnTo>
                <a:cubicBezTo>
                  <a:pt x="1402780" y="1467780"/>
                  <a:pt x="1393255" y="1454534"/>
                  <a:pt x="1383953" y="1442479"/>
                </a:cubicBezTo>
                <a:close/>
                <a:moveTo>
                  <a:pt x="5109419" y="1433996"/>
                </a:moveTo>
                <a:lnTo>
                  <a:pt x="5120803" y="1439800"/>
                </a:lnTo>
                <a:cubicBezTo>
                  <a:pt x="5098777" y="1477528"/>
                  <a:pt x="5071505" y="1508001"/>
                  <a:pt x="5038985" y="1531218"/>
                </a:cubicBezTo>
                <a:cubicBezTo>
                  <a:pt x="5036083" y="1527274"/>
                  <a:pt x="5033107" y="1523776"/>
                  <a:pt x="5030055" y="1520725"/>
                </a:cubicBezTo>
                <a:cubicBezTo>
                  <a:pt x="5063319" y="1498401"/>
                  <a:pt x="5089773" y="1469491"/>
                  <a:pt x="5109419" y="1433996"/>
                </a:cubicBezTo>
                <a:close/>
                <a:moveTo>
                  <a:pt x="2853780" y="1433996"/>
                </a:moveTo>
                <a:lnTo>
                  <a:pt x="2865723" y="1433996"/>
                </a:lnTo>
                <a:lnTo>
                  <a:pt x="2865723" y="1514475"/>
                </a:lnTo>
                <a:cubicBezTo>
                  <a:pt x="2865946" y="1551161"/>
                  <a:pt x="2862449" y="1577950"/>
                  <a:pt x="2855231" y="1594842"/>
                </a:cubicBezTo>
                <a:cubicBezTo>
                  <a:pt x="2848682" y="1612106"/>
                  <a:pt x="2834432" y="1629295"/>
                  <a:pt x="2812480" y="1646411"/>
                </a:cubicBezTo>
                <a:cubicBezTo>
                  <a:pt x="2810694" y="1644402"/>
                  <a:pt x="2807569" y="1641276"/>
                  <a:pt x="2803104" y="1637035"/>
                </a:cubicBezTo>
                <a:cubicBezTo>
                  <a:pt x="2835623" y="1614562"/>
                  <a:pt x="2852143" y="1585391"/>
                  <a:pt x="2852663" y="1549524"/>
                </a:cubicBezTo>
                <a:cubicBezTo>
                  <a:pt x="2841278" y="1557709"/>
                  <a:pt x="2828256" y="1567234"/>
                  <a:pt x="2813596" y="1578099"/>
                </a:cubicBezTo>
                <a:lnTo>
                  <a:pt x="2806676" y="1566825"/>
                </a:lnTo>
                <a:cubicBezTo>
                  <a:pt x="2823419" y="1556705"/>
                  <a:pt x="2838971" y="1546584"/>
                  <a:pt x="2853333" y="1536464"/>
                </a:cubicBezTo>
                <a:cubicBezTo>
                  <a:pt x="2853631" y="1527460"/>
                  <a:pt x="2853780" y="1520056"/>
                  <a:pt x="2853780" y="1514251"/>
                </a:cubicBezTo>
                <a:close/>
                <a:moveTo>
                  <a:pt x="2894075" y="1433773"/>
                </a:moveTo>
                <a:lnTo>
                  <a:pt x="2905907" y="1433773"/>
                </a:lnTo>
                <a:lnTo>
                  <a:pt x="2905907" y="1536241"/>
                </a:lnTo>
                <a:cubicBezTo>
                  <a:pt x="2917664" y="1542343"/>
                  <a:pt x="2933328" y="1551086"/>
                  <a:pt x="2952899" y="1562472"/>
                </a:cubicBezTo>
                <a:cubicBezTo>
                  <a:pt x="2954611" y="1563365"/>
                  <a:pt x="2955875" y="1564072"/>
                  <a:pt x="2956694" y="1564592"/>
                </a:cubicBezTo>
                <a:lnTo>
                  <a:pt x="2949551" y="1575531"/>
                </a:lnTo>
                <a:cubicBezTo>
                  <a:pt x="2934221" y="1565783"/>
                  <a:pt x="2919673" y="1556779"/>
                  <a:pt x="2905907" y="1548519"/>
                </a:cubicBezTo>
                <a:lnTo>
                  <a:pt x="2905907" y="1616273"/>
                </a:lnTo>
                <a:cubicBezTo>
                  <a:pt x="2905535" y="1624607"/>
                  <a:pt x="2910185" y="1628626"/>
                  <a:pt x="2919859" y="1628328"/>
                </a:cubicBezTo>
                <a:lnTo>
                  <a:pt x="2930351" y="1628328"/>
                </a:lnTo>
                <a:cubicBezTo>
                  <a:pt x="2939356" y="1628626"/>
                  <a:pt x="2944639" y="1624273"/>
                  <a:pt x="2946202" y="1615268"/>
                </a:cubicBezTo>
                <a:cubicBezTo>
                  <a:pt x="2947467" y="1607678"/>
                  <a:pt x="2948434" y="1599530"/>
                  <a:pt x="2949104" y="1590823"/>
                </a:cubicBezTo>
                <a:cubicBezTo>
                  <a:pt x="2951634" y="1591940"/>
                  <a:pt x="2955466" y="1593167"/>
                  <a:pt x="2960601" y="1594507"/>
                </a:cubicBezTo>
                <a:cubicBezTo>
                  <a:pt x="2959410" y="1604404"/>
                  <a:pt x="2958183" y="1612552"/>
                  <a:pt x="2956917" y="1618952"/>
                </a:cubicBezTo>
                <a:cubicBezTo>
                  <a:pt x="2954164" y="1632719"/>
                  <a:pt x="2945941" y="1639676"/>
                  <a:pt x="2932249" y="1639825"/>
                </a:cubicBezTo>
                <a:lnTo>
                  <a:pt x="2916957" y="1639825"/>
                </a:lnTo>
                <a:cubicBezTo>
                  <a:pt x="2901479" y="1640048"/>
                  <a:pt x="2893852" y="1632644"/>
                  <a:pt x="2894075" y="1617612"/>
                </a:cubicBezTo>
                <a:close/>
                <a:moveTo>
                  <a:pt x="3495489" y="1432433"/>
                </a:moveTo>
                <a:lnTo>
                  <a:pt x="3506875" y="1432433"/>
                </a:lnTo>
                <a:lnTo>
                  <a:pt x="3506875" y="1474737"/>
                </a:lnTo>
                <a:lnTo>
                  <a:pt x="3545049" y="1474737"/>
                </a:lnTo>
                <a:lnTo>
                  <a:pt x="3545049" y="1485230"/>
                </a:lnTo>
                <a:lnTo>
                  <a:pt x="3506875" y="1485230"/>
                </a:lnTo>
                <a:lnTo>
                  <a:pt x="3506875" y="1534343"/>
                </a:lnTo>
                <a:cubicBezTo>
                  <a:pt x="3525329" y="1531218"/>
                  <a:pt x="3538463" y="1528948"/>
                  <a:pt x="3546277" y="1527534"/>
                </a:cubicBezTo>
                <a:cubicBezTo>
                  <a:pt x="3546277" y="1530139"/>
                  <a:pt x="3546277" y="1532222"/>
                  <a:pt x="3546277" y="1533785"/>
                </a:cubicBezTo>
                <a:cubicBezTo>
                  <a:pt x="3546351" y="1535571"/>
                  <a:pt x="3546425" y="1537283"/>
                  <a:pt x="3546500" y="1538920"/>
                </a:cubicBezTo>
                <a:cubicBezTo>
                  <a:pt x="3513758" y="1543905"/>
                  <a:pt x="3476253" y="1550305"/>
                  <a:pt x="3433986" y="1558118"/>
                </a:cubicBezTo>
                <a:lnTo>
                  <a:pt x="3431530" y="1545840"/>
                </a:lnTo>
                <a:cubicBezTo>
                  <a:pt x="3433837" y="1545542"/>
                  <a:pt x="3437707" y="1544984"/>
                  <a:pt x="3443139" y="1544166"/>
                </a:cubicBezTo>
                <a:cubicBezTo>
                  <a:pt x="3447009" y="1543570"/>
                  <a:pt x="3449985" y="1543124"/>
                  <a:pt x="3452069" y="1542826"/>
                </a:cubicBezTo>
                <a:lnTo>
                  <a:pt x="3452069" y="1455092"/>
                </a:lnTo>
                <a:lnTo>
                  <a:pt x="3463231" y="1455092"/>
                </a:lnTo>
                <a:lnTo>
                  <a:pt x="3463231" y="1541264"/>
                </a:lnTo>
                <a:cubicBezTo>
                  <a:pt x="3466579" y="1540743"/>
                  <a:pt x="3471751" y="1539924"/>
                  <a:pt x="3478746" y="1538808"/>
                </a:cubicBezTo>
                <a:cubicBezTo>
                  <a:pt x="3486187" y="1537692"/>
                  <a:pt x="3491769" y="1536836"/>
                  <a:pt x="3495489" y="1536241"/>
                </a:cubicBezTo>
                <a:close/>
                <a:moveTo>
                  <a:pt x="4675771" y="1431763"/>
                </a:moveTo>
                <a:lnTo>
                  <a:pt x="4688831" y="1431763"/>
                </a:lnTo>
                <a:cubicBezTo>
                  <a:pt x="4688831" y="1447837"/>
                  <a:pt x="4688421" y="1468189"/>
                  <a:pt x="4687603" y="1492820"/>
                </a:cubicBezTo>
                <a:lnTo>
                  <a:pt x="4786163" y="1492820"/>
                </a:lnTo>
                <a:lnTo>
                  <a:pt x="4786163" y="1505098"/>
                </a:lnTo>
                <a:lnTo>
                  <a:pt x="4687825" y="1505098"/>
                </a:lnTo>
                <a:cubicBezTo>
                  <a:pt x="4696532" y="1562918"/>
                  <a:pt x="4729981" y="1604292"/>
                  <a:pt x="4788173" y="1629221"/>
                </a:cubicBezTo>
                <a:cubicBezTo>
                  <a:pt x="4783411" y="1635249"/>
                  <a:pt x="4780471" y="1639304"/>
                  <a:pt x="4779355" y="1641388"/>
                </a:cubicBezTo>
                <a:cubicBezTo>
                  <a:pt x="4723247" y="1614375"/>
                  <a:pt x="4690616" y="1575569"/>
                  <a:pt x="4681463" y="1524967"/>
                </a:cubicBezTo>
                <a:cubicBezTo>
                  <a:pt x="4674394" y="1575494"/>
                  <a:pt x="4642247" y="1615529"/>
                  <a:pt x="4585023" y="1645071"/>
                </a:cubicBezTo>
                <a:cubicBezTo>
                  <a:pt x="4580409" y="1639565"/>
                  <a:pt x="4577209" y="1635807"/>
                  <a:pt x="4575423" y="1633798"/>
                </a:cubicBezTo>
                <a:cubicBezTo>
                  <a:pt x="4636963" y="1603288"/>
                  <a:pt x="4669557" y="1560388"/>
                  <a:pt x="4673203" y="1505098"/>
                </a:cubicBezTo>
                <a:lnTo>
                  <a:pt x="4576316" y="1505098"/>
                </a:lnTo>
                <a:lnTo>
                  <a:pt x="4576316" y="1492820"/>
                </a:lnTo>
                <a:lnTo>
                  <a:pt x="4674208" y="1492820"/>
                </a:lnTo>
                <a:cubicBezTo>
                  <a:pt x="4674803" y="1484932"/>
                  <a:pt x="4675213" y="1476337"/>
                  <a:pt x="4675436" y="1467036"/>
                </a:cubicBezTo>
                <a:cubicBezTo>
                  <a:pt x="4675585" y="1462496"/>
                  <a:pt x="4675659" y="1457548"/>
                  <a:pt x="4675659" y="1452190"/>
                </a:cubicBezTo>
                <a:cubicBezTo>
                  <a:pt x="4675733" y="1447502"/>
                  <a:pt x="4675771" y="1440693"/>
                  <a:pt x="4675771" y="1431763"/>
                </a:cubicBezTo>
                <a:close/>
                <a:moveTo>
                  <a:pt x="3560453" y="1431763"/>
                </a:moveTo>
                <a:lnTo>
                  <a:pt x="3571838" y="1431763"/>
                </a:lnTo>
                <a:lnTo>
                  <a:pt x="3571838" y="1488690"/>
                </a:lnTo>
                <a:cubicBezTo>
                  <a:pt x="3591707" y="1479091"/>
                  <a:pt x="3610682" y="1467333"/>
                  <a:pt x="3628765" y="1453418"/>
                </a:cubicBezTo>
                <a:lnTo>
                  <a:pt x="3636132" y="1462348"/>
                </a:lnTo>
                <a:cubicBezTo>
                  <a:pt x="3615891" y="1476709"/>
                  <a:pt x="3594460" y="1489285"/>
                  <a:pt x="3571838" y="1500075"/>
                </a:cubicBezTo>
                <a:lnTo>
                  <a:pt x="3571838" y="1525748"/>
                </a:lnTo>
                <a:cubicBezTo>
                  <a:pt x="3571763" y="1532148"/>
                  <a:pt x="3573066" y="1536464"/>
                  <a:pt x="3575745" y="1538696"/>
                </a:cubicBezTo>
                <a:cubicBezTo>
                  <a:pt x="3578349" y="1541078"/>
                  <a:pt x="3583298" y="1542231"/>
                  <a:pt x="3590590" y="1542157"/>
                </a:cubicBezTo>
                <a:lnTo>
                  <a:pt x="3610905" y="1542157"/>
                </a:lnTo>
                <a:cubicBezTo>
                  <a:pt x="3623184" y="1542752"/>
                  <a:pt x="3629881" y="1538175"/>
                  <a:pt x="3630997" y="1528427"/>
                </a:cubicBezTo>
                <a:cubicBezTo>
                  <a:pt x="3632262" y="1522102"/>
                  <a:pt x="3633416" y="1513656"/>
                  <a:pt x="3634457" y="1503089"/>
                </a:cubicBezTo>
                <a:cubicBezTo>
                  <a:pt x="3637434" y="1504205"/>
                  <a:pt x="3640931" y="1505359"/>
                  <a:pt x="3644950" y="1506550"/>
                </a:cubicBezTo>
                <a:cubicBezTo>
                  <a:pt x="3643759" y="1516149"/>
                  <a:pt x="3642420" y="1524967"/>
                  <a:pt x="3640931" y="1533004"/>
                </a:cubicBezTo>
                <a:cubicBezTo>
                  <a:pt x="3638401" y="1546249"/>
                  <a:pt x="3629100" y="1552798"/>
                  <a:pt x="3613026" y="1552649"/>
                </a:cubicBezTo>
                <a:lnTo>
                  <a:pt x="3586014" y="1552649"/>
                </a:lnTo>
                <a:cubicBezTo>
                  <a:pt x="3576489" y="1552723"/>
                  <a:pt x="3569866" y="1550789"/>
                  <a:pt x="3566145" y="1546845"/>
                </a:cubicBezTo>
                <a:cubicBezTo>
                  <a:pt x="3562276" y="1543124"/>
                  <a:pt x="3560378" y="1536464"/>
                  <a:pt x="3560453" y="1526865"/>
                </a:cubicBezTo>
                <a:close/>
                <a:moveTo>
                  <a:pt x="1185714" y="1431763"/>
                </a:moveTo>
                <a:lnTo>
                  <a:pt x="1196876" y="1431763"/>
                </a:lnTo>
                <a:lnTo>
                  <a:pt x="1196876" y="1466478"/>
                </a:lnTo>
                <a:lnTo>
                  <a:pt x="1230474" y="1466478"/>
                </a:lnTo>
                <a:lnTo>
                  <a:pt x="1230474" y="1476747"/>
                </a:lnTo>
                <a:lnTo>
                  <a:pt x="1196876" y="1476747"/>
                </a:lnTo>
                <a:lnTo>
                  <a:pt x="1196876" y="1501750"/>
                </a:lnTo>
                <a:lnTo>
                  <a:pt x="1203127" y="1495722"/>
                </a:lnTo>
                <a:cubicBezTo>
                  <a:pt x="1212280" y="1502792"/>
                  <a:pt x="1221173" y="1510345"/>
                  <a:pt x="1229805" y="1518381"/>
                </a:cubicBezTo>
                <a:lnTo>
                  <a:pt x="1221879" y="1526418"/>
                </a:lnTo>
                <a:cubicBezTo>
                  <a:pt x="1214364" y="1519051"/>
                  <a:pt x="1206029" y="1511498"/>
                  <a:pt x="1196876" y="1503759"/>
                </a:cubicBezTo>
                <a:lnTo>
                  <a:pt x="1196876" y="1564592"/>
                </a:lnTo>
                <a:lnTo>
                  <a:pt x="1185714" y="1564592"/>
                </a:lnTo>
                <a:lnTo>
                  <a:pt x="1185714" y="1494829"/>
                </a:lnTo>
                <a:cubicBezTo>
                  <a:pt x="1177529" y="1515144"/>
                  <a:pt x="1166106" y="1533599"/>
                  <a:pt x="1151447" y="1550193"/>
                </a:cubicBezTo>
                <a:cubicBezTo>
                  <a:pt x="1149065" y="1546175"/>
                  <a:pt x="1146758" y="1542752"/>
                  <a:pt x="1144526" y="1539924"/>
                </a:cubicBezTo>
                <a:cubicBezTo>
                  <a:pt x="1161418" y="1521990"/>
                  <a:pt x="1174924" y="1500931"/>
                  <a:pt x="1185044" y="1476747"/>
                </a:cubicBezTo>
                <a:lnTo>
                  <a:pt x="1148879" y="1476747"/>
                </a:lnTo>
                <a:lnTo>
                  <a:pt x="1148879" y="1466478"/>
                </a:lnTo>
                <a:lnTo>
                  <a:pt x="1185714" y="1466478"/>
                </a:lnTo>
                <a:close/>
                <a:moveTo>
                  <a:pt x="331255" y="1431763"/>
                </a:moveTo>
                <a:lnTo>
                  <a:pt x="344426" y="1431763"/>
                </a:lnTo>
                <a:lnTo>
                  <a:pt x="344426" y="1514921"/>
                </a:lnTo>
                <a:lnTo>
                  <a:pt x="444327" y="1514921"/>
                </a:lnTo>
                <a:lnTo>
                  <a:pt x="444327" y="1527758"/>
                </a:lnTo>
                <a:lnTo>
                  <a:pt x="344426" y="1527758"/>
                </a:lnTo>
                <a:lnTo>
                  <a:pt x="344426" y="1646187"/>
                </a:lnTo>
                <a:lnTo>
                  <a:pt x="331255" y="1646187"/>
                </a:lnTo>
                <a:lnTo>
                  <a:pt x="331255" y="1527758"/>
                </a:lnTo>
                <a:lnTo>
                  <a:pt x="231354" y="1527758"/>
                </a:lnTo>
                <a:lnTo>
                  <a:pt x="231354" y="1514921"/>
                </a:lnTo>
                <a:lnTo>
                  <a:pt x="331255" y="1514921"/>
                </a:lnTo>
                <a:close/>
                <a:moveTo>
                  <a:pt x="4249378" y="1431540"/>
                </a:moveTo>
                <a:lnTo>
                  <a:pt x="4261545" y="1434666"/>
                </a:lnTo>
                <a:cubicBezTo>
                  <a:pt x="4257527" y="1446497"/>
                  <a:pt x="4253397" y="1457473"/>
                  <a:pt x="4249155" y="1467594"/>
                </a:cubicBezTo>
                <a:lnTo>
                  <a:pt x="4323048" y="1467594"/>
                </a:lnTo>
                <a:cubicBezTo>
                  <a:pt x="4322155" y="1519684"/>
                  <a:pt x="4320779" y="1565039"/>
                  <a:pt x="4318918" y="1603660"/>
                </a:cubicBezTo>
                <a:cubicBezTo>
                  <a:pt x="4318918" y="1628663"/>
                  <a:pt x="4306193" y="1641090"/>
                  <a:pt x="4280743" y="1640941"/>
                </a:cubicBezTo>
                <a:cubicBezTo>
                  <a:pt x="4276205" y="1641090"/>
                  <a:pt x="4271144" y="1641202"/>
                  <a:pt x="4265563" y="1641276"/>
                </a:cubicBezTo>
                <a:cubicBezTo>
                  <a:pt x="4262884" y="1641351"/>
                  <a:pt x="4259945" y="1641388"/>
                  <a:pt x="4256745" y="1641388"/>
                </a:cubicBezTo>
                <a:cubicBezTo>
                  <a:pt x="4253917" y="1641388"/>
                  <a:pt x="4250011" y="1641388"/>
                  <a:pt x="4245025" y="1641388"/>
                </a:cubicBezTo>
                <a:cubicBezTo>
                  <a:pt x="4244281" y="1637072"/>
                  <a:pt x="4243313" y="1632867"/>
                  <a:pt x="4242123" y="1628775"/>
                </a:cubicBezTo>
                <a:cubicBezTo>
                  <a:pt x="4253805" y="1629221"/>
                  <a:pt x="4265973" y="1629444"/>
                  <a:pt x="4278623" y="1629444"/>
                </a:cubicBezTo>
                <a:cubicBezTo>
                  <a:pt x="4297449" y="1630412"/>
                  <a:pt x="4306900" y="1621370"/>
                  <a:pt x="4306975" y="1602320"/>
                </a:cubicBezTo>
                <a:cubicBezTo>
                  <a:pt x="4308314" y="1578285"/>
                  <a:pt x="4309542" y="1537208"/>
                  <a:pt x="4310658" y="1479091"/>
                </a:cubicBezTo>
                <a:lnTo>
                  <a:pt x="4244355" y="1479091"/>
                </a:lnTo>
                <a:cubicBezTo>
                  <a:pt x="4238253" y="1493676"/>
                  <a:pt x="4232003" y="1506252"/>
                  <a:pt x="4225603" y="1516819"/>
                </a:cubicBezTo>
                <a:cubicBezTo>
                  <a:pt x="4223073" y="1514809"/>
                  <a:pt x="4219575" y="1512577"/>
                  <a:pt x="4215111" y="1510121"/>
                </a:cubicBezTo>
                <a:cubicBezTo>
                  <a:pt x="4228728" y="1488169"/>
                  <a:pt x="4240151" y="1461975"/>
                  <a:pt x="4249378" y="1431540"/>
                </a:cubicBezTo>
                <a:close/>
                <a:moveTo>
                  <a:pt x="4158853" y="1431540"/>
                </a:moveTo>
                <a:lnTo>
                  <a:pt x="4171243" y="1434219"/>
                </a:lnTo>
                <a:cubicBezTo>
                  <a:pt x="4170351" y="1436898"/>
                  <a:pt x="4168825" y="1441586"/>
                  <a:pt x="4166667" y="1448283"/>
                </a:cubicBezTo>
                <a:cubicBezTo>
                  <a:pt x="4163765" y="1457436"/>
                  <a:pt x="4161644" y="1464022"/>
                  <a:pt x="4160305" y="1468040"/>
                </a:cubicBezTo>
                <a:lnTo>
                  <a:pt x="4205734" y="1468040"/>
                </a:lnTo>
                <a:lnTo>
                  <a:pt x="4205734" y="1641388"/>
                </a:lnTo>
                <a:lnTo>
                  <a:pt x="4193903" y="1641388"/>
                </a:lnTo>
                <a:lnTo>
                  <a:pt x="4193903" y="1623082"/>
                </a:lnTo>
                <a:lnTo>
                  <a:pt x="4136975" y="1623082"/>
                </a:lnTo>
                <a:lnTo>
                  <a:pt x="4136975" y="1642950"/>
                </a:lnTo>
                <a:lnTo>
                  <a:pt x="4125032" y="1642950"/>
                </a:lnTo>
                <a:lnTo>
                  <a:pt x="4125032" y="1468040"/>
                </a:lnTo>
                <a:lnTo>
                  <a:pt x="4148361" y="1468040"/>
                </a:lnTo>
                <a:cubicBezTo>
                  <a:pt x="4152751" y="1454199"/>
                  <a:pt x="4156249" y="1442033"/>
                  <a:pt x="4158853" y="1431540"/>
                </a:cubicBezTo>
                <a:close/>
                <a:moveTo>
                  <a:pt x="2092077" y="1431540"/>
                </a:moveTo>
                <a:lnTo>
                  <a:pt x="2104690" y="1432880"/>
                </a:lnTo>
                <a:cubicBezTo>
                  <a:pt x="2101491" y="1453120"/>
                  <a:pt x="2098886" y="1468301"/>
                  <a:pt x="2096877" y="1478421"/>
                </a:cubicBezTo>
                <a:lnTo>
                  <a:pt x="2139182" y="1478421"/>
                </a:lnTo>
                <a:lnTo>
                  <a:pt x="2139182" y="1489806"/>
                </a:lnTo>
                <a:cubicBezTo>
                  <a:pt x="2135461" y="1531701"/>
                  <a:pt x="2128094" y="1562807"/>
                  <a:pt x="2117081" y="1583122"/>
                </a:cubicBezTo>
                <a:cubicBezTo>
                  <a:pt x="2129731" y="1593316"/>
                  <a:pt x="2140447" y="1602060"/>
                  <a:pt x="2149227" y="1609353"/>
                </a:cubicBezTo>
                <a:lnTo>
                  <a:pt x="2140075" y="1619175"/>
                </a:lnTo>
                <a:cubicBezTo>
                  <a:pt x="2139033" y="1618357"/>
                  <a:pt x="2137358" y="1616943"/>
                  <a:pt x="2135052" y="1614934"/>
                </a:cubicBezTo>
                <a:cubicBezTo>
                  <a:pt x="2125303" y="1606450"/>
                  <a:pt x="2117155" y="1599418"/>
                  <a:pt x="2110607" y="1593837"/>
                </a:cubicBezTo>
                <a:cubicBezTo>
                  <a:pt x="2100709" y="1610134"/>
                  <a:pt x="2086236" y="1626058"/>
                  <a:pt x="2067186" y="1641611"/>
                </a:cubicBezTo>
                <a:cubicBezTo>
                  <a:pt x="2064433" y="1637890"/>
                  <a:pt x="2061381" y="1634616"/>
                  <a:pt x="2058033" y="1631788"/>
                </a:cubicBezTo>
                <a:cubicBezTo>
                  <a:pt x="2077008" y="1617650"/>
                  <a:pt x="2091556" y="1602469"/>
                  <a:pt x="2101677" y="1586247"/>
                </a:cubicBezTo>
                <a:cubicBezTo>
                  <a:pt x="2092896" y="1578731"/>
                  <a:pt x="2081697" y="1569429"/>
                  <a:pt x="2068079" y="1558342"/>
                </a:cubicBezTo>
                <a:cubicBezTo>
                  <a:pt x="2073586" y="1537506"/>
                  <a:pt x="2078534" y="1514661"/>
                  <a:pt x="2082925" y="1489806"/>
                </a:cubicBezTo>
                <a:lnTo>
                  <a:pt x="2061493" y="1489806"/>
                </a:lnTo>
                <a:lnTo>
                  <a:pt x="2061493" y="1478421"/>
                </a:lnTo>
                <a:lnTo>
                  <a:pt x="2085045" y="1478421"/>
                </a:lnTo>
                <a:cubicBezTo>
                  <a:pt x="2087650" y="1462943"/>
                  <a:pt x="2089994" y="1447316"/>
                  <a:pt x="2092077" y="1431540"/>
                </a:cubicBezTo>
                <a:close/>
                <a:moveTo>
                  <a:pt x="1636552" y="1431540"/>
                </a:moveTo>
                <a:lnTo>
                  <a:pt x="1648384" y="1431540"/>
                </a:lnTo>
                <a:lnTo>
                  <a:pt x="1648384" y="1477640"/>
                </a:lnTo>
                <a:lnTo>
                  <a:pt x="1674726" y="1477640"/>
                </a:lnTo>
                <a:lnTo>
                  <a:pt x="1674726" y="1488690"/>
                </a:lnTo>
                <a:lnTo>
                  <a:pt x="1648384" y="1488690"/>
                </a:lnTo>
                <a:lnTo>
                  <a:pt x="1648384" y="1525525"/>
                </a:lnTo>
                <a:lnTo>
                  <a:pt x="1655081" y="1519944"/>
                </a:lnTo>
                <a:cubicBezTo>
                  <a:pt x="1664829" y="1529543"/>
                  <a:pt x="1673870" y="1538920"/>
                  <a:pt x="1682205" y="1548073"/>
                </a:cubicBezTo>
                <a:lnTo>
                  <a:pt x="1673275" y="1555886"/>
                </a:lnTo>
                <a:cubicBezTo>
                  <a:pt x="1665759" y="1546733"/>
                  <a:pt x="1657462" y="1537283"/>
                  <a:pt x="1648384" y="1527534"/>
                </a:cubicBezTo>
                <a:lnTo>
                  <a:pt x="1648384" y="1645964"/>
                </a:lnTo>
                <a:lnTo>
                  <a:pt x="1636552" y="1645964"/>
                </a:lnTo>
                <a:lnTo>
                  <a:pt x="1636552" y="1513135"/>
                </a:lnTo>
                <a:cubicBezTo>
                  <a:pt x="1629855" y="1538362"/>
                  <a:pt x="1619623" y="1561690"/>
                  <a:pt x="1605856" y="1583122"/>
                </a:cubicBezTo>
                <a:cubicBezTo>
                  <a:pt x="1603847" y="1578359"/>
                  <a:pt x="1601577" y="1573931"/>
                  <a:pt x="1599047" y="1569839"/>
                </a:cubicBezTo>
                <a:cubicBezTo>
                  <a:pt x="1615195" y="1547589"/>
                  <a:pt x="1627473" y="1520539"/>
                  <a:pt x="1635882" y="1488690"/>
                </a:cubicBezTo>
                <a:lnTo>
                  <a:pt x="1604516" y="1488690"/>
                </a:lnTo>
                <a:lnTo>
                  <a:pt x="1604516" y="1477640"/>
                </a:lnTo>
                <a:lnTo>
                  <a:pt x="1636552" y="1477640"/>
                </a:lnTo>
                <a:close/>
                <a:moveTo>
                  <a:pt x="3924561" y="1431317"/>
                </a:moveTo>
                <a:lnTo>
                  <a:pt x="3935276" y="1431317"/>
                </a:lnTo>
                <a:lnTo>
                  <a:pt x="3935276" y="1464022"/>
                </a:lnTo>
                <a:lnTo>
                  <a:pt x="3960279" y="1464022"/>
                </a:lnTo>
                <a:lnTo>
                  <a:pt x="3960279" y="1474068"/>
                </a:lnTo>
                <a:lnTo>
                  <a:pt x="3935276" y="1474068"/>
                </a:lnTo>
                <a:lnTo>
                  <a:pt x="3935276" y="1510121"/>
                </a:lnTo>
                <a:lnTo>
                  <a:pt x="3966195" y="1510121"/>
                </a:lnTo>
                <a:lnTo>
                  <a:pt x="3966195" y="1520167"/>
                </a:lnTo>
                <a:lnTo>
                  <a:pt x="3941973" y="1520167"/>
                </a:lnTo>
                <a:lnTo>
                  <a:pt x="3941973" y="1556109"/>
                </a:lnTo>
                <a:lnTo>
                  <a:pt x="3963628" y="1556109"/>
                </a:lnTo>
                <a:lnTo>
                  <a:pt x="3963628" y="1565932"/>
                </a:lnTo>
                <a:lnTo>
                  <a:pt x="3941973" y="1565932"/>
                </a:lnTo>
                <a:lnTo>
                  <a:pt x="3941973" y="1614822"/>
                </a:lnTo>
                <a:cubicBezTo>
                  <a:pt x="3954177" y="1623528"/>
                  <a:pt x="3973599" y="1627733"/>
                  <a:pt x="4000240" y="1627435"/>
                </a:cubicBezTo>
                <a:cubicBezTo>
                  <a:pt x="4003812" y="1627435"/>
                  <a:pt x="4009765" y="1627435"/>
                  <a:pt x="4018099" y="1627435"/>
                </a:cubicBezTo>
                <a:cubicBezTo>
                  <a:pt x="4060143" y="1627510"/>
                  <a:pt x="4088569" y="1627361"/>
                  <a:pt x="4103377" y="1626989"/>
                </a:cubicBezTo>
                <a:cubicBezTo>
                  <a:pt x="4101071" y="1631379"/>
                  <a:pt x="4099619" y="1635323"/>
                  <a:pt x="4099025" y="1638820"/>
                </a:cubicBezTo>
                <a:cubicBezTo>
                  <a:pt x="4095676" y="1638820"/>
                  <a:pt x="4089351" y="1638820"/>
                  <a:pt x="4080049" y="1638820"/>
                </a:cubicBezTo>
                <a:cubicBezTo>
                  <a:pt x="4036963" y="1639044"/>
                  <a:pt x="4008983" y="1638895"/>
                  <a:pt x="3996110" y="1638374"/>
                </a:cubicBezTo>
                <a:cubicBezTo>
                  <a:pt x="3952727" y="1638746"/>
                  <a:pt x="3924300" y="1624049"/>
                  <a:pt x="3910831" y="1594284"/>
                </a:cubicBezTo>
                <a:cubicBezTo>
                  <a:pt x="3908525" y="1610506"/>
                  <a:pt x="3902832" y="1627026"/>
                  <a:pt x="3893753" y="1643843"/>
                </a:cubicBezTo>
                <a:cubicBezTo>
                  <a:pt x="3889958" y="1640495"/>
                  <a:pt x="3886981" y="1638076"/>
                  <a:pt x="3884823" y="1636588"/>
                </a:cubicBezTo>
                <a:cubicBezTo>
                  <a:pt x="3892488" y="1622301"/>
                  <a:pt x="3897511" y="1608720"/>
                  <a:pt x="3899893" y="1595846"/>
                </a:cubicBezTo>
                <a:cubicBezTo>
                  <a:pt x="3902423" y="1583494"/>
                  <a:pt x="3903650" y="1564853"/>
                  <a:pt x="3903576" y="1539924"/>
                </a:cubicBezTo>
                <a:lnTo>
                  <a:pt x="3914068" y="1539924"/>
                </a:lnTo>
                <a:cubicBezTo>
                  <a:pt x="3914068" y="1555477"/>
                  <a:pt x="3913696" y="1567495"/>
                  <a:pt x="3912952" y="1575978"/>
                </a:cubicBezTo>
                <a:cubicBezTo>
                  <a:pt x="3918905" y="1588628"/>
                  <a:pt x="3925007" y="1598376"/>
                  <a:pt x="3931258" y="1605223"/>
                </a:cubicBezTo>
                <a:lnTo>
                  <a:pt x="3931258" y="1520167"/>
                </a:lnTo>
                <a:lnTo>
                  <a:pt x="3891186" y="1520167"/>
                </a:lnTo>
                <a:lnTo>
                  <a:pt x="3891186" y="1510121"/>
                </a:lnTo>
                <a:lnTo>
                  <a:pt x="3924561" y="1510121"/>
                </a:lnTo>
                <a:lnTo>
                  <a:pt x="3924561" y="1474068"/>
                </a:lnTo>
                <a:lnTo>
                  <a:pt x="3896209" y="1474068"/>
                </a:lnTo>
                <a:lnTo>
                  <a:pt x="3896209" y="1464022"/>
                </a:lnTo>
                <a:lnTo>
                  <a:pt x="3924561" y="1464022"/>
                </a:lnTo>
                <a:close/>
                <a:moveTo>
                  <a:pt x="1932794" y="1431317"/>
                </a:moveTo>
                <a:lnTo>
                  <a:pt x="1945631" y="1431317"/>
                </a:lnTo>
                <a:lnTo>
                  <a:pt x="1945631" y="1489137"/>
                </a:lnTo>
                <a:lnTo>
                  <a:pt x="2023542" y="1469715"/>
                </a:lnTo>
                <a:cubicBezTo>
                  <a:pt x="2023021" y="1495759"/>
                  <a:pt x="2021942" y="1519758"/>
                  <a:pt x="2020305" y="1541710"/>
                </a:cubicBezTo>
                <a:cubicBezTo>
                  <a:pt x="2019784" y="1564183"/>
                  <a:pt x="2009292" y="1575085"/>
                  <a:pt x="1988828" y="1574415"/>
                </a:cubicBezTo>
                <a:cubicBezTo>
                  <a:pt x="1985851" y="1574490"/>
                  <a:pt x="1982540" y="1574564"/>
                  <a:pt x="1978894" y="1574638"/>
                </a:cubicBezTo>
                <a:cubicBezTo>
                  <a:pt x="1977108" y="1574638"/>
                  <a:pt x="1975173" y="1574638"/>
                  <a:pt x="1973089" y="1574638"/>
                </a:cubicBezTo>
                <a:cubicBezTo>
                  <a:pt x="1971303" y="1574638"/>
                  <a:pt x="1968848" y="1574638"/>
                  <a:pt x="1965722" y="1574638"/>
                </a:cubicBezTo>
                <a:cubicBezTo>
                  <a:pt x="1965127" y="1569950"/>
                  <a:pt x="1964271" y="1565374"/>
                  <a:pt x="1963155" y="1560909"/>
                </a:cubicBezTo>
                <a:cubicBezTo>
                  <a:pt x="1970522" y="1561355"/>
                  <a:pt x="1978522" y="1561579"/>
                  <a:pt x="1987154" y="1561579"/>
                </a:cubicBezTo>
                <a:cubicBezTo>
                  <a:pt x="2000548" y="1562620"/>
                  <a:pt x="2007506" y="1555551"/>
                  <a:pt x="2008027" y="1540371"/>
                </a:cubicBezTo>
                <a:cubicBezTo>
                  <a:pt x="2009515" y="1522065"/>
                  <a:pt x="2010408" y="1503461"/>
                  <a:pt x="2010706" y="1484560"/>
                </a:cubicBezTo>
                <a:lnTo>
                  <a:pt x="1945631" y="1501192"/>
                </a:lnTo>
                <a:lnTo>
                  <a:pt x="1945631" y="1597297"/>
                </a:lnTo>
                <a:lnTo>
                  <a:pt x="1932794" y="1597297"/>
                </a:lnTo>
                <a:lnTo>
                  <a:pt x="1932794" y="1504429"/>
                </a:lnTo>
                <a:lnTo>
                  <a:pt x="1874751" y="1519051"/>
                </a:lnTo>
                <a:lnTo>
                  <a:pt x="1874751" y="1602767"/>
                </a:lnTo>
                <a:cubicBezTo>
                  <a:pt x="1874082" y="1618319"/>
                  <a:pt x="1881783" y="1625761"/>
                  <a:pt x="1897857" y="1625091"/>
                </a:cubicBezTo>
                <a:lnTo>
                  <a:pt x="1999767" y="1625091"/>
                </a:lnTo>
                <a:cubicBezTo>
                  <a:pt x="2017998" y="1625835"/>
                  <a:pt x="2027746" y="1619845"/>
                  <a:pt x="2029012" y="1607120"/>
                </a:cubicBezTo>
                <a:cubicBezTo>
                  <a:pt x="2030872" y="1597297"/>
                  <a:pt x="2032249" y="1586842"/>
                  <a:pt x="2033142" y="1575755"/>
                </a:cubicBezTo>
                <a:cubicBezTo>
                  <a:pt x="2038425" y="1577615"/>
                  <a:pt x="2042927" y="1579066"/>
                  <a:pt x="2046648" y="1580108"/>
                </a:cubicBezTo>
                <a:cubicBezTo>
                  <a:pt x="2045085" y="1591940"/>
                  <a:pt x="2043262" y="1602841"/>
                  <a:pt x="2041178" y="1612813"/>
                </a:cubicBezTo>
                <a:cubicBezTo>
                  <a:pt x="2038425" y="1629854"/>
                  <a:pt x="2025626" y="1638002"/>
                  <a:pt x="2002780" y="1637258"/>
                </a:cubicBezTo>
                <a:lnTo>
                  <a:pt x="1894173" y="1637258"/>
                </a:lnTo>
                <a:cubicBezTo>
                  <a:pt x="1871849" y="1638151"/>
                  <a:pt x="1861171" y="1627956"/>
                  <a:pt x="1862138" y="1606674"/>
                </a:cubicBezTo>
                <a:lnTo>
                  <a:pt x="1862138" y="1522288"/>
                </a:lnTo>
                <a:lnTo>
                  <a:pt x="1832000" y="1529767"/>
                </a:lnTo>
                <a:lnTo>
                  <a:pt x="1829880" y="1517935"/>
                </a:lnTo>
                <a:lnTo>
                  <a:pt x="1862138" y="1509898"/>
                </a:lnTo>
                <a:lnTo>
                  <a:pt x="1862138" y="1456878"/>
                </a:lnTo>
                <a:lnTo>
                  <a:pt x="1874751" y="1456878"/>
                </a:lnTo>
                <a:lnTo>
                  <a:pt x="1874751" y="1506996"/>
                </a:lnTo>
                <a:lnTo>
                  <a:pt x="1932794" y="1492374"/>
                </a:lnTo>
                <a:close/>
                <a:moveTo>
                  <a:pt x="5167907" y="1431094"/>
                </a:moveTo>
                <a:cubicBezTo>
                  <a:pt x="5183758" y="1470682"/>
                  <a:pt x="5209579" y="1500075"/>
                  <a:pt x="5245373" y="1519274"/>
                </a:cubicBezTo>
                <a:cubicBezTo>
                  <a:pt x="5241652" y="1523665"/>
                  <a:pt x="5238453" y="1527497"/>
                  <a:pt x="5235773" y="1530771"/>
                </a:cubicBezTo>
                <a:cubicBezTo>
                  <a:pt x="5199385" y="1507480"/>
                  <a:pt x="5172819" y="1475705"/>
                  <a:pt x="5156076" y="1435447"/>
                </a:cubicBezTo>
                <a:close/>
                <a:moveTo>
                  <a:pt x="2775645" y="1431094"/>
                </a:moveTo>
                <a:lnTo>
                  <a:pt x="2787477" y="1431094"/>
                </a:lnTo>
                <a:lnTo>
                  <a:pt x="2787477" y="1476747"/>
                </a:lnTo>
                <a:lnTo>
                  <a:pt x="2811029" y="1476747"/>
                </a:lnTo>
                <a:lnTo>
                  <a:pt x="2811029" y="1487797"/>
                </a:lnTo>
                <a:lnTo>
                  <a:pt x="2787477" y="1487797"/>
                </a:lnTo>
                <a:lnTo>
                  <a:pt x="2787477" y="1539143"/>
                </a:lnTo>
                <a:cubicBezTo>
                  <a:pt x="2790751" y="1538175"/>
                  <a:pt x="2795513" y="1536687"/>
                  <a:pt x="2801764" y="1534678"/>
                </a:cubicBezTo>
                <a:cubicBezTo>
                  <a:pt x="2806824" y="1533041"/>
                  <a:pt x="2810471" y="1531887"/>
                  <a:pt x="2812703" y="1531218"/>
                </a:cubicBezTo>
                <a:cubicBezTo>
                  <a:pt x="2813075" y="1535236"/>
                  <a:pt x="2813596" y="1539180"/>
                  <a:pt x="2814266" y="1543050"/>
                </a:cubicBezTo>
                <a:cubicBezTo>
                  <a:pt x="2811885" y="1543794"/>
                  <a:pt x="2808201" y="1544910"/>
                  <a:pt x="2803215" y="1546398"/>
                </a:cubicBezTo>
                <a:cubicBezTo>
                  <a:pt x="2796295" y="1548407"/>
                  <a:pt x="2791049" y="1549970"/>
                  <a:pt x="2787477" y="1551086"/>
                </a:cubicBezTo>
                <a:lnTo>
                  <a:pt x="2787477" y="1618952"/>
                </a:lnTo>
                <a:cubicBezTo>
                  <a:pt x="2788146" y="1635323"/>
                  <a:pt x="2780854" y="1643471"/>
                  <a:pt x="2765599" y="1643397"/>
                </a:cubicBezTo>
                <a:cubicBezTo>
                  <a:pt x="2761209" y="1643546"/>
                  <a:pt x="2755107" y="1643620"/>
                  <a:pt x="2747293" y="1643620"/>
                </a:cubicBezTo>
                <a:cubicBezTo>
                  <a:pt x="2746847" y="1639825"/>
                  <a:pt x="2746065" y="1635732"/>
                  <a:pt x="2744949" y="1631342"/>
                </a:cubicBezTo>
                <a:cubicBezTo>
                  <a:pt x="2752093" y="1631788"/>
                  <a:pt x="2758269" y="1632012"/>
                  <a:pt x="2763478" y="1632012"/>
                </a:cubicBezTo>
                <a:cubicBezTo>
                  <a:pt x="2771813" y="1632309"/>
                  <a:pt x="2775868" y="1627882"/>
                  <a:pt x="2775645" y="1618729"/>
                </a:cubicBezTo>
                <a:lnTo>
                  <a:pt x="2775645" y="1554993"/>
                </a:lnTo>
                <a:cubicBezTo>
                  <a:pt x="2771701" y="1556184"/>
                  <a:pt x="2765822" y="1558044"/>
                  <a:pt x="2758009" y="1560574"/>
                </a:cubicBezTo>
                <a:cubicBezTo>
                  <a:pt x="2752800" y="1562286"/>
                  <a:pt x="2748930" y="1563551"/>
                  <a:pt x="2746400" y="1564369"/>
                </a:cubicBezTo>
                <a:lnTo>
                  <a:pt x="2743833" y="1551756"/>
                </a:lnTo>
                <a:cubicBezTo>
                  <a:pt x="2753656" y="1549152"/>
                  <a:pt x="2764260" y="1546101"/>
                  <a:pt x="2775645" y="1542603"/>
                </a:cubicBezTo>
                <a:lnTo>
                  <a:pt x="2775645" y="1487797"/>
                </a:lnTo>
                <a:lnTo>
                  <a:pt x="2746177" y="1487797"/>
                </a:lnTo>
                <a:lnTo>
                  <a:pt x="2746177" y="1476747"/>
                </a:lnTo>
                <a:lnTo>
                  <a:pt x="2775645" y="1476747"/>
                </a:lnTo>
                <a:close/>
                <a:moveTo>
                  <a:pt x="2652638" y="1431094"/>
                </a:moveTo>
                <a:lnTo>
                  <a:pt x="2664247" y="1431094"/>
                </a:lnTo>
                <a:cubicBezTo>
                  <a:pt x="2664247" y="1452823"/>
                  <a:pt x="2663801" y="1473993"/>
                  <a:pt x="2662908" y="1494606"/>
                </a:cubicBezTo>
                <a:lnTo>
                  <a:pt x="2725527" y="1494606"/>
                </a:lnTo>
                <a:lnTo>
                  <a:pt x="2725527" y="1505322"/>
                </a:lnTo>
                <a:lnTo>
                  <a:pt x="2686236" y="1505322"/>
                </a:lnTo>
                <a:lnTo>
                  <a:pt x="2686236" y="1614822"/>
                </a:lnTo>
                <a:cubicBezTo>
                  <a:pt x="2685790" y="1624719"/>
                  <a:pt x="2689920" y="1629370"/>
                  <a:pt x="2698626" y="1628775"/>
                </a:cubicBezTo>
                <a:lnTo>
                  <a:pt x="2703649" y="1628775"/>
                </a:lnTo>
                <a:cubicBezTo>
                  <a:pt x="2712058" y="1629370"/>
                  <a:pt x="2716932" y="1624124"/>
                  <a:pt x="2718272" y="1613036"/>
                </a:cubicBezTo>
                <a:cubicBezTo>
                  <a:pt x="2719611" y="1604404"/>
                  <a:pt x="2720653" y="1594433"/>
                  <a:pt x="2721397" y="1583122"/>
                </a:cubicBezTo>
                <a:cubicBezTo>
                  <a:pt x="2725639" y="1585056"/>
                  <a:pt x="2729322" y="1586396"/>
                  <a:pt x="2732448" y="1587140"/>
                </a:cubicBezTo>
                <a:cubicBezTo>
                  <a:pt x="2731852" y="1596144"/>
                  <a:pt x="2730773" y="1605929"/>
                  <a:pt x="2729210" y="1616496"/>
                </a:cubicBezTo>
                <a:cubicBezTo>
                  <a:pt x="2727425" y="1632867"/>
                  <a:pt x="2719053" y="1640718"/>
                  <a:pt x="2704096" y="1640048"/>
                </a:cubicBezTo>
                <a:lnTo>
                  <a:pt x="2696506" y="1640048"/>
                </a:lnTo>
                <a:cubicBezTo>
                  <a:pt x="2681772" y="1640197"/>
                  <a:pt x="2674479" y="1632867"/>
                  <a:pt x="2674628" y="1618059"/>
                </a:cubicBezTo>
                <a:lnTo>
                  <a:pt x="2674628" y="1505322"/>
                </a:lnTo>
                <a:lnTo>
                  <a:pt x="2662238" y="1505322"/>
                </a:lnTo>
                <a:cubicBezTo>
                  <a:pt x="2660898" y="1565374"/>
                  <a:pt x="2644155" y="1612329"/>
                  <a:pt x="2612008" y="1646187"/>
                </a:cubicBezTo>
                <a:cubicBezTo>
                  <a:pt x="2610297" y="1644476"/>
                  <a:pt x="2606985" y="1641723"/>
                  <a:pt x="2602074" y="1637928"/>
                </a:cubicBezTo>
                <a:cubicBezTo>
                  <a:pt x="2633998" y="1606004"/>
                  <a:pt x="2650332" y="1561802"/>
                  <a:pt x="2651076" y="1505322"/>
                </a:cubicBezTo>
                <a:lnTo>
                  <a:pt x="2626073" y="1505322"/>
                </a:lnTo>
                <a:lnTo>
                  <a:pt x="2626073" y="1494606"/>
                </a:lnTo>
                <a:lnTo>
                  <a:pt x="2651522" y="1494606"/>
                </a:lnTo>
                <a:cubicBezTo>
                  <a:pt x="2652266" y="1473100"/>
                  <a:pt x="2652638" y="1451930"/>
                  <a:pt x="2652638" y="1431094"/>
                </a:cubicBezTo>
                <a:close/>
                <a:moveTo>
                  <a:pt x="1781659" y="1430870"/>
                </a:moveTo>
                <a:lnTo>
                  <a:pt x="1792933" y="1436563"/>
                </a:lnTo>
                <a:cubicBezTo>
                  <a:pt x="1788468" y="1442888"/>
                  <a:pt x="1781213" y="1452934"/>
                  <a:pt x="1771167" y="1466701"/>
                </a:cubicBezTo>
                <a:cubicBezTo>
                  <a:pt x="1768860" y="1469975"/>
                  <a:pt x="1767111" y="1472431"/>
                  <a:pt x="1765921" y="1474068"/>
                </a:cubicBezTo>
                <a:lnTo>
                  <a:pt x="1809565" y="1474068"/>
                </a:lnTo>
                <a:lnTo>
                  <a:pt x="1809565" y="1485230"/>
                </a:lnTo>
                <a:lnTo>
                  <a:pt x="1751745" y="1485230"/>
                </a:lnTo>
                <a:lnTo>
                  <a:pt x="1751745" y="1524744"/>
                </a:lnTo>
                <a:lnTo>
                  <a:pt x="1803202" y="1524744"/>
                </a:lnTo>
                <a:lnTo>
                  <a:pt x="1803202" y="1535794"/>
                </a:lnTo>
                <a:lnTo>
                  <a:pt x="1751745" y="1535794"/>
                </a:lnTo>
                <a:lnTo>
                  <a:pt x="1751745" y="1577317"/>
                </a:lnTo>
                <a:lnTo>
                  <a:pt x="1816708" y="1577317"/>
                </a:lnTo>
                <a:lnTo>
                  <a:pt x="1816708" y="1588591"/>
                </a:lnTo>
                <a:lnTo>
                  <a:pt x="1751745" y="1588591"/>
                </a:lnTo>
                <a:lnTo>
                  <a:pt x="1751745" y="1645964"/>
                </a:lnTo>
                <a:lnTo>
                  <a:pt x="1739578" y="1645964"/>
                </a:lnTo>
                <a:lnTo>
                  <a:pt x="1739578" y="1588591"/>
                </a:lnTo>
                <a:lnTo>
                  <a:pt x="1674503" y="1588591"/>
                </a:lnTo>
                <a:lnTo>
                  <a:pt x="1674503" y="1577317"/>
                </a:lnTo>
                <a:lnTo>
                  <a:pt x="1739578" y="1577317"/>
                </a:lnTo>
                <a:lnTo>
                  <a:pt x="1739578" y="1535794"/>
                </a:lnTo>
                <a:lnTo>
                  <a:pt x="1691581" y="1535794"/>
                </a:lnTo>
                <a:lnTo>
                  <a:pt x="1691581" y="1524744"/>
                </a:lnTo>
                <a:lnTo>
                  <a:pt x="1739578" y="1524744"/>
                </a:lnTo>
                <a:lnTo>
                  <a:pt x="1739578" y="1485230"/>
                </a:lnTo>
                <a:lnTo>
                  <a:pt x="1686335" y="1485230"/>
                </a:lnTo>
                <a:lnTo>
                  <a:pt x="1686335" y="1474068"/>
                </a:lnTo>
                <a:lnTo>
                  <a:pt x="1753084" y="1474068"/>
                </a:lnTo>
                <a:cubicBezTo>
                  <a:pt x="1764395" y="1457697"/>
                  <a:pt x="1773920" y="1443298"/>
                  <a:pt x="1781659" y="1430870"/>
                </a:cubicBezTo>
                <a:close/>
                <a:moveTo>
                  <a:pt x="1708101" y="1430870"/>
                </a:moveTo>
                <a:cubicBezTo>
                  <a:pt x="1716510" y="1440544"/>
                  <a:pt x="1724807" y="1450590"/>
                  <a:pt x="1732992" y="1461008"/>
                </a:cubicBezTo>
                <a:lnTo>
                  <a:pt x="1722500" y="1468375"/>
                </a:lnTo>
                <a:cubicBezTo>
                  <a:pt x="1714463" y="1456766"/>
                  <a:pt x="1706538" y="1446386"/>
                  <a:pt x="1698725" y="1437233"/>
                </a:cubicBezTo>
                <a:close/>
                <a:moveTo>
                  <a:pt x="3751995" y="1430424"/>
                </a:moveTo>
                <a:lnTo>
                  <a:pt x="3764273" y="1433549"/>
                </a:lnTo>
                <a:cubicBezTo>
                  <a:pt x="3758617" y="1445083"/>
                  <a:pt x="3753892" y="1454236"/>
                  <a:pt x="3750097" y="1461008"/>
                </a:cubicBezTo>
                <a:lnTo>
                  <a:pt x="3871317" y="1461008"/>
                </a:lnTo>
                <a:lnTo>
                  <a:pt x="3871317" y="1471947"/>
                </a:lnTo>
                <a:lnTo>
                  <a:pt x="3743735" y="1471947"/>
                </a:lnTo>
                <a:cubicBezTo>
                  <a:pt x="3737781" y="1482067"/>
                  <a:pt x="3731010" y="1492150"/>
                  <a:pt x="3723419" y="1502196"/>
                </a:cubicBezTo>
                <a:lnTo>
                  <a:pt x="3845198" y="1502196"/>
                </a:lnTo>
                <a:lnTo>
                  <a:pt x="3845198" y="1615715"/>
                </a:lnTo>
                <a:cubicBezTo>
                  <a:pt x="3845868" y="1632830"/>
                  <a:pt x="3837124" y="1641388"/>
                  <a:pt x="3818967" y="1641388"/>
                </a:cubicBezTo>
                <a:cubicBezTo>
                  <a:pt x="3810707" y="1641685"/>
                  <a:pt x="3800177" y="1641834"/>
                  <a:pt x="3787378" y="1641834"/>
                </a:cubicBezTo>
                <a:cubicBezTo>
                  <a:pt x="3786560" y="1636849"/>
                  <a:pt x="3785518" y="1632719"/>
                  <a:pt x="3784253" y="1629444"/>
                </a:cubicBezTo>
                <a:cubicBezTo>
                  <a:pt x="3793108" y="1629742"/>
                  <a:pt x="3803675" y="1629891"/>
                  <a:pt x="3815953" y="1629891"/>
                </a:cubicBezTo>
                <a:cubicBezTo>
                  <a:pt x="3822427" y="1629965"/>
                  <a:pt x="3826892" y="1628775"/>
                  <a:pt x="3829348" y="1626319"/>
                </a:cubicBezTo>
                <a:cubicBezTo>
                  <a:pt x="3831952" y="1624087"/>
                  <a:pt x="3833217" y="1619957"/>
                  <a:pt x="3833143" y="1613929"/>
                </a:cubicBezTo>
                <a:lnTo>
                  <a:pt x="3833143" y="1594060"/>
                </a:lnTo>
                <a:lnTo>
                  <a:pt x="3715829" y="1594060"/>
                </a:lnTo>
                <a:lnTo>
                  <a:pt x="3715829" y="1645964"/>
                </a:lnTo>
                <a:lnTo>
                  <a:pt x="3703774" y="1645964"/>
                </a:lnTo>
                <a:lnTo>
                  <a:pt x="3703774" y="1526418"/>
                </a:lnTo>
                <a:cubicBezTo>
                  <a:pt x="3693059" y="1538175"/>
                  <a:pt x="3680557" y="1550417"/>
                  <a:pt x="3666269" y="1563141"/>
                </a:cubicBezTo>
                <a:cubicBezTo>
                  <a:pt x="3663665" y="1559867"/>
                  <a:pt x="3660837" y="1556593"/>
                  <a:pt x="3657786" y="1553319"/>
                </a:cubicBezTo>
                <a:cubicBezTo>
                  <a:pt x="3687626" y="1528911"/>
                  <a:pt x="3711625" y="1501787"/>
                  <a:pt x="3729782" y="1471947"/>
                </a:cubicBezTo>
                <a:lnTo>
                  <a:pt x="3666269" y="1471947"/>
                </a:lnTo>
                <a:lnTo>
                  <a:pt x="3666269" y="1461008"/>
                </a:lnTo>
                <a:lnTo>
                  <a:pt x="3736256" y="1461008"/>
                </a:lnTo>
                <a:cubicBezTo>
                  <a:pt x="3742060" y="1450813"/>
                  <a:pt x="3747306" y="1440619"/>
                  <a:pt x="3751995" y="1430424"/>
                </a:cubicBezTo>
                <a:close/>
                <a:moveTo>
                  <a:pt x="1038709" y="1430424"/>
                </a:moveTo>
                <a:lnTo>
                  <a:pt x="1051322" y="1430424"/>
                </a:lnTo>
                <a:cubicBezTo>
                  <a:pt x="1051099" y="1454757"/>
                  <a:pt x="1051546" y="1477379"/>
                  <a:pt x="1052662" y="1498290"/>
                </a:cubicBezTo>
                <a:lnTo>
                  <a:pt x="1132471" y="1498290"/>
                </a:lnTo>
                <a:lnTo>
                  <a:pt x="1132471" y="1509675"/>
                </a:lnTo>
                <a:lnTo>
                  <a:pt x="1053331" y="1509675"/>
                </a:lnTo>
                <a:cubicBezTo>
                  <a:pt x="1054299" y="1521135"/>
                  <a:pt x="1055452" y="1531664"/>
                  <a:pt x="1056792" y="1541264"/>
                </a:cubicBezTo>
                <a:cubicBezTo>
                  <a:pt x="1058875" y="1555626"/>
                  <a:pt x="1060922" y="1567048"/>
                  <a:pt x="1062931" y="1575531"/>
                </a:cubicBezTo>
                <a:cubicBezTo>
                  <a:pt x="1077739" y="1562583"/>
                  <a:pt x="1092064" y="1546510"/>
                  <a:pt x="1105905" y="1527311"/>
                </a:cubicBezTo>
                <a:lnTo>
                  <a:pt x="1116397" y="1534120"/>
                </a:lnTo>
                <a:cubicBezTo>
                  <a:pt x="1098761" y="1557188"/>
                  <a:pt x="1082167" y="1575271"/>
                  <a:pt x="1066614" y="1588368"/>
                </a:cubicBezTo>
                <a:cubicBezTo>
                  <a:pt x="1069219" y="1595884"/>
                  <a:pt x="1072047" y="1602581"/>
                  <a:pt x="1075098" y="1608460"/>
                </a:cubicBezTo>
                <a:cubicBezTo>
                  <a:pt x="1082762" y="1623938"/>
                  <a:pt x="1091283" y="1631491"/>
                  <a:pt x="1100659" y="1631119"/>
                </a:cubicBezTo>
                <a:cubicBezTo>
                  <a:pt x="1107058" y="1631491"/>
                  <a:pt x="1111560" y="1626989"/>
                  <a:pt x="1114165" y="1617612"/>
                </a:cubicBezTo>
                <a:cubicBezTo>
                  <a:pt x="1116695" y="1607939"/>
                  <a:pt x="1118667" y="1597967"/>
                  <a:pt x="1120081" y="1587698"/>
                </a:cubicBezTo>
                <a:cubicBezTo>
                  <a:pt x="1124025" y="1589633"/>
                  <a:pt x="1127857" y="1591047"/>
                  <a:pt x="1131578" y="1591940"/>
                </a:cubicBezTo>
                <a:cubicBezTo>
                  <a:pt x="1129941" y="1604069"/>
                  <a:pt x="1127634" y="1614896"/>
                  <a:pt x="1124657" y="1624421"/>
                </a:cubicBezTo>
                <a:cubicBezTo>
                  <a:pt x="1120937" y="1637444"/>
                  <a:pt x="1112863" y="1643843"/>
                  <a:pt x="1100436" y="1643620"/>
                </a:cubicBezTo>
                <a:cubicBezTo>
                  <a:pt x="1085999" y="1643843"/>
                  <a:pt x="1073646" y="1633723"/>
                  <a:pt x="1063377" y="1613259"/>
                </a:cubicBezTo>
                <a:cubicBezTo>
                  <a:pt x="1060922" y="1608274"/>
                  <a:pt x="1058652" y="1602767"/>
                  <a:pt x="1056568" y="1596739"/>
                </a:cubicBezTo>
                <a:cubicBezTo>
                  <a:pt x="1042430" y="1608199"/>
                  <a:pt x="1023752" y="1619808"/>
                  <a:pt x="1000535" y="1631565"/>
                </a:cubicBezTo>
                <a:cubicBezTo>
                  <a:pt x="997781" y="1627398"/>
                  <a:pt x="995102" y="1623975"/>
                  <a:pt x="992498" y="1621296"/>
                </a:cubicBezTo>
                <a:cubicBezTo>
                  <a:pt x="1015864" y="1609985"/>
                  <a:pt x="1035844" y="1597707"/>
                  <a:pt x="1052439" y="1584461"/>
                </a:cubicBezTo>
                <a:cubicBezTo>
                  <a:pt x="1048941" y="1571959"/>
                  <a:pt x="1046262" y="1558081"/>
                  <a:pt x="1044402" y="1542826"/>
                </a:cubicBezTo>
                <a:cubicBezTo>
                  <a:pt x="1042913" y="1530622"/>
                  <a:pt x="1041872" y="1519572"/>
                  <a:pt x="1041276" y="1509675"/>
                </a:cubicBezTo>
                <a:lnTo>
                  <a:pt x="977206" y="1509675"/>
                </a:lnTo>
                <a:lnTo>
                  <a:pt x="977206" y="1553095"/>
                </a:lnTo>
                <a:cubicBezTo>
                  <a:pt x="995586" y="1549672"/>
                  <a:pt x="1010469" y="1546770"/>
                  <a:pt x="1021854" y="1544389"/>
                </a:cubicBezTo>
                <a:cubicBezTo>
                  <a:pt x="1021854" y="1548631"/>
                  <a:pt x="1022003" y="1552537"/>
                  <a:pt x="1022301" y="1556109"/>
                </a:cubicBezTo>
                <a:cubicBezTo>
                  <a:pt x="1011436" y="1557970"/>
                  <a:pt x="996405" y="1560872"/>
                  <a:pt x="977206" y="1564816"/>
                </a:cubicBezTo>
                <a:lnTo>
                  <a:pt x="977206" y="1616720"/>
                </a:lnTo>
                <a:cubicBezTo>
                  <a:pt x="977801" y="1632867"/>
                  <a:pt x="970285" y="1641165"/>
                  <a:pt x="954658" y="1641611"/>
                </a:cubicBezTo>
                <a:cubicBezTo>
                  <a:pt x="950194" y="1641909"/>
                  <a:pt x="941487" y="1642058"/>
                  <a:pt x="928539" y="1642058"/>
                </a:cubicBezTo>
                <a:cubicBezTo>
                  <a:pt x="928093" y="1637890"/>
                  <a:pt x="927274" y="1633612"/>
                  <a:pt x="926083" y="1629221"/>
                </a:cubicBezTo>
                <a:cubicBezTo>
                  <a:pt x="929655" y="1629593"/>
                  <a:pt x="937729" y="1629816"/>
                  <a:pt x="950305" y="1629891"/>
                </a:cubicBezTo>
                <a:cubicBezTo>
                  <a:pt x="960500" y="1630263"/>
                  <a:pt x="965374" y="1625798"/>
                  <a:pt x="964928" y="1616496"/>
                </a:cubicBezTo>
                <a:lnTo>
                  <a:pt x="964928" y="1567048"/>
                </a:lnTo>
                <a:cubicBezTo>
                  <a:pt x="947961" y="1570248"/>
                  <a:pt x="932334" y="1573373"/>
                  <a:pt x="918047" y="1576424"/>
                </a:cubicBezTo>
                <a:lnTo>
                  <a:pt x="915033" y="1564146"/>
                </a:lnTo>
                <a:cubicBezTo>
                  <a:pt x="929990" y="1561690"/>
                  <a:pt x="946622" y="1558788"/>
                  <a:pt x="964928" y="1555440"/>
                </a:cubicBezTo>
                <a:lnTo>
                  <a:pt x="964928" y="1509675"/>
                </a:lnTo>
                <a:lnTo>
                  <a:pt x="914810" y="1509675"/>
                </a:lnTo>
                <a:lnTo>
                  <a:pt x="914810" y="1498290"/>
                </a:lnTo>
                <a:lnTo>
                  <a:pt x="964928" y="1498290"/>
                </a:lnTo>
                <a:lnTo>
                  <a:pt x="964928" y="1459892"/>
                </a:lnTo>
                <a:cubicBezTo>
                  <a:pt x="948780" y="1461901"/>
                  <a:pt x="935199" y="1463427"/>
                  <a:pt x="924186" y="1464468"/>
                </a:cubicBezTo>
                <a:cubicBezTo>
                  <a:pt x="923367" y="1459408"/>
                  <a:pt x="922214" y="1455501"/>
                  <a:pt x="920726" y="1452748"/>
                </a:cubicBezTo>
                <a:cubicBezTo>
                  <a:pt x="949152" y="1450441"/>
                  <a:pt x="978880" y="1446572"/>
                  <a:pt x="1009911" y="1441140"/>
                </a:cubicBezTo>
                <a:lnTo>
                  <a:pt x="1013818" y="1452525"/>
                </a:lnTo>
                <a:cubicBezTo>
                  <a:pt x="1006674" y="1453864"/>
                  <a:pt x="994470" y="1455687"/>
                  <a:pt x="977206" y="1457994"/>
                </a:cubicBezTo>
                <a:lnTo>
                  <a:pt x="977206" y="1498290"/>
                </a:lnTo>
                <a:lnTo>
                  <a:pt x="1040607" y="1498290"/>
                </a:lnTo>
                <a:cubicBezTo>
                  <a:pt x="1039342" y="1479686"/>
                  <a:pt x="1038709" y="1457064"/>
                  <a:pt x="1038709" y="1430424"/>
                </a:cubicBezTo>
                <a:close/>
                <a:moveTo>
                  <a:pt x="1502383" y="1430089"/>
                </a:moveTo>
                <a:cubicBezTo>
                  <a:pt x="1507518" y="1437456"/>
                  <a:pt x="1514141" y="1447390"/>
                  <a:pt x="1522252" y="1459892"/>
                </a:cubicBezTo>
                <a:lnTo>
                  <a:pt x="1511424" y="1466254"/>
                </a:lnTo>
                <a:cubicBezTo>
                  <a:pt x="1504950" y="1455315"/>
                  <a:pt x="1498551" y="1445270"/>
                  <a:pt x="1492226" y="1436117"/>
                </a:cubicBezTo>
                <a:close/>
                <a:moveTo>
                  <a:pt x="5367709" y="1429866"/>
                </a:moveTo>
                <a:cubicBezTo>
                  <a:pt x="5370983" y="1438795"/>
                  <a:pt x="5374109" y="1447874"/>
                  <a:pt x="5377085" y="1457101"/>
                </a:cubicBezTo>
                <a:lnTo>
                  <a:pt x="5472410" y="1457101"/>
                </a:lnTo>
                <a:lnTo>
                  <a:pt x="5472410" y="1467817"/>
                </a:lnTo>
                <a:lnTo>
                  <a:pt x="5261669" y="1467817"/>
                </a:lnTo>
                <a:lnTo>
                  <a:pt x="5261669" y="1457101"/>
                </a:lnTo>
                <a:lnTo>
                  <a:pt x="5364249" y="1457101"/>
                </a:lnTo>
                <a:cubicBezTo>
                  <a:pt x="5361645" y="1449065"/>
                  <a:pt x="5358780" y="1441140"/>
                  <a:pt x="5355655" y="1433326"/>
                </a:cubicBezTo>
                <a:close/>
                <a:moveTo>
                  <a:pt x="2575843" y="1429866"/>
                </a:moveTo>
                <a:cubicBezTo>
                  <a:pt x="2579192" y="1441177"/>
                  <a:pt x="2581722" y="1450702"/>
                  <a:pt x="2583433" y="1458441"/>
                </a:cubicBezTo>
                <a:lnTo>
                  <a:pt x="2571713" y="1460785"/>
                </a:lnTo>
                <a:cubicBezTo>
                  <a:pt x="2569257" y="1450069"/>
                  <a:pt x="2566839" y="1440544"/>
                  <a:pt x="2564458" y="1432210"/>
                </a:cubicBezTo>
                <a:close/>
                <a:moveTo>
                  <a:pt x="110580" y="1429866"/>
                </a:moveTo>
                <a:cubicBezTo>
                  <a:pt x="112961" y="1436786"/>
                  <a:pt x="115417" y="1444265"/>
                  <a:pt x="117947" y="1452302"/>
                </a:cubicBezTo>
                <a:lnTo>
                  <a:pt x="201774" y="1452302"/>
                </a:lnTo>
                <a:lnTo>
                  <a:pt x="201774" y="1462124"/>
                </a:lnTo>
                <a:lnTo>
                  <a:pt x="157237" y="1462124"/>
                </a:lnTo>
                <a:lnTo>
                  <a:pt x="165721" y="1466478"/>
                </a:lnTo>
                <a:cubicBezTo>
                  <a:pt x="165423" y="1466850"/>
                  <a:pt x="164902" y="1467482"/>
                  <a:pt x="164158" y="1468375"/>
                </a:cubicBezTo>
                <a:cubicBezTo>
                  <a:pt x="157609" y="1476561"/>
                  <a:pt x="152549" y="1482625"/>
                  <a:pt x="148977" y="1486569"/>
                </a:cubicBezTo>
                <a:lnTo>
                  <a:pt x="215727" y="1486569"/>
                </a:lnTo>
                <a:lnTo>
                  <a:pt x="215727" y="1496392"/>
                </a:lnTo>
                <a:lnTo>
                  <a:pt x="2531" y="1496392"/>
                </a:lnTo>
                <a:lnTo>
                  <a:pt x="2531" y="1486569"/>
                </a:lnTo>
                <a:lnTo>
                  <a:pt x="68499" y="1486569"/>
                </a:lnTo>
                <a:cubicBezTo>
                  <a:pt x="62546" y="1479202"/>
                  <a:pt x="57150" y="1472654"/>
                  <a:pt x="52314" y="1466924"/>
                </a:cubicBezTo>
                <a:lnTo>
                  <a:pt x="58899" y="1462124"/>
                </a:lnTo>
                <a:lnTo>
                  <a:pt x="16483" y="1462124"/>
                </a:lnTo>
                <a:lnTo>
                  <a:pt x="16483" y="1452302"/>
                </a:lnTo>
                <a:lnTo>
                  <a:pt x="105557" y="1452302"/>
                </a:lnTo>
                <a:cubicBezTo>
                  <a:pt x="104366" y="1448060"/>
                  <a:pt x="102245" y="1441512"/>
                  <a:pt x="99194" y="1432656"/>
                </a:cubicBezTo>
                <a:close/>
                <a:moveTo>
                  <a:pt x="4910733" y="1428973"/>
                </a:moveTo>
                <a:cubicBezTo>
                  <a:pt x="4915049" y="1437382"/>
                  <a:pt x="4919179" y="1446311"/>
                  <a:pt x="4923123" y="1455762"/>
                </a:cubicBezTo>
                <a:lnTo>
                  <a:pt x="4913077" y="1459669"/>
                </a:lnTo>
                <a:lnTo>
                  <a:pt x="5009517" y="1459669"/>
                </a:lnTo>
                <a:lnTo>
                  <a:pt x="5009517" y="1492597"/>
                </a:lnTo>
                <a:lnTo>
                  <a:pt x="4997574" y="1492597"/>
                </a:lnTo>
                <a:lnTo>
                  <a:pt x="4997574" y="1470384"/>
                </a:lnTo>
                <a:lnTo>
                  <a:pt x="4821547" y="1470384"/>
                </a:lnTo>
                <a:lnTo>
                  <a:pt x="4821547" y="1492597"/>
                </a:lnTo>
                <a:lnTo>
                  <a:pt x="4809715" y="1492597"/>
                </a:lnTo>
                <a:lnTo>
                  <a:pt x="4809715" y="1459669"/>
                </a:lnTo>
                <a:lnTo>
                  <a:pt x="4911179" y="1459669"/>
                </a:lnTo>
                <a:cubicBezTo>
                  <a:pt x="4906863" y="1449176"/>
                  <a:pt x="4902919" y="1440321"/>
                  <a:pt x="4899347" y="1433103"/>
                </a:cubicBezTo>
                <a:close/>
                <a:moveTo>
                  <a:pt x="2806676" y="1257448"/>
                </a:moveTo>
                <a:lnTo>
                  <a:pt x="2960378" y="1257448"/>
                </a:lnTo>
                <a:lnTo>
                  <a:pt x="2960378" y="1269169"/>
                </a:lnTo>
                <a:lnTo>
                  <a:pt x="2806676" y="1269169"/>
                </a:lnTo>
                <a:close/>
                <a:moveTo>
                  <a:pt x="5077607" y="1228985"/>
                </a:moveTo>
                <a:lnTo>
                  <a:pt x="5089885" y="1228985"/>
                </a:lnTo>
                <a:lnTo>
                  <a:pt x="5068900" y="1286247"/>
                </a:lnTo>
                <a:lnTo>
                  <a:pt x="5059523" y="1286247"/>
                </a:lnTo>
                <a:close/>
                <a:moveTo>
                  <a:pt x="2563007" y="1228985"/>
                </a:moveTo>
                <a:lnTo>
                  <a:pt x="2575285" y="1228985"/>
                </a:lnTo>
                <a:lnTo>
                  <a:pt x="2554300" y="1286247"/>
                </a:lnTo>
                <a:lnTo>
                  <a:pt x="2544924" y="1286247"/>
                </a:lnTo>
                <a:close/>
                <a:moveTo>
                  <a:pt x="3696407" y="1228650"/>
                </a:moveTo>
                <a:lnTo>
                  <a:pt x="3696407" y="1256332"/>
                </a:lnTo>
                <a:lnTo>
                  <a:pt x="3757017" y="1256332"/>
                </a:lnTo>
                <a:lnTo>
                  <a:pt x="3757017" y="1228650"/>
                </a:lnTo>
                <a:close/>
                <a:moveTo>
                  <a:pt x="1410407" y="1228650"/>
                </a:moveTo>
                <a:lnTo>
                  <a:pt x="1410407" y="1256332"/>
                </a:lnTo>
                <a:lnTo>
                  <a:pt x="1471018" y="1256332"/>
                </a:lnTo>
                <a:lnTo>
                  <a:pt x="1471018" y="1228650"/>
                </a:lnTo>
                <a:close/>
                <a:moveTo>
                  <a:pt x="1061591" y="1217711"/>
                </a:moveTo>
                <a:lnTo>
                  <a:pt x="1061591" y="1237357"/>
                </a:lnTo>
                <a:lnTo>
                  <a:pt x="1106575" y="1237357"/>
                </a:lnTo>
                <a:lnTo>
                  <a:pt x="1106575" y="1217711"/>
                </a:lnTo>
                <a:close/>
                <a:moveTo>
                  <a:pt x="1009018" y="1217711"/>
                </a:moveTo>
                <a:cubicBezTo>
                  <a:pt x="1008869" y="1225153"/>
                  <a:pt x="1008348" y="1231701"/>
                  <a:pt x="1007455" y="1237357"/>
                </a:cubicBezTo>
                <a:lnTo>
                  <a:pt x="1051992" y="1237357"/>
                </a:lnTo>
                <a:lnTo>
                  <a:pt x="1051992" y="1217711"/>
                </a:lnTo>
                <a:close/>
                <a:moveTo>
                  <a:pt x="4162313" y="1208112"/>
                </a:moveTo>
                <a:lnTo>
                  <a:pt x="4162313" y="1258900"/>
                </a:lnTo>
                <a:lnTo>
                  <a:pt x="4285097" y="1258900"/>
                </a:lnTo>
                <a:lnTo>
                  <a:pt x="4285097" y="1208112"/>
                </a:lnTo>
                <a:close/>
                <a:moveTo>
                  <a:pt x="4674877" y="1203982"/>
                </a:moveTo>
                <a:lnTo>
                  <a:pt x="4686709" y="1203982"/>
                </a:lnTo>
                <a:lnTo>
                  <a:pt x="4686709" y="1249747"/>
                </a:lnTo>
                <a:cubicBezTo>
                  <a:pt x="4686635" y="1256965"/>
                  <a:pt x="4688011" y="1261839"/>
                  <a:pt x="4690839" y="1264369"/>
                </a:cubicBezTo>
                <a:cubicBezTo>
                  <a:pt x="4693519" y="1267048"/>
                  <a:pt x="4698690" y="1268350"/>
                  <a:pt x="4706355" y="1268276"/>
                </a:cubicBezTo>
                <a:lnTo>
                  <a:pt x="4753459" y="1268276"/>
                </a:lnTo>
                <a:cubicBezTo>
                  <a:pt x="4764993" y="1268425"/>
                  <a:pt x="4771691" y="1263588"/>
                  <a:pt x="4773551" y="1253765"/>
                </a:cubicBezTo>
                <a:cubicBezTo>
                  <a:pt x="4775188" y="1246175"/>
                  <a:pt x="4776565" y="1236985"/>
                  <a:pt x="4777681" y="1226195"/>
                </a:cubicBezTo>
                <a:cubicBezTo>
                  <a:pt x="4781550" y="1227683"/>
                  <a:pt x="4785457" y="1228948"/>
                  <a:pt x="4789401" y="1229990"/>
                </a:cubicBezTo>
                <a:cubicBezTo>
                  <a:pt x="4788061" y="1240631"/>
                  <a:pt x="4786535" y="1249784"/>
                  <a:pt x="4784824" y="1257448"/>
                </a:cubicBezTo>
                <a:cubicBezTo>
                  <a:pt x="4781699" y="1272257"/>
                  <a:pt x="4771691" y="1279587"/>
                  <a:pt x="4754799" y="1279438"/>
                </a:cubicBezTo>
                <a:lnTo>
                  <a:pt x="4703676" y="1279438"/>
                </a:lnTo>
                <a:cubicBezTo>
                  <a:pt x="4683733" y="1280182"/>
                  <a:pt x="4674133" y="1270880"/>
                  <a:pt x="4674877" y="1251533"/>
                </a:cubicBezTo>
                <a:close/>
                <a:moveTo>
                  <a:pt x="4911179" y="1198959"/>
                </a:moveTo>
                <a:lnTo>
                  <a:pt x="4911179" y="1258118"/>
                </a:lnTo>
                <a:lnTo>
                  <a:pt x="4989649" y="1258118"/>
                </a:lnTo>
                <a:lnTo>
                  <a:pt x="4989649" y="1198959"/>
                </a:lnTo>
                <a:close/>
                <a:moveTo>
                  <a:pt x="3506875" y="1198959"/>
                </a:moveTo>
                <a:lnTo>
                  <a:pt x="3506875" y="1256332"/>
                </a:lnTo>
                <a:lnTo>
                  <a:pt x="3611352" y="1256332"/>
                </a:lnTo>
                <a:lnTo>
                  <a:pt x="3611352" y="1198959"/>
                </a:lnTo>
                <a:close/>
                <a:moveTo>
                  <a:pt x="3244453" y="1198512"/>
                </a:moveTo>
                <a:lnTo>
                  <a:pt x="3244453" y="1257448"/>
                </a:lnTo>
                <a:lnTo>
                  <a:pt x="3374603" y="1257448"/>
                </a:lnTo>
                <a:lnTo>
                  <a:pt x="3374603" y="1198512"/>
                </a:lnTo>
                <a:close/>
                <a:moveTo>
                  <a:pt x="4720754" y="1197173"/>
                </a:moveTo>
                <a:lnTo>
                  <a:pt x="4731023" y="1201415"/>
                </a:lnTo>
                <a:cubicBezTo>
                  <a:pt x="4723953" y="1215181"/>
                  <a:pt x="4717182" y="1226418"/>
                  <a:pt x="4710708" y="1235124"/>
                </a:cubicBezTo>
                <a:cubicBezTo>
                  <a:pt x="4720457" y="1234306"/>
                  <a:pt x="4732139" y="1233152"/>
                  <a:pt x="4745757" y="1231664"/>
                </a:cubicBezTo>
                <a:cubicBezTo>
                  <a:pt x="4742334" y="1226678"/>
                  <a:pt x="4738873" y="1221804"/>
                  <a:pt x="4735377" y="1217042"/>
                </a:cubicBezTo>
                <a:lnTo>
                  <a:pt x="4744083" y="1211795"/>
                </a:lnTo>
                <a:cubicBezTo>
                  <a:pt x="4752194" y="1222362"/>
                  <a:pt x="4759747" y="1233003"/>
                  <a:pt x="4766742" y="1243719"/>
                </a:cubicBezTo>
                <a:lnTo>
                  <a:pt x="4757365" y="1249970"/>
                </a:lnTo>
                <a:cubicBezTo>
                  <a:pt x="4756324" y="1248184"/>
                  <a:pt x="4754724" y="1245691"/>
                  <a:pt x="4752566" y="1242491"/>
                </a:cubicBezTo>
                <a:cubicBezTo>
                  <a:pt x="4752269" y="1242045"/>
                  <a:pt x="4752045" y="1241710"/>
                  <a:pt x="4751896" y="1241487"/>
                </a:cubicBezTo>
                <a:cubicBezTo>
                  <a:pt x="4735525" y="1242603"/>
                  <a:pt x="4718671" y="1244352"/>
                  <a:pt x="4701332" y="1246733"/>
                </a:cubicBezTo>
                <a:lnTo>
                  <a:pt x="4696309" y="1236240"/>
                </a:lnTo>
                <a:cubicBezTo>
                  <a:pt x="4703081" y="1230808"/>
                  <a:pt x="4711229" y="1217786"/>
                  <a:pt x="4720754" y="1197173"/>
                </a:cubicBezTo>
                <a:close/>
                <a:moveTo>
                  <a:pt x="4149923" y="1196950"/>
                </a:moveTo>
                <a:lnTo>
                  <a:pt x="4297375" y="1196950"/>
                </a:lnTo>
                <a:lnTo>
                  <a:pt x="4297375" y="1283568"/>
                </a:lnTo>
                <a:lnTo>
                  <a:pt x="4285097" y="1283568"/>
                </a:lnTo>
                <a:lnTo>
                  <a:pt x="4285097" y="1270285"/>
                </a:lnTo>
                <a:lnTo>
                  <a:pt x="4162313" y="1270285"/>
                </a:lnTo>
                <a:lnTo>
                  <a:pt x="4162313" y="1283568"/>
                </a:lnTo>
                <a:lnTo>
                  <a:pt x="4149923" y="1283568"/>
                </a:lnTo>
                <a:close/>
                <a:moveTo>
                  <a:pt x="3696407" y="1190699"/>
                </a:moveTo>
                <a:lnTo>
                  <a:pt x="3696407" y="1218381"/>
                </a:lnTo>
                <a:lnTo>
                  <a:pt x="3757017" y="1218381"/>
                </a:lnTo>
                <a:lnTo>
                  <a:pt x="3757017" y="1190699"/>
                </a:lnTo>
                <a:close/>
                <a:moveTo>
                  <a:pt x="1410407" y="1190699"/>
                </a:moveTo>
                <a:lnTo>
                  <a:pt x="1410407" y="1218381"/>
                </a:lnTo>
                <a:lnTo>
                  <a:pt x="1471018" y="1218381"/>
                </a:lnTo>
                <a:lnTo>
                  <a:pt x="1471018" y="1190699"/>
                </a:lnTo>
                <a:close/>
                <a:moveTo>
                  <a:pt x="1061591" y="1189360"/>
                </a:moveTo>
                <a:lnTo>
                  <a:pt x="1061591" y="1209005"/>
                </a:lnTo>
                <a:lnTo>
                  <a:pt x="1106575" y="1209005"/>
                </a:lnTo>
                <a:lnTo>
                  <a:pt x="1106575" y="1189360"/>
                </a:lnTo>
                <a:close/>
                <a:moveTo>
                  <a:pt x="1009018" y="1189360"/>
                </a:moveTo>
                <a:lnTo>
                  <a:pt x="1009018" y="1209005"/>
                </a:lnTo>
                <a:lnTo>
                  <a:pt x="1051992" y="1209005"/>
                </a:lnTo>
                <a:lnTo>
                  <a:pt x="1051992" y="1189360"/>
                </a:lnTo>
                <a:close/>
                <a:moveTo>
                  <a:pt x="4899347" y="1188243"/>
                </a:moveTo>
                <a:lnTo>
                  <a:pt x="5001481" y="1188243"/>
                </a:lnTo>
                <a:lnTo>
                  <a:pt x="5001481" y="1284237"/>
                </a:lnTo>
                <a:lnTo>
                  <a:pt x="4989649" y="1284237"/>
                </a:lnTo>
                <a:lnTo>
                  <a:pt x="4989649" y="1268945"/>
                </a:lnTo>
                <a:lnTo>
                  <a:pt x="4911179" y="1268945"/>
                </a:lnTo>
                <a:lnTo>
                  <a:pt x="4911179" y="1284237"/>
                </a:lnTo>
                <a:lnTo>
                  <a:pt x="4899347" y="1284237"/>
                </a:lnTo>
                <a:close/>
                <a:moveTo>
                  <a:pt x="3494596" y="1187350"/>
                </a:moveTo>
                <a:lnTo>
                  <a:pt x="3623742" y="1187350"/>
                </a:lnTo>
                <a:lnTo>
                  <a:pt x="3623742" y="1282117"/>
                </a:lnTo>
                <a:lnTo>
                  <a:pt x="3611352" y="1282117"/>
                </a:lnTo>
                <a:lnTo>
                  <a:pt x="3611352" y="1267941"/>
                </a:lnTo>
                <a:lnTo>
                  <a:pt x="3506875" y="1267941"/>
                </a:lnTo>
                <a:lnTo>
                  <a:pt x="3506875" y="1282452"/>
                </a:lnTo>
                <a:lnTo>
                  <a:pt x="3494596" y="1282452"/>
                </a:lnTo>
                <a:close/>
                <a:moveTo>
                  <a:pt x="3232175" y="1187016"/>
                </a:moveTo>
                <a:lnTo>
                  <a:pt x="3386882" y="1187016"/>
                </a:lnTo>
                <a:lnTo>
                  <a:pt x="3386882" y="1284014"/>
                </a:lnTo>
                <a:lnTo>
                  <a:pt x="3374603" y="1284014"/>
                </a:lnTo>
                <a:lnTo>
                  <a:pt x="3374603" y="1269169"/>
                </a:lnTo>
                <a:lnTo>
                  <a:pt x="3244453" y="1269169"/>
                </a:lnTo>
                <a:lnTo>
                  <a:pt x="3244453" y="1284014"/>
                </a:lnTo>
                <a:lnTo>
                  <a:pt x="3232175" y="1284014"/>
                </a:lnTo>
                <a:close/>
                <a:moveTo>
                  <a:pt x="3890963" y="1181100"/>
                </a:moveTo>
                <a:lnTo>
                  <a:pt x="4101033" y="1181100"/>
                </a:lnTo>
                <a:lnTo>
                  <a:pt x="4101033" y="1191592"/>
                </a:lnTo>
                <a:lnTo>
                  <a:pt x="4005486" y="1191592"/>
                </a:lnTo>
                <a:lnTo>
                  <a:pt x="4005486" y="1220167"/>
                </a:lnTo>
                <a:lnTo>
                  <a:pt x="4085295" y="1220167"/>
                </a:lnTo>
                <a:lnTo>
                  <a:pt x="4085295" y="1230771"/>
                </a:lnTo>
                <a:lnTo>
                  <a:pt x="4005486" y="1230771"/>
                </a:lnTo>
                <a:lnTo>
                  <a:pt x="4005486" y="1262248"/>
                </a:lnTo>
                <a:cubicBezTo>
                  <a:pt x="4005858" y="1262248"/>
                  <a:pt x="4006453" y="1262285"/>
                  <a:pt x="4007272" y="1262360"/>
                </a:cubicBezTo>
                <a:cubicBezTo>
                  <a:pt x="4008016" y="1262434"/>
                  <a:pt x="4008574" y="1262471"/>
                  <a:pt x="4008946" y="1262471"/>
                </a:cubicBezTo>
                <a:cubicBezTo>
                  <a:pt x="4020331" y="1262843"/>
                  <a:pt x="4033354" y="1263067"/>
                  <a:pt x="4048013" y="1263141"/>
                </a:cubicBezTo>
                <a:cubicBezTo>
                  <a:pt x="4060441" y="1263216"/>
                  <a:pt x="4078895" y="1263141"/>
                  <a:pt x="4103377" y="1262918"/>
                </a:cubicBezTo>
                <a:cubicBezTo>
                  <a:pt x="4101889" y="1266266"/>
                  <a:pt x="4100661" y="1270396"/>
                  <a:pt x="4099694" y="1275308"/>
                </a:cubicBezTo>
                <a:cubicBezTo>
                  <a:pt x="4061966" y="1275308"/>
                  <a:pt x="4031717" y="1275010"/>
                  <a:pt x="4008946" y="1274415"/>
                </a:cubicBezTo>
                <a:cubicBezTo>
                  <a:pt x="3973451" y="1274489"/>
                  <a:pt x="3948373" y="1261206"/>
                  <a:pt x="3933713" y="1234566"/>
                </a:cubicBezTo>
                <a:cubicBezTo>
                  <a:pt x="3927463" y="1252500"/>
                  <a:pt x="3914440" y="1269206"/>
                  <a:pt x="3894646" y="1284684"/>
                </a:cubicBezTo>
                <a:cubicBezTo>
                  <a:pt x="3891819" y="1281410"/>
                  <a:pt x="3888991" y="1278433"/>
                  <a:pt x="3886163" y="1275754"/>
                </a:cubicBezTo>
                <a:cubicBezTo>
                  <a:pt x="3911613" y="1257672"/>
                  <a:pt x="3926458" y="1232669"/>
                  <a:pt x="3930700" y="1200745"/>
                </a:cubicBezTo>
                <a:lnTo>
                  <a:pt x="3942643" y="1203089"/>
                </a:lnTo>
                <a:cubicBezTo>
                  <a:pt x="3941155" y="1209861"/>
                  <a:pt x="3939629" y="1216111"/>
                  <a:pt x="3938067" y="1221841"/>
                </a:cubicBezTo>
                <a:cubicBezTo>
                  <a:pt x="3950419" y="1245951"/>
                  <a:pt x="3968874" y="1259123"/>
                  <a:pt x="3993431" y="1261355"/>
                </a:cubicBezTo>
                <a:lnTo>
                  <a:pt x="3993431" y="1191592"/>
                </a:lnTo>
                <a:lnTo>
                  <a:pt x="3890963" y="1191592"/>
                </a:lnTo>
                <a:close/>
                <a:moveTo>
                  <a:pt x="1018841" y="1163017"/>
                </a:moveTo>
                <a:cubicBezTo>
                  <a:pt x="1014078" y="1168672"/>
                  <a:pt x="1008609" y="1174477"/>
                  <a:pt x="1002432" y="1180430"/>
                </a:cubicBezTo>
                <a:lnTo>
                  <a:pt x="1060252" y="1180430"/>
                </a:lnTo>
                <a:lnTo>
                  <a:pt x="1077330" y="1163017"/>
                </a:lnTo>
                <a:close/>
                <a:moveTo>
                  <a:pt x="2839381" y="1156655"/>
                </a:moveTo>
                <a:lnTo>
                  <a:pt x="2839381" y="1206772"/>
                </a:lnTo>
                <a:lnTo>
                  <a:pt x="2930128" y="1206772"/>
                </a:lnTo>
                <a:lnTo>
                  <a:pt x="2930128" y="1156655"/>
                </a:lnTo>
                <a:close/>
                <a:moveTo>
                  <a:pt x="4828915" y="1149622"/>
                </a:moveTo>
                <a:lnTo>
                  <a:pt x="4828915" y="1196168"/>
                </a:lnTo>
                <a:lnTo>
                  <a:pt x="4864521" y="1196168"/>
                </a:lnTo>
                <a:lnTo>
                  <a:pt x="4864521" y="1149622"/>
                </a:lnTo>
                <a:close/>
                <a:moveTo>
                  <a:pt x="5673625" y="1147502"/>
                </a:moveTo>
                <a:lnTo>
                  <a:pt x="5762365" y="1147502"/>
                </a:lnTo>
                <a:cubicBezTo>
                  <a:pt x="5761993" y="1161715"/>
                  <a:pt x="5761249" y="1176746"/>
                  <a:pt x="5760132" y="1192597"/>
                </a:cubicBezTo>
                <a:cubicBezTo>
                  <a:pt x="5759165" y="1210977"/>
                  <a:pt x="5748859" y="1220093"/>
                  <a:pt x="5729213" y="1219944"/>
                </a:cubicBezTo>
                <a:lnTo>
                  <a:pt x="5718386" y="1220167"/>
                </a:lnTo>
                <a:lnTo>
                  <a:pt x="5713139" y="1220167"/>
                </a:lnTo>
                <a:cubicBezTo>
                  <a:pt x="5711428" y="1220167"/>
                  <a:pt x="5709009" y="1220167"/>
                  <a:pt x="5705884" y="1220167"/>
                </a:cubicBezTo>
                <a:cubicBezTo>
                  <a:pt x="5705140" y="1216074"/>
                  <a:pt x="5704061" y="1212056"/>
                  <a:pt x="5702647" y="1208112"/>
                </a:cubicBezTo>
                <a:cubicBezTo>
                  <a:pt x="5711131" y="1208558"/>
                  <a:pt x="5719613" y="1208782"/>
                  <a:pt x="5728097" y="1208782"/>
                </a:cubicBezTo>
                <a:cubicBezTo>
                  <a:pt x="5741045" y="1209228"/>
                  <a:pt x="5747817" y="1203201"/>
                  <a:pt x="5748412" y="1190699"/>
                </a:cubicBezTo>
                <a:cubicBezTo>
                  <a:pt x="5749156" y="1181100"/>
                  <a:pt x="5749677" y="1170347"/>
                  <a:pt x="5749975" y="1158441"/>
                </a:cubicBezTo>
                <a:lnTo>
                  <a:pt x="5685569" y="1158441"/>
                </a:lnTo>
                <a:lnTo>
                  <a:pt x="5685569" y="1248519"/>
                </a:lnTo>
                <a:cubicBezTo>
                  <a:pt x="5684974" y="1260276"/>
                  <a:pt x="5691448" y="1265932"/>
                  <a:pt x="5704991" y="1265485"/>
                </a:cubicBezTo>
                <a:lnTo>
                  <a:pt x="5737919" y="1265485"/>
                </a:lnTo>
                <a:cubicBezTo>
                  <a:pt x="5751463" y="1265485"/>
                  <a:pt x="5759463" y="1261058"/>
                  <a:pt x="5761918" y="1252202"/>
                </a:cubicBezTo>
                <a:cubicBezTo>
                  <a:pt x="5763853" y="1244538"/>
                  <a:pt x="5765378" y="1235943"/>
                  <a:pt x="5766495" y="1226418"/>
                </a:cubicBezTo>
                <a:cubicBezTo>
                  <a:pt x="5770289" y="1227980"/>
                  <a:pt x="5774569" y="1229432"/>
                  <a:pt x="5779331" y="1230771"/>
                </a:cubicBezTo>
                <a:cubicBezTo>
                  <a:pt x="5777321" y="1241561"/>
                  <a:pt x="5775238" y="1250379"/>
                  <a:pt x="5773080" y="1257225"/>
                </a:cubicBezTo>
                <a:cubicBezTo>
                  <a:pt x="5769508" y="1270694"/>
                  <a:pt x="5758607" y="1277243"/>
                  <a:pt x="5740375" y="1276870"/>
                </a:cubicBezTo>
                <a:lnTo>
                  <a:pt x="5702201" y="1276870"/>
                </a:lnTo>
                <a:cubicBezTo>
                  <a:pt x="5682481" y="1277540"/>
                  <a:pt x="5672956" y="1268425"/>
                  <a:pt x="5673625" y="1249523"/>
                </a:cubicBezTo>
                <a:close/>
                <a:moveTo>
                  <a:pt x="4510907" y="1147502"/>
                </a:moveTo>
                <a:cubicBezTo>
                  <a:pt x="4524301" y="1165138"/>
                  <a:pt x="4540933" y="1187462"/>
                  <a:pt x="4560801" y="1214474"/>
                </a:cubicBezTo>
                <a:lnTo>
                  <a:pt x="4549973" y="1222065"/>
                </a:lnTo>
                <a:cubicBezTo>
                  <a:pt x="4537769" y="1204056"/>
                  <a:pt x="4521399" y="1181248"/>
                  <a:pt x="4500861" y="1153641"/>
                </a:cubicBezTo>
                <a:close/>
                <a:moveTo>
                  <a:pt x="4683249" y="1146609"/>
                </a:moveTo>
                <a:cubicBezTo>
                  <a:pt x="4682282" y="1159706"/>
                  <a:pt x="4680533" y="1171128"/>
                  <a:pt x="4678003" y="1180876"/>
                </a:cubicBezTo>
                <a:lnTo>
                  <a:pt x="4749552" y="1180876"/>
                </a:lnTo>
                <a:lnTo>
                  <a:pt x="4749552" y="1146609"/>
                </a:lnTo>
                <a:close/>
                <a:moveTo>
                  <a:pt x="4606454" y="1146609"/>
                </a:moveTo>
                <a:lnTo>
                  <a:pt x="4606454" y="1180876"/>
                </a:lnTo>
                <a:lnTo>
                  <a:pt x="4665278" y="1180876"/>
                </a:lnTo>
                <a:cubicBezTo>
                  <a:pt x="4668403" y="1170384"/>
                  <a:pt x="4670375" y="1158961"/>
                  <a:pt x="4671194" y="1146609"/>
                </a:cubicBezTo>
                <a:close/>
                <a:moveTo>
                  <a:pt x="4480545" y="1143372"/>
                </a:moveTo>
                <a:lnTo>
                  <a:pt x="4492823" y="1143372"/>
                </a:lnTo>
                <a:lnTo>
                  <a:pt x="4492823" y="1284014"/>
                </a:lnTo>
                <a:lnTo>
                  <a:pt x="4480545" y="1284014"/>
                </a:lnTo>
                <a:close/>
                <a:moveTo>
                  <a:pt x="1601503" y="1142702"/>
                </a:moveTo>
                <a:lnTo>
                  <a:pt x="1638338" y="1142702"/>
                </a:lnTo>
                <a:lnTo>
                  <a:pt x="1638338" y="1242826"/>
                </a:lnTo>
                <a:cubicBezTo>
                  <a:pt x="1645705" y="1236501"/>
                  <a:pt x="1656011" y="1228129"/>
                  <a:pt x="1669257" y="1217711"/>
                </a:cubicBezTo>
                <a:cubicBezTo>
                  <a:pt x="1669480" y="1223441"/>
                  <a:pt x="1670001" y="1228018"/>
                  <a:pt x="1670819" y="1231441"/>
                </a:cubicBezTo>
                <a:cubicBezTo>
                  <a:pt x="1660699" y="1239254"/>
                  <a:pt x="1649574" y="1248221"/>
                  <a:pt x="1637445" y="1258341"/>
                </a:cubicBezTo>
                <a:cubicBezTo>
                  <a:pt x="1635882" y="1259606"/>
                  <a:pt x="1633501" y="1261950"/>
                  <a:pt x="1630301" y="1265374"/>
                </a:cubicBezTo>
                <a:cubicBezTo>
                  <a:pt x="1629706" y="1266043"/>
                  <a:pt x="1629259" y="1266527"/>
                  <a:pt x="1628962" y="1266825"/>
                </a:cubicBezTo>
                <a:lnTo>
                  <a:pt x="1619809" y="1257002"/>
                </a:lnTo>
                <a:cubicBezTo>
                  <a:pt x="1622413" y="1254397"/>
                  <a:pt x="1624125" y="1251607"/>
                  <a:pt x="1624943" y="1248630"/>
                </a:cubicBezTo>
                <a:cubicBezTo>
                  <a:pt x="1625836" y="1245803"/>
                  <a:pt x="1626283" y="1241524"/>
                  <a:pt x="1626283" y="1235794"/>
                </a:cubicBezTo>
                <a:lnTo>
                  <a:pt x="1626283" y="1154422"/>
                </a:lnTo>
                <a:lnTo>
                  <a:pt x="1601503" y="1154422"/>
                </a:lnTo>
                <a:close/>
                <a:moveTo>
                  <a:pt x="1022524" y="1142032"/>
                </a:moveTo>
                <a:lnTo>
                  <a:pt x="1032347" y="1145939"/>
                </a:lnTo>
                <a:cubicBezTo>
                  <a:pt x="1032198" y="1146088"/>
                  <a:pt x="1032012" y="1146311"/>
                  <a:pt x="1031789" y="1146609"/>
                </a:cubicBezTo>
                <a:cubicBezTo>
                  <a:pt x="1029333" y="1150032"/>
                  <a:pt x="1027361" y="1152636"/>
                  <a:pt x="1025873" y="1154422"/>
                </a:cubicBezTo>
                <a:lnTo>
                  <a:pt x="1089050" y="1154422"/>
                </a:lnTo>
                <a:lnTo>
                  <a:pt x="1089050" y="1163575"/>
                </a:lnTo>
                <a:lnTo>
                  <a:pt x="1072530" y="1180430"/>
                </a:lnTo>
                <a:lnTo>
                  <a:pt x="1116397" y="1180430"/>
                </a:lnTo>
                <a:lnTo>
                  <a:pt x="1116397" y="1260016"/>
                </a:lnTo>
                <a:cubicBezTo>
                  <a:pt x="1116993" y="1274824"/>
                  <a:pt x="1110221" y="1282303"/>
                  <a:pt x="1096082" y="1282452"/>
                </a:cubicBezTo>
                <a:cubicBezTo>
                  <a:pt x="1090948" y="1282675"/>
                  <a:pt x="1088380" y="1282749"/>
                  <a:pt x="1088380" y="1282675"/>
                </a:cubicBezTo>
                <a:lnTo>
                  <a:pt x="1084362" y="1282675"/>
                </a:lnTo>
                <a:cubicBezTo>
                  <a:pt x="1083023" y="1282675"/>
                  <a:pt x="1081162" y="1282675"/>
                  <a:pt x="1078781" y="1282675"/>
                </a:cubicBezTo>
                <a:cubicBezTo>
                  <a:pt x="1078037" y="1278359"/>
                  <a:pt x="1077330" y="1274899"/>
                  <a:pt x="1076660" y="1272294"/>
                </a:cubicBezTo>
                <a:cubicBezTo>
                  <a:pt x="1083655" y="1272666"/>
                  <a:pt x="1089459" y="1272852"/>
                  <a:pt x="1094073" y="1272852"/>
                </a:cubicBezTo>
                <a:cubicBezTo>
                  <a:pt x="1098910" y="1272927"/>
                  <a:pt x="1102184" y="1271996"/>
                  <a:pt x="1103896" y="1270062"/>
                </a:cubicBezTo>
                <a:cubicBezTo>
                  <a:pt x="1105756" y="1268276"/>
                  <a:pt x="1106649" y="1264853"/>
                  <a:pt x="1106575" y="1259792"/>
                </a:cubicBezTo>
                <a:lnTo>
                  <a:pt x="1106575" y="1246063"/>
                </a:lnTo>
                <a:lnTo>
                  <a:pt x="1061591" y="1246063"/>
                </a:lnTo>
                <a:lnTo>
                  <a:pt x="1061591" y="1279661"/>
                </a:lnTo>
                <a:lnTo>
                  <a:pt x="1051992" y="1279661"/>
                </a:lnTo>
                <a:lnTo>
                  <a:pt x="1051992" y="1246063"/>
                </a:lnTo>
                <a:lnTo>
                  <a:pt x="1005781" y="1246063"/>
                </a:lnTo>
                <a:cubicBezTo>
                  <a:pt x="1002879" y="1259160"/>
                  <a:pt x="994954" y="1271959"/>
                  <a:pt x="982006" y="1284461"/>
                </a:cubicBezTo>
                <a:cubicBezTo>
                  <a:pt x="979327" y="1281931"/>
                  <a:pt x="976499" y="1279661"/>
                  <a:pt x="973522" y="1277652"/>
                </a:cubicBezTo>
                <a:cubicBezTo>
                  <a:pt x="983792" y="1268350"/>
                  <a:pt x="990600" y="1259234"/>
                  <a:pt x="993949" y="1250305"/>
                </a:cubicBezTo>
                <a:cubicBezTo>
                  <a:pt x="997521" y="1241449"/>
                  <a:pt x="999270" y="1228762"/>
                  <a:pt x="999195" y="1212242"/>
                </a:cubicBezTo>
                <a:lnTo>
                  <a:pt x="999195" y="1183667"/>
                </a:lnTo>
                <a:cubicBezTo>
                  <a:pt x="994656" y="1187760"/>
                  <a:pt x="990080" y="1191629"/>
                  <a:pt x="985466" y="1195275"/>
                </a:cubicBezTo>
                <a:cubicBezTo>
                  <a:pt x="983531" y="1192671"/>
                  <a:pt x="981150" y="1190029"/>
                  <a:pt x="978322" y="1187350"/>
                </a:cubicBezTo>
                <a:cubicBezTo>
                  <a:pt x="996181" y="1174477"/>
                  <a:pt x="1010915" y="1159371"/>
                  <a:pt x="1022524" y="1142032"/>
                </a:cubicBezTo>
                <a:close/>
                <a:moveTo>
                  <a:pt x="2323468" y="1127856"/>
                </a:moveTo>
                <a:cubicBezTo>
                  <a:pt x="2318929" y="1152339"/>
                  <a:pt x="2314054" y="1173844"/>
                  <a:pt x="2308846" y="1192373"/>
                </a:cubicBezTo>
                <a:cubicBezTo>
                  <a:pt x="2310111" y="1193341"/>
                  <a:pt x="2312083" y="1194866"/>
                  <a:pt x="2314761" y="1196950"/>
                </a:cubicBezTo>
                <a:cubicBezTo>
                  <a:pt x="2323840" y="1203870"/>
                  <a:pt x="2330947" y="1209414"/>
                  <a:pt x="2336081" y="1213581"/>
                </a:cubicBezTo>
                <a:cubicBezTo>
                  <a:pt x="2346797" y="1192076"/>
                  <a:pt x="2353271" y="1163501"/>
                  <a:pt x="2355503" y="1127856"/>
                </a:cubicBezTo>
                <a:close/>
                <a:moveTo>
                  <a:pt x="2094868" y="1127856"/>
                </a:moveTo>
                <a:cubicBezTo>
                  <a:pt x="2090329" y="1152339"/>
                  <a:pt x="2085455" y="1173844"/>
                  <a:pt x="2080245" y="1192373"/>
                </a:cubicBezTo>
                <a:cubicBezTo>
                  <a:pt x="2081511" y="1193341"/>
                  <a:pt x="2083483" y="1194866"/>
                  <a:pt x="2086161" y="1196950"/>
                </a:cubicBezTo>
                <a:cubicBezTo>
                  <a:pt x="2095240" y="1203870"/>
                  <a:pt x="2102346" y="1209414"/>
                  <a:pt x="2107481" y="1213581"/>
                </a:cubicBezTo>
                <a:cubicBezTo>
                  <a:pt x="2118197" y="1192076"/>
                  <a:pt x="2124671" y="1163501"/>
                  <a:pt x="2126903" y="1127856"/>
                </a:cubicBezTo>
                <a:close/>
                <a:moveTo>
                  <a:pt x="1866268" y="1127856"/>
                </a:moveTo>
                <a:cubicBezTo>
                  <a:pt x="1861729" y="1152339"/>
                  <a:pt x="1856855" y="1173844"/>
                  <a:pt x="1851646" y="1192373"/>
                </a:cubicBezTo>
                <a:cubicBezTo>
                  <a:pt x="1852911" y="1193341"/>
                  <a:pt x="1854883" y="1194866"/>
                  <a:pt x="1857562" y="1196950"/>
                </a:cubicBezTo>
                <a:cubicBezTo>
                  <a:pt x="1866640" y="1203870"/>
                  <a:pt x="1873746" y="1209414"/>
                  <a:pt x="1878881" y="1213581"/>
                </a:cubicBezTo>
                <a:cubicBezTo>
                  <a:pt x="1889597" y="1192076"/>
                  <a:pt x="1896071" y="1163501"/>
                  <a:pt x="1898303" y="1127856"/>
                </a:cubicBezTo>
                <a:close/>
                <a:moveTo>
                  <a:pt x="3934160" y="1123503"/>
                </a:moveTo>
                <a:lnTo>
                  <a:pt x="3934160" y="1147502"/>
                </a:lnTo>
                <a:lnTo>
                  <a:pt x="4056497" y="1147502"/>
                </a:lnTo>
                <a:lnTo>
                  <a:pt x="4056497" y="1123503"/>
                </a:lnTo>
                <a:close/>
                <a:moveTo>
                  <a:pt x="1687674" y="1123503"/>
                </a:moveTo>
                <a:lnTo>
                  <a:pt x="1687674" y="1185453"/>
                </a:lnTo>
                <a:lnTo>
                  <a:pt x="1785566" y="1185453"/>
                </a:lnTo>
                <a:lnTo>
                  <a:pt x="1785566" y="1123503"/>
                </a:lnTo>
                <a:close/>
                <a:moveTo>
                  <a:pt x="164158" y="1121940"/>
                </a:moveTo>
                <a:cubicBezTo>
                  <a:pt x="181422" y="1154831"/>
                  <a:pt x="199095" y="1189508"/>
                  <a:pt x="217178" y="1225971"/>
                </a:cubicBezTo>
                <a:lnTo>
                  <a:pt x="204118" y="1232110"/>
                </a:lnTo>
                <a:cubicBezTo>
                  <a:pt x="187301" y="1196094"/>
                  <a:pt x="169999" y="1160896"/>
                  <a:pt x="152214" y="1126517"/>
                </a:cubicBezTo>
                <a:close/>
                <a:moveTo>
                  <a:pt x="766242" y="1121494"/>
                </a:moveTo>
                <a:lnTo>
                  <a:pt x="778297" y="1121494"/>
                </a:lnTo>
                <a:lnTo>
                  <a:pt x="778297" y="1281224"/>
                </a:lnTo>
                <a:lnTo>
                  <a:pt x="766242" y="1281224"/>
                </a:lnTo>
                <a:close/>
                <a:moveTo>
                  <a:pt x="51197" y="1120824"/>
                </a:moveTo>
                <a:lnTo>
                  <a:pt x="64257" y="1124619"/>
                </a:lnTo>
                <a:cubicBezTo>
                  <a:pt x="49449" y="1165845"/>
                  <a:pt x="33189" y="1202977"/>
                  <a:pt x="15479" y="1236017"/>
                </a:cubicBezTo>
                <a:cubicBezTo>
                  <a:pt x="11535" y="1233413"/>
                  <a:pt x="7144" y="1231031"/>
                  <a:pt x="2307" y="1228873"/>
                </a:cubicBezTo>
                <a:cubicBezTo>
                  <a:pt x="21953" y="1196206"/>
                  <a:pt x="38249" y="1160189"/>
                  <a:pt x="51197" y="1120824"/>
                </a:cubicBezTo>
                <a:close/>
                <a:moveTo>
                  <a:pt x="4356199" y="1119373"/>
                </a:moveTo>
                <a:lnTo>
                  <a:pt x="4367585" y="1121494"/>
                </a:lnTo>
                <a:cubicBezTo>
                  <a:pt x="4363492" y="1142702"/>
                  <a:pt x="4359139" y="1162273"/>
                  <a:pt x="4354525" y="1180207"/>
                </a:cubicBezTo>
                <a:cubicBezTo>
                  <a:pt x="4351102" y="1179314"/>
                  <a:pt x="4347083" y="1178458"/>
                  <a:pt x="4342470" y="1177639"/>
                </a:cubicBezTo>
                <a:cubicBezTo>
                  <a:pt x="4348795" y="1153976"/>
                  <a:pt x="4353371" y="1134554"/>
                  <a:pt x="4356199" y="1119373"/>
                </a:cubicBezTo>
                <a:close/>
                <a:moveTo>
                  <a:pt x="300336" y="1119150"/>
                </a:moveTo>
                <a:cubicBezTo>
                  <a:pt x="308447" y="1131577"/>
                  <a:pt x="318753" y="1148209"/>
                  <a:pt x="331255" y="1169045"/>
                </a:cubicBezTo>
                <a:lnTo>
                  <a:pt x="319534" y="1175853"/>
                </a:lnTo>
                <a:cubicBezTo>
                  <a:pt x="310382" y="1158589"/>
                  <a:pt x="300559" y="1141735"/>
                  <a:pt x="290067" y="1125289"/>
                </a:cubicBezTo>
                <a:close/>
                <a:moveTo>
                  <a:pt x="428812" y="1117587"/>
                </a:moveTo>
                <a:lnTo>
                  <a:pt x="439750" y="1124173"/>
                </a:lnTo>
                <a:cubicBezTo>
                  <a:pt x="429630" y="1139577"/>
                  <a:pt x="417612" y="1156655"/>
                  <a:pt x="403697" y="1175407"/>
                </a:cubicBezTo>
                <a:lnTo>
                  <a:pt x="393428" y="1167817"/>
                </a:lnTo>
                <a:cubicBezTo>
                  <a:pt x="405259" y="1153232"/>
                  <a:pt x="417054" y="1136488"/>
                  <a:pt x="428812" y="1117587"/>
                </a:cubicBezTo>
                <a:close/>
                <a:moveTo>
                  <a:pt x="4409443" y="1113457"/>
                </a:moveTo>
                <a:cubicBezTo>
                  <a:pt x="4416215" y="1122982"/>
                  <a:pt x="4423916" y="1134479"/>
                  <a:pt x="4432549" y="1147948"/>
                </a:cubicBezTo>
                <a:lnTo>
                  <a:pt x="4421275" y="1154422"/>
                </a:lnTo>
                <a:cubicBezTo>
                  <a:pt x="4416289" y="1145269"/>
                  <a:pt x="4409071" y="1133363"/>
                  <a:pt x="4399620" y="1118703"/>
                </a:cubicBezTo>
                <a:close/>
                <a:moveTo>
                  <a:pt x="934232" y="1103188"/>
                </a:moveTo>
                <a:lnTo>
                  <a:pt x="934232" y="1229320"/>
                </a:lnTo>
                <a:lnTo>
                  <a:pt x="960574" y="1229320"/>
                </a:lnTo>
                <a:lnTo>
                  <a:pt x="960574" y="1103188"/>
                </a:lnTo>
                <a:close/>
                <a:moveTo>
                  <a:pt x="4175150" y="1102965"/>
                </a:moveTo>
                <a:cubicBezTo>
                  <a:pt x="4191298" y="1122238"/>
                  <a:pt x="4208748" y="1137158"/>
                  <a:pt x="4227501" y="1147725"/>
                </a:cubicBezTo>
                <a:cubicBezTo>
                  <a:pt x="4247815" y="1136935"/>
                  <a:pt x="4267089" y="1122015"/>
                  <a:pt x="4285320" y="1102965"/>
                </a:cubicBezTo>
                <a:close/>
                <a:moveTo>
                  <a:pt x="4684923" y="1102072"/>
                </a:moveTo>
                <a:cubicBezTo>
                  <a:pt x="4684923" y="1112490"/>
                  <a:pt x="4684626" y="1123912"/>
                  <a:pt x="4684031" y="1136340"/>
                </a:cubicBezTo>
                <a:lnTo>
                  <a:pt x="4749552" y="1136340"/>
                </a:lnTo>
                <a:lnTo>
                  <a:pt x="4749552" y="1102072"/>
                </a:lnTo>
                <a:close/>
                <a:moveTo>
                  <a:pt x="4606454" y="1102072"/>
                </a:moveTo>
                <a:lnTo>
                  <a:pt x="4606454" y="1136340"/>
                </a:lnTo>
                <a:lnTo>
                  <a:pt x="4671864" y="1136340"/>
                </a:lnTo>
                <a:cubicBezTo>
                  <a:pt x="4672236" y="1129047"/>
                  <a:pt x="4672533" y="1117624"/>
                  <a:pt x="4672757" y="1102072"/>
                </a:cubicBezTo>
                <a:close/>
                <a:moveTo>
                  <a:pt x="2839381" y="1095598"/>
                </a:moveTo>
                <a:lnTo>
                  <a:pt x="2839381" y="1145716"/>
                </a:lnTo>
                <a:lnTo>
                  <a:pt x="2930128" y="1145716"/>
                </a:lnTo>
                <a:lnTo>
                  <a:pt x="2930128" y="1095598"/>
                </a:lnTo>
                <a:close/>
                <a:moveTo>
                  <a:pt x="5420246" y="1094482"/>
                </a:moveTo>
                <a:lnTo>
                  <a:pt x="5420246" y="1176077"/>
                </a:lnTo>
                <a:lnTo>
                  <a:pt x="5444803" y="1176077"/>
                </a:lnTo>
                <a:cubicBezTo>
                  <a:pt x="5460355" y="1176077"/>
                  <a:pt x="5472205" y="1172356"/>
                  <a:pt x="5480354" y="1164915"/>
                </a:cubicBezTo>
                <a:cubicBezTo>
                  <a:pt x="5488502" y="1157473"/>
                  <a:pt x="5492577" y="1146944"/>
                  <a:pt x="5492577" y="1133326"/>
                </a:cubicBezTo>
                <a:cubicBezTo>
                  <a:pt x="5492577" y="1107430"/>
                  <a:pt x="5477657" y="1094482"/>
                  <a:pt x="5447816" y="1094482"/>
                </a:cubicBezTo>
                <a:close/>
                <a:moveTo>
                  <a:pt x="5286896" y="1094482"/>
                </a:moveTo>
                <a:lnTo>
                  <a:pt x="5286896" y="1176077"/>
                </a:lnTo>
                <a:lnTo>
                  <a:pt x="5311453" y="1176077"/>
                </a:lnTo>
                <a:cubicBezTo>
                  <a:pt x="5327005" y="1176077"/>
                  <a:pt x="5338855" y="1172356"/>
                  <a:pt x="5347004" y="1164915"/>
                </a:cubicBezTo>
                <a:cubicBezTo>
                  <a:pt x="5355152" y="1157473"/>
                  <a:pt x="5359227" y="1146944"/>
                  <a:pt x="5359227" y="1133326"/>
                </a:cubicBezTo>
                <a:cubicBezTo>
                  <a:pt x="5359227" y="1107430"/>
                  <a:pt x="5344307" y="1094482"/>
                  <a:pt x="5314466" y="1094482"/>
                </a:cubicBezTo>
                <a:close/>
                <a:moveTo>
                  <a:pt x="924186" y="1093589"/>
                </a:moveTo>
                <a:lnTo>
                  <a:pt x="970620" y="1093589"/>
                </a:lnTo>
                <a:lnTo>
                  <a:pt x="970620" y="1238919"/>
                </a:lnTo>
                <a:lnTo>
                  <a:pt x="934232" y="1238919"/>
                </a:lnTo>
                <a:lnTo>
                  <a:pt x="934232" y="1256779"/>
                </a:lnTo>
                <a:lnTo>
                  <a:pt x="924186" y="1256779"/>
                </a:lnTo>
                <a:close/>
                <a:moveTo>
                  <a:pt x="5793172" y="1092919"/>
                </a:moveTo>
                <a:lnTo>
                  <a:pt x="5805115" y="1092919"/>
                </a:lnTo>
                <a:lnTo>
                  <a:pt x="5805115" y="1230548"/>
                </a:lnTo>
                <a:lnTo>
                  <a:pt x="5793172" y="1230548"/>
                </a:lnTo>
                <a:close/>
                <a:moveTo>
                  <a:pt x="4828915" y="1092919"/>
                </a:moveTo>
                <a:lnTo>
                  <a:pt x="4828915" y="1139465"/>
                </a:lnTo>
                <a:lnTo>
                  <a:pt x="4864521" y="1139465"/>
                </a:lnTo>
                <a:lnTo>
                  <a:pt x="4864521" y="1092919"/>
                </a:lnTo>
                <a:close/>
                <a:moveTo>
                  <a:pt x="538758" y="1091914"/>
                </a:moveTo>
                <a:cubicBezTo>
                  <a:pt x="549176" y="1104937"/>
                  <a:pt x="559148" y="1117996"/>
                  <a:pt x="568673" y="1131093"/>
                </a:cubicBezTo>
                <a:lnTo>
                  <a:pt x="558404" y="1138795"/>
                </a:lnTo>
                <a:cubicBezTo>
                  <a:pt x="548432" y="1124284"/>
                  <a:pt x="538609" y="1110964"/>
                  <a:pt x="528936" y="1098835"/>
                </a:cubicBezTo>
                <a:close/>
                <a:moveTo>
                  <a:pt x="654174" y="1091691"/>
                </a:moveTo>
                <a:lnTo>
                  <a:pt x="664778" y="1099058"/>
                </a:lnTo>
                <a:cubicBezTo>
                  <a:pt x="654658" y="1112825"/>
                  <a:pt x="644054" y="1126405"/>
                  <a:pt x="632966" y="1139800"/>
                </a:cubicBezTo>
                <a:lnTo>
                  <a:pt x="622921" y="1131986"/>
                </a:lnTo>
                <a:cubicBezTo>
                  <a:pt x="634157" y="1119485"/>
                  <a:pt x="644575" y="1106053"/>
                  <a:pt x="654174" y="1091691"/>
                </a:cubicBezTo>
                <a:close/>
                <a:moveTo>
                  <a:pt x="3934160" y="1089682"/>
                </a:moveTo>
                <a:lnTo>
                  <a:pt x="3934160" y="1113457"/>
                </a:lnTo>
                <a:lnTo>
                  <a:pt x="4056497" y="1113457"/>
                </a:lnTo>
                <a:lnTo>
                  <a:pt x="4056497" y="1089682"/>
                </a:lnTo>
                <a:close/>
                <a:moveTo>
                  <a:pt x="821048" y="1088789"/>
                </a:moveTo>
                <a:lnTo>
                  <a:pt x="891704" y="1088789"/>
                </a:lnTo>
                <a:lnTo>
                  <a:pt x="891704" y="1250416"/>
                </a:lnTo>
                <a:cubicBezTo>
                  <a:pt x="892523" y="1270806"/>
                  <a:pt x="882774" y="1280926"/>
                  <a:pt x="862459" y="1280777"/>
                </a:cubicBezTo>
                <a:cubicBezTo>
                  <a:pt x="858739" y="1280852"/>
                  <a:pt x="854311" y="1280926"/>
                  <a:pt x="849177" y="1281000"/>
                </a:cubicBezTo>
                <a:cubicBezTo>
                  <a:pt x="844414" y="1281000"/>
                  <a:pt x="838238" y="1281000"/>
                  <a:pt x="830647" y="1281000"/>
                </a:cubicBezTo>
                <a:cubicBezTo>
                  <a:pt x="829903" y="1276015"/>
                  <a:pt x="829085" y="1271662"/>
                  <a:pt x="828192" y="1267941"/>
                </a:cubicBezTo>
                <a:cubicBezTo>
                  <a:pt x="838386" y="1268611"/>
                  <a:pt x="848581" y="1268945"/>
                  <a:pt x="858776" y="1268945"/>
                </a:cubicBezTo>
                <a:cubicBezTo>
                  <a:pt x="866664" y="1269020"/>
                  <a:pt x="872096" y="1267532"/>
                  <a:pt x="875073" y="1264481"/>
                </a:cubicBezTo>
                <a:cubicBezTo>
                  <a:pt x="878198" y="1261578"/>
                  <a:pt x="879723" y="1256332"/>
                  <a:pt x="879649" y="1248742"/>
                </a:cubicBezTo>
                <a:lnTo>
                  <a:pt x="879649" y="1100621"/>
                </a:lnTo>
                <a:lnTo>
                  <a:pt x="821048" y="1100621"/>
                </a:lnTo>
                <a:close/>
                <a:moveTo>
                  <a:pt x="2381511" y="1084659"/>
                </a:moveTo>
                <a:lnTo>
                  <a:pt x="2494695" y="1084659"/>
                </a:lnTo>
                <a:lnTo>
                  <a:pt x="2494695" y="1097942"/>
                </a:lnTo>
                <a:lnTo>
                  <a:pt x="2446921" y="1138795"/>
                </a:lnTo>
                <a:lnTo>
                  <a:pt x="2446921" y="1169491"/>
                </a:lnTo>
                <a:lnTo>
                  <a:pt x="2503624" y="1169491"/>
                </a:lnTo>
                <a:lnTo>
                  <a:pt x="2503624" y="1180876"/>
                </a:lnTo>
                <a:lnTo>
                  <a:pt x="2446921" y="1180876"/>
                </a:lnTo>
                <a:lnTo>
                  <a:pt x="2446921" y="1252872"/>
                </a:lnTo>
                <a:cubicBezTo>
                  <a:pt x="2447590" y="1270731"/>
                  <a:pt x="2438661" y="1279735"/>
                  <a:pt x="2420132" y="1279884"/>
                </a:cubicBezTo>
                <a:cubicBezTo>
                  <a:pt x="2413732" y="1280182"/>
                  <a:pt x="2405063" y="1280331"/>
                  <a:pt x="2394124" y="1280331"/>
                </a:cubicBezTo>
                <a:cubicBezTo>
                  <a:pt x="2393603" y="1275047"/>
                  <a:pt x="2392896" y="1270620"/>
                  <a:pt x="2392003" y="1267048"/>
                </a:cubicBezTo>
                <a:cubicBezTo>
                  <a:pt x="2399519" y="1267643"/>
                  <a:pt x="2408374" y="1267941"/>
                  <a:pt x="2418569" y="1267941"/>
                </a:cubicBezTo>
                <a:cubicBezTo>
                  <a:pt x="2429582" y="1268387"/>
                  <a:pt x="2434903" y="1262843"/>
                  <a:pt x="2434531" y="1251309"/>
                </a:cubicBezTo>
                <a:lnTo>
                  <a:pt x="2434531" y="1180876"/>
                </a:lnTo>
                <a:lnTo>
                  <a:pt x="2373028" y="1180876"/>
                </a:lnTo>
                <a:lnTo>
                  <a:pt x="2373028" y="1169491"/>
                </a:lnTo>
                <a:lnTo>
                  <a:pt x="2434531" y="1169491"/>
                </a:lnTo>
                <a:lnTo>
                  <a:pt x="2434531" y="1133549"/>
                </a:lnTo>
                <a:lnTo>
                  <a:pt x="2479402" y="1095821"/>
                </a:lnTo>
                <a:lnTo>
                  <a:pt x="2381511" y="1095821"/>
                </a:lnTo>
                <a:close/>
                <a:moveTo>
                  <a:pt x="2152911" y="1084659"/>
                </a:moveTo>
                <a:lnTo>
                  <a:pt x="2266095" y="1084659"/>
                </a:lnTo>
                <a:lnTo>
                  <a:pt x="2266095" y="1097942"/>
                </a:lnTo>
                <a:lnTo>
                  <a:pt x="2218321" y="1138795"/>
                </a:lnTo>
                <a:lnTo>
                  <a:pt x="2218321" y="1169491"/>
                </a:lnTo>
                <a:lnTo>
                  <a:pt x="2275024" y="1169491"/>
                </a:lnTo>
                <a:lnTo>
                  <a:pt x="2275024" y="1180876"/>
                </a:lnTo>
                <a:lnTo>
                  <a:pt x="2218321" y="1180876"/>
                </a:lnTo>
                <a:lnTo>
                  <a:pt x="2218321" y="1252872"/>
                </a:lnTo>
                <a:cubicBezTo>
                  <a:pt x="2218990" y="1270731"/>
                  <a:pt x="2210061" y="1279735"/>
                  <a:pt x="2191532" y="1279884"/>
                </a:cubicBezTo>
                <a:cubicBezTo>
                  <a:pt x="2185132" y="1280182"/>
                  <a:pt x="2176463" y="1280331"/>
                  <a:pt x="2165524" y="1280331"/>
                </a:cubicBezTo>
                <a:cubicBezTo>
                  <a:pt x="2165003" y="1275047"/>
                  <a:pt x="2164296" y="1270620"/>
                  <a:pt x="2163403" y="1267048"/>
                </a:cubicBezTo>
                <a:cubicBezTo>
                  <a:pt x="2170919" y="1267643"/>
                  <a:pt x="2179774" y="1267941"/>
                  <a:pt x="2189969" y="1267941"/>
                </a:cubicBezTo>
                <a:cubicBezTo>
                  <a:pt x="2200982" y="1268387"/>
                  <a:pt x="2206303" y="1262843"/>
                  <a:pt x="2205931" y="1251309"/>
                </a:cubicBezTo>
                <a:lnTo>
                  <a:pt x="2205931" y="1180876"/>
                </a:lnTo>
                <a:lnTo>
                  <a:pt x="2144428" y="1180876"/>
                </a:lnTo>
                <a:lnTo>
                  <a:pt x="2144428" y="1169491"/>
                </a:lnTo>
                <a:lnTo>
                  <a:pt x="2205931" y="1169491"/>
                </a:lnTo>
                <a:lnTo>
                  <a:pt x="2205931" y="1133549"/>
                </a:lnTo>
                <a:lnTo>
                  <a:pt x="2250803" y="1095821"/>
                </a:lnTo>
                <a:lnTo>
                  <a:pt x="2152911" y="1095821"/>
                </a:lnTo>
                <a:close/>
                <a:moveTo>
                  <a:pt x="1924311" y="1084659"/>
                </a:moveTo>
                <a:lnTo>
                  <a:pt x="2037495" y="1084659"/>
                </a:lnTo>
                <a:lnTo>
                  <a:pt x="2037495" y="1097942"/>
                </a:lnTo>
                <a:lnTo>
                  <a:pt x="1989721" y="1138795"/>
                </a:lnTo>
                <a:lnTo>
                  <a:pt x="1989721" y="1169491"/>
                </a:lnTo>
                <a:lnTo>
                  <a:pt x="2046424" y="1169491"/>
                </a:lnTo>
                <a:lnTo>
                  <a:pt x="2046424" y="1180876"/>
                </a:lnTo>
                <a:lnTo>
                  <a:pt x="1989721" y="1180876"/>
                </a:lnTo>
                <a:lnTo>
                  <a:pt x="1989721" y="1252872"/>
                </a:lnTo>
                <a:cubicBezTo>
                  <a:pt x="1990391" y="1270731"/>
                  <a:pt x="1981461" y="1279735"/>
                  <a:pt x="1962932" y="1279884"/>
                </a:cubicBezTo>
                <a:cubicBezTo>
                  <a:pt x="1956532" y="1280182"/>
                  <a:pt x="1947863" y="1280331"/>
                  <a:pt x="1936924" y="1280331"/>
                </a:cubicBezTo>
                <a:cubicBezTo>
                  <a:pt x="1936403" y="1275047"/>
                  <a:pt x="1935696" y="1270620"/>
                  <a:pt x="1934803" y="1267048"/>
                </a:cubicBezTo>
                <a:cubicBezTo>
                  <a:pt x="1942319" y="1267643"/>
                  <a:pt x="1951174" y="1267941"/>
                  <a:pt x="1961369" y="1267941"/>
                </a:cubicBezTo>
                <a:cubicBezTo>
                  <a:pt x="1972382" y="1268387"/>
                  <a:pt x="1977703" y="1262843"/>
                  <a:pt x="1977331" y="1251309"/>
                </a:cubicBezTo>
                <a:lnTo>
                  <a:pt x="1977331" y="1180876"/>
                </a:lnTo>
                <a:lnTo>
                  <a:pt x="1915828" y="1180876"/>
                </a:lnTo>
                <a:lnTo>
                  <a:pt x="1915828" y="1169491"/>
                </a:lnTo>
                <a:lnTo>
                  <a:pt x="1977331" y="1169491"/>
                </a:lnTo>
                <a:lnTo>
                  <a:pt x="1977331" y="1133549"/>
                </a:lnTo>
                <a:lnTo>
                  <a:pt x="2022202" y="1095821"/>
                </a:lnTo>
                <a:lnTo>
                  <a:pt x="1924311" y="1095821"/>
                </a:lnTo>
                <a:close/>
                <a:moveTo>
                  <a:pt x="2827102" y="1084436"/>
                </a:moveTo>
                <a:lnTo>
                  <a:pt x="2942518" y="1084436"/>
                </a:lnTo>
                <a:lnTo>
                  <a:pt x="2942518" y="1217935"/>
                </a:lnTo>
                <a:lnTo>
                  <a:pt x="2827102" y="1217935"/>
                </a:lnTo>
                <a:close/>
                <a:moveTo>
                  <a:pt x="5526807" y="1083431"/>
                </a:moveTo>
                <a:lnTo>
                  <a:pt x="5638428" y="1083431"/>
                </a:lnTo>
                <a:lnTo>
                  <a:pt x="5638428" y="1094482"/>
                </a:lnTo>
                <a:lnTo>
                  <a:pt x="5588533" y="1094482"/>
                </a:lnTo>
                <a:lnTo>
                  <a:pt x="5588533" y="1256332"/>
                </a:lnTo>
                <a:lnTo>
                  <a:pt x="5576701" y="1256332"/>
                </a:lnTo>
                <a:lnTo>
                  <a:pt x="5576701" y="1094482"/>
                </a:lnTo>
                <a:lnTo>
                  <a:pt x="5526807" y="1094482"/>
                </a:lnTo>
                <a:close/>
                <a:moveTo>
                  <a:pt x="5408303" y="1083431"/>
                </a:moveTo>
                <a:lnTo>
                  <a:pt x="5449937" y="1083431"/>
                </a:lnTo>
                <a:cubicBezTo>
                  <a:pt x="5467722" y="1083431"/>
                  <a:pt x="5481321" y="1087561"/>
                  <a:pt x="5490735" y="1095821"/>
                </a:cubicBezTo>
                <a:cubicBezTo>
                  <a:pt x="5500148" y="1104081"/>
                  <a:pt x="5504855" y="1116099"/>
                  <a:pt x="5504855" y="1131875"/>
                </a:cubicBezTo>
                <a:cubicBezTo>
                  <a:pt x="5504855" y="1147948"/>
                  <a:pt x="5499609" y="1161157"/>
                  <a:pt x="5489116" y="1171500"/>
                </a:cubicBezTo>
                <a:cubicBezTo>
                  <a:pt x="5478623" y="1181844"/>
                  <a:pt x="5463927" y="1187016"/>
                  <a:pt x="5445025" y="1187016"/>
                </a:cubicBezTo>
                <a:lnTo>
                  <a:pt x="5420246" y="1187016"/>
                </a:lnTo>
                <a:lnTo>
                  <a:pt x="5420246" y="1256332"/>
                </a:lnTo>
                <a:lnTo>
                  <a:pt x="5408303" y="1256332"/>
                </a:lnTo>
                <a:close/>
                <a:moveTo>
                  <a:pt x="5274953" y="1083431"/>
                </a:moveTo>
                <a:lnTo>
                  <a:pt x="5316587" y="1083431"/>
                </a:lnTo>
                <a:cubicBezTo>
                  <a:pt x="5334372" y="1083431"/>
                  <a:pt x="5347971" y="1087561"/>
                  <a:pt x="5357385" y="1095821"/>
                </a:cubicBezTo>
                <a:cubicBezTo>
                  <a:pt x="5366798" y="1104081"/>
                  <a:pt x="5371505" y="1116099"/>
                  <a:pt x="5371505" y="1131875"/>
                </a:cubicBezTo>
                <a:cubicBezTo>
                  <a:pt x="5371505" y="1147948"/>
                  <a:pt x="5366259" y="1161157"/>
                  <a:pt x="5355766" y="1171500"/>
                </a:cubicBezTo>
                <a:cubicBezTo>
                  <a:pt x="5345273" y="1181844"/>
                  <a:pt x="5330577" y="1187016"/>
                  <a:pt x="5311675" y="1187016"/>
                </a:cubicBezTo>
                <a:lnTo>
                  <a:pt x="5286896" y="1187016"/>
                </a:lnTo>
                <a:lnTo>
                  <a:pt x="5286896" y="1256332"/>
                </a:lnTo>
                <a:lnTo>
                  <a:pt x="5274953" y="1256332"/>
                </a:lnTo>
                <a:close/>
                <a:moveTo>
                  <a:pt x="4422056" y="1083320"/>
                </a:moveTo>
                <a:lnTo>
                  <a:pt x="4558233" y="1083320"/>
                </a:lnTo>
                <a:lnTo>
                  <a:pt x="4558233" y="1095151"/>
                </a:lnTo>
                <a:lnTo>
                  <a:pt x="4500861" y="1095151"/>
                </a:lnTo>
                <a:cubicBezTo>
                  <a:pt x="4481141" y="1148209"/>
                  <a:pt x="4453570" y="1191890"/>
                  <a:pt x="4418149" y="1226195"/>
                </a:cubicBezTo>
                <a:cubicBezTo>
                  <a:pt x="4415619" y="1223590"/>
                  <a:pt x="4412271" y="1220688"/>
                  <a:pt x="4408103" y="1217488"/>
                </a:cubicBezTo>
                <a:cubicBezTo>
                  <a:pt x="4443822" y="1184299"/>
                  <a:pt x="4470165" y="1143520"/>
                  <a:pt x="4487131" y="1095151"/>
                </a:cubicBezTo>
                <a:lnTo>
                  <a:pt x="4422056" y="1095151"/>
                </a:lnTo>
                <a:close/>
                <a:moveTo>
                  <a:pt x="4817529" y="1082650"/>
                </a:moveTo>
                <a:lnTo>
                  <a:pt x="4876019" y="1082650"/>
                </a:lnTo>
                <a:lnTo>
                  <a:pt x="4876019" y="1257002"/>
                </a:lnTo>
                <a:cubicBezTo>
                  <a:pt x="4876019" y="1271438"/>
                  <a:pt x="4867573" y="1278991"/>
                  <a:pt x="4850681" y="1279661"/>
                </a:cubicBezTo>
                <a:cubicBezTo>
                  <a:pt x="4843611" y="1279959"/>
                  <a:pt x="4838625" y="1280108"/>
                  <a:pt x="4835723" y="1280108"/>
                </a:cubicBezTo>
                <a:cubicBezTo>
                  <a:pt x="4835425" y="1275419"/>
                  <a:pt x="4834756" y="1271475"/>
                  <a:pt x="4833714" y="1268276"/>
                </a:cubicBezTo>
                <a:cubicBezTo>
                  <a:pt x="4836839" y="1268573"/>
                  <a:pt x="4841937" y="1268722"/>
                  <a:pt x="4849007" y="1268722"/>
                </a:cubicBezTo>
                <a:cubicBezTo>
                  <a:pt x="4859350" y="1268722"/>
                  <a:pt x="4864521" y="1264295"/>
                  <a:pt x="4864521" y="1255439"/>
                </a:cubicBezTo>
                <a:lnTo>
                  <a:pt x="4864521" y="1206214"/>
                </a:lnTo>
                <a:lnTo>
                  <a:pt x="4828915" y="1206214"/>
                </a:lnTo>
                <a:cubicBezTo>
                  <a:pt x="4829510" y="1238882"/>
                  <a:pt x="4823482" y="1264592"/>
                  <a:pt x="4810832" y="1283345"/>
                </a:cubicBezTo>
                <a:cubicBezTo>
                  <a:pt x="4807929" y="1280666"/>
                  <a:pt x="4804655" y="1278210"/>
                  <a:pt x="4801009" y="1275978"/>
                </a:cubicBezTo>
                <a:cubicBezTo>
                  <a:pt x="4808153" y="1264295"/>
                  <a:pt x="4812618" y="1253765"/>
                  <a:pt x="4814403" y="1244389"/>
                </a:cubicBezTo>
                <a:cubicBezTo>
                  <a:pt x="4816561" y="1235087"/>
                  <a:pt x="4817603" y="1219720"/>
                  <a:pt x="4817529" y="1198289"/>
                </a:cubicBezTo>
                <a:close/>
                <a:moveTo>
                  <a:pt x="3797424" y="1082092"/>
                </a:moveTo>
                <a:lnTo>
                  <a:pt x="3869755" y="1082092"/>
                </a:lnTo>
                <a:lnTo>
                  <a:pt x="3869755" y="1094258"/>
                </a:lnTo>
                <a:lnTo>
                  <a:pt x="3842743" y="1160115"/>
                </a:lnTo>
                <a:cubicBezTo>
                  <a:pt x="3863578" y="1178049"/>
                  <a:pt x="3873699" y="1197322"/>
                  <a:pt x="3873103" y="1217935"/>
                </a:cubicBezTo>
                <a:cubicBezTo>
                  <a:pt x="3873252" y="1241152"/>
                  <a:pt x="3863206" y="1253281"/>
                  <a:pt x="3842966" y="1254323"/>
                </a:cubicBezTo>
                <a:cubicBezTo>
                  <a:pt x="3839915" y="1254472"/>
                  <a:pt x="3836752" y="1254583"/>
                  <a:pt x="3833478" y="1254658"/>
                </a:cubicBezTo>
                <a:cubicBezTo>
                  <a:pt x="3831915" y="1254732"/>
                  <a:pt x="3830204" y="1254770"/>
                  <a:pt x="3828343" y="1254770"/>
                </a:cubicBezTo>
                <a:cubicBezTo>
                  <a:pt x="3826781" y="1254770"/>
                  <a:pt x="3824399" y="1254770"/>
                  <a:pt x="3821199" y="1254770"/>
                </a:cubicBezTo>
                <a:cubicBezTo>
                  <a:pt x="3820604" y="1250826"/>
                  <a:pt x="3819637" y="1246398"/>
                  <a:pt x="3818297" y="1241487"/>
                </a:cubicBezTo>
                <a:cubicBezTo>
                  <a:pt x="3824697" y="1241933"/>
                  <a:pt x="3831841" y="1242156"/>
                  <a:pt x="3839729" y="1242156"/>
                </a:cubicBezTo>
                <a:cubicBezTo>
                  <a:pt x="3854165" y="1242380"/>
                  <a:pt x="3861271" y="1234380"/>
                  <a:pt x="3861048" y="1218158"/>
                </a:cubicBezTo>
                <a:cubicBezTo>
                  <a:pt x="3861643" y="1200894"/>
                  <a:pt x="3850891" y="1182365"/>
                  <a:pt x="3828790" y="1162570"/>
                </a:cubicBezTo>
                <a:lnTo>
                  <a:pt x="3856918" y="1093142"/>
                </a:lnTo>
                <a:lnTo>
                  <a:pt x="3809368" y="1093142"/>
                </a:lnTo>
                <a:lnTo>
                  <a:pt x="3809368" y="1283791"/>
                </a:lnTo>
                <a:lnTo>
                  <a:pt x="3797424" y="1283791"/>
                </a:lnTo>
                <a:close/>
                <a:moveTo>
                  <a:pt x="1511425" y="1082092"/>
                </a:moveTo>
                <a:lnTo>
                  <a:pt x="1583755" y="1082092"/>
                </a:lnTo>
                <a:lnTo>
                  <a:pt x="1583755" y="1094258"/>
                </a:lnTo>
                <a:lnTo>
                  <a:pt x="1556743" y="1160115"/>
                </a:lnTo>
                <a:cubicBezTo>
                  <a:pt x="1577579" y="1178049"/>
                  <a:pt x="1587699" y="1197322"/>
                  <a:pt x="1587104" y="1217935"/>
                </a:cubicBezTo>
                <a:cubicBezTo>
                  <a:pt x="1587253" y="1241152"/>
                  <a:pt x="1577207" y="1253281"/>
                  <a:pt x="1556966" y="1254323"/>
                </a:cubicBezTo>
                <a:cubicBezTo>
                  <a:pt x="1553915" y="1254472"/>
                  <a:pt x="1550752" y="1254583"/>
                  <a:pt x="1547478" y="1254658"/>
                </a:cubicBezTo>
                <a:cubicBezTo>
                  <a:pt x="1545915" y="1254732"/>
                  <a:pt x="1544204" y="1254770"/>
                  <a:pt x="1542344" y="1254770"/>
                </a:cubicBezTo>
                <a:cubicBezTo>
                  <a:pt x="1540781" y="1254770"/>
                  <a:pt x="1538400" y="1254770"/>
                  <a:pt x="1535200" y="1254770"/>
                </a:cubicBezTo>
                <a:cubicBezTo>
                  <a:pt x="1534605" y="1250826"/>
                  <a:pt x="1533637" y="1246398"/>
                  <a:pt x="1532298" y="1241487"/>
                </a:cubicBezTo>
                <a:cubicBezTo>
                  <a:pt x="1538697" y="1241933"/>
                  <a:pt x="1545841" y="1242156"/>
                  <a:pt x="1553729" y="1242156"/>
                </a:cubicBezTo>
                <a:cubicBezTo>
                  <a:pt x="1568165" y="1242380"/>
                  <a:pt x="1575272" y="1234380"/>
                  <a:pt x="1575048" y="1218158"/>
                </a:cubicBezTo>
                <a:cubicBezTo>
                  <a:pt x="1575644" y="1200894"/>
                  <a:pt x="1564891" y="1182365"/>
                  <a:pt x="1542790" y="1162570"/>
                </a:cubicBezTo>
                <a:lnTo>
                  <a:pt x="1570919" y="1093142"/>
                </a:lnTo>
                <a:lnTo>
                  <a:pt x="1523368" y="1093142"/>
                </a:lnTo>
                <a:lnTo>
                  <a:pt x="1523368" y="1283791"/>
                </a:lnTo>
                <a:lnTo>
                  <a:pt x="1511425" y="1283791"/>
                </a:lnTo>
                <a:close/>
                <a:moveTo>
                  <a:pt x="3922105" y="1079413"/>
                </a:moveTo>
                <a:lnTo>
                  <a:pt x="4068552" y="1079413"/>
                </a:lnTo>
                <a:lnTo>
                  <a:pt x="4068552" y="1157771"/>
                </a:lnTo>
                <a:lnTo>
                  <a:pt x="3922105" y="1157771"/>
                </a:lnTo>
                <a:close/>
                <a:moveTo>
                  <a:pt x="3626755" y="1075953"/>
                </a:moveTo>
                <a:lnTo>
                  <a:pt x="3631779" y="1088789"/>
                </a:lnTo>
                <a:cubicBezTo>
                  <a:pt x="3570536" y="1094965"/>
                  <a:pt x="3516362" y="1098909"/>
                  <a:pt x="3469258" y="1100621"/>
                </a:cubicBezTo>
                <a:lnTo>
                  <a:pt x="3469258" y="1135670"/>
                </a:lnTo>
                <a:lnTo>
                  <a:pt x="3644280" y="1135670"/>
                </a:lnTo>
                <a:lnTo>
                  <a:pt x="3644280" y="1147502"/>
                </a:lnTo>
                <a:lnTo>
                  <a:pt x="3469258" y="1147502"/>
                </a:lnTo>
                <a:lnTo>
                  <a:pt x="3469258" y="1153864"/>
                </a:lnTo>
                <a:cubicBezTo>
                  <a:pt x="3469407" y="1185118"/>
                  <a:pt x="3467509" y="1209116"/>
                  <a:pt x="3463565" y="1225860"/>
                </a:cubicBezTo>
                <a:cubicBezTo>
                  <a:pt x="3460143" y="1242603"/>
                  <a:pt x="3452589" y="1261467"/>
                  <a:pt x="3440907" y="1282452"/>
                </a:cubicBezTo>
                <a:cubicBezTo>
                  <a:pt x="3437111" y="1279177"/>
                  <a:pt x="3433428" y="1276275"/>
                  <a:pt x="3429856" y="1273745"/>
                </a:cubicBezTo>
                <a:cubicBezTo>
                  <a:pt x="3440571" y="1257076"/>
                  <a:pt x="3447678" y="1240556"/>
                  <a:pt x="3451175" y="1224185"/>
                </a:cubicBezTo>
                <a:cubicBezTo>
                  <a:pt x="3454896" y="1208037"/>
                  <a:pt x="3456719" y="1184597"/>
                  <a:pt x="3456645" y="1153864"/>
                </a:cubicBezTo>
                <a:lnTo>
                  <a:pt x="3456645" y="1088789"/>
                </a:lnTo>
                <a:cubicBezTo>
                  <a:pt x="3517590" y="1087003"/>
                  <a:pt x="3574294" y="1082724"/>
                  <a:pt x="3626755" y="1075953"/>
                </a:cubicBezTo>
                <a:close/>
                <a:moveTo>
                  <a:pt x="3063627" y="1072716"/>
                </a:moveTo>
                <a:lnTo>
                  <a:pt x="3076910" y="1072716"/>
                </a:lnTo>
                <a:lnTo>
                  <a:pt x="3076910" y="1140470"/>
                </a:lnTo>
                <a:lnTo>
                  <a:pt x="3169555" y="1140470"/>
                </a:lnTo>
                <a:lnTo>
                  <a:pt x="3169555" y="1152748"/>
                </a:lnTo>
                <a:lnTo>
                  <a:pt x="3076910" y="1152748"/>
                </a:lnTo>
                <a:lnTo>
                  <a:pt x="3076910" y="1257895"/>
                </a:lnTo>
                <a:lnTo>
                  <a:pt x="3187303" y="1257895"/>
                </a:lnTo>
                <a:lnTo>
                  <a:pt x="3187303" y="1270508"/>
                </a:lnTo>
                <a:lnTo>
                  <a:pt x="2974777" y="1270508"/>
                </a:lnTo>
                <a:lnTo>
                  <a:pt x="2974777" y="1257895"/>
                </a:lnTo>
                <a:lnTo>
                  <a:pt x="3063627" y="1257895"/>
                </a:lnTo>
                <a:close/>
                <a:moveTo>
                  <a:pt x="1234828" y="1072716"/>
                </a:moveTo>
                <a:lnTo>
                  <a:pt x="1248110" y="1072716"/>
                </a:lnTo>
                <a:lnTo>
                  <a:pt x="1248110" y="1140470"/>
                </a:lnTo>
                <a:lnTo>
                  <a:pt x="1340756" y="1140470"/>
                </a:lnTo>
                <a:lnTo>
                  <a:pt x="1340756" y="1152748"/>
                </a:lnTo>
                <a:lnTo>
                  <a:pt x="1248110" y="1152748"/>
                </a:lnTo>
                <a:lnTo>
                  <a:pt x="1248110" y="1257895"/>
                </a:lnTo>
                <a:lnTo>
                  <a:pt x="1358504" y="1257895"/>
                </a:lnTo>
                <a:lnTo>
                  <a:pt x="1358504" y="1270508"/>
                </a:lnTo>
                <a:lnTo>
                  <a:pt x="1145977" y="1270508"/>
                </a:lnTo>
                <a:lnTo>
                  <a:pt x="1145977" y="1257895"/>
                </a:lnTo>
                <a:lnTo>
                  <a:pt x="1234828" y="1257895"/>
                </a:lnTo>
                <a:close/>
                <a:moveTo>
                  <a:pt x="779078" y="1072046"/>
                </a:moveTo>
                <a:cubicBezTo>
                  <a:pt x="787190" y="1081199"/>
                  <a:pt x="796231" y="1091877"/>
                  <a:pt x="806202" y="1104081"/>
                </a:cubicBezTo>
                <a:lnTo>
                  <a:pt x="795710" y="1111671"/>
                </a:lnTo>
                <a:cubicBezTo>
                  <a:pt x="787897" y="1101253"/>
                  <a:pt x="779078" y="1090352"/>
                  <a:pt x="769256" y="1078966"/>
                </a:cubicBezTo>
                <a:close/>
                <a:moveTo>
                  <a:pt x="1623046" y="1071823"/>
                </a:moveTo>
                <a:cubicBezTo>
                  <a:pt x="1633761" y="1082836"/>
                  <a:pt x="1644105" y="1094110"/>
                  <a:pt x="1654076" y="1105644"/>
                </a:cubicBezTo>
                <a:lnTo>
                  <a:pt x="1643584" y="1113904"/>
                </a:lnTo>
                <a:cubicBezTo>
                  <a:pt x="1634356" y="1101849"/>
                  <a:pt x="1624385" y="1090203"/>
                  <a:pt x="1613669" y="1078966"/>
                </a:cubicBezTo>
                <a:close/>
                <a:moveTo>
                  <a:pt x="735323" y="1071599"/>
                </a:moveTo>
                <a:lnTo>
                  <a:pt x="747713" y="1075506"/>
                </a:lnTo>
                <a:cubicBezTo>
                  <a:pt x="742132" y="1091654"/>
                  <a:pt x="735658" y="1107951"/>
                  <a:pt x="728291" y="1124396"/>
                </a:cubicBezTo>
                <a:lnTo>
                  <a:pt x="728291" y="1283791"/>
                </a:lnTo>
                <a:lnTo>
                  <a:pt x="716347" y="1283791"/>
                </a:lnTo>
                <a:lnTo>
                  <a:pt x="716347" y="1148618"/>
                </a:lnTo>
                <a:cubicBezTo>
                  <a:pt x="709501" y="1161789"/>
                  <a:pt x="701204" y="1175742"/>
                  <a:pt x="691456" y="1190476"/>
                </a:cubicBezTo>
                <a:cubicBezTo>
                  <a:pt x="689893" y="1185267"/>
                  <a:pt x="688144" y="1180318"/>
                  <a:pt x="686210" y="1175630"/>
                </a:cubicBezTo>
                <a:cubicBezTo>
                  <a:pt x="709278" y="1141176"/>
                  <a:pt x="725649" y="1106500"/>
                  <a:pt x="735323" y="1071599"/>
                </a:cubicBezTo>
                <a:close/>
                <a:moveTo>
                  <a:pt x="105110" y="1071376"/>
                </a:moveTo>
                <a:lnTo>
                  <a:pt x="118170" y="1071376"/>
                </a:lnTo>
                <a:lnTo>
                  <a:pt x="118170" y="1252425"/>
                </a:lnTo>
                <a:cubicBezTo>
                  <a:pt x="118840" y="1271624"/>
                  <a:pt x="109538" y="1281149"/>
                  <a:pt x="90265" y="1281000"/>
                </a:cubicBezTo>
                <a:cubicBezTo>
                  <a:pt x="79624" y="1281298"/>
                  <a:pt x="69503" y="1281447"/>
                  <a:pt x="59904" y="1281447"/>
                </a:cubicBezTo>
                <a:cubicBezTo>
                  <a:pt x="59308" y="1277280"/>
                  <a:pt x="58304" y="1272554"/>
                  <a:pt x="56890" y="1267271"/>
                </a:cubicBezTo>
                <a:cubicBezTo>
                  <a:pt x="64108" y="1267569"/>
                  <a:pt x="69131" y="1267755"/>
                  <a:pt x="71959" y="1267829"/>
                </a:cubicBezTo>
                <a:cubicBezTo>
                  <a:pt x="75680" y="1267904"/>
                  <a:pt x="80033" y="1267941"/>
                  <a:pt x="85019" y="1267941"/>
                </a:cubicBezTo>
                <a:cubicBezTo>
                  <a:pt x="93278" y="1268015"/>
                  <a:pt x="98674" y="1266750"/>
                  <a:pt x="101204" y="1264146"/>
                </a:cubicBezTo>
                <a:cubicBezTo>
                  <a:pt x="103883" y="1261839"/>
                  <a:pt x="105185" y="1256779"/>
                  <a:pt x="105110" y="1248965"/>
                </a:cubicBezTo>
                <a:close/>
                <a:moveTo>
                  <a:pt x="2795290" y="1071153"/>
                </a:moveTo>
                <a:lnTo>
                  <a:pt x="2807903" y="1075060"/>
                </a:lnTo>
                <a:cubicBezTo>
                  <a:pt x="2800983" y="1094482"/>
                  <a:pt x="2793504" y="1112378"/>
                  <a:pt x="2785468" y="1128749"/>
                </a:cubicBezTo>
                <a:lnTo>
                  <a:pt x="2785468" y="1283791"/>
                </a:lnTo>
                <a:lnTo>
                  <a:pt x="2773078" y="1283791"/>
                </a:lnTo>
                <a:lnTo>
                  <a:pt x="2773078" y="1152078"/>
                </a:lnTo>
                <a:cubicBezTo>
                  <a:pt x="2766083" y="1164431"/>
                  <a:pt x="2758158" y="1176560"/>
                  <a:pt x="2749302" y="1188467"/>
                </a:cubicBezTo>
                <a:cubicBezTo>
                  <a:pt x="2747740" y="1183406"/>
                  <a:pt x="2745916" y="1178607"/>
                  <a:pt x="2743833" y="1174067"/>
                </a:cubicBezTo>
                <a:cubicBezTo>
                  <a:pt x="2765934" y="1144525"/>
                  <a:pt x="2783086" y="1110220"/>
                  <a:pt x="2795290" y="1071153"/>
                </a:cubicBezTo>
                <a:close/>
                <a:moveTo>
                  <a:pt x="1695041" y="1070706"/>
                </a:moveTo>
                <a:cubicBezTo>
                  <a:pt x="1705906" y="1082910"/>
                  <a:pt x="1714984" y="1093737"/>
                  <a:pt x="1722277" y="1103188"/>
                </a:cubicBezTo>
                <a:lnTo>
                  <a:pt x="1711673" y="1110220"/>
                </a:lnTo>
                <a:cubicBezTo>
                  <a:pt x="1706240" y="1102779"/>
                  <a:pt x="1697423" y="1091803"/>
                  <a:pt x="1685218" y="1077292"/>
                </a:cubicBezTo>
                <a:close/>
                <a:moveTo>
                  <a:pt x="4379751" y="1070260"/>
                </a:moveTo>
                <a:lnTo>
                  <a:pt x="4392030" y="1070260"/>
                </a:lnTo>
                <a:lnTo>
                  <a:pt x="4392030" y="1284237"/>
                </a:lnTo>
                <a:lnTo>
                  <a:pt x="4379751" y="1284237"/>
                </a:lnTo>
                <a:close/>
                <a:moveTo>
                  <a:pt x="1023640" y="1070260"/>
                </a:moveTo>
                <a:lnTo>
                  <a:pt x="1033240" y="1070260"/>
                </a:lnTo>
                <a:lnTo>
                  <a:pt x="1033240" y="1093142"/>
                </a:lnTo>
                <a:lnTo>
                  <a:pt x="1055675" y="1093142"/>
                </a:lnTo>
                <a:lnTo>
                  <a:pt x="1055675" y="1101849"/>
                </a:lnTo>
                <a:lnTo>
                  <a:pt x="1033240" y="1101849"/>
                </a:lnTo>
                <a:lnTo>
                  <a:pt x="1033240" y="1126740"/>
                </a:lnTo>
                <a:cubicBezTo>
                  <a:pt x="1035993" y="1126442"/>
                  <a:pt x="1040160" y="1125810"/>
                  <a:pt x="1045741" y="1124843"/>
                </a:cubicBezTo>
                <a:cubicBezTo>
                  <a:pt x="1050280" y="1124098"/>
                  <a:pt x="1053741" y="1123578"/>
                  <a:pt x="1056122" y="1123280"/>
                </a:cubicBezTo>
                <a:cubicBezTo>
                  <a:pt x="1055824" y="1126703"/>
                  <a:pt x="1055675" y="1129903"/>
                  <a:pt x="1055675" y="1132879"/>
                </a:cubicBezTo>
                <a:cubicBezTo>
                  <a:pt x="1025315" y="1137121"/>
                  <a:pt x="1000460" y="1140767"/>
                  <a:pt x="981113" y="1143818"/>
                </a:cubicBezTo>
                <a:lnTo>
                  <a:pt x="979327" y="1133995"/>
                </a:lnTo>
                <a:cubicBezTo>
                  <a:pt x="980741" y="1133847"/>
                  <a:pt x="982973" y="1133586"/>
                  <a:pt x="986024" y="1133214"/>
                </a:cubicBezTo>
                <a:cubicBezTo>
                  <a:pt x="988033" y="1132991"/>
                  <a:pt x="989521" y="1132805"/>
                  <a:pt x="990489" y="1132656"/>
                </a:cubicBezTo>
                <a:lnTo>
                  <a:pt x="990489" y="1081422"/>
                </a:lnTo>
                <a:lnTo>
                  <a:pt x="1000088" y="1081422"/>
                </a:lnTo>
                <a:lnTo>
                  <a:pt x="1000088" y="1131317"/>
                </a:lnTo>
                <a:cubicBezTo>
                  <a:pt x="1003660" y="1130945"/>
                  <a:pt x="1009018" y="1130238"/>
                  <a:pt x="1016162" y="1129196"/>
                </a:cubicBezTo>
                <a:cubicBezTo>
                  <a:pt x="1019436" y="1128675"/>
                  <a:pt x="1021929" y="1128303"/>
                  <a:pt x="1023640" y="1128080"/>
                </a:cubicBezTo>
                <a:close/>
                <a:moveTo>
                  <a:pt x="1774181" y="1070037"/>
                </a:moveTo>
                <a:lnTo>
                  <a:pt x="1785789" y="1075729"/>
                </a:lnTo>
                <a:cubicBezTo>
                  <a:pt x="1774776" y="1090910"/>
                  <a:pt x="1765623" y="1103188"/>
                  <a:pt x="1758330" y="1112564"/>
                </a:cubicBezTo>
                <a:lnTo>
                  <a:pt x="1797733" y="1112564"/>
                </a:lnTo>
                <a:lnTo>
                  <a:pt x="1797733" y="1196392"/>
                </a:lnTo>
                <a:lnTo>
                  <a:pt x="1760674" y="1196392"/>
                </a:lnTo>
                <a:lnTo>
                  <a:pt x="1760674" y="1249523"/>
                </a:lnTo>
                <a:cubicBezTo>
                  <a:pt x="1760154" y="1261950"/>
                  <a:pt x="1765623" y="1267866"/>
                  <a:pt x="1777083" y="1267271"/>
                </a:cubicBezTo>
                <a:lnTo>
                  <a:pt x="1786682" y="1267271"/>
                </a:lnTo>
                <a:cubicBezTo>
                  <a:pt x="1796133" y="1267718"/>
                  <a:pt x="1801416" y="1263550"/>
                  <a:pt x="1802532" y="1254770"/>
                </a:cubicBezTo>
                <a:cubicBezTo>
                  <a:pt x="1803500" y="1247998"/>
                  <a:pt x="1804393" y="1239217"/>
                  <a:pt x="1805211" y="1228427"/>
                </a:cubicBezTo>
                <a:cubicBezTo>
                  <a:pt x="1808337" y="1229766"/>
                  <a:pt x="1812243" y="1231217"/>
                  <a:pt x="1816931" y="1232780"/>
                </a:cubicBezTo>
                <a:cubicBezTo>
                  <a:pt x="1816187" y="1242826"/>
                  <a:pt x="1815183" y="1251905"/>
                  <a:pt x="1813918" y="1260016"/>
                </a:cubicBezTo>
                <a:cubicBezTo>
                  <a:pt x="1812281" y="1272368"/>
                  <a:pt x="1803835" y="1278470"/>
                  <a:pt x="1788580" y="1278322"/>
                </a:cubicBezTo>
                <a:lnTo>
                  <a:pt x="1773399" y="1278322"/>
                </a:lnTo>
                <a:cubicBezTo>
                  <a:pt x="1756582" y="1278619"/>
                  <a:pt x="1748285" y="1269615"/>
                  <a:pt x="1748508" y="1251309"/>
                </a:cubicBezTo>
                <a:lnTo>
                  <a:pt x="1748508" y="1196392"/>
                </a:lnTo>
                <a:lnTo>
                  <a:pt x="1719933" y="1196392"/>
                </a:lnTo>
                <a:cubicBezTo>
                  <a:pt x="1719784" y="1221097"/>
                  <a:pt x="1715914" y="1239031"/>
                  <a:pt x="1708324" y="1250193"/>
                </a:cubicBezTo>
                <a:cubicBezTo>
                  <a:pt x="1701404" y="1261653"/>
                  <a:pt x="1686670" y="1272852"/>
                  <a:pt x="1664122" y="1283791"/>
                </a:cubicBezTo>
                <a:cubicBezTo>
                  <a:pt x="1662411" y="1281112"/>
                  <a:pt x="1659769" y="1277615"/>
                  <a:pt x="1656197" y="1273299"/>
                </a:cubicBezTo>
                <a:cubicBezTo>
                  <a:pt x="1678224" y="1262955"/>
                  <a:pt x="1692139" y="1253095"/>
                  <a:pt x="1697943" y="1243719"/>
                </a:cubicBezTo>
                <a:cubicBezTo>
                  <a:pt x="1704641" y="1234492"/>
                  <a:pt x="1708026" y="1218716"/>
                  <a:pt x="1708101" y="1196392"/>
                </a:cubicBezTo>
                <a:lnTo>
                  <a:pt x="1675619" y="1196392"/>
                </a:lnTo>
                <a:lnTo>
                  <a:pt x="1675619" y="1112564"/>
                </a:lnTo>
                <a:lnTo>
                  <a:pt x="1744601" y="1112564"/>
                </a:lnTo>
                <a:cubicBezTo>
                  <a:pt x="1755391" y="1097830"/>
                  <a:pt x="1765251" y="1083654"/>
                  <a:pt x="1774181" y="1070037"/>
                </a:cubicBezTo>
                <a:close/>
                <a:moveTo>
                  <a:pt x="590662" y="1069813"/>
                </a:moveTo>
                <a:lnTo>
                  <a:pt x="603275" y="1069813"/>
                </a:lnTo>
                <a:lnTo>
                  <a:pt x="603275" y="1153641"/>
                </a:lnTo>
                <a:lnTo>
                  <a:pt x="665225" y="1153641"/>
                </a:lnTo>
                <a:lnTo>
                  <a:pt x="665225" y="1165361"/>
                </a:lnTo>
                <a:lnTo>
                  <a:pt x="603275" y="1165361"/>
                </a:lnTo>
                <a:lnTo>
                  <a:pt x="603275" y="1206549"/>
                </a:lnTo>
                <a:lnTo>
                  <a:pt x="674155" y="1206549"/>
                </a:lnTo>
                <a:lnTo>
                  <a:pt x="674155" y="1218381"/>
                </a:lnTo>
                <a:lnTo>
                  <a:pt x="603275" y="1218381"/>
                </a:lnTo>
                <a:lnTo>
                  <a:pt x="603275" y="1284014"/>
                </a:lnTo>
                <a:lnTo>
                  <a:pt x="590662" y="1284014"/>
                </a:lnTo>
                <a:lnTo>
                  <a:pt x="590662" y="1218381"/>
                </a:lnTo>
                <a:lnTo>
                  <a:pt x="520229" y="1218381"/>
                </a:lnTo>
                <a:lnTo>
                  <a:pt x="520229" y="1206549"/>
                </a:lnTo>
                <a:lnTo>
                  <a:pt x="590662" y="1206549"/>
                </a:lnTo>
                <a:lnTo>
                  <a:pt x="590662" y="1165361"/>
                </a:lnTo>
                <a:lnTo>
                  <a:pt x="529829" y="1165361"/>
                </a:lnTo>
                <a:lnTo>
                  <a:pt x="529829" y="1153641"/>
                </a:lnTo>
                <a:lnTo>
                  <a:pt x="590662" y="1153641"/>
                </a:lnTo>
                <a:close/>
                <a:moveTo>
                  <a:pt x="2320677" y="1069590"/>
                </a:moveTo>
                <a:lnTo>
                  <a:pt x="2333291" y="1070930"/>
                </a:lnTo>
                <a:cubicBezTo>
                  <a:pt x="2330091" y="1091170"/>
                  <a:pt x="2327486" y="1106351"/>
                  <a:pt x="2325477" y="1116471"/>
                </a:cubicBezTo>
                <a:lnTo>
                  <a:pt x="2367781" y="1116471"/>
                </a:lnTo>
                <a:lnTo>
                  <a:pt x="2367781" y="1127856"/>
                </a:lnTo>
                <a:cubicBezTo>
                  <a:pt x="2364061" y="1169751"/>
                  <a:pt x="2356694" y="1200857"/>
                  <a:pt x="2345680" y="1221172"/>
                </a:cubicBezTo>
                <a:cubicBezTo>
                  <a:pt x="2358331" y="1231366"/>
                  <a:pt x="2369046" y="1240110"/>
                  <a:pt x="2377827" y="1247403"/>
                </a:cubicBezTo>
                <a:lnTo>
                  <a:pt x="2368674" y="1257225"/>
                </a:lnTo>
                <a:cubicBezTo>
                  <a:pt x="2367633" y="1256407"/>
                  <a:pt x="2365958" y="1254993"/>
                  <a:pt x="2363651" y="1252984"/>
                </a:cubicBezTo>
                <a:cubicBezTo>
                  <a:pt x="2353903" y="1244500"/>
                  <a:pt x="2345755" y="1237468"/>
                  <a:pt x="2339207" y="1231887"/>
                </a:cubicBezTo>
                <a:cubicBezTo>
                  <a:pt x="2329309" y="1248184"/>
                  <a:pt x="2314836" y="1264108"/>
                  <a:pt x="2295786" y="1279661"/>
                </a:cubicBezTo>
                <a:cubicBezTo>
                  <a:pt x="2293032" y="1275940"/>
                  <a:pt x="2289982" y="1272666"/>
                  <a:pt x="2286633" y="1269838"/>
                </a:cubicBezTo>
                <a:cubicBezTo>
                  <a:pt x="2305608" y="1255700"/>
                  <a:pt x="2320157" y="1240519"/>
                  <a:pt x="2330277" y="1224297"/>
                </a:cubicBezTo>
                <a:cubicBezTo>
                  <a:pt x="2321496" y="1216781"/>
                  <a:pt x="2310297" y="1207479"/>
                  <a:pt x="2296679" y="1196392"/>
                </a:cubicBezTo>
                <a:cubicBezTo>
                  <a:pt x="2302186" y="1175556"/>
                  <a:pt x="2307134" y="1152711"/>
                  <a:pt x="2311525" y="1127856"/>
                </a:cubicBezTo>
                <a:lnTo>
                  <a:pt x="2290093" y="1127856"/>
                </a:lnTo>
                <a:lnTo>
                  <a:pt x="2290093" y="1116471"/>
                </a:lnTo>
                <a:lnTo>
                  <a:pt x="2313645" y="1116471"/>
                </a:lnTo>
                <a:cubicBezTo>
                  <a:pt x="2316250" y="1100993"/>
                  <a:pt x="2318594" y="1085366"/>
                  <a:pt x="2320677" y="1069590"/>
                </a:cubicBezTo>
                <a:close/>
                <a:moveTo>
                  <a:pt x="2092077" y="1069590"/>
                </a:moveTo>
                <a:lnTo>
                  <a:pt x="2104691" y="1070930"/>
                </a:lnTo>
                <a:cubicBezTo>
                  <a:pt x="2101491" y="1091170"/>
                  <a:pt x="2098886" y="1106351"/>
                  <a:pt x="2096877" y="1116471"/>
                </a:cubicBezTo>
                <a:lnTo>
                  <a:pt x="2139181" y="1116471"/>
                </a:lnTo>
                <a:lnTo>
                  <a:pt x="2139181" y="1127856"/>
                </a:lnTo>
                <a:cubicBezTo>
                  <a:pt x="2135461" y="1169751"/>
                  <a:pt x="2128094" y="1200857"/>
                  <a:pt x="2117080" y="1221172"/>
                </a:cubicBezTo>
                <a:cubicBezTo>
                  <a:pt x="2129731" y="1231366"/>
                  <a:pt x="2140447" y="1240110"/>
                  <a:pt x="2149227" y="1247403"/>
                </a:cubicBezTo>
                <a:lnTo>
                  <a:pt x="2140074" y="1257225"/>
                </a:lnTo>
                <a:cubicBezTo>
                  <a:pt x="2139033" y="1256407"/>
                  <a:pt x="2137358" y="1254993"/>
                  <a:pt x="2135052" y="1252984"/>
                </a:cubicBezTo>
                <a:cubicBezTo>
                  <a:pt x="2125303" y="1244500"/>
                  <a:pt x="2117155" y="1237468"/>
                  <a:pt x="2110606" y="1231887"/>
                </a:cubicBezTo>
                <a:cubicBezTo>
                  <a:pt x="2100709" y="1248184"/>
                  <a:pt x="2086236" y="1264108"/>
                  <a:pt x="2067186" y="1279661"/>
                </a:cubicBezTo>
                <a:cubicBezTo>
                  <a:pt x="2064432" y="1275940"/>
                  <a:pt x="2061382" y="1272666"/>
                  <a:pt x="2058033" y="1269838"/>
                </a:cubicBezTo>
                <a:cubicBezTo>
                  <a:pt x="2077009" y="1255700"/>
                  <a:pt x="2091557" y="1240519"/>
                  <a:pt x="2101677" y="1224297"/>
                </a:cubicBezTo>
                <a:cubicBezTo>
                  <a:pt x="2092896" y="1216781"/>
                  <a:pt x="2081697" y="1207479"/>
                  <a:pt x="2068079" y="1196392"/>
                </a:cubicBezTo>
                <a:cubicBezTo>
                  <a:pt x="2073585" y="1175556"/>
                  <a:pt x="2078534" y="1152711"/>
                  <a:pt x="2082925" y="1127856"/>
                </a:cubicBezTo>
                <a:lnTo>
                  <a:pt x="2061493" y="1127856"/>
                </a:lnTo>
                <a:lnTo>
                  <a:pt x="2061493" y="1116471"/>
                </a:lnTo>
                <a:lnTo>
                  <a:pt x="2085045" y="1116471"/>
                </a:lnTo>
                <a:cubicBezTo>
                  <a:pt x="2087650" y="1100993"/>
                  <a:pt x="2089994" y="1085366"/>
                  <a:pt x="2092077" y="1069590"/>
                </a:cubicBezTo>
                <a:close/>
                <a:moveTo>
                  <a:pt x="1863478" y="1069590"/>
                </a:moveTo>
                <a:lnTo>
                  <a:pt x="1876091" y="1070930"/>
                </a:lnTo>
                <a:cubicBezTo>
                  <a:pt x="1872891" y="1091170"/>
                  <a:pt x="1870286" y="1106351"/>
                  <a:pt x="1868277" y="1116471"/>
                </a:cubicBezTo>
                <a:lnTo>
                  <a:pt x="1910581" y="1116471"/>
                </a:lnTo>
                <a:lnTo>
                  <a:pt x="1910581" y="1127856"/>
                </a:lnTo>
                <a:cubicBezTo>
                  <a:pt x="1906861" y="1169751"/>
                  <a:pt x="1899494" y="1200857"/>
                  <a:pt x="1888480" y="1221172"/>
                </a:cubicBezTo>
                <a:cubicBezTo>
                  <a:pt x="1901131" y="1231366"/>
                  <a:pt x="1911846" y="1240110"/>
                  <a:pt x="1920627" y="1247403"/>
                </a:cubicBezTo>
                <a:lnTo>
                  <a:pt x="1911474" y="1257225"/>
                </a:lnTo>
                <a:cubicBezTo>
                  <a:pt x="1910433" y="1256407"/>
                  <a:pt x="1908758" y="1254993"/>
                  <a:pt x="1906452" y="1252984"/>
                </a:cubicBezTo>
                <a:cubicBezTo>
                  <a:pt x="1896703" y="1244500"/>
                  <a:pt x="1888555" y="1237468"/>
                  <a:pt x="1882006" y="1231887"/>
                </a:cubicBezTo>
                <a:cubicBezTo>
                  <a:pt x="1872110" y="1248184"/>
                  <a:pt x="1857636" y="1264108"/>
                  <a:pt x="1838586" y="1279661"/>
                </a:cubicBezTo>
                <a:cubicBezTo>
                  <a:pt x="1835833" y="1275940"/>
                  <a:pt x="1832782" y="1272666"/>
                  <a:pt x="1829433" y="1269838"/>
                </a:cubicBezTo>
                <a:cubicBezTo>
                  <a:pt x="1848409" y="1255700"/>
                  <a:pt x="1862957" y="1240519"/>
                  <a:pt x="1873077" y="1224297"/>
                </a:cubicBezTo>
                <a:cubicBezTo>
                  <a:pt x="1864296" y="1216781"/>
                  <a:pt x="1853097" y="1207479"/>
                  <a:pt x="1839479" y="1196392"/>
                </a:cubicBezTo>
                <a:cubicBezTo>
                  <a:pt x="1844985" y="1175556"/>
                  <a:pt x="1849934" y="1152711"/>
                  <a:pt x="1854324" y="1127856"/>
                </a:cubicBezTo>
                <a:lnTo>
                  <a:pt x="1832893" y="1127856"/>
                </a:lnTo>
                <a:lnTo>
                  <a:pt x="1832893" y="1116471"/>
                </a:lnTo>
                <a:lnTo>
                  <a:pt x="1856445" y="1116471"/>
                </a:lnTo>
                <a:cubicBezTo>
                  <a:pt x="1859050" y="1100993"/>
                  <a:pt x="1861394" y="1085366"/>
                  <a:pt x="1863478" y="1069590"/>
                </a:cubicBezTo>
                <a:close/>
                <a:moveTo>
                  <a:pt x="5841057" y="1069367"/>
                </a:moveTo>
                <a:lnTo>
                  <a:pt x="5853113" y="1069367"/>
                </a:lnTo>
                <a:lnTo>
                  <a:pt x="5853113" y="1253765"/>
                </a:lnTo>
                <a:cubicBezTo>
                  <a:pt x="5853261" y="1270136"/>
                  <a:pt x="5845039" y="1278694"/>
                  <a:pt x="5828444" y="1279438"/>
                </a:cubicBezTo>
                <a:cubicBezTo>
                  <a:pt x="5825021" y="1279587"/>
                  <a:pt x="5821077" y="1279698"/>
                  <a:pt x="5816613" y="1279773"/>
                </a:cubicBezTo>
                <a:cubicBezTo>
                  <a:pt x="5814455" y="1279847"/>
                  <a:pt x="5812111" y="1279884"/>
                  <a:pt x="5809580" y="1279884"/>
                </a:cubicBezTo>
                <a:cubicBezTo>
                  <a:pt x="5807273" y="1279884"/>
                  <a:pt x="5804111" y="1279884"/>
                  <a:pt x="5800093" y="1279884"/>
                </a:cubicBezTo>
                <a:cubicBezTo>
                  <a:pt x="5799423" y="1275568"/>
                  <a:pt x="5798493" y="1271364"/>
                  <a:pt x="5797302" y="1267271"/>
                </a:cubicBezTo>
                <a:cubicBezTo>
                  <a:pt x="5806678" y="1267718"/>
                  <a:pt x="5816277" y="1267941"/>
                  <a:pt x="5826100" y="1267941"/>
                </a:cubicBezTo>
                <a:cubicBezTo>
                  <a:pt x="5836071" y="1267941"/>
                  <a:pt x="5841057" y="1262918"/>
                  <a:pt x="5841057" y="1252872"/>
                </a:cubicBezTo>
                <a:close/>
                <a:moveTo>
                  <a:pt x="3708797" y="1069367"/>
                </a:moveTo>
                <a:lnTo>
                  <a:pt x="3720629" y="1069367"/>
                </a:lnTo>
                <a:lnTo>
                  <a:pt x="3720629" y="1100174"/>
                </a:lnTo>
                <a:lnTo>
                  <a:pt x="3751548" y="1100174"/>
                </a:lnTo>
                <a:lnTo>
                  <a:pt x="3751548" y="1110890"/>
                </a:lnTo>
                <a:lnTo>
                  <a:pt x="3720629" y="1110890"/>
                </a:lnTo>
                <a:lnTo>
                  <a:pt x="3720629" y="1140916"/>
                </a:lnTo>
                <a:lnTo>
                  <a:pt x="3736479" y="1140916"/>
                </a:lnTo>
                <a:cubicBezTo>
                  <a:pt x="3750692" y="1125959"/>
                  <a:pt x="3762636" y="1110034"/>
                  <a:pt x="3772309" y="1093142"/>
                </a:cubicBezTo>
                <a:lnTo>
                  <a:pt x="3783025" y="1099058"/>
                </a:lnTo>
                <a:cubicBezTo>
                  <a:pt x="3772979" y="1115132"/>
                  <a:pt x="3762636" y="1129084"/>
                  <a:pt x="3751995" y="1140916"/>
                </a:cubicBezTo>
                <a:lnTo>
                  <a:pt x="3784476" y="1140916"/>
                </a:lnTo>
                <a:lnTo>
                  <a:pt x="3784476" y="1151855"/>
                </a:lnTo>
                <a:lnTo>
                  <a:pt x="3741725" y="1151855"/>
                </a:lnTo>
                <a:cubicBezTo>
                  <a:pt x="3731977" y="1161826"/>
                  <a:pt x="3721075" y="1171277"/>
                  <a:pt x="3709020" y="1180207"/>
                </a:cubicBezTo>
                <a:lnTo>
                  <a:pt x="3768626" y="1180207"/>
                </a:lnTo>
                <a:lnTo>
                  <a:pt x="3768626" y="1280554"/>
                </a:lnTo>
                <a:lnTo>
                  <a:pt x="3757017" y="1280554"/>
                </a:lnTo>
                <a:lnTo>
                  <a:pt x="3757017" y="1266825"/>
                </a:lnTo>
                <a:lnTo>
                  <a:pt x="3696407" y="1266825"/>
                </a:lnTo>
                <a:lnTo>
                  <a:pt x="3696407" y="1280777"/>
                </a:lnTo>
                <a:lnTo>
                  <a:pt x="3684799" y="1280777"/>
                </a:lnTo>
                <a:lnTo>
                  <a:pt x="3684799" y="1196950"/>
                </a:lnTo>
                <a:cubicBezTo>
                  <a:pt x="3683310" y="1197843"/>
                  <a:pt x="3681115" y="1199219"/>
                  <a:pt x="3678213" y="1201080"/>
                </a:cubicBezTo>
                <a:cubicBezTo>
                  <a:pt x="3671813" y="1205024"/>
                  <a:pt x="3666827" y="1208037"/>
                  <a:pt x="3663256" y="1210121"/>
                </a:cubicBezTo>
                <a:cubicBezTo>
                  <a:pt x="3661247" y="1206624"/>
                  <a:pt x="3658977" y="1203201"/>
                  <a:pt x="3656447" y="1199852"/>
                </a:cubicBezTo>
                <a:cubicBezTo>
                  <a:pt x="3683161" y="1185788"/>
                  <a:pt x="3706007" y="1169789"/>
                  <a:pt x="3724982" y="1151855"/>
                </a:cubicBezTo>
                <a:lnTo>
                  <a:pt x="3659907" y="1151855"/>
                </a:lnTo>
                <a:lnTo>
                  <a:pt x="3659907" y="1140916"/>
                </a:lnTo>
                <a:lnTo>
                  <a:pt x="3708797" y="1140916"/>
                </a:lnTo>
                <a:lnTo>
                  <a:pt x="3708797" y="1110890"/>
                </a:lnTo>
                <a:lnTo>
                  <a:pt x="3670846" y="1110890"/>
                </a:lnTo>
                <a:lnTo>
                  <a:pt x="3670846" y="1100174"/>
                </a:lnTo>
                <a:lnTo>
                  <a:pt x="3708797" y="1100174"/>
                </a:lnTo>
                <a:close/>
                <a:moveTo>
                  <a:pt x="1422797" y="1069367"/>
                </a:moveTo>
                <a:lnTo>
                  <a:pt x="1434629" y="1069367"/>
                </a:lnTo>
                <a:lnTo>
                  <a:pt x="1434629" y="1100174"/>
                </a:lnTo>
                <a:lnTo>
                  <a:pt x="1465548" y="1100174"/>
                </a:lnTo>
                <a:lnTo>
                  <a:pt x="1465548" y="1110890"/>
                </a:lnTo>
                <a:lnTo>
                  <a:pt x="1434629" y="1110890"/>
                </a:lnTo>
                <a:lnTo>
                  <a:pt x="1434629" y="1140916"/>
                </a:lnTo>
                <a:lnTo>
                  <a:pt x="1450479" y="1140916"/>
                </a:lnTo>
                <a:cubicBezTo>
                  <a:pt x="1464692" y="1125959"/>
                  <a:pt x="1476636" y="1110034"/>
                  <a:pt x="1486310" y="1093142"/>
                </a:cubicBezTo>
                <a:lnTo>
                  <a:pt x="1497025" y="1099058"/>
                </a:lnTo>
                <a:cubicBezTo>
                  <a:pt x="1486979" y="1115132"/>
                  <a:pt x="1476636" y="1129084"/>
                  <a:pt x="1465995" y="1140916"/>
                </a:cubicBezTo>
                <a:lnTo>
                  <a:pt x="1498477" y="1140916"/>
                </a:lnTo>
                <a:lnTo>
                  <a:pt x="1498477" y="1151855"/>
                </a:lnTo>
                <a:lnTo>
                  <a:pt x="1455725" y="1151855"/>
                </a:lnTo>
                <a:cubicBezTo>
                  <a:pt x="1445977" y="1161826"/>
                  <a:pt x="1435076" y="1171277"/>
                  <a:pt x="1423021" y="1180207"/>
                </a:cubicBezTo>
                <a:lnTo>
                  <a:pt x="1482626" y="1180207"/>
                </a:lnTo>
                <a:lnTo>
                  <a:pt x="1482626" y="1280554"/>
                </a:lnTo>
                <a:lnTo>
                  <a:pt x="1471018" y="1280554"/>
                </a:lnTo>
                <a:lnTo>
                  <a:pt x="1471018" y="1266825"/>
                </a:lnTo>
                <a:lnTo>
                  <a:pt x="1410407" y="1266825"/>
                </a:lnTo>
                <a:lnTo>
                  <a:pt x="1410407" y="1280777"/>
                </a:lnTo>
                <a:lnTo>
                  <a:pt x="1398799" y="1280777"/>
                </a:lnTo>
                <a:lnTo>
                  <a:pt x="1398799" y="1196950"/>
                </a:lnTo>
                <a:cubicBezTo>
                  <a:pt x="1397310" y="1197843"/>
                  <a:pt x="1395115" y="1199219"/>
                  <a:pt x="1392213" y="1201080"/>
                </a:cubicBezTo>
                <a:cubicBezTo>
                  <a:pt x="1385814" y="1205024"/>
                  <a:pt x="1380828" y="1208037"/>
                  <a:pt x="1377256" y="1210121"/>
                </a:cubicBezTo>
                <a:cubicBezTo>
                  <a:pt x="1375247" y="1206624"/>
                  <a:pt x="1372977" y="1203201"/>
                  <a:pt x="1370447" y="1199852"/>
                </a:cubicBezTo>
                <a:cubicBezTo>
                  <a:pt x="1397162" y="1185788"/>
                  <a:pt x="1420007" y="1169789"/>
                  <a:pt x="1438982" y="1151855"/>
                </a:cubicBezTo>
                <a:lnTo>
                  <a:pt x="1373907" y="1151855"/>
                </a:lnTo>
                <a:lnTo>
                  <a:pt x="1373907" y="1140916"/>
                </a:lnTo>
                <a:lnTo>
                  <a:pt x="1422797" y="1140916"/>
                </a:lnTo>
                <a:lnTo>
                  <a:pt x="1422797" y="1110890"/>
                </a:lnTo>
                <a:lnTo>
                  <a:pt x="1384846" y="1110890"/>
                </a:lnTo>
                <a:lnTo>
                  <a:pt x="1384846" y="1100174"/>
                </a:lnTo>
                <a:lnTo>
                  <a:pt x="1422797" y="1100174"/>
                </a:lnTo>
                <a:close/>
                <a:moveTo>
                  <a:pt x="1069182" y="1069367"/>
                </a:moveTo>
                <a:lnTo>
                  <a:pt x="1078781" y="1069367"/>
                </a:lnTo>
                <a:lnTo>
                  <a:pt x="1078781" y="1100174"/>
                </a:lnTo>
                <a:cubicBezTo>
                  <a:pt x="1093589" y="1094147"/>
                  <a:pt x="1106835" y="1087375"/>
                  <a:pt x="1118518" y="1079859"/>
                </a:cubicBezTo>
                <a:lnTo>
                  <a:pt x="1123764" y="1087115"/>
                </a:lnTo>
                <a:cubicBezTo>
                  <a:pt x="1109923" y="1095300"/>
                  <a:pt x="1094929" y="1102630"/>
                  <a:pt x="1078781" y="1109104"/>
                </a:cubicBezTo>
                <a:lnTo>
                  <a:pt x="1078781" y="1122833"/>
                </a:lnTo>
                <a:cubicBezTo>
                  <a:pt x="1078335" y="1130349"/>
                  <a:pt x="1082204" y="1133921"/>
                  <a:pt x="1090390" y="1133549"/>
                </a:cubicBezTo>
                <a:lnTo>
                  <a:pt x="1105682" y="1133549"/>
                </a:lnTo>
                <a:cubicBezTo>
                  <a:pt x="1114686" y="1133995"/>
                  <a:pt x="1119634" y="1130945"/>
                  <a:pt x="1120527" y="1124396"/>
                </a:cubicBezTo>
                <a:cubicBezTo>
                  <a:pt x="1121420" y="1120601"/>
                  <a:pt x="1122202" y="1115355"/>
                  <a:pt x="1122871" y="1108658"/>
                </a:cubicBezTo>
                <a:cubicBezTo>
                  <a:pt x="1125178" y="1109550"/>
                  <a:pt x="1128080" y="1110481"/>
                  <a:pt x="1131578" y="1111448"/>
                </a:cubicBezTo>
                <a:cubicBezTo>
                  <a:pt x="1130536" y="1118071"/>
                  <a:pt x="1129606" y="1123243"/>
                  <a:pt x="1128787" y="1126963"/>
                </a:cubicBezTo>
                <a:cubicBezTo>
                  <a:pt x="1126480" y="1137679"/>
                  <a:pt x="1119411" y="1142925"/>
                  <a:pt x="1107579" y="1142702"/>
                </a:cubicBezTo>
                <a:lnTo>
                  <a:pt x="1087822" y="1142702"/>
                </a:lnTo>
                <a:cubicBezTo>
                  <a:pt x="1075172" y="1142925"/>
                  <a:pt x="1068958" y="1136600"/>
                  <a:pt x="1069182" y="1123726"/>
                </a:cubicBezTo>
                <a:close/>
                <a:moveTo>
                  <a:pt x="511299" y="1068920"/>
                </a:moveTo>
                <a:lnTo>
                  <a:pt x="523913" y="1073050"/>
                </a:lnTo>
                <a:cubicBezTo>
                  <a:pt x="518480" y="1089049"/>
                  <a:pt x="511262" y="1106648"/>
                  <a:pt x="502258" y="1125847"/>
                </a:cubicBezTo>
                <a:lnTo>
                  <a:pt x="502258" y="1283791"/>
                </a:lnTo>
                <a:lnTo>
                  <a:pt x="490091" y="1283791"/>
                </a:lnTo>
                <a:lnTo>
                  <a:pt x="490091" y="1149064"/>
                </a:lnTo>
                <a:cubicBezTo>
                  <a:pt x="481013" y="1165361"/>
                  <a:pt x="472158" y="1179016"/>
                  <a:pt x="463526" y="1190029"/>
                </a:cubicBezTo>
                <a:cubicBezTo>
                  <a:pt x="461740" y="1184746"/>
                  <a:pt x="459842" y="1180169"/>
                  <a:pt x="457833" y="1176300"/>
                </a:cubicBezTo>
                <a:cubicBezTo>
                  <a:pt x="480901" y="1146162"/>
                  <a:pt x="498723" y="1110369"/>
                  <a:pt x="511299" y="1068920"/>
                </a:cubicBezTo>
                <a:close/>
                <a:moveTo>
                  <a:pt x="359606" y="1068920"/>
                </a:moveTo>
                <a:lnTo>
                  <a:pt x="371885" y="1068920"/>
                </a:lnTo>
                <a:cubicBezTo>
                  <a:pt x="371885" y="1091542"/>
                  <a:pt x="371438" y="1111634"/>
                  <a:pt x="370545" y="1129196"/>
                </a:cubicBezTo>
                <a:cubicBezTo>
                  <a:pt x="377466" y="1194755"/>
                  <a:pt x="402990" y="1241784"/>
                  <a:pt x="447117" y="1270285"/>
                </a:cubicBezTo>
                <a:cubicBezTo>
                  <a:pt x="443545" y="1274006"/>
                  <a:pt x="440494" y="1277726"/>
                  <a:pt x="437964" y="1281447"/>
                </a:cubicBezTo>
                <a:cubicBezTo>
                  <a:pt x="395176" y="1249895"/>
                  <a:pt x="371029" y="1209228"/>
                  <a:pt x="365522" y="1159445"/>
                </a:cubicBezTo>
                <a:cubicBezTo>
                  <a:pt x="360834" y="1211535"/>
                  <a:pt x="336910" y="1252835"/>
                  <a:pt x="293750" y="1283345"/>
                </a:cubicBezTo>
                <a:cubicBezTo>
                  <a:pt x="291666" y="1280740"/>
                  <a:pt x="288467" y="1277243"/>
                  <a:pt x="284151" y="1272852"/>
                </a:cubicBezTo>
                <a:cubicBezTo>
                  <a:pt x="333636" y="1239812"/>
                  <a:pt x="358379" y="1189583"/>
                  <a:pt x="358379" y="1122164"/>
                </a:cubicBezTo>
                <a:cubicBezTo>
                  <a:pt x="359197" y="1106165"/>
                  <a:pt x="359606" y="1088417"/>
                  <a:pt x="359606" y="1068920"/>
                </a:cubicBezTo>
                <a:close/>
                <a:moveTo>
                  <a:pt x="283481" y="1068920"/>
                </a:moveTo>
                <a:lnTo>
                  <a:pt x="295759" y="1072269"/>
                </a:lnTo>
                <a:cubicBezTo>
                  <a:pt x="289955" y="1089905"/>
                  <a:pt x="282885" y="1107504"/>
                  <a:pt x="274551" y="1125066"/>
                </a:cubicBezTo>
                <a:lnTo>
                  <a:pt x="274551" y="1284014"/>
                </a:lnTo>
                <a:lnTo>
                  <a:pt x="262608" y="1284014"/>
                </a:lnTo>
                <a:lnTo>
                  <a:pt x="262608" y="1148171"/>
                </a:lnTo>
                <a:cubicBezTo>
                  <a:pt x="253083" y="1165287"/>
                  <a:pt x="243855" y="1179388"/>
                  <a:pt x="234926" y="1190476"/>
                </a:cubicBezTo>
                <a:cubicBezTo>
                  <a:pt x="233437" y="1186457"/>
                  <a:pt x="231465" y="1182179"/>
                  <a:pt x="229010" y="1177639"/>
                </a:cubicBezTo>
                <a:cubicBezTo>
                  <a:pt x="254608" y="1144079"/>
                  <a:pt x="272765" y="1107839"/>
                  <a:pt x="283481" y="1068920"/>
                </a:cubicBezTo>
                <a:close/>
                <a:moveTo>
                  <a:pt x="4938861" y="1068697"/>
                </a:moveTo>
                <a:lnTo>
                  <a:pt x="4951475" y="1073274"/>
                </a:lnTo>
                <a:cubicBezTo>
                  <a:pt x="4936219" y="1100063"/>
                  <a:pt x="4921039" y="1124433"/>
                  <a:pt x="4905933" y="1146385"/>
                </a:cubicBezTo>
                <a:cubicBezTo>
                  <a:pt x="4911589" y="1146162"/>
                  <a:pt x="4920704" y="1145790"/>
                  <a:pt x="4933280" y="1145269"/>
                </a:cubicBezTo>
                <a:cubicBezTo>
                  <a:pt x="4951586" y="1144451"/>
                  <a:pt x="4970599" y="1143744"/>
                  <a:pt x="4990319" y="1143148"/>
                </a:cubicBezTo>
                <a:cubicBezTo>
                  <a:pt x="4983323" y="1131391"/>
                  <a:pt x="4976069" y="1119671"/>
                  <a:pt x="4968553" y="1107988"/>
                </a:cubicBezTo>
                <a:lnTo>
                  <a:pt x="4978375" y="1101849"/>
                </a:lnTo>
                <a:cubicBezTo>
                  <a:pt x="4991100" y="1120303"/>
                  <a:pt x="5004085" y="1141251"/>
                  <a:pt x="5017331" y="1164691"/>
                </a:cubicBezTo>
                <a:lnTo>
                  <a:pt x="5006057" y="1171054"/>
                </a:lnTo>
                <a:cubicBezTo>
                  <a:pt x="5002709" y="1164803"/>
                  <a:pt x="4999583" y="1159185"/>
                  <a:pt x="4996681" y="1154199"/>
                </a:cubicBezTo>
                <a:cubicBezTo>
                  <a:pt x="4972497" y="1154720"/>
                  <a:pt x="4944405" y="1155762"/>
                  <a:pt x="4912407" y="1157324"/>
                </a:cubicBezTo>
                <a:cubicBezTo>
                  <a:pt x="4911737" y="1157399"/>
                  <a:pt x="4910733" y="1157473"/>
                  <a:pt x="4909393" y="1157548"/>
                </a:cubicBezTo>
                <a:cubicBezTo>
                  <a:pt x="4901877" y="1157920"/>
                  <a:pt x="4896557" y="1158552"/>
                  <a:pt x="4893431" y="1159445"/>
                </a:cubicBezTo>
                <a:lnTo>
                  <a:pt x="4886734" y="1147278"/>
                </a:lnTo>
                <a:cubicBezTo>
                  <a:pt x="4892092" y="1143781"/>
                  <a:pt x="4897115" y="1138684"/>
                  <a:pt x="4901803" y="1131986"/>
                </a:cubicBezTo>
                <a:cubicBezTo>
                  <a:pt x="4916016" y="1112118"/>
                  <a:pt x="4928369" y="1091021"/>
                  <a:pt x="4938861" y="1068697"/>
                </a:cubicBezTo>
                <a:close/>
                <a:moveTo>
                  <a:pt x="5718274" y="1068139"/>
                </a:moveTo>
                <a:lnTo>
                  <a:pt x="5730775" y="1070706"/>
                </a:lnTo>
                <a:cubicBezTo>
                  <a:pt x="5730478" y="1071227"/>
                  <a:pt x="5729995" y="1072046"/>
                  <a:pt x="5729325" y="1073162"/>
                </a:cubicBezTo>
                <a:cubicBezTo>
                  <a:pt x="5728506" y="1074501"/>
                  <a:pt x="5727241" y="1076659"/>
                  <a:pt x="5725529" y="1079636"/>
                </a:cubicBezTo>
                <a:cubicBezTo>
                  <a:pt x="5741082" y="1093403"/>
                  <a:pt x="5759091" y="1110071"/>
                  <a:pt x="5779554" y="1129642"/>
                </a:cubicBezTo>
                <a:lnTo>
                  <a:pt x="5770401" y="1138795"/>
                </a:lnTo>
                <a:cubicBezTo>
                  <a:pt x="5749937" y="1117810"/>
                  <a:pt x="5733008" y="1101216"/>
                  <a:pt x="5719613" y="1089012"/>
                </a:cubicBezTo>
                <a:cubicBezTo>
                  <a:pt x="5703615" y="1114164"/>
                  <a:pt x="5682667" y="1136488"/>
                  <a:pt x="5656771" y="1155985"/>
                </a:cubicBezTo>
                <a:cubicBezTo>
                  <a:pt x="5654315" y="1152413"/>
                  <a:pt x="5651711" y="1149064"/>
                  <a:pt x="5648957" y="1145939"/>
                </a:cubicBezTo>
                <a:cubicBezTo>
                  <a:pt x="5678723" y="1124731"/>
                  <a:pt x="5701829" y="1098798"/>
                  <a:pt x="5718274" y="1068139"/>
                </a:cubicBezTo>
                <a:close/>
                <a:moveTo>
                  <a:pt x="4665948" y="1067693"/>
                </a:moveTo>
                <a:lnTo>
                  <a:pt x="4678227" y="1070260"/>
                </a:lnTo>
                <a:cubicBezTo>
                  <a:pt x="4675994" y="1077106"/>
                  <a:pt x="4673427" y="1084175"/>
                  <a:pt x="4670525" y="1091468"/>
                </a:cubicBezTo>
                <a:lnTo>
                  <a:pt x="4761495" y="1091468"/>
                </a:lnTo>
                <a:lnTo>
                  <a:pt x="4761495" y="1191369"/>
                </a:lnTo>
                <a:lnTo>
                  <a:pt x="4674877" y="1191369"/>
                </a:lnTo>
                <a:cubicBezTo>
                  <a:pt x="4663567" y="1227534"/>
                  <a:pt x="4632685" y="1258565"/>
                  <a:pt x="4582232" y="1284461"/>
                </a:cubicBezTo>
                <a:cubicBezTo>
                  <a:pt x="4579553" y="1280219"/>
                  <a:pt x="4576725" y="1276424"/>
                  <a:pt x="4573749" y="1273075"/>
                </a:cubicBezTo>
                <a:cubicBezTo>
                  <a:pt x="4620779" y="1249709"/>
                  <a:pt x="4650135" y="1222474"/>
                  <a:pt x="4661818" y="1191369"/>
                </a:cubicBezTo>
                <a:lnTo>
                  <a:pt x="4594622" y="1191369"/>
                </a:lnTo>
                <a:lnTo>
                  <a:pt x="4594622" y="1091468"/>
                </a:lnTo>
                <a:lnTo>
                  <a:pt x="4658804" y="1091468"/>
                </a:lnTo>
                <a:cubicBezTo>
                  <a:pt x="4662004" y="1082166"/>
                  <a:pt x="4664385" y="1074241"/>
                  <a:pt x="4665948" y="1067693"/>
                </a:cubicBezTo>
                <a:close/>
                <a:moveTo>
                  <a:pt x="4183857" y="1067693"/>
                </a:moveTo>
                <a:lnTo>
                  <a:pt x="4196135" y="1071153"/>
                </a:lnTo>
                <a:cubicBezTo>
                  <a:pt x="4190256" y="1080380"/>
                  <a:pt x="4185754" y="1087152"/>
                  <a:pt x="4182629" y="1091468"/>
                </a:cubicBezTo>
                <a:lnTo>
                  <a:pt x="4298603" y="1091468"/>
                </a:lnTo>
                <a:lnTo>
                  <a:pt x="4298603" y="1105644"/>
                </a:lnTo>
                <a:cubicBezTo>
                  <a:pt x="4280297" y="1126256"/>
                  <a:pt x="4260838" y="1142516"/>
                  <a:pt x="4240225" y="1154422"/>
                </a:cubicBezTo>
                <a:cubicBezTo>
                  <a:pt x="4262475" y="1164989"/>
                  <a:pt x="4292501" y="1172728"/>
                  <a:pt x="4330303" y="1177639"/>
                </a:cubicBezTo>
                <a:cubicBezTo>
                  <a:pt x="4327401" y="1182923"/>
                  <a:pt x="4325355" y="1187053"/>
                  <a:pt x="4324164" y="1190029"/>
                </a:cubicBezTo>
                <a:cubicBezTo>
                  <a:pt x="4282715" y="1183332"/>
                  <a:pt x="4250271" y="1173807"/>
                  <a:pt x="4226831" y="1161454"/>
                </a:cubicBezTo>
                <a:cubicBezTo>
                  <a:pt x="4201009" y="1174551"/>
                  <a:pt x="4166035" y="1185378"/>
                  <a:pt x="4121907" y="1193936"/>
                </a:cubicBezTo>
                <a:cubicBezTo>
                  <a:pt x="4120269" y="1189992"/>
                  <a:pt x="4118261" y="1185937"/>
                  <a:pt x="4115879" y="1181769"/>
                </a:cubicBezTo>
                <a:cubicBezTo>
                  <a:pt x="4155467" y="1175370"/>
                  <a:pt x="4188173" y="1166254"/>
                  <a:pt x="4213994" y="1154422"/>
                </a:cubicBezTo>
                <a:cubicBezTo>
                  <a:pt x="4196358" y="1143334"/>
                  <a:pt x="4180805" y="1129010"/>
                  <a:pt x="4167337" y="1111448"/>
                </a:cubicBezTo>
                <a:cubicBezTo>
                  <a:pt x="4156621" y="1124396"/>
                  <a:pt x="4144417" y="1136860"/>
                  <a:pt x="4130725" y="1148841"/>
                </a:cubicBezTo>
                <a:cubicBezTo>
                  <a:pt x="4128418" y="1146088"/>
                  <a:pt x="4125479" y="1143074"/>
                  <a:pt x="4121907" y="1139800"/>
                </a:cubicBezTo>
                <a:cubicBezTo>
                  <a:pt x="4146240" y="1120080"/>
                  <a:pt x="4166890" y="1096044"/>
                  <a:pt x="4183857" y="1067693"/>
                </a:cubicBezTo>
                <a:close/>
                <a:moveTo>
                  <a:pt x="3294348" y="1067469"/>
                </a:moveTo>
                <a:lnTo>
                  <a:pt x="3307073" y="1074613"/>
                </a:lnTo>
                <a:cubicBezTo>
                  <a:pt x="3286460" y="1097533"/>
                  <a:pt x="3261717" y="1121531"/>
                  <a:pt x="3232845" y="1146609"/>
                </a:cubicBezTo>
                <a:cubicBezTo>
                  <a:pt x="3250407" y="1146162"/>
                  <a:pt x="3279130" y="1145306"/>
                  <a:pt x="3319016" y="1144041"/>
                </a:cubicBezTo>
                <a:cubicBezTo>
                  <a:pt x="3338141" y="1143446"/>
                  <a:pt x="3357786" y="1142851"/>
                  <a:pt x="3377952" y="1142255"/>
                </a:cubicBezTo>
                <a:cubicBezTo>
                  <a:pt x="3370139" y="1134293"/>
                  <a:pt x="3358344" y="1122573"/>
                  <a:pt x="3342568" y="1107095"/>
                </a:cubicBezTo>
                <a:lnTo>
                  <a:pt x="3352614" y="1099728"/>
                </a:lnTo>
                <a:cubicBezTo>
                  <a:pt x="3372483" y="1118331"/>
                  <a:pt x="3394361" y="1139688"/>
                  <a:pt x="3418247" y="1163798"/>
                </a:cubicBezTo>
                <a:lnTo>
                  <a:pt x="3407197" y="1172170"/>
                </a:lnTo>
                <a:cubicBezTo>
                  <a:pt x="3399532" y="1164208"/>
                  <a:pt x="3393467" y="1157957"/>
                  <a:pt x="3389003" y="1153418"/>
                </a:cubicBezTo>
                <a:cubicBezTo>
                  <a:pt x="3323221" y="1155055"/>
                  <a:pt x="3272061" y="1156841"/>
                  <a:pt x="3235524" y="1158775"/>
                </a:cubicBezTo>
                <a:cubicBezTo>
                  <a:pt x="3226743" y="1159222"/>
                  <a:pt x="3219525" y="1160040"/>
                  <a:pt x="3213869" y="1161231"/>
                </a:cubicBezTo>
                <a:lnTo>
                  <a:pt x="3207953" y="1147948"/>
                </a:lnTo>
                <a:cubicBezTo>
                  <a:pt x="3214204" y="1145567"/>
                  <a:pt x="3219748" y="1142218"/>
                  <a:pt x="3224585" y="1137902"/>
                </a:cubicBezTo>
                <a:cubicBezTo>
                  <a:pt x="3250704" y="1115950"/>
                  <a:pt x="3273959" y="1092472"/>
                  <a:pt x="3294348" y="1067469"/>
                </a:cubicBezTo>
                <a:close/>
                <a:moveTo>
                  <a:pt x="3628058" y="530163"/>
                </a:moveTo>
                <a:cubicBezTo>
                  <a:pt x="3625602" y="530163"/>
                  <a:pt x="3623295" y="530739"/>
                  <a:pt x="3621137" y="531893"/>
                </a:cubicBezTo>
                <a:cubicBezTo>
                  <a:pt x="3618979" y="533046"/>
                  <a:pt x="3617100" y="534516"/>
                  <a:pt x="3615501" y="536302"/>
                </a:cubicBezTo>
                <a:cubicBezTo>
                  <a:pt x="3613901" y="538088"/>
                  <a:pt x="3612635" y="540078"/>
                  <a:pt x="3611705" y="542273"/>
                </a:cubicBezTo>
                <a:cubicBezTo>
                  <a:pt x="3610775" y="544469"/>
                  <a:pt x="3610310" y="546571"/>
                  <a:pt x="3610310" y="548580"/>
                </a:cubicBezTo>
                <a:cubicBezTo>
                  <a:pt x="3610310" y="550812"/>
                  <a:pt x="3610794" y="553063"/>
                  <a:pt x="3611761" y="555333"/>
                </a:cubicBezTo>
                <a:cubicBezTo>
                  <a:pt x="3612729" y="557603"/>
                  <a:pt x="3614031" y="559631"/>
                  <a:pt x="3615668" y="561416"/>
                </a:cubicBezTo>
                <a:cubicBezTo>
                  <a:pt x="3617305" y="563202"/>
                  <a:pt x="3619221" y="564672"/>
                  <a:pt x="3621417" y="565825"/>
                </a:cubicBezTo>
                <a:cubicBezTo>
                  <a:pt x="3623611" y="566979"/>
                  <a:pt x="3625937" y="567556"/>
                  <a:pt x="3628393" y="567556"/>
                </a:cubicBezTo>
                <a:cubicBezTo>
                  <a:pt x="3630551" y="567556"/>
                  <a:pt x="3632727" y="567109"/>
                  <a:pt x="3634923" y="566216"/>
                </a:cubicBezTo>
                <a:cubicBezTo>
                  <a:pt x="3637118" y="565323"/>
                  <a:pt x="3639090" y="564077"/>
                  <a:pt x="3640839" y="562477"/>
                </a:cubicBezTo>
                <a:cubicBezTo>
                  <a:pt x="3642587" y="560877"/>
                  <a:pt x="3644020" y="558998"/>
                  <a:pt x="3645136" y="556840"/>
                </a:cubicBezTo>
                <a:cubicBezTo>
                  <a:pt x="3646252" y="554682"/>
                  <a:pt x="3646810" y="552338"/>
                  <a:pt x="3646810" y="549808"/>
                </a:cubicBezTo>
                <a:cubicBezTo>
                  <a:pt x="3646810" y="546757"/>
                  <a:pt x="3646289" y="544004"/>
                  <a:pt x="3645247" y="541548"/>
                </a:cubicBezTo>
                <a:cubicBezTo>
                  <a:pt x="3644206" y="539092"/>
                  <a:pt x="3642811" y="537027"/>
                  <a:pt x="3641062" y="535353"/>
                </a:cubicBezTo>
                <a:cubicBezTo>
                  <a:pt x="3639313" y="533679"/>
                  <a:pt x="3637304" y="532395"/>
                  <a:pt x="3635034" y="531502"/>
                </a:cubicBezTo>
                <a:cubicBezTo>
                  <a:pt x="3632765" y="530609"/>
                  <a:pt x="3630439" y="530163"/>
                  <a:pt x="3628058" y="530163"/>
                </a:cubicBezTo>
                <a:close/>
                <a:moveTo>
                  <a:pt x="83456" y="528377"/>
                </a:moveTo>
                <a:lnTo>
                  <a:pt x="83456" y="556728"/>
                </a:lnTo>
                <a:lnTo>
                  <a:pt x="192398" y="556728"/>
                </a:lnTo>
                <a:lnTo>
                  <a:pt x="192398" y="528377"/>
                </a:lnTo>
                <a:close/>
                <a:moveTo>
                  <a:pt x="2296530" y="526591"/>
                </a:moveTo>
                <a:cubicBezTo>
                  <a:pt x="2300846" y="537604"/>
                  <a:pt x="2306129" y="551929"/>
                  <a:pt x="2312380" y="569565"/>
                </a:cubicBezTo>
                <a:lnTo>
                  <a:pt x="2299990" y="573472"/>
                </a:lnTo>
                <a:cubicBezTo>
                  <a:pt x="2296269" y="560672"/>
                  <a:pt x="2291321" y="546162"/>
                  <a:pt x="2285145" y="529939"/>
                </a:cubicBezTo>
                <a:close/>
                <a:moveTo>
                  <a:pt x="2406923" y="524470"/>
                </a:moveTo>
                <a:cubicBezTo>
                  <a:pt x="2414662" y="536971"/>
                  <a:pt x="2423220" y="551222"/>
                  <a:pt x="2432596" y="567221"/>
                </a:cubicBezTo>
                <a:lnTo>
                  <a:pt x="2421322" y="573248"/>
                </a:lnTo>
                <a:cubicBezTo>
                  <a:pt x="2415592" y="562384"/>
                  <a:pt x="2407221" y="547873"/>
                  <a:pt x="2396208" y="529716"/>
                </a:cubicBezTo>
                <a:close/>
                <a:moveTo>
                  <a:pt x="2350108" y="524470"/>
                </a:moveTo>
                <a:cubicBezTo>
                  <a:pt x="2353829" y="532283"/>
                  <a:pt x="2360228" y="546385"/>
                  <a:pt x="2369307" y="566774"/>
                </a:cubicBezTo>
                <a:lnTo>
                  <a:pt x="2357363" y="571351"/>
                </a:lnTo>
                <a:cubicBezTo>
                  <a:pt x="2357215" y="570979"/>
                  <a:pt x="2356991" y="570383"/>
                  <a:pt x="2356694" y="569565"/>
                </a:cubicBezTo>
                <a:cubicBezTo>
                  <a:pt x="2349029" y="550812"/>
                  <a:pt x="2343150" y="537083"/>
                  <a:pt x="2339058" y="528377"/>
                </a:cubicBezTo>
                <a:close/>
                <a:moveTo>
                  <a:pt x="2248756" y="524247"/>
                </a:moveTo>
                <a:lnTo>
                  <a:pt x="2260030" y="529493"/>
                </a:lnTo>
                <a:cubicBezTo>
                  <a:pt x="2250356" y="546906"/>
                  <a:pt x="2240980" y="562682"/>
                  <a:pt x="2231901" y="576820"/>
                </a:cubicBezTo>
                <a:lnTo>
                  <a:pt x="2220851" y="569788"/>
                </a:lnTo>
                <a:cubicBezTo>
                  <a:pt x="2230673" y="556096"/>
                  <a:pt x="2239975" y="540915"/>
                  <a:pt x="2248756" y="524247"/>
                </a:cubicBezTo>
                <a:close/>
                <a:moveTo>
                  <a:pt x="2496332" y="524135"/>
                </a:moveTo>
                <a:lnTo>
                  <a:pt x="2508610" y="524135"/>
                </a:lnTo>
                <a:lnTo>
                  <a:pt x="2487625" y="581397"/>
                </a:lnTo>
                <a:lnTo>
                  <a:pt x="2478249" y="581397"/>
                </a:lnTo>
                <a:close/>
                <a:moveTo>
                  <a:pt x="3628393" y="519782"/>
                </a:moveTo>
                <a:cubicBezTo>
                  <a:pt x="3632262" y="519782"/>
                  <a:pt x="3635927" y="520545"/>
                  <a:pt x="3639387" y="522070"/>
                </a:cubicBezTo>
                <a:cubicBezTo>
                  <a:pt x="3642848" y="523596"/>
                  <a:pt x="3645899" y="525661"/>
                  <a:pt x="3648540" y="528265"/>
                </a:cubicBezTo>
                <a:cubicBezTo>
                  <a:pt x="3651182" y="530869"/>
                  <a:pt x="3653284" y="533958"/>
                  <a:pt x="3654847" y="537530"/>
                </a:cubicBezTo>
                <a:cubicBezTo>
                  <a:pt x="3656409" y="541101"/>
                  <a:pt x="3657191" y="544897"/>
                  <a:pt x="3657191" y="548915"/>
                </a:cubicBezTo>
                <a:cubicBezTo>
                  <a:pt x="3657191" y="552636"/>
                  <a:pt x="3656484" y="556245"/>
                  <a:pt x="3655070" y="559742"/>
                </a:cubicBezTo>
                <a:cubicBezTo>
                  <a:pt x="3653656" y="563240"/>
                  <a:pt x="3651666" y="566328"/>
                  <a:pt x="3649099" y="569007"/>
                </a:cubicBezTo>
                <a:cubicBezTo>
                  <a:pt x="3646531" y="571686"/>
                  <a:pt x="3643499" y="573844"/>
                  <a:pt x="3640001" y="575481"/>
                </a:cubicBezTo>
                <a:cubicBezTo>
                  <a:pt x="3636504" y="577118"/>
                  <a:pt x="3632709" y="577936"/>
                  <a:pt x="3628616" y="577936"/>
                </a:cubicBezTo>
                <a:cubicBezTo>
                  <a:pt x="3624597" y="577936"/>
                  <a:pt x="3620858" y="577174"/>
                  <a:pt x="3617398" y="575648"/>
                </a:cubicBezTo>
                <a:cubicBezTo>
                  <a:pt x="3613938" y="574123"/>
                  <a:pt x="3610905" y="572039"/>
                  <a:pt x="3608301" y="569397"/>
                </a:cubicBezTo>
                <a:cubicBezTo>
                  <a:pt x="3605697" y="566756"/>
                  <a:pt x="3603650" y="563667"/>
                  <a:pt x="3602162" y="560133"/>
                </a:cubicBezTo>
                <a:cubicBezTo>
                  <a:pt x="3600673" y="556598"/>
                  <a:pt x="3599929" y="552822"/>
                  <a:pt x="3599929" y="548803"/>
                </a:cubicBezTo>
                <a:cubicBezTo>
                  <a:pt x="3599929" y="544859"/>
                  <a:pt x="3600673" y="541139"/>
                  <a:pt x="3602162" y="537641"/>
                </a:cubicBezTo>
                <a:cubicBezTo>
                  <a:pt x="3603650" y="534144"/>
                  <a:pt x="3605678" y="531074"/>
                  <a:pt x="3608245" y="528432"/>
                </a:cubicBezTo>
                <a:cubicBezTo>
                  <a:pt x="3610812" y="525791"/>
                  <a:pt x="3613826" y="523689"/>
                  <a:pt x="3617287" y="522126"/>
                </a:cubicBezTo>
                <a:cubicBezTo>
                  <a:pt x="3620747" y="520563"/>
                  <a:pt x="3624449" y="519782"/>
                  <a:pt x="3628393" y="519782"/>
                </a:cubicBezTo>
                <a:close/>
                <a:moveTo>
                  <a:pt x="1610284" y="510740"/>
                </a:moveTo>
                <a:lnTo>
                  <a:pt x="1610284" y="535520"/>
                </a:lnTo>
                <a:lnTo>
                  <a:pt x="1675693" y="535520"/>
                </a:lnTo>
                <a:lnTo>
                  <a:pt x="1675693" y="510740"/>
                </a:lnTo>
                <a:close/>
                <a:moveTo>
                  <a:pt x="3008226" y="498462"/>
                </a:moveTo>
                <a:lnTo>
                  <a:pt x="3020281" y="498462"/>
                </a:lnTo>
                <a:lnTo>
                  <a:pt x="3020281" y="519224"/>
                </a:lnTo>
                <a:lnTo>
                  <a:pt x="3121633" y="519224"/>
                </a:lnTo>
                <a:lnTo>
                  <a:pt x="3121633" y="530274"/>
                </a:lnTo>
                <a:lnTo>
                  <a:pt x="3020281" y="530274"/>
                </a:lnTo>
                <a:lnTo>
                  <a:pt x="3020281" y="579164"/>
                </a:lnTo>
                <a:lnTo>
                  <a:pt x="3008226" y="579164"/>
                </a:lnTo>
                <a:lnTo>
                  <a:pt x="3008226" y="530274"/>
                </a:lnTo>
                <a:lnTo>
                  <a:pt x="2907432" y="530274"/>
                </a:lnTo>
                <a:lnTo>
                  <a:pt x="2907432" y="519224"/>
                </a:lnTo>
                <a:lnTo>
                  <a:pt x="3008226" y="519224"/>
                </a:lnTo>
                <a:close/>
                <a:moveTo>
                  <a:pt x="83456" y="489979"/>
                </a:moveTo>
                <a:lnTo>
                  <a:pt x="83456" y="518331"/>
                </a:lnTo>
                <a:lnTo>
                  <a:pt x="192398" y="518331"/>
                </a:lnTo>
                <a:lnTo>
                  <a:pt x="192398" y="489979"/>
                </a:lnTo>
                <a:close/>
                <a:moveTo>
                  <a:pt x="1327101" y="483617"/>
                </a:moveTo>
                <a:lnTo>
                  <a:pt x="1327101" y="545566"/>
                </a:lnTo>
                <a:lnTo>
                  <a:pt x="1384028" y="545566"/>
                </a:lnTo>
                <a:lnTo>
                  <a:pt x="1384028" y="483617"/>
                </a:lnTo>
                <a:close/>
                <a:moveTo>
                  <a:pt x="1149400" y="479710"/>
                </a:moveTo>
                <a:lnTo>
                  <a:pt x="1149400" y="536190"/>
                </a:lnTo>
                <a:lnTo>
                  <a:pt x="1190142" y="536190"/>
                </a:lnTo>
                <a:lnTo>
                  <a:pt x="1190142" y="479710"/>
                </a:lnTo>
                <a:close/>
                <a:moveTo>
                  <a:pt x="71512" y="479710"/>
                </a:moveTo>
                <a:lnTo>
                  <a:pt x="204341" y="479710"/>
                </a:lnTo>
                <a:lnTo>
                  <a:pt x="204341" y="579387"/>
                </a:lnTo>
                <a:lnTo>
                  <a:pt x="192398" y="579387"/>
                </a:lnTo>
                <a:lnTo>
                  <a:pt x="192398" y="566998"/>
                </a:lnTo>
                <a:lnTo>
                  <a:pt x="83456" y="566998"/>
                </a:lnTo>
                <a:lnTo>
                  <a:pt x="83456" y="579387"/>
                </a:lnTo>
                <a:lnTo>
                  <a:pt x="71512" y="579387"/>
                </a:lnTo>
                <a:close/>
                <a:moveTo>
                  <a:pt x="1610284" y="475803"/>
                </a:moveTo>
                <a:lnTo>
                  <a:pt x="1610284" y="500471"/>
                </a:lnTo>
                <a:lnTo>
                  <a:pt x="1675693" y="500471"/>
                </a:lnTo>
                <a:lnTo>
                  <a:pt x="1675693" y="475803"/>
                </a:lnTo>
                <a:close/>
                <a:moveTo>
                  <a:pt x="2760650" y="468324"/>
                </a:moveTo>
                <a:lnTo>
                  <a:pt x="2771589" y="472789"/>
                </a:lnTo>
                <a:cubicBezTo>
                  <a:pt x="2763627" y="490574"/>
                  <a:pt x="2755925" y="504936"/>
                  <a:pt x="2748484" y="515875"/>
                </a:cubicBezTo>
                <a:cubicBezTo>
                  <a:pt x="2751535" y="519075"/>
                  <a:pt x="2756186" y="523875"/>
                  <a:pt x="2762436" y="530274"/>
                </a:cubicBezTo>
                <a:cubicBezTo>
                  <a:pt x="2770473" y="538534"/>
                  <a:pt x="2776575" y="544859"/>
                  <a:pt x="2780742" y="549250"/>
                </a:cubicBezTo>
                <a:lnTo>
                  <a:pt x="2770920" y="558291"/>
                </a:lnTo>
                <a:cubicBezTo>
                  <a:pt x="2767869" y="555017"/>
                  <a:pt x="2763515" y="550403"/>
                  <a:pt x="2757860" y="544450"/>
                </a:cubicBezTo>
                <a:cubicBezTo>
                  <a:pt x="2750195" y="536265"/>
                  <a:pt x="2744577" y="530237"/>
                  <a:pt x="2741005" y="526367"/>
                </a:cubicBezTo>
                <a:cubicBezTo>
                  <a:pt x="2727834" y="543929"/>
                  <a:pt x="2709007" y="561454"/>
                  <a:pt x="2684525" y="578941"/>
                </a:cubicBezTo>
                <a:cubicBezTo>
                  <a:pt x="2681474" y="574625"/>
                  <a:pt x="2678646" y="571127"/>
                  <a:pt x="2676042" y="568449"/>
                </a:cubicBezTo>
                <a:cubicBezTo>
                  <a:pt x="2701119" y="551631"/>
                  <a:pt x="2719946" y="534627"/>
                  <a:pt x="2732522" y="517438"/>
                </a:cubicBezTo>
                <a:cubicBezTo>
                  <a:pt x="2727239" y="511782"/>
                  <a:pt x="2719723" y="503857"/>
                  <a:pt x="2709974" y="493662"/>
                </a:cubicBezTo>
                <a:cubicBezTo>
                  <a:pt x="2704765" y="488230"/>
                  <a:pt x="2700859" y="484175"/>
                  <a:pt x="2698254" y="481496"/>
                </a:cubicBezTo>
                <a:lnTo>
                  <a:pt x="2707407" y="474017"/>
                </a:lnTo>
                <a:cubicBezTo>
                  <a:pt x="2710384" y="477068"/>
                  <a:pt x="2714700" y="481421"/>
                  <a:pt x="2720355" y="487077"/>
                </a:cubicBezTo>
                <a:cubicBezTo>
                  <a:pt x="2729062" y="495932"/>
                  <a:pt x="2735536" y="502555"/>
                  <a:pt x="2739777" y="506945"/>
                </a:cubicBezTo>
                <a:cubicBezTo>
                  <a:pt x="2746475" y="496751"/>
                  <a:pt x="2753432" y="483877"/>
                  <a:pt x="2760650" y="468324"/>
                </a:cubicBezTo>
                <a:close/>
                <a:moveTo>
                  <a:pt x="1598675" y="465311"/>
                </a:moveTo>
                <a:lnTo>
                  <a:pt x="1687302" y="465311"/>
                </a:lnTo>
                <a:lnTo>
                  <a:pt x="1687302" y="546013"/>
                </a:lnTo>
                <a:lnTo>
                  <a:pt x="1598675" y="546013"/>
                </a:lnTo>
                <a:close/>
                <a:moveTo>
                  <a:pt x="1991581" y="458390"/>
                </a:moveTo>
                <a:lnTo>
                  <a:pt x="2208349" y="458390"/>
                </a:lnTo>
                <a:lnTo>
                  <a:pt x="2208349" y="471673"/>
                </a:lnTo>
                <a:lnTo>
                  <a:pt x="1991581" y="471673"/>
                </a:lnTo>
                <a:close/>
                <a:moveTo>
                  <a:pt x="3075422" y="456827"/>
                </a:moveTo>
                <a:cubicBezTo>
                  <a:pt x="3091272" y="466352"/>
                  <a:pt x="3106676" y="476175"/>
                  <a:pt x="3121633" y="486295"/>
                </a:cubicBezTo>
                <a:lnTo>
                  <a:pt x="3113819" y="496118"/>
                </a:lnTo>
                <a:cubicBezTo>
                  <a:pt x="3096927" y="484286"/>
                  <a:pt x="3081673" y="474092"/>
                  <a:pt x="3068055" y="465534"/>
                </a:cubicBezTo>
                <a:close/>
                <a:moveTo>
                  <a:pt x="2958555" y="456827"/>
                </a:moveTo>
                <a:lnTo>
                  <a:pt x="2965252" y="466873"/>
                </a:lnTo>
                <a:cubicBezTo>
                  <a:pt x="2948732" y="476398"/>
                  <a:pt x="2931951" y="486705"/>
                  <a:pt x="2914911" y="497792"/>
                </a:cubicBezTo>
                <a:lnTo>
                  <a:pt x="2907879" y="486742"/>
                </a:lnTo>
                <a:cubicBezTo>
                  <a:pt x="2924696" y="477217"/>
                  <a:pt x="2941588" y="467245"/>
                  <a:pt x="2958555" y="456827"/>
                </a:cubicBezTo>
                <a:close/>
                <a:moveTo>
                  <a:pt x="1551124" y="453590"/>
                </a:moveTo>
                <a:lnTo>
                  <a:pt x="1562956" y="453590"/>
                </a:lnTo>
                <a:lnTo>
                  <a:pt x="1562956" y="579164"/>
                </a:lnTo>
                <a:lnTo>
                  <a:pt x="1551124" y="579164"/>
                </a:lnTo>
                <a:close/>
                <a:moveTo>
                  <a:pt x="1434480" y="453590"/>
                </a:moveTo>
                <a:cubicBezTo>
                  <a:pt x="1444824" y="466315"/>
                  <a:pt x="1456879" y="481942"/>
                  <a:pt x="1470646" y="500471"/>
                </a:cubicBezTo>
                <a:lnTo>
                  <a:pt x="1460600" y="508062"/>
                </a:lnTo>
                <a:cubicBezTo>
                  <a:pt x="1448321" y="490425"/>
                  <a:pt x="1436564" y="474426"/>
                  <a:pt x="1425327" y="460064"/>
                </a:cubicBezTo>
                <a:close/>
                <a:moveTo>
                  <a:pt x="1877281" y="450912"/>
                </a:moveTo>
                <a:lnTo>
                  <a:pt x="1877281" y="482165"/>
                </a:lnTo>
                <a:lnTo>
                  <a:pt x="1944477" y="482165"/>
                </a:lnTo>
                <a:lnTo>
                  <a:pt x="1944477" y="450912"/>
                </a:lnTo>
                <a:close/>
                <a:moveTo>
                  <a:pt x="1798253" y="450912"/>
                </a:moveTo>
                <a:lnTo>
                  <a:pt x="1798253" y="482165"/>
                </a:lnTo>
                <a:lnTo>
                  <a:pt x="1865226" y="482165"/>
                </a:lnTo>
                <a:lnTo>
                  <a:pt x="1865226" y="450912"/>
                </a:lnTo>
                <a:close/>
                <a:moveTo>
                  <a:pt x="2261146" y="446782"/>
                </a:moveTo>
                <a:lnTo>
                  <a:pt x="2261146" y="496118"/>
                </a:lnTo>
                <a:lnTo>
                  <a:pt x="2399221" y="496118"/>
                </a:lnTo>
                <a:lnTo>
                  <a:pt x="2399221" y="446782"/>
                </a:lnTo>
                <a:close/>
                <a:moveTo>
                  <a:pt x="1613074" y="431936"/>
                </a:moveTo>
                <a:lnTo>
                  <a:pt x="1736304" y="431936"/>
                </a:lnTo>
                <a:lnTo>
                  <a:pt x="1736304" y="552822"/>
                </a:lnTo>
                <a:cubicBezTo>
                  <a:pt x="1737122" y="568969"/>
                  <a:pt x="1728713" y="577118"/>
                  <a:pt x="1711077" y="577267"/>
                </a:cubicBezTo>
                <a:cubicBezTo>
                  <a:pt x="1707803" y="577490"/>
                  <a:pt x="1704120" y="577639"/>
                  <a:pt x="1700027" y="577713"/>
                </a:cubicBezTo>
                <a:cubicBezTo>
                  <a:pt x="1698092" y="577788"/>
                  <a:pt x="1695934" y="577825"/>
                  <a:pt x="1693553" y="577825"/>
                </a:cubicBezTo>
                <a:cubicBezTo>
                  <a:pt x="1691469" y="577825"/>
                  <a:pt x="1688567" y="577825"/>
                  <a:pt x="1684846" y="577825"/>
                </a:cubicBezTo>
                <a:cubicBezTo>
                  <a:pt x="1684400" y="573583"/>
                  <a:pt x="1683619" y="569453"/>
                  <a:pt x="1682502" y="565435"/>
                </a:cubicBezTo>
                <a:cubicBezTo>
                  <a:pt x="1690539" y="565881"/>
                  <a:pt x="1699097" y="566105"/>
                  <a:pt x="1708175" y="566105"/>
                </a:cubicBezTo>
                <a:cubicBezTo>
                  <a:pt x="1719486" y="566477"/>
                  <a:pt x="1724881" y="562049"/>
                  <a:pt x="1724360" y="552822"/>
                </a:cubicBezTo>
                <a:lnTo>
                  <a:pt x="1724360" y="442652"/>
                </a:lnTo>
                <a:lnTo>
                  <a:pt x="1613074" y="442652"/>
                </a:lnTo>
                <a:close/>
                <a:moveTo>
                  <a:pt x="489198" y="429369"/>
                </a:moveTo>
                <a:lnTo>
                  <a:pt x="643905" y="429369"/>
                </a:lnTo>
                <a:lnTo>
                  <a:pt x="643905" y="439973"/>
                </a:lnTo>
                <a:lnTo>
                  <a:pt x="571910" y="439973"/>
                </a:lnTo>
                <a:cubicBezTo>
                  <a:pt x="567073" y="444363"/>
                  <a:pt x="560524" y="449535"/>
                  <a:pt x="552264" y="455488"/>
                </a:cubicBezTo>
                <a:cubicBezTo>
                  <a:pt x="561194" y="465311"/>
                  <a:pt x="568449" y="475989"/>
                  <a:pt x="574030" y="487523"/>
                </a:cubicBezTo>
                <a:cubicBezTo>
                  <a:pt x="600522" y="475691"/>
                  <a:pt x="623293" y="464232"/>
                  <a:pt x="642343" y="453144"/>
                </a:cubicBezTo>
                <a:lnTo>
                  <a:pt x="649151" y="463190"/>
                </a:lnTo>
                <a:cubicBezTo>
                  <a:pt x="636352" y="470036"/>
                  <a:pt x="622102" y="477217"/>
                  <a:pt x="606401" y="484733"/>
                </a:cubicBezTo>
                <a:cubicBezTo>
                  <a:pt x="617935" y="517252"/>
                  <a:pt x="639738" y="539055"/>
                  <a:pt x="671811" y="550143"/>
                </a:cubicBezTo>
                <a:cubicBezTo>
                  <a:pt x="669132" y="553491"/>
                  <a:pt x="666527" y="557212"/>
                  <a:pt x="663997" y="561305"/>
                </a:cubicBezTo>
                <a:cubicBezTo>
                  <a:pt x="629915" y="546348"/>
                  <a:pt x="607368" y="522423"/>
                  <a:pt x="596355" y="489532"/>
                </a:cubicBezTo>
                <a:cubicBezTo>
                  <a:pt x="594048" y="490649"/>
                  <a:pt x="590513" y="492286"/>
                  <a:pt x="585751" y="494444"/>
                </a:cubicBezTo>
                <a:cubicBezTo>
                  <a:pt x="582402" y="496007"/>
                  <a:pt x="579835" y="497197"/>
                  <a:pt x="578049" y="498016"/>
                </a:cubicBezTo>
                <a:cubicBezTo>
                  <a:pt x="582514" y="509922"/>
                  <a:pt x="584746" y="521865"/>
                  <a:pt x="584746" y="533846"/>
                </a:cubicBezTo>
                <a:cubicBezTo>
                  <a:pt x="585490" y="562421"/>
                  <a:pt x="574663" y="576523"/>
                  <a:pt x="552264" y="576150"/>
                </a:cubicBezTo>
                <a:cubicBezTo>
                  <a:pt x="542963" y="576448"/>
                  <a:pt x="533884" y="576597"/>
                  <a:pt x="525029" y="576597"/>
                </a:cubicBezTo>
                <a:cubicBezTo>
                  <a:pt x="524210" y="572207"/>
                  <a:pt x="523094" y="567890"/>
                  <a:pt x="521680" y="563649"/>
                </a:cubicBezTo>
                <a:cubicBezTo>
                  <a:pt x="533140" y="564095"/>
                  <a:pt x="542330" y="564319"/>
                  <a:pt x="549251" y="564319"/>
                </a:cubicBezTo>
                <a:cubicBezTo>
                  <a:pt x="557957" y="564393"/>
                  <a:pt x="563947" y="562198"/>
                  <a:pt x="567222" y="557733"/>
                </a:cubicBezTo>
                <a:cubicBezTo>
                  <a:pt x="570719" y="553417"/>
                  <a:pt x="572431" y="545529"/>
                  <a:pt x="572356" y="534069"/>
                </a:cubicBezTo>
                <a:cubicBezTo>
                  <a:pt x="572356" y="527000"/>
                  <a:pt x="571538" y="519782"/>
                  <a:pt x="569900" y="512415"/>
                </a:cubicBezTo>
                <a:cubicBezTo>
                  <a:pt x="544749" y="538460"/>
                  <a:pt x="510741" y="558589"/>
                  <a:pt x="467879" y="572802"/>
                </a:cubicBezTo>
                <a:cubicBezTo>
                  <a:pt x="466390" y="569676"/>
                  <a:pt x="464121" y="565844"/>
                  <a:pt x="461070" y="561305"/>
                </a:cubicBezTo>
                <a:cubicBezTo>
                  <a:pt x="504974" y="548654"/>
                  <a:pt x="540023" y="528302"/>
                  <a:pt x="566217" y="500248"/>
                </a:cubicBezTo>
                <a:cubicBezTo>
                  <a:pt x="564208" y="494741"/>
                  <a:pt x="561603" y="489346"/>
                  <a:pt x="558403" y="484063"/>
                </a:cubicBezTo>
                <a:cubicBezTo>
                  <a:pt x="535633" y="504750"/>
                  <a:pt x="506165" y="521047"/>
                  <a:pt x="470000" y="532953"/>
                </a:cubicBezTo>
                <a:cubicBezTo>
                  <a:pt x="467842" y="528860"/>
                  <a:pt x="465460" y="525065"/>
                  <a:pt x="462856" y="521568"/>
                </a:cubicBezTo>
                <a:cubicBezTo>
                  <a:pt x="499542" y="511150"/>
                  <a:pt x="529419" y="495448"/>
                  <a:pt x="552488" y="474464"/>
                </a:cubicBezTo>
                <a:cubicBezTo>
                  <a:pt x="552041" y="473868"/>
                  <a:pt x="551371" y="472938"/>
                  <a:pt x="550478" y="471673"/>
                </a:cubicBezTo>
                <a:cubicBezTo>
                  <a:pt x="547427" y="467357"/>
                  <a:pt x="544897" y="464083"/>
                  <a:pt x="542888" y="461850"/>
                </a:cubicBezTo>
                <a:cubicBezTo>
                  <a:pt x="522127" y="475171"/>
                  <a:pt x="496900" y="486370"/>
                  <a:pt x="467209" y="495448"/>
                </a:cubicBezTo>
                <a:cubicBezTo>
                  <a:pt x="465721" y="492249"/>
                  <a:pt x="463526" y="488453"/>
                  <a:pt x="460623" y="484063"/>
                </a:cubicBezTo>
                <a:cubicBezTo>
                  <a:pt x="497682" y="474910"/>
                  <a:pt x="529084" y="460213"/>
                  <a:pt x="554832" y="439973"/>
                </a:cubicBezTo>
                <a:lnTo>
                  <a:pt x="489198" y="439973"/>
                </a:lnTo>
                <a:close/>
                <a:moveTo>
                  <a:pt x="2716783" y="425015"/>
                </a:moveTo>
                <a:lnTo>
                  <a:pt x="2726829" y="431713"/>
                </a:lnTo>
                <a:cubicBezTo>
                  <a:pt x="2714625" y="447712"/>
                  <a:pt x="2701826" y="462632"/>
                  <a:pt x="2688432" y="476473"/>
                </a:cubicBezTo>
                <a:lnTo>
                  <a:pt x="2679055" y="468548"/>
                </a:lnTo>
                <a:cubicBezTo>
                  <a:pt x="2692227" y="455748"/>
                  <a:pt x="2704803" y="441238"/>
                  <a:pt x="2716783" y="425015"/>
                </a:cubicBezTo>
                <a:close/>
                <a:moveTo>
                  <a:pt x="2754400" y="424346"/>
                </a:moveTo>
                <a:cubicBezTo>
                  <a:pt x="2769431" y="440494"/>
                  <a:pt x="2781114" y="453628"/>
                  <a:pt x="2789449" y="463748"/>
                </a:cubicBezTo>
                <a:lnTo>
                  <a:pt x="2779849" y="471673"/>
                </a:lnTo>
                <a:cubicBezTo>
                  <a:pt x="2771217" y="460734"/>
                  <a:pt x="2759720" y="447340"/>
                  <a:pt x="2745358" y="431489"/>
                </a:cubicBezTo>
                <a:close/>
                <a:moveTo>
                  <a:pt x="1572109" y="420774"/>
                </a:moveTo>
                <a:cubicBezTo>
                  <a:pt x="1578211" y="426206"/>
                  <a:pt x="1585913" y="433796"/>
                  <a:pt x="1595215" y="443545"/>
                </a:cubicBezTo>
                <a:lnTo>
                  <a:pt x="1586062" y="451358"/>
                </a:lnTo>
                <a:cubicBezTo>
                  <a:pt x="1577430" y="441907"/>
                  <a:pt x="1569951" y="434057"/>
                  <a:pt x="1563626" y="427806"/>
                </a:cubicBezTo>
                <a:close/>
                <a:moveTo>
                  <a:pt x="92497" y="419769"/>
                </a:moveTo>
                <a:lnTo>
                  <a:pt x="92497" y="446335"/>
                </a:lnTo>
                <a:lnTo>
                  <a:pt x="182799" y="446335"/>
                </a:lnTo>
                <a:lnTo>
                  <a:pt x="182799" y="419769"/>
                </a:lnTo>
                <a:close/>
                <a:moveTo>
                  <a:pt x="2815903" y="418430"/>
                </a:moveTo>
                <a:cubicBezTo>
                  <a:pt x="2815382" y="419844"/>
                  <a:pt x="2814563" y="421816"/>
                  <a:pt x="2813447" y="424346"/>
                </a:cubicBezTo>
                <a:cubicBezTo>
                  <a:pt x="2813075" y="425164"/>
                  <a:pt x="2812777" y="425797"/>
                  <a:pt x="2812554" y="426243"/>
                </a:cubicBezTo>
                <a:cubicBezTo>
                  <a:pt x="2818359" y="462929"/>
                  <a:pt x="2826581" y="490500"/>
                  <a:pt x="2837223" y="508955"/>
                </a:cubicBezTo>
                <a:cubicBezTo>
                  <a:pt x="2849798" y="488640"/>
                  <a:pt x="2858021" y="458465"/>
                  <a:pt x="2861891" y="418430"/>
                </a:cubicBezTo>
                <a:close/>
                <a:moveTo>
                  <a:pt x="1235683" y="417314"/>
                </a:moveTo>
                <a:cubicBezTo>
                  <a:pt x="1235385" y="418132"/>
                  <a:pt x="1234902" y="419434"/>
                  <a:pt x="1234232" y="421220"/>
                </a:cubicBezTo>
                <a:cubicBezTo>
                  <a:pt x="1233265" y="423750"/>
                  <a:pt x="1232521" y="425648"/>
                  <a:pt x="1232000" y="426913"/>
                </a:cubicBezTo>
                <a:cubicBezTo>
                  <a:pt x="1235571" y="463748"/>
                  <a:pt x="1241673" y="491318"/>
                  <a:pt x="1250305" y="509624"/>
                </a:cubicBezTo>
                <a:cubicBezTo>
                  <a:pt x="1260426" y="489458"/>
                  <a:pt x="1266825" y="458688"/>
                  <a:pt x="1269504" y="417314"/>
                </a:cubicBezTo>
                <a:close/>
                <a:moveTo>
                  <a:pt x="2924510" y="413630"/>
                </a:moveTo>
                <a:cubicBezTo>
                  <a:pt x="2936863" y="422709"/>
                  <a:pt x="2947393" y="430857"/>
                  <a:pt x="2956099" y="438075"/>
                </a:cubicBezTo>
                <a:lnTo>
                  <a:pt x="2947616" y="447005"/>
                </a:lnTo>
                <a:cubicBezTo>
                  <a:pt x="2937719" y="438001"/>
                  <a:pt x="2927449" y="429555"/>
                  <a:pt x="2916808" y="421667"/>
                </a:cubicBezTo>
                <a:close/>
                <a:moveTo>
                  <a:pt x="3103104" y="413407"/>
                </a:moveTo>
                <a:lnTo>
                  <a:pt x="3111029" y="422113"/>
                </a:lnTo>
                <a:cubicBezTo>
                  <a:pt x="3100983" y="430299"/>
                  <a:pt x="3089784" y="438745"/>
                  <a:pt x="3077431" y="447451"/>
                </a:cubicBezTo>
                <a:lnTo>
                  <a:pt x="3070175" y="438298"/>
                </a:lnTo>
                <a:cubicBezTo>
                  <a:pt x="3082454" y="430187"/>
                  <a:pt x="3093430" y="421890"/>
                  <a:pt x="3103104" y="413407"/>
                </a:cubicBezTo>
                <a:close/>
                <a:moveTo>
                  <a:pt x="1327101" y="412291"/>
                </a:moveTo>
                <a:lnTo>
                  <a:pt x="1327101" y="472789"/>
                </a:lnTo>
                <a:lnTo>
                  <a:pt x="1384028" y="472789"/>
                </a:lnTo>
                <a:lnTo>
                  <a:pt x="1384028" y="412291"/>
                </a:lnTo>
                <a:close/>
                <a:moveTo>
                  <a:pt x="1877281" y="409277"/>
                </a:moveTo>
                <a:lnTo>
                  <a:pt x="1877281" y="440196"/>
                </a:lnTo>
                <a:lnTo>
                  <a:pt x="1944477" y="440196"/>
                </a:lnTo>
                <a:lnTo>
                  <a:pt x="1944477" y="409277"/>
                </a:lnTo>
                <a:close/>
                <a:moveTo>
                  <a:pt x="1798253" y="409277"/>
                </a:moveTo>
                <a:lnTo>
                  <a:pt x="1798253" y="440196"/>
                </a:lnTo>
                <a:lnTo>
                  <a:pt x="1865226" y="440196"/>
                </a:lnTo>
                <a:lnTo>
                  <a:pt x="1865226" y="409277"/>
                </a:lnTo>
                <a:close/>
                <a:moveTo>
                  <a:pt x="2682851" y="400347"/>
                </a:moveTo>
                <a:lnTo>
                  <a:pt x="2790118" y="400347"/>
                </a:lnTo>
                <a:lnTo>
                  <a:pt x="2790118" y="411398"/>
                </a:lnTo>
                <a:lnTo>
                  <a:pt x="2682851" y="411398"/>
                </a:lnTo>
                <a:close/>
                <a:moveTo>
                  <a:pt x="1691209" y="397222"/>
                </a:moveTo>
                <a:cubicBezTo>
                  <a:pt x="1698873" y="403845"/>
                  <a:pt x="1706203" y="410616"/>
                  <a:pt x="1713198" y="417537"/>
                </a:cubicBezTo>
                <a:lnTo>
                  <a:pt x="1704938" y="424792"/>
                </a:lnTo>
                <a:cubicBezTo>
                  <a:pt x="1697348" y="416830"/>
                  <a:pt x="1690279" y="409761"/>
                  <a:pt x="1683730" y="403584"/>
                </a:cubicBezTo>
                <a:close/>
                <a:moveTo>
                  <a:pt x="1597224" y="396775"/>
                </a:moveTo>
                <a:cubicBezTo>
                  <a:pt x="1603400" y="402654"/>
                  <a:pt x="1609911" y="409500"/>
                  <a:pt x="1616758" y="417314"/>
                </a:cubicBezTo>
                <a:lnTo>
                  <a:pt x="1607828" y="424346"/>
                </a:lnTo>
                <a:cubicBezTo>
                  <a:pt x="1600461" y="415565"/>
                  <a:pt x="1594210" y="408421"/>
                  <a:pt x="1589075" y="402914"/>
                </a:cubicBezTo>
                <a:close/>
                <a:moveTo>
                  <a:pt x="848246" y="389632"/>
                </a:moveTo>
                <a:lnTo>
                  <a:pt x="848246" y="471227"/>
                </a:lnTo>
                <a:lnTo>
                  <a:pt x="872803" y="471227"/>
                </a:lnTo>
                <a:cubicBezTo>
                  <a:pt x="888355" y="471227"/>
                  <a:pt x="900206" y="467506"/>
                  <a:pt x="908354" y="460064"/>
                </a:cubicBezTo>
                <a:cubicBezTo>
                  <a:pt x="916503" y="452623"/>
                  <a:pt x="920577" y="442093"/>
                  <a:pt x="920577" y="428476"/>
                </a:cubicBezTo>
                <a:cubicBezTo>
                  <a:pt x="920577" y="402580"/>
                  <a:pt x="905657" y="389632"/>
                  <a:pt x="875817" y="389632"/>
                </a:cubicBezTo>
                <a:close/>
                <a:moveTo>
                  <a:pt x="714896" y="389632"/>
                </a:moveTo>
                <a:lnTo>
                  <a:pt x="714896" y="471227"/>
                </a:lnTo>
                <a:lnTo>
                  <a:pt x="739453" y="471227"/>
                </a:lnTo>
                <a:cubicBezTo>
                  <a:pt x="755005" y="471227"/>
                  <a:pt x="766856" y="467506"/>
                  <a:pt x="775004" y="460064"/>
                </a:cubicBezTo>
                <a:cubicBezTo>
                  <a:pt x="783153" y="452623"/>
                  <a:pt x="787227" y="442093"/>
                  <a:pt x="787227" y="428476"/>
                </a:cubicBezTo>
                <a:cubicBezTo>
                  <a:pt x="787227" y="402580"/>
                  <a:pt x="772307" y="389632"/>
                  <a:pt x="742467" y="389632"/>
                </a:cubicBezTo>
                <a:close/>
                <a:moveTo>
                  <a:pt x="92497" y="383269"/>
                </a:moveTo>
                <a:lnTo>
                  <a:pt x="92497" y="409723"/>
                </a:lnTo>
                <a:lnTo>
                  <a:pt x="182799" y="409723"/>
                </a:lnTo>
                <a:lnTo>
                  <a:pt x="182799" y="383269"/>
                </a:lnTo>
                <a:close/>
                <a:moveTo>
                  <a:pt x="954807" y="378581"/>
                </a:moveTo>
                <a:lnTo>
                  <a:pt x="1066428" y="378581"/>
                </a:lnTo>
                <a:lnTo>
                  <a:pt x="1066428" y="389632"/>
                </a:lnTo>
                <a:lnTo>
                  <a:pt x="1016534" y="389632"/>
                </a:lnTo>
                <a:lnTo>
                  <a:pt x="1016534" y="551482"/>
                </a:lnTo>
                <a:lnTo>
                  <a:pt x="1004702" y="551482"/>
                </a:lnTo>
                <a:lnTo>
                  <a:pt x="1004702" y="389632"/>
                </a:lnTo>
                <a:lnTo>
                  <a:pt x="954807" y="389632"/>
                </a:lnTo>
                <a:close/>
                <a:moveTo>
                  <a:pt x="836303" y="378581"/>
                </a:moveTo>
                <a:lnTo>
                  <a:pt x="877937" y="378581"/>
                </a:lnTo>
                <a:cubicBezTo>
                  <a:pt x="895722" y="378581"/>
                  <a:pt x="909322" y="382711"/>
                  <a:pt x="918735" y="390971"/>
                </a:cubicBezTo>
                <a:cubicBezTo>
                  <a:pt x="928148" y="399231"/>
                  <a:pt x="932855" y="411249"/>
                  <a:pt x="932855" y="427025"/>
                </a:cubicBezTo>
                <a:cubicBezTo>
                  <a:pt x="932855" y="443098"/>
                  <a:pt x="927609" y="456307"/>
                  <a:pt x="917116" y="466650"/>
                </a:cubicBezTo>
                <a:cubicBezTo>
                  <a:pt x="906624" y="476994"/>
                  <a:pt x="891927" y="482165"/>
                  <a:pt x="873026" y="482165"/>
                </a:cubicBezTo>
                <a:lnTo>
                  <a:pt x="848246" y="482165"/>
                </a:lnTo>
                <a:lnTo>
                  <a:pt x="848246" y="551482"/>
                </a:lnTo>
                <a:lnTo>
                  <a:pt x="836303" y="551482"/>
                </a:lnTo>
                <a:close/>
                <a:moveTo>
                  <a:pt x="702953" y="378581"/>
                </a:moveTo>
                <a:lnTo>
                  <a:pt x="744587" y="378581"/>
                </a:lnTo>
                <a:cubicBezTo>
                  <a:pt x="762372" y="378581"/>
                  <a:pt x="775972" y="382711"/>
                  <a:pt x="785385" y="390971"/>
                </a:cubicBezTo>
                <a:cubicBezTo>
                  <a:pt x="794798" y="399231"/>
                  <a:pt x="799505" y="411249"/>
                  <a:pt x="799505" y="427025"/>
                </a:cubicBezTo>
                <a:cubicBezTo>
                  <a:pt x="799505" y="443098"/>
                  <a:pt x="794259" y="456307"/>
                  <a:pt x="783766" y="466650"/>
                </a:cubicBezTo>
                <a:cubicBezTo>
                  <a:pt x="773274" y="476994"/>
                  <a:pt x="758577" y="482165"/>
                  <a:pt x="739676" y="482165"/>
                </a:cubicBezTo>
                <a:lnTo>
                  <a:pt x="714896" y="482165"/>
                </a:lnTo>
                <a:lnTo>
                  <a:pt x="714896" y="551482"/>
                </a:lnTo>
                <a:lnTo>
                  <a:pt x="702953" y="551482"/>
                </a:lnTo>
                <a:close/>
                <a:moveTo>
                  <a:pt x="3292301" y="373446"/>
                </a:moveTo>
                <a:cubicBezTo>
                  <a:pt x="3302496" y="380516"/>
                  <a:pt x="3314179" y="389408"/>
                  <a:pt x="3327351" y="400124"/>
                </a:cubicBezTo>
                <a:lnTo>
                  <a:pt x="3318867" y="409500"/>
                </a:lnTo>
                <a:cubicBezTo>
                  <a:pt x="3308003" y="400124"/>
                  <a:pt x="3296655" y="390897"/>
                  <a:pt x="3284823" y="381818"/>
                </a:cubicBezTo>
                <a:close/>
                <a:moveTo>
                  <a:pt x="80665" y="373000"/>
                </a:moveTo>
                <a:lnTo>
                  <a:pt x="194742" y="373000"/>
                </a:lnTo>
                <a:lnTo>
                  <a:pt x="194742" y="456604"/>
                </a:lnTo>
                <a:lnTo>
                  <a:pt x="80665" y="456604"/>
                </a:lnTo>
                <a:close/>
                <a:moveTo>
                  <a:pt x="48184" y="366749"/>
                </a:moveTo>
                <a:lnTo>
                  <a:pt x="59904" y="369986"/>
                </a:lnTo>
                <a:cubicBezTo>
                  <a:pt x="53727" y="389185"/>
                  <a:pt x="47551" y="406114"/>
                  <a:pt x="41375" y="420774"/>
                </a:cubicBezTo>
                <a:lnTo>
                  <a:pt x="41375" y="578941"/>
                </a:lnTo>
                <a:lnTo>
                  <a:pt x="29431" y="578941"/>
                </a:lnTo>
                <a:lnTo>
                  <a:pt x="29431" y="445889"/>
                </a:lnTo>
                <a:cubicBezTo>
                  <a:pt x="23478" y="457051"/>
                  <a:pt x="16111" y="469403"/>
                  <a:pt x="7330" y="482947"/>
                </a:cubicBezTo>
                <a:cubicBezTo>
                  <a:pt x="5544" y="478854"/>
                  <a:pt x="3237" y="474873"/>
                  <a:pt x="410" y="471003"/>
                </a:cubicBezTo>
                <a:cubicBezTo>
                  <a:pt x="21469" y="440196"/>
                  <a:pt x="37393" y="405445"/>
                  <a:pt x="48184" y="366749"/>
                </a:cubicBezTo>
                <a:close/>
                <a:moveTo>
                  <a:pt x="3248211" y="366079"/>
                </a:moveTo>
                <a:lnTo>
                  <a:pt x="3260601" y="366079"/>
                </a:lnTo>
                <a:cubicBezTo>
                  <a:pt x="3260601" y="388999"/>
                  <a:pt x="3260117" y="409128"/>
                  <a:pt x="3259150" y="426467"/>
                </a:cubicBezTo>
                <a:lnTo>
                  <a:pt x="3346549" y="426467"/>
                </a:lnTo>
                <a:lnTo>
                  <a:pt x="3346549" y="438075"/>
                </a:lnTo>
                <a:lnTo>
                  <a:pt x="3285269" y="438075"/>
                </a:lnTo>
                <a:lnTo>
                  <a:pt x="3285269" y="546013"/>
                </a:lnTo>
                <a:cubicBezTo>
                  <a:pt x="3284674" y="555315"/>
                  <a:pt x="3289920" y="559742"/>
                  <a:pt x="3301008" y="559296"/>
                </a:cubicBezTo>
                <a:lnTo>
                  <a:pt x="3316858" y="559296"/>
                </a:lnTo>
                <a:cubicBezTo>
                  <a:pt x="3327723" y="559742"/>
                  <a:pt x="3333936" y="553938"/>
                  <a:pt x="3335499" y="541883"/>
                </a:cubicBezTo>
                <a:cubicBezTo>
                  <a:pt x="3336764" y="533400"/>
                  <a:pt x="3337769" y="522796"/>
                  <a:pt x="3338513" y="510071"/>
                </a:cubicBezTo>
                <a:cubicBezTo>
                  <a:pt x="3342159" y="511559"/>
                  <a:pt x="3346289" y="512861"/>
                  <a:pt x="3350903" y="513977"/>
                </a:cubicBezTo>
                <a:cubicBezTo>
                  <a:pt x="3349563" y="527521"/>
                  <a:pt x="3348112" y="538795"/>
                  <a:pt x="3346549" y="547799"/>
                </a:cubicBezTo>
                <a:cubicBezTo>
                  <a:pt x="3343796" y="563426"/>
                  <a:pt x="3334122" y="571127"/>
                  <a:pt x="3317528" y="570904"/>
                </a:cubicBezTo>
                <a:lnTo>
                  <a:pt x="3299222" y="570904"/>
                </a:lnTo>
                <a:cubicBezTo>
                  <a:pt x="3281363" y="571351"/>
                  <a:pt x="3272656" y="562979"/>
                  <a:pt x="3273103" y="545790"/>
                </a:cubicBezTo>
                <a:lnTo>
                  <a:pt x="3273103" y="438075"/>
                </a:lnTo>
                <a:lnTo>
                  <a:pt x="3258481" y="438075"/>
                </a:lnTo>
                <a:cubicBezTo>
                  <a:pt x="3258406" y="439563"/>
                  <a:pt x="3258257" y="441759"/>
                  <a:pt x="3258034" y="444661"/>
                </a:cubicBezTo>
                <a:cubicBezTo>
                  <a:pt x="3257811" y="447340"/>
                  <a:pt x="3257662" y="449349"/>
                  <a:pt x="3257587" y="450688"/>
                </a:cubicBezTo>
                <a:cubicBezTo>
                  <a:pt x="3254760" y="499653"/>
                  <a:pt x="3235040" y="542255"/>
                  <a:pt x="3198428" y="578494"/>
                </a:cubicBezTo>
                <a:cubicBezTo>
                  <a:pt x="3194707" y="574774"/>
                  <a:pt x="3191359" y="571723"/>
                  <a:pt x="3188382" y="569342"/>
                </a:cubicBezTo>
                <a:cubicBezTo>
                  <a:pt x="3224399" y="534590"/>
                  <a:pt x="3243337" y="494667"/>
                  <a:pt x="3245197" y="449572"/>
                </a:cubicBezTo>
                <a:cubicBezTo>
                  <a:pt x="3245421" y="446596"/>
                  <a:pt x="3245681" y="442763"/>
                  <a:pt x="3245979" y="438075"/>
                </a:cubicBezTo>
                <a:lnTo>
                  <a:pt x="3196531" y="438075"/>
                </a:lnTo>
                <a:lnTo>
                  <a:pt x="3196531" y="426467"/>
                </a:lnTo>
                <a:lnTo>
                  <a:pt x="3246872" y="426467"/>
                </a:lnTo>
                <a:cubicBezTo>
                  <a:pt x="3247765" y="408012"/>
                  <a:pt x="3248211" y="387883"/>
                  <a:pt x="3248211" y="366079"/>
                </a:cubicBezTo>
                <a:close/>
                <a:moveTo>
                  <a:pt x="3186261" y="365856"/>
                </a:moveTo>
                <a:lnTo>
                  <a:pt x="3199098" y="370209"/>
                </a:lnTo>
                <a:cubicBezTo>
                  <a:pt x="3192698" y="388590"/>
                  <a:pt x="3185294" y="406338"/>
                  <a:pt x="3176885" y="423453"/>
                </a:cubicBezTo>
                <a:lnTo>
                  <a:pt x="3176885" y="578941"/>
                </a:lnTo>
                <a:lnTo>
                  <a:pt x="3164830" y="578941"/>
                </a:lnTo>
                <a:lnTo>
                  <a:pt x="3164830" y="446335"/>
                </a:lnTo>
                <a:cubicBezTo>
                  <a:pt x="3157910" y="458539"/>
                  <a:pt x="3149724" y="470817"/>
                  <a:pt x="3140274" y="483170"/>
                </a:cubicBezTo>
                <a:cubicBezTo>
                  <a:pt x="3138637" y="478333"/>
                  <a:pt x="3136665" y="473682"/>
                  <a:pt x="3134358" y="469217"/>
                </a:cubicBezTo>
                <a:cubicBezTo>
                  <a:pt x="3158170" y="437368"/>
                  <a:pt x="3175471" y="402914"/>
                  <a:pt x="3186261" y="365856"/>
                </a:cubicBezTo>
                <a:close/>
                <a:moveTo>
                  <a:pt x="1164022" y="365856"/>
                </a:moveTo>
                <a:lnTo>
                  <a:pt x="1175519" y="365856"/>
                </a:lnTo>
                <a:lnTo>
                  <a:pt x="1175519" y="411398"/>
                </a:lnTo>
                <a:lnTo>
                  <a:pt x="1211126" y="411398"/>
                </a:lnTo>
                <a:lnTo>
                  <a:pt x="1211126" y="421890"/>
                </a:lnTo>
                <a:lnTo>
                  <a:pt x="1175519" y="421890"/>
                </a:lnTo>
                <a:lnTo>
                  <a:pt x="1175519" y="469217"/>
                </a:lnTo>
                <a:lnTo>
                  <a:pt x="1201527" y="469217"/>
                </a:lnTo>
                <a:lnTo>
                  <a:pt x="1201527" y="546682"/>
                </a:lnTo>
                <a:lnTo>
                  <a:pt x="1149400" y="546682"/>
                </a:lnTo>
                <a:lnTo>
                  <a:pt x="1149400" y="561751"/>
                </a:lnTo>
                <a:lnTo>
                  <a:pt x="1138015" y="561751"/>
                </a:lnTo>
                <a:lnTo>
                  <a:pt x="1138015" y="469217"/>
                </a:lnTo>
                <a:lnTo>
                  <a:pt x="1164022" y="469217"/>
                </a:lnTo>
                <a:lnTo>
                  <a:pt x="1164022" y="421890"/>
                </a:lnTo>
                <a:lnTo>
                  <a:pt x="1128638" y="421890"/>
                </a:lnTo>
                <a:lnTo>
                  <a:pt x="1128638" y="411398"/>
                </a:lnTo>
                <a:lnTo>
                  <a:pt x="1164022" y="411398"/>
                </a:lnTo>
                <a:close/>
                <a:moveTo>
                  <a:pt x="1119262" y="364963"/>
                </a:moveTo>
                <a:lnTo>
                  <a:pt x="1130648" y="367642"/>
                </a:lnTo>
                <a:cubicBezTo>
                  <a:pt x="1125439" y="384906"/>
                  <a:pt x="1120267" y="400012"/>
                  <a:pt x="1115132" y="412960"/>
                </a:cubicBezTo>
                <a:lnTo>
                  <a:pt x="1115132" y="579164"/>
                </a:lnTo>
                <a:lnTo>
                  <a:pt x="1103747" y="579164"/>
                </a:lnTo>
                <a:lnTo>
                  <a:pt x="1103747" y="439973"/>
                </a:lnTo>
                <a:cubicBezTo>
                  <a:pt x="1095933" y="456269"/>
                  <a:pt x="1088529" y="469887"/>
                  <a:pt x="1081534" y="480826"/>
                </a:cubicBezTo>
                <a:cubicBezTo>
                  <a:pt x="1080418" y="477254"/>
                  <a:pt x="1078372" y="472826"/>
                  <a:pt x="1075395" y="467543"/>
                </a:cubicBezTo>
                <a:cubicBezTo>
                  <a:pt x="1093924" y="438447"/>
                  <a:pt x="1108547" y="404254"/>
                  <a:pt x="1119262" y="364963"/>
                </a:cubicBezTo>
                <a:close/>
                <a:moveTo>
                  <a:pt x="332371" y="364963"/>
                </a:moveTo>
                <a:lnTo>
                  <a:pt x="345430" y="364963"/>
                </a:lnTo>
                <a:cubicBezTo>
                  <a:pt x="345430" y="381037"/>
                  <a:pt x="345021" y="401389"/>
                  <a:pt x="344203" y="426020"/>
                </a:cubicBezTo>
                <a:lnTo>
                  <a:pt x="442764" y="426020"/>
                </a:lnTo>
                <a:lnTo>
                  <a:pt x="442764" y="438298"/>
                </a:lnTo>
                <a:lnTo>
                  <a:pt x="344426" y="438298"/>
                </a:lnTo>
                <a:cubicBezTo>
                  <a:pt x="353132" y="496118"/>
                  <a:pt x="386581" y="537492"/>
                  <a:pt x="444773" y="562421"/>
                </a:cubicBezTo>
                <a:cubicBezTo>
                  <a:pt x="440011" y="568449"/>
                  <a:pt x="437071" y="572504"/>
                  <a:pt x="435955" y="574588"/>
                </a:cubicBezTo>
                <a:cubicBezTo>
                  <a:pt x="379847" y="547575"/>
                  <a:pt x="347216" y="508769"/>
                  <a:pt x="338063" y="458167"/>
                </a:cubicBezTo>
                <a:cubicBezTo>
                  <a:pt x="330994" y="508694"/>
                  <a:pt x="298847" y="548729"/>
                  <a:pt x="241623" y="578271"/>
                </a:cubicBezTo>
                <a:cubicBezTo>
                  <a:pt x="237009" y="572765"/>
                  <a:pt x="233809" y="569007"/>
                  <a:pt x="232023" y="566998"/>
                </a:cubicBezTo>
                <a:cubicBezTo>
                  <a:pt x="293564" y="536488"/>
                  <a:pt x="326157" y="493588"/>
                  <a:pt x="329804" y="438298"/>
                </a:cubicBezTo>
                <a:lnTo>
                  <a:pt x="232916" y="438298"/>
                </a:lnTo>
                <a:lnTo>
                  <a:pt x="232916" y="426020"/>
                </a:lnTo>
                <a:lnTo>
                  <a:pt x="330808" y="426020"/>
                </a:lnTo>
                <a:cubicBezTo>
                  <a:pt x="331403" y="418132"/>
                  <a:pt x="331813" y="409537"/>
                  <a:pt x="332036" y="400236"/>
                </a:cubicBezTo>
                <a:cubicBezTo>
                  <a:pt x="332185" y="395696"/>
                  <a:pt x="332259" y="390748"/>
                  <a:pt x="332259" y="385390"/>
                </a:cubicBezTo>
                <a:cubicBezTo>
                  <a:pt x="332334" y="380702"/>
                  <a:pt x="332371" y="373893"/>
                  <a:pt x="332371" y="364963"/>
                </a:cubicBezTo>
                <a:close/>
                <a:moveTo>
                  <a:pt x="1439503" y="364740"/>
                </a:moveTo>
                <a:lnTo>
                  <a:pt x="1451670" y="367865"/>
                </a:lnTo>
                <a:cubicBezTo>
                  <a:pt x="1447652" y="379697"/>
                  <a:pt x="1443522" y="390673"/>
                  <a:pt x="1439280" y="400794"/>
                </a:cubicBezTo>
                <a:lnTo>
                  <a:pt x="1513173" y="400794"/>
                </a:lnTo>
                <a:cubicBezTo>
                  <a:pt x="1512280" y="452884"/>
                  <a:pt x="1510904" y="498239"/>
                  <a:pt x="1509043" y="536860"/>
                </a:cubicBezTo>
                <a:cubicBezTo>
                  <a:pt x="1509043" y="561863"/>
                  <a:pt x="1496318" y="574290"/>
                  <a:pt x="1470869" y="574141"/>
                </a:cubicBezTo>
                <a:cubicBezTo>
                  <a:pt x="1466330" y="574290"/>
                  <a:pt x="1461269" y="574402"/>
                  <a:pt x="1455688" y="574476"/>
                </a:cubicBezTo>
                <a:cubicBezTo>
                  <a:pt x="1453009" y="574551"/>
                  <a:pt x="1450070" y="574588"/>
                  <a:pt x="1446870" y="574588"/>
                </a:cubicBezTo>
                <a:cubicBezTo>
                  <a:pt x="1444042" y="574588"/>
                  <a:pt x="1440136" y="574588"/>
                  <a:pt x="1435150" y="574588"/>
                </a:cubicBezTo>
                <a:cubicBezTo>
                  <a:pt x="1434406" y="570272"/>
                  <a:pt x="1433438" y="566067"/>
                  <a:pt x="1432248" y="561975"/>
                </a:cubicBezTo>
                <a:cubicBezTo>
                  <a:pt x="1443931" y="562421"/>
                  <a:pt x="1456098" y="562644"/>
                  <a:pt x="1468748" y="562644"/>
                </a:cubicBezTo>
                <a:cubicBezTo>
                  <a:pt x="1487575" y="563612"/>
                  <a:pt x="1497025" y="554570"/>
                  <a:pt x="1497100" y="535520"/>
                </a:cubicBezTo>
                <a:cubicBezTo>
                  <a:pt x="1498439" y="511485"/>
                  <a:pt x="1499667" y="470408"/>
                  <a:pt x="1500783" y="412291"/>
                </a:cubicBezTo>
                <a:lnTo>
                  <a:pt x="1434480" y="412291"/>
                </a:lnTo>
                <a:cubicBezTo>
                  <a:pt x="1428378" y="426876"/>
                  <a:pt x="1422128" y="439452"/>
                  <a:pt x="1415728" y="450019"/>
                </a:cubicBezTo>
                <a:cubicBezTo>
                  <a:pt x="1413198" y="448009"/>
                  <a:pt x="1409700" y="445777"/>
                  <a:pt x="1405236" y="443321"/>
                </a:cubicBezTo>
                <a:cubicBezTo>
                  <a:pt x="1418853" y="421369"/>
                  <a:pt x="1430276" y="395175"/>
                  <a:pt x="1439503" y="364740"/>
                </a:cubicBezTo>
                <a:close/>
                <a:moveTo>
                  <a:pt x="1348979" y="364740"/>
                </a:moveTo>
                <a:lnTo>
                  <a:pt x="1361368" y="367419"/>
                </a:lnTo>
                <a:cubicBezTo>
                  <a:pt x="1360475" y="370098"/>
                  <a:pt x="1358950" y="374786"/>
                  <a:pt x="1356792" y="381483"/>
                </a:cubicBezTo>
                <a:cubicBezTo>
                  <a:pt x="1353890" y="390636"/>
                  <a:pt x="1351769" y="397222"/>
                  <a:pt x="1350430" y="401240"/>
                </a:cubicBezTo>
                <a:lnTo>
                  <a:pt x="1395859" y="401240"/>
                </a:lnTo>
                <a:lnTo>
                  <a:pt x="1395859" y="574588"/>
                </a:lnTo>
                <a:lnTo>
                  <a:pt x="1384028" y="574588"/>
                </a:lnTo>
                <a:lnTo>
                  <a:pt x="1384028" y="556282"/>
                </a:lnTo>
                <a:lnTo>
                  <a:pt x="1327101" y="556282"/>
                </a:lnTo>
                <a:lnTo>
                  <a:pt x="1327101" y="576150"/>
                </a:lnTo>
                <a:lnTo>
                  <a:pt x="1315157" y="576150"/>
                </a:lnTo>
                <a:lnTo>
                  <a:pt x="1315157" y="401240"/>
                </a:lnTo>
                <a:lnTo>
                  <a:pt x="1338486" y="401240"/>
                </a:lnTo>
                <a:cubicBezTo>
                  <a:pt x="1342877" y="387399"/>
                  <a:pt x="1346374" y="375232"/>
                  <a:pt x="1348979" y="364740"/>
                </a:cubicBezTo>
                <a:close/>
                <a:moveTo>
                  <a:pt x="1239478" y="364517"/>
                </a:moveTo>
                <a:lnTo>
                  <a:pt x="1251198" y="366079"/>
                </a:lnTo>
                <a:cubicBezTo>
                  <a:pt x="1247552" y="380739"/>
                  <a:pt x="1243571" y="394394"/>
                  <a:pt x="1239255" y="407044"/>
                </a:cubicBezTo>
                <a:lnTo>
                  <a:pt x="1292833" y="407044"/>
                </a:lnTo>
                <a:lnTo>
                  <a:pt x="1292833" y="417314"/>
                </a:lnTo>
                <a:lnTo>
                  <a:pt x="1281113" y="417314"/>
                </a:lnTo>
                <a:cubicBezTo>
                  <a:pt x="1277615" y="464567"/>
                  <a:pt x="1269542" y="499690"/>
                  <a:pt x="1256891" y="522684"/>
                </a:cubicBezTo>
                <a:cubicBezTo>
                  <a:pt x="1265225" y="536823"/>
                  <a:pt x="1277801" y="550701"/>
                  <a:pt x="1294619" y="564319"/>
                </a:cubicBezTo>
                <a:cubicBezTo>
                  <a:pt x="1291196" y="568114"/>
                  <a:pt x="1288294" y="571760"/>
                  <a:pt x="1285913" y="575257"/>
                </a:cubicBezTo>
                <a:cubicBezTo>
                  <a:pt x="1270137" y="560523"/>
                  <a:pt x="1258268" y="546794"/>
                  <a:pt x="1250305" y="534069"/>
                </a:cubicBezTo>
                <a:cubicBezTo>
                  <a:pt x="1241153" y="548431"/>
                  <a:pt x="1227498" y="563612"/>
                  <a:pt x="1209341" y="579611"/>
                </a:cubicBezTo>
                <a:cubicBezTo>
                  <a:pt x="1206215" y="575667"/>
                  <a:pt x="1203239" y="572393"/>
                  <a:pt x="1200411" y="569788"/>
                </a:cubicBezTo>
                <a:cubicBezTo>
                  <a:pt x="1220056" y="552598"/>
                  <a:pt x="1234381" y="536748"/>
                  <a:pt x="1243385" y="522237"/>
                </a:cubicBezTo>
                <a:cubicBezTo>
                  <a:pt x="1233413" y="503336"/>
                  <a:pt x="1226791" y="477887"/>
                  <a:pt x="1223516" y="445889"/>
                </a:cubicBezTo>
                <a:cubicBezTo>
                  <a:pt x="1219647" y="454000"/>
                  <a:pt x="1215777" y="461218"/>
                  <a:pt x="1211908" y="467543"/>
                </a:cubicBezTo>
                <a:cubicBezTo>
                  <a:pt x="1209527" y="464790"/>
                  <a:pt x="1206773" y="461739"/>
                  <a:pt x="1203648" y="458390"/>
                </a:cubicBezTo>
                <a:cubicBezTo>
                  <a:pt x="1220317" y="430931"/>
                  <a:pt x="1232260" y="399640"/>
                  <a:pt x="1239478" y="364517"/>
                </a:cubicBezTo>
                <a:close/>
                <a:moveTo>
                  <a:pt x="3471565" y="364294"/>
                </a:moveTo>
                <a:lnTo>
                  <a:pt x="3483955" y="364294"/>
                </a:lnTo>
                <a:lnTo>
                  <a:pt x="3483955" y="407937"/>
                </a:lnTo>
                <a:lnTo>
                  <a:pt x="3563653" y="407937"/>
                </a:lnTo>
                <a:lnTo>
                  <a:pt x="3563653" y="419323"/>
                </a:lnTo>
                <a:lnTo>
                  <a:pt x="3483955" y="419323"/>
                </a:lnTo>
                <a:lnTo>
                  <a:pt x="3483955" y="466873"/>
                </a:lnTo>
                <a:lnTo>
                  <a:pt x="3576935" y="466873"/>
                </a:lnTo>
                <a:lnTo>
                  <a:pt x="3576935" y="478594"/>
                </a:lnTo>
                <a:lnTo>
                  <a:pt x="3504940" y="478594"/>
                </a:lnTo>
                <a:lnTo>
                  <a:pt x="3504940" y="545566"/>
                </a:lnTo>
                <a:cubicBezTo>
                  <a:pt x="3504419" y="556580"/>
                  <a:pt x="3509814" y="561826"/>
                  <a:pt x="3521125" y="561305"/>
                </a:cubicBezTo>
                <a:lnTo>
                  <a:pt x="3546798" y="561305"/>
                </a:lnTo>
                <a:cubicBezTo>
                  <a:pt x="3557737" y="561379"/>
                  <a:pt x="3564136" y="556728"/>
                  <a:pt x="3565997" y="547352"/>
                </a:cubicBezTo>
                <a:cubicBezTo>
                  <a:pt x="3567559" y="539092"/>
                  <a:pt x="3568713" y="529344"/>
                  <a:pt x="3569457" y="518107"/>
                </a:cubicBezTo>
                <a:cubicBezTo>
                  <a:pt x="3574071" y="519745"/>
                  <a:pt x="3578014" y="520898"/>
                  <a:pt x="3581289" y="521568"/>
                </a:cubicBezTo>
                <a:cubicBezTo>
                  <a:pt x="3579875" y="535483"/>
                  <a:pt x="3578498" y="545231"/>
                  <a:pt x="3577159" y="550812"/>
                </a:cubicBezTo>
                <a:cubicBezTo>
                  <a:pt x="3574033" y="565398"/>
                  <a:pt x="3564359" y="572802"/>
                  <a:pt x="3548137" y="573025"/>
                </a:cubicBezTo>
                <a:lnTo>
                  <a:pt x="3518669" y="573025"/>
                </a:lnTo>
                <a:cubicBezTo>
                  <a:pt x="3501107" y="573323"/>
                  <a:pt x="3492475" y="564765"/>
                  <a:pt x="3492773" y="547352"/>
                </a:cubicBezTo>
                <a:lnTo>
                  <a:pt x="3492773" y="478594"/>
                </a:lnTo>
                <a:lnTo>
                  <a:pt x="3443437" y="478594"/>
                </a:lnTo>
                <a:cubicBezTo>
                  <a:pt x="3443511" y="480305"/>
                  <a:pt x="3443548" y="482389"/>
                  <a:pt x="3443548" y="484844"/>
                </a:cubicBezTo>
                <a:cubicBezTo>
                  <a:pt x="3443548" y="531651"/>
                  <a:pt x="3419363" y="563165"/>
                  <a:pt x="3370995" y="579387"/>
                </a:cubicBezTo>
                <a:cubicBezTo>
                  <a:pt x="3368167" y="574253"/>
                  <a:pt x="3365711" y="570272"/>
                  <a:pt x="3363627" y="567444"/>
                </a:cubicBezTo>
                <a:cubicBezTo>
                  <a:pt x="3408871" y="554645"/>
                  <a:pt x="3431493" y="527074"/>
                  <a:pt x="3431493" y="484733"/>
                </a:cubicBezTo>
                <a:cubicBezTo>
                  <a:pt x="3431493" y="482203"/>
                  <a:pt x="3431456" y="480156"/>
                  <a:pt x="3431381" y="478594"/>
                </a:cubicBezTo>
                <a:lnTo>
                  <a:pt x="3367757" y="478594"/>
                </a:lnTo>
                <a:lnTo>
                  <a:pt x="3367757" y="466873"/>
                </a:lnTo>
                <a:lnTo>
                  <a:pt x="3471565" y="466873"/>
                </a:lnTo>
                <a:lnTo>
                  <a:pt x="3471565" y="419323"/>
                </a:lnTo>
                <a:lnTo>
                  <a:pt x="3409615" y="419323"/>
                </a:lnTo>
                <a:cubicBezTo>
                  <a:pt x="3403885" y="429964"/>
                  <a:pt x="3396965" y="440940"/>
                  <a:pt x="3388854" y="452251"/>
                </a:cubicBezTo>
                <a:cubicBezTo>
                  <a:pt x="3384389" y="448977"/>
                  <a:pt x="3380780" y="446558"/>
                  <a:pt x="3378027" y="444996"/>
                </a:cubicBezTo>
                <a:cubicBezTo>
                  <a:pt x="3394770" y="423788"/>
                  <a:pt x="3408053" y="398933"/>
                  <a:pt x="3417875" y="370433"/>
                </a:cubicBezTo>
                <a:lnTo>
                  <a:pt x="3430154" y="374116"/>
                </a:lnTo>
                <a:cubicBezTo>
                  <a:pt x="3424870" y="387660"/>
                  <a:pt x="3419922" y="398933"/>
                  <a:pt x="3415308" y="407937"/>
                </a:cubicBezTo>
                <a:lnTo>
                  <a:pt x="3471565" y="407937"/>
                </a:lnTo>
                <a:close/>
                <a:moveTo>
                  <a:pt x="2822377" y="364294"/>
                </a:moveTo>
                <a:lnTo>
                  <a:pt x="2834209" y="366749"/>
                </a:lnTo>
                <a:cubicBezTo>
                  <a:pt x="2829967" y="381930"/>
                  <a:pt x="2825465" y="395436"/>
                  <a:pt x="2820703" y="407268"/>
                </a:cubicBezTo>
                <a:lnTo>
                  <a:pt x="2891359" y="407268"/>
                </a:lnTo>
                <a:lnTo>
                  <a:pt x="2891359" y="418430"/>
                </a:lnTo>
                <a:lnTo>
                  <a:pt x="2873723" y="418430"/>
                </a:lnTo>
                <a:cubicBezTo>
                  <a:pt x="2868886" y="463971"/>
                  <a:pt x="2859063" y="498127"/>
                  <a:pt x="2844255" y="520898"/>
                </a:cubicBezTo>
                <a:cubicBezTo>
                  <a:pt x="2854673" y="536302"/>
                  <a:pt x="2871304" y="551519"/>
                  <a:pt x="2894149" y="566551"/>
                </a:cubicBezTo>
                <a:cubicBezTo>
                  <a:pt x="2891619" y="569304"/>
                  <a:pt x="2888866" y="572802"/>
                  <a:pt x="2885889" y="577043"/>
                </a:cubicBezTo>
                <a:cubicBezTo>
                  <a:pt x="2864532" y="561640"/>
                  <a:pt x="2848310" y="546348"/>
                  <a:pt x="2837223" y="531167"/>
                </a:cubicBezTo>
                <a:cubicBezTo>
                  <a:pt x="2825614" y="546943"/>
                  <a:pt x="2807457" y="563165"/>
                  <a:pt x="2782751" y="579834"/>
                </a:cubicBezTo>
                <a:cubicBezTo>
                  <a:pt x="2779328" y="575964"/>
                  <a:pt x="2776277" y="572765"/>
                  <a:pt x="2773598" y="570235"/>
                </a:cubicBezTo>
                <a:cubicBezTo>
                  <a:pt x="2799718" y="552747"/>
                  <a:pt x="2818470" y="536041"/>
                  <a:pt x="2829856" y="520117"/>
                </a:cubicBezTo>
                <a:cubicBezTo>
                  <a:pt x="2818173" y="500843"/>
                  <a:pt x="2809503" y="475171"/>
                  <a:pt x="2803848" y="443098"/>
                </a:cubicBezTo>
                <a:cubicBezTo>
                  <a:pt x="2801094" y="447861"/>
                  <a:pt x="2798341" y="452511"/>
                  <a:pt x="2795588" y="457051"/>
                </a:cubicBezTo>
                <a:cubicBezTo>
                  <a:pt x="2792388" y="453702"/>
                  <a:pt x="2789337" y="450800"/>
                  <a:pt x="2786435" y="448344"/>
                </a:cubicBezTo>
                <a:cubicBezTo>
                  <a:pt x="2802880" y="424085"/>
                  <a:pt x="2814861" y="396068"/>
                  <a:pt x="2822377" y="364294"/>
                </a:cubicBezTo>
                <a:close/>
                <a:moveTo>
                  <a:pt x="2732968" y="363624"/>
                </a:moveTo>
                <a:cubicBezTo>
                  <a:pt x="2735796" y="368089"/>
                  <a:pt x="2741191" y="377353"/>
                  <a:pt x="2749153" y="391417"/>
                </a:cubicBezTo>
                <a:cubicBezTo>
                  <a:pt x="2749674" y="392385"/>
                  <a:pt x="2750084" y="393092"/>
                  <a:pt x="2750381" y="393538"/>
                </a:cubicBezTo>
                <a:lnTo>
                  <a:pt x="2739108" y="399008"/>
                </a:lnTo>
                <a:cubicBezTo>
                  <a:pt x="2733378" y="387771"/>
                  <a:pt x="2727759" y="377800"/>
                  <a:pt x="2722253" y="369093"/>
                </a:cubicBezTo>
                <a:close/>
                <a:moveTo>
                  <a:pt x="1672233" y="363624"/>
                </a:moveTo>
                <a:lnTo>
                  <a:pt x="1685070" y="365410"/>
                </a:lnTo>
                <a:cubicBezTo>
                  <a:pt x="1684549" y="366452"/>
                  <a:pt x="1683767" y="368051"/>
                  <a:pt x="1682726" y="370209"/>
                </a:cubicBezTo>
                <a:cubicBezTo>
                  <a:pt x="1679675" y="376311"/>
                  <a:pt x="1677256" y="380813"/>
                  <a:pt x="1675470" y="383716"/>
                </a:cubicBezTo>
                <a:lnTo>
                  <a:pt x="1748359" y="383716"/>
                </a:lnTo>
                <a:lnTo>
                  <a:pt x="1748359" y="394208"/>
                </a:lnTo>
                <a:lnTo>
                  <a:pt x="1669108" y="394208"/>
                </a:lnTo>
                <a:cubicBezTo>
                  <a:pt x="1662708" y="404477"/>
                  <a:pt x="1655602" y="414077"/>
                  <a:pt x="1647788" y="423006"/>
                </a:cubicBezTo>
                <a:cubicBezTo>
                  <a:pt x="1644812" y="420476"/>
                  <a:pt x="1641463" y="418132"/>
                  <a:pt x="1637742" y="415974"/>
                </a:cubicBezTo>
                <a:cubicBezTo>
                  <a:pt x="1651509" y="400942"/>
                  <a:pt x="1663006" y="383492"/>
                  <a:pt x="1672233" y="363624"/>
                </a:cubicBezTo>
                <a:close/>
                <a:moveTo>
                  <a:pt x="2319189" y="363289"/>
                </a:moveTo>
                <a:lnTo>
                  <a:pt x="2331579" y="363289"/>
                </a:lnTo>
                <a:lnTo>
                  <a:pt x="2331579" y="392422"/>
                </a:lnTo>
                <a:lnTo>
                  <a:pt x="2432596" y="392422"/>
                </a:lnTo>
                <a:lnTo>
                  <a:pt x="2432596" y="403807"/>
                </a:lnTo>
                <a:lnTo>
                  <a:pt x="2331579" y="403807"/>
                </a:lnTo>
                <a:lnTo>
                  <a:pt x="2331579" y="435619"/>
                </a:lnTo>
                <a:lnTo>
                  <a:pt x="2411500" y="435619"/>
                </a:lnTo>
                <a:lnTo>
                  <a:pt x="2411500" y="507392"/>
                </a:lnTo>
                <a:lnTo>
                  <a:pt x="2248756" y="507392"/>
                </a:lnTo>
                <a:lnTo>
                  <a:pt x="2248756" y="435619"/>
                </a:lnTo>
                <a:lnTo>
                  <a:pt x="2319189" y="435619"/>
                </a:lnTo>
                <a:close/>
                <a:moveTo>
                  <a:pt x="1920032" y="363289"/>
                </a:moveTo>
                <a:lnTo>
                  <a:pt x="1931529" y="369763"/>
                </a:lnTo>
                <a:cubicBezTo>
                  <a:pt x="1923120" y="380702"/>
                  <a:pt x="1915493" y="390227"/>
                  <a:pt x="1908647" y="398338"/>
                </a:cubicBezTo>
                <a:lnTo>
                  <a:pt x="1956644" y="398338"/>
                </a:lnTo>
                <a:lnTo>
                  <a:pt x="1956644" y="493216"/>
                </a:lnTo>
                <a:lnTo>
                  <a:pt x="1877281" y="493216"/>
                </a:lnTo>
                <a:lnTo>
                  <a:pt x="1877281" y="521568"/>
                </a:lnTo>
                <a:lnTo>
                  <a:pt x="1978633" y="521568"/>
                </a:lnTo>
                <a:lnTo>
                  <a:pt x="1978633" y="532730"/>
                </a:lnTo>
                <a:lnTo>
                  <a:pt x="1877281" y="532730"/>
                </a:lnTo>
                <a:lnTo>
                  <a:pt x="1877281" y="580280"/>
                </a:lnTo>
                <a:lnTo>
                  <a:pt x="1865226" y="580280"/>
                </a:lnTo>
                <a:lnTo>
                  <a:pt x="1865226" y="532730"/>
                </a:lnTo>
                <a:lnTo>
                  <a:pt x="1763874" y="532730"/>
                </a:lnTo>
                <a:lnTo>
                  <a:pt x="1763874" y="521568"/>
                </a:lnTo>
                <a:lnTo>
                  <a:pt x="1865226" y="521568"/>
                </a:lnTo>
                <a:lnTo>
                  <a:pt x="1865226" y="493216"/>
                </a:lnTo>
                <a:lnTo>
                  <a:pt x="1786087" y="493216"/>
                </a:lnTo>
                <a:lnTo>
                  <a:pt x="1786087" y="398338"/>
                </a:lnTo>
                <a:lnTo>
                  <a:pt x="1894248" y="398338"/>
                </a:lnTo>
                <a:cubicBezTo>
                  <a:pt x="1902135" y="388441"/>
                  <a:pt x="1910730" y="376758"/>
                  <a:pt x="1920032" y="363289"/>
                </a:cubicBezTo>
                <a:close/>
                <a:moveTo>
                  <a:pt x="3014811" y="363066"/>
                </a:moveTo>
                <a:cubicBezTo>
                  <a:pt x="3017416" y="369317"/>
                  <a:pt x="3020616" y="378023"/>
                  <a:pt x="3024411" y="389185"/>
                </a:cubicBezTo>
                <a:lnTo>
                  <a:pt x="3118173" y="389185"/>
                </a:lnTo>
                <a:lnTo>
                  <a:pt x="3118173" y="399901"/>
                </a:lnTo>
                <a:lnTo>
                  <a:pt x="3011128" y="399901"/>
                </a:lnTo>
                <a:lnTo>
                  <a:pt x="3018941" y="404700"/>
                </a:lnTo>
                <a:cubicBezTo>
                  <a:pt x="3007705" y="416532"/>
                  <a:pt x="2996803" y="426764"/>
                  <a:pt x="2986237" y="435396"/>
                </a:cubicBezTo>
                <a:cubicBezTo>
                  <a:pt x="2987799" y="435396"/>
                  <a:pt x="2990478" y="435359"/>
                  <a:pt x="2994273" y="435285"/>
                </a:cubicBezTo>
                <a:cubicBezTo>
                  <a:pt x="3008784" y="434987"/>
                  <a:pt x="3019760" y="434689"/>
                  <a:pt x="3027201" y="434392"/>
                </a:cubicBezTo>
                <a:cubicBezTo>
                  <a:pt x="3033899" y="427918"/>
                  <a:pt x="3040447" y="421220"/>
                  <a:pt x="3046847" y="414300"/>
                </a:cubicBezTo>
                <a:lnTo>
                  <a:pt x="3057339" y="422560"/>
                </a:lnTo>
                <a:cubicBezTo>
                  <a:pt x="3036355" y="442652"/>
                  <a:pt x="3013509" y="461850"/>
                  <a:pt x="2988804" y="480156"/>
                </a:cubicBezTo>
                <a:cubicBezTo>
                  <a:pt x="3003612" y="479933"/>
                  <a:pt x="3021509" y="479338"/>
                  <a:pt x="3042493" y="478370"/>
                </a:cubicBezTo>
                <a:cubicBezTo>
                  <a:pt x="3039219" y="473905"/>
                  <a:pt x="3035164" y="468622"/>
                  <a:pt x="3030327" y="462520"/>
                </a:cubicBezTo>
                <a:lnTo>
                  <a:pt x="3039926" y="456381"/>
                </a:lnTo>
                <a:cubicBezTo>
                  <a:pt x="3049154" y="467543"/>
                  <a:pt x="3058455" y="479449"/>
                  <a:pt x="3067831" y="492100"/>
                </a:cubicBezTo>
                <a:lnTo>
                  <a:pt x="3057563" y="499132"/>
                </a:lnTo>
                <a:cubicBezTo>
                  <a:pt x="3056967" y="498313"/>
                  <a:pt x="3056149" y="497160"/>
                  <a:pt x="3055107" y="495672"/>
                </a:cubicBezTo>
                <a:cubicBezTo>
                  <a:pt x="3052725" y="492249"/>
                  <a:pt x="3050865" y="489681"/>
                  <a:pt x="3049526" y="487970"/>
                </a:cubicBezTo>
                <a:cubicBezTo>
                  <a:pt x="3025118" y="488863"/>
                  <a:pt x="3003352" y="489830"/>
                  <a:pt x="2984227" y="490872"/>
                </a:cubicBezTo>
                <a:cubicBezTo>
                  <a:pt x="2978349" y="491170"/>
                  <a:pt x="2973214" y="491728"/>
                  <a:pt x="2968824" y="492546"/>
                </a:cubicBezTo>
                <a:lnTo>
                  <a:pt x="2964805" y="482165"/>
                </a:lnTo>
                <a:cubicBezTo>
                  <a:pt x="2970535" y="480082"/>
                  <a:pt x="2975484" y="477515"/>
                  <a:pt x="2979651" y="474464"/>
                </a:cubicBezTo>
                <a:cubicBezTo>
                  <a:pt x="2990887" y="466576"/>
                  <a:pt x="3002980" y="456753"/>
                  <a:pt x="3015928" y="444996"/>
                </a:cubicBezTo>
                <a:cubicBezTo>
                  <a:pt x="3005659" y="445219"/>
                  <a:pt x="2994162" y="445591"/>
                  <a:pt x="2981437" y="446112"/>
                </a:cubicBezTo>
                <a:cubicBezTo>
                  <a:pt x="2976451" y="446335"/>
                  <a:pt x="2971800" y="446782"/>
                  <a:pt x="2967484" y="447451"/>
                </a:cubicBezTo>
                <a:lnTo>
                  <a:pt x="2963131" y="437405"/>
                </a:lnTo>
                <a:cubicBezTo>
                  <a:pt x="2967447" y="436066"/>
                  <a:pt x="2971056" y="434317"/>
                  <a:pt x="2973958" y="432159"/>
                </a:cubicBezTo>
                <a:cubicBezTo>
                  <a:pt x="2986013" y="422634"/>
                  <a:pt x="2996803" y="411881"/>
                  <a:pt x="3006328" y="399901"/>
                </a:cubicBezTo>
                <a:lnTo>
                  <a:pt x="2910558" y="399901"/>
                </a:lnTo>
                <a:lnTo>
                  <a:pt x="2910558" y="389185"/>
                </a:lnTo>
                <a:lnTo>
                  <a:pt x="3011351" y="389185"/>
                </a:lnTo>
                <a:cubicBezTo>
                  <a:pt x="3009714" y="383976"/>
                  <a:pt x="3006924" y="376497"/>
                  <a:pt x="3002980" y="366749"/>
                </a:cubicBezTo>
                <a:close/>
                <a:moveTo>
                  <a:pt x="1577579" y="363066"/>
                </a:moveTo>
                <a:lnTo>
                  <a:pt x="1590415" y="364963"/>
                </a:lnTo>
                <a:cubicBezTo>
                  <a:pt x="1586545" y="371884"/>
                  <a:pt x="1582750" y="378135"/>
                  <a:pt x="1579030" y="383716"/>
                </a:cubicBezTo>
                <a:lnTo>
                  <a:pt x="1644551" y="383716"/>
                </a:lnTo>
                <a:lnTo>
                  <a:pt x="1644551" y="394208"/>
                </a:lnTo>
                <a:lnTo>
                  <a:pt x="1571663" y="394208"/>
                </a:lnTo>
                <a:cubicBezTo>
                  <a:pt x="1562956" y="405965"/>
                  <a:pt x="1553357" y="416421"/>
                  <a:pt x="1542864" y="425574"/>
                </a:cubicBezTo>
                <a:cubicBezTo>
                  <a:pt x="1539962" y="422523"/>
                  <a:pt x="1536911" y="419769"/>
                  <a:pt x="1533711" y="417314"/>
                </a:cubicBezTo>
                <a:cubicBezTo>
                  <a:pt x="1551794" y="402505"/>
                  <a:pt x="1566416" y="384423"/>
                  <a:pt x="1577579" y="363066"/>
                </a:cubicBezTo>
                <a:close/>
                <a:moveTo>
                  <a:pt x="1820131" y="362842"/>
                </a:moveTo>
                <a:cubicBezTo>
                  <a:pt x="1833749" y="376535"/>
                  <a:pt x="1842530" y="385688"/>
                  <a:pt x="1846474" y="390301"/>
                </a:cubicBezTo>
                <a:lnTo>
                  <a:pt x="1835981" y="397892"/>
                </a:lnTo>
                <a:cubicBezTo>
                  <a:pt x="1827498" y="387771"/>
                  <a:pt x="1819015" y="378544"/>
                  <a:pt x="1810532" y="370209"/>
                </a:cubicBezTo>
                <a:close/>
                <a:moveTo>
                  <a:pt x="567333" y="362173"/>
                </a:moveTo>
                <a:cubicBezTo>
                  <a:pt x="571649" y="370582"/>
                  <a:pt x="575779" y="379511"/>
                  <a:pt x="579723" y="388962"/>
                </a:cubicBezTo>
                <a:lnTo>
                  <a:pt x="569677" y="392869"/>
                </a:lnTo>
                <a:lnTo>
                  <a:pt x="666118" y="392869"/>
                </a:lnTo>
                <a:lnTo>
                  <a:pt x="666118" y="425797"/>
                </a:lnTo>
                <a:lnTo>
                  <a:pt x="654174" y="425797"/>
                </a:lnTo>
                <a:lnTo>
                  <a:pt x="654174" y="403584"/>
                </a:lnTo>
                <a:lnTo>
                  <a:pt x="478148" y="403584"/>
                </a:lnTo>
                <a:lnTo>
                  <a:pt x="478148" y="425797"/>
                </a:lnTo>
                <a:lnTo>
                  <a:pt x="466316" y="425797"/>
                </a:lnTo>
                <a:lnTo>
                  <a:pt x="466316" y="392869"/>
                </a:lnTo>
                <a:lnTo>
                  <a:pt x="567780" y="392869"/>
                </a:lnTo>
                <a:cubicBezTo>
                  <a:pt x="563464" y="382376"/>
                  <a:pt x="559520" y="373521"/>
                  <a:pt x="555948" y="366303"/>
                </a:cubicBezTo>
                <a:close/>
                <a:moveTo>
                  <a:pt x="1949202" y="190648"/>
                </a:moveTo>
                <a:cubicBezTo>
                  <a:pt x="1958281" y="197718"/>
                  <a:pt x="1966429" y="204601"/>
                  <a:pt x="1973648" y="211298"/>
                </a:cubicBezTo>
                <a:lnTo>
                  <a:pt x="1965053" y="219223"/>
                </a:lnTo>
                <a:cubicBezTo>
                  <a:pt x="1963788" y="218033"/>
                  <a:pt x="1961965" y="216358"/>
                  <a:pt x="1959583" y="214200"/>
                </a:cubicBezTo>
                <a:cubicBezTo>
                  <a:pt x="1952067" y="207354"/>
                  <a:pt x="1946040" y="201959"/>
                  <a:pt x="1941500" y="198015"/>
                </a:cubicBezTo>
                <a:close/>
                <a:moveTo>
                  <a:pt x="3731679" y="174687"/>
                </a:moveTo>
                <a:cubicBezTo>
                  <a:pt x="3731382" y="179077"/>
                  <a:pt x="3731233" y="183170"/>
                  <a:pt x="3731233" y="186965"/>
                </a:cubicBezTo>
                <a:cubicBezTo>
                  <a:pt x="3707941" y="190686"/>
                  <a:pt x="3684538" y="194964"/>
                  <a:pt x="3661023" y="199801"/>
                </a:cubicBezTo>
                <a:lnTo>
                  <a:pt x="3658233" y="187746"/>
                </a:lnTo>
                <a:cubicBezTo>
                  <a:pt x="3683236" y="183579"/>
                  <a:pt x="3707718" y="179226"/>
                  <a:pt x="3731679" y="174687"/>
                </a:cubicBezTo>
                <a:close/>
                <a:moveTo>
                  <a:pt x="4879702" y="169664"/>
                </a:moveTo>
                <a:cubicBezTo>
                  <a:pt x="4886771" y="183802"/>
                  <a:pt x="4892873" y="196378"/>
                  <a:pt x="4898008" y="207392"/>
                </a:cubicBezTo>
                <a:lnTo>
                  <a:pt x="4886065" y="212191"/>
                </a:lnTo>
                <a:cubicBezTo>
                  <a:pt x="4880855" y="199615"/>
                  <a:pt x="4875051" y="186965"/>
                  <a:pt x="4868651" y="174240"/>
                </a:cubicBezTo>
                <a:close/>
                <a:moveTo>
                  <a:pt x="4935401" y="167543"/>
                </a:moveTo>
                <a:cubicBezTo>
                  <a:pt x="4942396" y="180640"/>
                  <a:pt x="4948721" y="193067"/>
                  <a:pt x="4954377" y="204824"/>
                </a:cubicBezTo>
                <a:lnTo>
                  <a:pt x="4942768" y="209847"/>
                </a:lnTo>
                <a:cubicBezTo>
                  <a:pt x="4936666" y="196229"/>
                  <a:pt x="4930564" y="183728"/>
                  <a:pt x="4924462" y="172342"/>
                </a:cubicBezTo>
                <a:close/>
                <a:moveTo>
                  <a:pt x="4829807" y="166427"/>
                </a:moveTo>
                <a:lnTo>
                  <a:pt x="4841305" y="171226"/>
                </a:lnTo>
                <a:cubicBezTo>
                  <a:pt x="4834384" y="185960"/>
                  <a:pt x="4826905" y="200657"/>
                  <a:pt x="4818869" y="215317"/>
                </a:cubicBezTo>
                <a:lnTo>
                  <a:pt x="4807371" y="209847"/>
                </a:lnTo>
                <a:cubicBezTo>
                  <a:pt x="4814739" y="197420"/>
                  <a:pt x="4822217" y="182946"/>
                  <a:pt x="4829807" y="166427"/>
                </a:cubicBezTo>
                <a:close/>
                <a:moveTo>
                  <a:pt x="4989425" y="162743"/>
                </a:moveTo>
                <a:cubicBezTo>
                  <a:pt x="4997685" y="175245"/>
                  <a:pt x="5006355" y="189048"/>
                  <a:pt x="5015433" y="204154"/>
                </a:cubicBezTo>
                <a:lnTo>
                  <a:pt x="5004048" y="210070"/>
                </a:lnTo>
                <a:cubicBezTo>
                  <a:pt x="4996755" y="197346"/>
                  <a:pt x="4988458" y="183505"/>
                  <a:pt x="4979157" y="168547"/>
                </a:cubicBezTo>
                <a:close/>
                <a:moveTo>
                  <a:pt x="4391807" y="162185"/>
                </a:moveTo>
                <a:lnTo>
                  <a:pt x="4404085" y="162185"/>
                </a:lnTo>
                <a:lnTo>
                  <a:pt x="4383100" y="219447"/>
                </a:lnTo>
                <a:lnTo>
                  <a:pt x="4373724" y="219447"/>
                </a:lnTo>
                <a:close/>
                <a:moveTo>
                  <a:pt x="2096207" y="161850"/>
                </a:moveTo>
                <a:lnTo>
                  <a:pt x="2096207" y="189532"/>
                </a:lnTo>
                <a:lnTo>
                  <a:pt x="2156818" y="189532"/>
                </a:lnTo>
                <a:lnTo>
                  <a:pt x="2156818" y="161850"/>
                </a:lnTo>
                <a:close/>
                <a:moveTo>
                  <a:pt x="3487006" y="143098"/>
                </a:moveTo>
                <a:lnTo>
                  <a:pt x="3499396" y="143098"/>
                </a:lnTo>
                <a:lnTo>
                  <a:pt x="3499396" y="181719"/>
                </a:lnTo>
                <a:cubicBezTo>
                  <a:pt x="3499247" y="193476"/>
                  <a:pt x="3505795" y="199280"/>
                  <a:pt x="3519041" y="199132"/>
                </a:cubicBezTo>
                <a:lnTo>
                  <a:pt x="3556099" y="199132"/>
                </a:lnTo>
                <a:cubicBezTo>
                  <a:pt x="3571131" y="199652"/>
                  <a:pt x="3579503" y="194704"/>
                  <a:pt x="3581214" y="184286"/>
                </a:cubicBezTo>
                <a:cubicBezTo>
                  <a:pt x="3582777" y="177365"/>
                  <a:pt x="3584153" y="169292"/>
                  <a:pt x="3585344" y="160064"/>
                </a:cubicBezTo>
                <a:cubicBezTo>
                  <a:pt x="3589065" y="161552"/>
                  <a:pt x="3593158" y="163078"/>
                  <a:pt x="3597623" y="164641"/>
                </a:cubicBezTo>
                <a:cubicBezTo>
                  <a:pt x="3596060" y="174017"/>
                  <a:pt x="3594237" y="182388"/>
                  <a:pt x="3592153" y="189755"/>
                </a:cubicBezTo>
                <a:cubicBezTo>
                  <a:pt x="3588953" y="204043"/>
                  <a:pt x="3577754" y="210963"/>
                  <a:pt x="3558555" y="210517"/>
                </a:cubicBezTo>
                <a:lnTo>
                  <a:pt x="3514911" y="210517"/>
                </a:lnTo>
                <a:cubicBezTo>
                  <a:pt x="3496308" y="210517"/>
                  <a:pt x="3487006" y="201773"/>
                  <a:pt x="3487006" y="184286"/>
                </a:cubicBezTo>
                <a:close/>
                <a:moveTo>
                  <a:pt x="479822" y="142875"/>
                </a:moveTo>
                <a:lnTo>
                  <a:pt x="479822" y="169887"/>
                </a:lnTo>
                <a:lnTo>
                  <a:pt x="516099" y="169887"/>
                </a:lnTo>
                <a:lnTo>
                  <a:pt x="516099" y="142875"/>
                </a:lnTo>
                <a:close/>
                <a:moveTo>
                  <a:pt x="3761147" y="140419"/>
                </a:moveTo>
                <a:lnTo>
                  <a:pt x="3761147" y="191318"/>
                </a:lnTo>
                <a:lnTo>
                  <a:pt x="3848658" y="191318"/>
                </a:lnTo>
                <a:lnTo>
                  <a:pt x="3848658" y="140419"/>
                </a:lnTo>
                <a:close/>
                <a:moveTo>
                  <a:pt x="3451845" y="138745"/>
                </a:moveTo>
                <a:lnTo>
                  <a:pt x="3463901" y="142428"/>
                </a:lnTo>
                <a:cubicBezTo>
                  <a:pt x="3457650" y="162073"/>
                  <a:pt x="3450506" y="180975"/>
                  <a:pt x="3442469" y="199132"/>
                </a:cubicBezTo>
                <a:cubicBezTo>
                  <a:pt x="3438525" y="197122"/>
                  <a:pt x="3434544" y="195374"/>
                  <a:pt x="3430526" y="193885"/>
                </a:cubicBezTo>
                <a:cubicBezTo>
                  <a:pt x="3439083" y="175952"/>
                  <a:pt x="3446190" y="157571"/>
                  <a:pt x="3451845" y="138745"/>
                </a:cubicBezTo>
                <a:close/>
                <a:moveTo>
                  <a:pt x="3613473" y="136959"/>
                </a:moveTo>
                <a:cubicBezTo>
                  <a:pt x="3623965" y="151172"/>
                  <a:pt x="3634643" y="166501"/>
                  <a:pt x="3645508" y="182946"/>
                </a:cubicBezTo>
                <a:lnTo>
                  <a:pt x="3634234" y="190202"/>
                </a:lnTo>
                <a:cubicBezTo>
                  <a:pt x="3623816" y="173087"/>
                  <a:pt x="3613473" y="157460"/>
                  <a:pt x="3603203" y="143321"/>
                </a:cubicBezTo>
                <a:close/>
                <a:moveTo>
                  <a:pt x="468883" y="133052"/>
                </a:moveTo>
                <a:lnTo>
                  <a:pt x="527150" y="133052"/>
                </a:lnTo>
                <a:lnTo>
                  <a:pt x="527150" y="179709"/>
                </a:lnTo>
                <a:lnTo>
                  <a:pt x="479822" y="179709"/>
                </a:lnTo>
                <a:lnTo>
                  <a:pt x="479822" y="189979"/>
                </a:lnTo>
                <a:lnTo>
                  <a:pt x="468883" y="189979"/>
                </a:lnTo>
                <a:close/>
                <a:moveTo>
                  <a:pt x="1239404" y="132382"/>
                </a:moveTo>
                <a:cubicBezTo>
                  <a:pt x="1250566" y="140865"/>
                  <a:pt x="1260017" y="148270"/>
                  <a:pt x="1267756" y="154595"/>
                </a:cubicBezTo>
                <a:lnTo>
                  <a:pt x="1259273" y="163190"/>
                </a:lnTo>
                <a:cubicBezTo>
                  <a:pt x="1250864" y="155450"/>
                  <a:pt x="1241673" y="147786"/>
                  <a:pt x="1231702" y="140196"/>
                </a:cubicBezTo>
                <a:close/>
                <a:moveTo>
                  <a:pt x="3748981" y="129368"/>
                </a:moveTo>
                <a:lnTo>
                  <a:pt x="3860825" y="129368"/>
                </a:lnTo>
                <a:lnTo>
                  <a:pt x="3860825" y="217214"/>
                </a:lnTo>
                <a:lnTo>
                  <a:pt x="3848658" y="217214"/>
                </a:lnTo>
                <a:lnTo>
                  <a:pt x="3848658" y="202369"/>
                </a:lnTo>
                <a:lnTo>
                  <a:pt x="3761147" y="202369"/>
                </a:lnTo>
                <a:lnTo>
                  <a:pt x="3761147" y="217214"/>
                </a:lnTo>
                <a:lnTo>
                  <a:pt x="3748981" y="217214"/>
                </a:lnTo>
                <a:close/>
                <a:moveTo>
                  <a:pt x="2295116" y="127359"/>
                </a:moveTo>
                <a:lnTo>
                  <a:pt x="2495141" y="127359"/>
                </a:lnTo>
                <a:lnTo>
                  <a:pt x="2495141" y="139191"/>
                </a:lnTo>
                <a:lnTo>
                  <a:pt x="2390217" y="139191"/>
                </a:lnTo>
                <a:cubicBezTo>
                  <a:pt x="2374218" y="158464"/>
                  <a:pt x="2356396" y="177217"/>
                  <a:pt x="2336751" y="195448"/>
                </a:cubicBezTo>
                <a:cubicBezTo>
                  <a:pt x="2361159" y="194257"/>
                  <a:pt x="2397435" y="192658"/>
                  <a:pt x="2445581" y="190648"/>
                </a:cubicBezTo>
                <a:cubicBezTo>
                  <a:pt x="2443647" y="188862"/>
                  <a:pt x="2440707" y="186035"/>
                  <a:pt x="2436763" y="182165"/>
                </a:cubicBezTo>
                <a:cubicBezTo>
                  <a:pt x="2429322" y="174798"/>
                  <a:pt x="2423406" y="169031"/>
                  <a:pt x="2419015" y="164864"/>
                </a:cubicBezTo>
                <a:lnTo>
                  <a:pt x="2429061" y="157497"/>
                </a:lnTo>
                <a:cubicBezTo>
                  <a:pt x="2446846" y="174240"/>
                  <a:pt x="2464520" y="191318"/>
                  <a:pt x="2482081" y="208731"/>
                </a:cubicBezTo>
                <a:lnTo>
                  <a:pt x="2471143" y="217214"/>
                </a:lnTo>
                <a:cubicBezTo>
                  <a:pt x="2464743" y="210517"/>
                  <a:pt x="2459869" y="205345"/>
                  <a:pt x="2456520" y="201699"/>
                </a:cubicBezTo>
                <a:cubicBezTo>
                  <a:pt x="2410979" y="202964"/>
                  <a:pt x="2372023" y="204861"/>
                  <a:pt x="2339653" y="207392"/>
                </a:cubicBezTo>
                <a:cubicBezTo>
                  <a:pt x="2332137" y="207912"/>
                  <a:pt x="2325961" y="208731"/>
                  <a:pt x="2321124" y="209847"/>
                </a:cubicBezTo>
                <a:lnTo>
                  <a:pt x="2312976" y="196676"/>
                </a:lnTo>
                <a:cubicBezTo>
                  <a:pt x="2318333" y="193997"/>
                  <a:pt x="2323654" y="190537"/>
                  <a:pt x="2328937" y="186295"/>
                </a:cubicBezTo>
                <a:cubicBezTo>
                  <a:pt x="2343002" y="174166"/>
                  <a:pt x="2357624" y="158464"/>
                  <a:pt x="2372804" y="139191"/>
                </a:cubicBezTo>
                <a:lnTo>
                  <a:pt x="2295116" y="139191"/>
                </a:lnTo>
                <a:close/>
                <a:moveTo>
                  <a:pt x="3531878" y="127136"/>
                </a:moveTo>
                <a:cubicBezTo>
                  <a:pt x="3539468" y="135842"/>
                  <a:pt x="3548137" y="146521"/>
                  <a:pt x="3557885" y="159171"/>
                </a:cubicBezTo>
                <a:lnTo>
                  <a:pt x="3547393" y="166650"/>
                </a:lnTo>
                <a:cubicBezTo>
                  <a:pt x="3538240" y="153627"/>
                  <a:pt x="3529869" y="142651"/>
                  <a:pt x="3522278" y="133722"/>
                </a:cubicBezTo>
                <a:close/>
                <a:moveTo>
                  <a:pt x="3921882" y="125350"/>
                </a:moveTo>
                <a:cubicBezTo>
                  <a:pt x="3925603" y="127062"/>
                  <a:pt x="3929770" y="128736"/>
                  <a:pt x="3934383" y="130373"/>
                </a:cubicBezTo>
                <a:cubicBezTo>
                  <a:pt x="3927537" y="153441"/>
                  <a:pt x="3919463" y="181942"/>
                  <a:pt x="3910161" y="215875"/>
                </a:cubicBezTo>
                <a:lnTo>
                  <a:pt x="3896879" y="211075"/>
                </a:lnTo>
                <a:cubicBezTo>
                  <a:pt x="3906181" y="184137"/>
                  <a:pt x="3914515" y="155562"/>
                  <a:pt x="3921882" y="125350"/>
                </a:cubicBezTo>
                <a:close/>
                <a:moveTo>
                  <a:pt x="1187723" y="125015"/>
                </a:moveTo>
                <a:lnTo>
                  <a:pt x="1180022" y="170333"/>
                </a:lnTo>
                <a:lnTo>
                  <a:pt x="1312404" y="170333"/>
                </a:lnTo>
                <a:cubicBezTo>
                  <a:pt x="1312553" y="167952"/>
                  <a:pt x="1312739" y="164157"/>
                  <a:pt x="1312962" y="158948"/>
                </a:cubicBezTo>
                <a:cubicBezTo>
                  <a:pt x="1313781" y="144586"/>
                  <a:pt x="1314339" y="133275"/>
                  <a:pt x="1314637" y="125015"/>
                </a:cubicBezTo>
                <a:close/>
                <a:moveTo>
                  <a:pt x="2096207" y="123899"/>
                </a:moveTo>
                <a:lnTo>
                  <a:pt x="2096207" y="151581"/>
                </a:lnTo>
                <a:lnTo>
                  <a:pt x="2156818" y="151581"/>
                </a:lnTo>
                <a:lnTo>
                  <a:pt x="2156818" y="123899"/>
                </a:lnTo>
                <a:close/>
                <a:moveTo>
                  <a:pt x="5552665" y="112960"/>
                </a:moveTo>
                <a:lnTo>
                  <a:pt x="5701680" y="112960"/>
                </a:lnTo>
                <a:lnTo>
                  <a:pt x="5701680" y="123229"/>
                </a:lnTo>
                <a:lnTo>
                  <a:pt x="5634931" y="123229"/>
                </a:lnTo>
                <a:lnTo>
                  <a:pt x="5634931" y="152474"/>
                </a:lnTo>
                <a:lnTo>
                  <a:pt x="5692973" y="152474"/>
                </a:lnTo>
                <a:lnTo>
                  <a:pt x="5692973" y="162520"/>
                </a:lnTo>
                <a:lnTo>
                  <a:pt x="5634931" y="162520"/>
                </a:lnTo>
                <a:lnTo>
                  <a:pt x="5634931" y="197346"/>
                </a:lnTo>
                <a:cubicBezTo>
                  <a:pt x="5636270" y="197494"/>
                  <a:pt x="5638167" y="197569"/>
                  <a:pt x="5640623" y="197569"/>
                </a:cubicBezTo>
                <a:cubicBezTo>
                  <a:pt x="5647915" y="197792"/>
                  <a:pt x="5657366" y="197904"/>
                  <a:pt x="5668975" y="197904"/>
                </a:cubicBezTo>
                <a:cubicBezTo>
                  <a:pt x="5681105" y="197978"/>
                  <a:pt x="5692936" y="197941"/>
                  <a:pt x="5704471" y="197792"/>
                </a:cubicBezTo>
                <a:cubicBezTo>
                  <a:pt x="5702535" y="202852"/>
                  <a:pt x="5701307" y="206647"/>
                  <a:pt x="5700787" y="209177"/>
                </a:cubicBezTo>
                <a:cubicBezTo>
                  <a:pt x="5683299" y="209177"/>
                  <a:pt x="5670315" y="209140"/>
                  <a:pt x="5661831" y="209066"/>
                </a:cubicBezTo>
                <a:cubicBezTo>
                  <a:pt x="5651859" y="208991"/>
                  <a:pt x="5642744" y="208805"/>
                  <a:pt x="5634484" y="208508"/>
                </a:cubicBezTo>
                <a:cubicBezTo>
                  <a:pt x="5606951" y="208508"/>
                  <a:pt x="5587827" y="197011"/>
                  <a:pt x="5577111" y="174017"/>
                </a:cubicBezTo>
                <a:cubicBezTo>
                  <a:pt x="5571604" y="189569"/>
                  <a:pt x="5562303" y="203894"/>
                  <a:pt x="5549205" y="216991"/>
                </a:cubicBezTo>
                <a:cubicBezTo>
                  <a:pt x="5545485" y="213568"/>
                  <a:pt x="5542211" y="211038"/>
                  <a:pt x="5539383" y="209401"/>
                </a:cubicBezTo>
                <a:cubicBezTo>
                  <a:pt x="5559847" y="190872"/>
                  <a:pt x="5571343" y="165868"/>
                  <a:pt x="5573873" y="134391"/>
                </a:cubicBezTo>
                <a:lnTo>
                  <a:pt x="5585594" y="136066"/>
                </a:lnTo>
                <a:cubicBezTo>
                  <a:pt x="5584477" y="144549"/>
                  <a:pt x="5583101" y="152251"/>
                  <a:pt x="5581464" y="159171"/>
                </a:cubicBezTo>
                <a:cubicBezTo>
                  <a:pt x="5591287" y="182165"/>
                  <a:pt x="5605165" y="194481"/>
                  <a:pt x="5623099" y="196118"/>
                </a:cubicBezTo>
                <a:lnTo>
                  <a:pt x="5623099" y="123229"/>
                </a:lnTo>
                <a:lnTo>
                  <a:pt x="5552665" y="123229"/>
                </a:lnTo>
                <a:close/>
                <a:moveTo>
                  <a:pt x="4687156" y="111397"/>
                </a:moveTo>
                <a:lnTo>
                  <a:pt x="4687156" y="148790"/>
                </a:lnTo>
                <a:lnTo>
                  <a:pt x="4755803" y="148790"/>
                </a:lnTo>
                <a:lnTo>
                  <a:pt x="4755803" y="111397"/>
                </a:lnTo>
                <a:close/>
                <a:moveTo>
                  <a:pt x="4606454" y="111397"/>
                </a:moveTo>
                <a:lnTo>
                  <a:pt x="4606454" y="148790"/>
                </a:lnTo>
                <a:lnTo>
                  <a:pt x="4675101" y="148790"/>
                </a:lnTo>
                <a:lnTo>
                  <a:pt x="4675101" y="111397"/>
                </a:lnTo>
                <a:close/>
                <a:moveTo>
                  <a:pt x="4243239" y="104254"/>
                </a:moveTo>
                <a:cubicBezTo>
                  <a:pt x="4250531" y="130819"/>
                  <a:pt x="4260838" y="150874"/>
                  <a:pt x="4274158" y="164417"/>
                </a:cubicBezTo>
                <a:cubicBezTo>
                  <a:pt x="4287850" y="150279"/>
                  <a:pt x="4299124" y="130224"/>
                  <a:pt x="4307979" y="104254"/>
                </a:cubicBezTo>
                <a:close/>
                <a:moveTo>
                  <a:pt x="458056" y="103137"/>
                </a:moveTo>
                <a:lnTo>
                  <a:pt x="584746" y="103137"/>
                </a:lnTo>
                <a:lnTo>
                  <a:pt x="584746" y="113407"/>
                </a:lnTo>
                <a:lnTo>
                  <a:pt x="562980" y="113407"/>
                </a:lnTo>
                <a:lnTo>
                  <a:pt x="562980" y="193216"/>
                </a:lnTo>
                <a:cubicBezTo>
                  <a:pt x="563427" y="208545"/>
                  <a:pt x="556283" y="216172"/>
                  <a:pt x="541549" y="216098"/>
                </a:cubicBezTo>
                <a:cubicBezTo>
                  <a:pt x="538349" y="216172"/>
                  <a:pt x="535038" y="216247"/>
                  <a:pt x="531615" y="216321"/>
                </a:cubicBezTo>
                <a:cubicBezTo>
                  <a:pt x="529977" y="216321"/>
                  <a:pt x="528154" y="216321"/>
                  <a:pt x="526145" y="216321"/>
                </a:cubicBezTo>
                <a:cubicBezTo>
                  <a:pt x="524434" y="216321"/>
                  <a:pt x="521866" y="216321"/>
                  <a:pt x="518443" y="216321"/>
                </a:cubicBezTo>
                <a:cubicBezTo>
                  <a:pt x="517922" y="211856"/>
                  <a:pt x="517215" y="207875"/>
                  <a:pt x="516322" y="204378"/>
                </a:cubicBezTo>
                <a:cubicBezTo>
                  <a:pt x="523168" y="204824"/>
                  <a:pt x="530349" y="205047"/>
                  <a:pt x="537865" y="205047"/>
                </a:cubicBezTo>
                <a:cubicBezTo>
                  <a:pt x="543223" y="205122"/>
                  <a:pt x="546795" y="204192"/>
                  <a:pt x="548581" y="202257"/>
                </a:cubicBezTo>
                <a:cubicBezTo>
                  <a:pt x="550516" y="200545"/>
                  <a:pt x="551446" y="197085"/>
                  <a:pt x="551371" y="191876"/>
                </a:cubicBezTo>
                <a:lnTo>
                  <a:pt x="551371" y="113407"/>
                </a:lnTo>
                <a:lnTo>
                  <a:pt x="458056" y="113407"/>
                </a:lnTo>
                <a:close/>
                <a:moveTo>
                  <a:pt x="77205" y="95324"/>
                </a:moveTo>
                <a:lnTo>
                  <a:pt x="77205" y="151358"/>
                </a:lnTo>
                <a:lnTo>
                  <a:pt x="140383" y="151358"/>
                </a:lnTo>
                <a:lnTo>
                  <a:pt x="140383" y="95324"/>
                </a:lnTo>
                <a:close/>
                <a:moveTo>
                  <a:pt x="2824758" y="86394"/>
                </a:moveTo>
                <a:lnTo>
                  <a:pt x="2961047" y="86394"/>
                </a:lnTo>
                <a:lnTo>
                  <a:pt x="2961047" y="98561"/>
                </a:lnTo>
                <a:lnTo>
                  <a:pt x="2917180" y="98561"/>
                </a:lnTo>
                <a:lnTo>
                  <a:pt x="2917180" y="183170"/>
                </a:lnTo>
                <a:cubicBezTo>
                  <a:pt x="2918222" y="202889"/>
                  <a:pt x="2908362" y="212712"/>
                  <a:pt x="2887601" y="212638"/>
                </a:cubicBezTo>
                <a:cubicBezTo>
                  <a:pt x="2882838" y="212787"/>
                  <a:pt x="2878225" y="212898"/>
                  <a:pt x="2873760" y="212973"/>
                </a:cubicBezTo>
                <a:cubicBezTo>
                  <a:pt x="2871527" y="213047"/>
                  <a:pt x="2869183" y="213084"/>
                  <a:pt x="2866728" y="213084"/>
                </a:cubicBezTo>
                <a:cubicBezTo>
                  <a:pt x="2864644" y="213084"/>
                  <a:pt x="2861556" y="213084"/>
                  <a:pt x="2857463" y="213084"/>
                </a:cubicBezTo>
                <a:cubicBezTo>
                  <a:pt x="2856868" y="208471"/>
                  <a:pt x="2856049" y="203968"/>
                  <a:pt x="2855007" y="199578"/>
                </a:cubicBezTo>
                <a:cubicBezTo>
                  <a:pt x="2864160" y="200025"/>
                  <a:pt x="2874057" y="200248"/>
                  <a:pt x="2884699" y="200248"/>
                </a:cubicBezTo>
                <a:cubicBezTo>
                  <a:pt x="2892289" y="200322"/>
                  <a:pt x="2897498" y="199020"/>
                  <a:pt x="2900326" y="196341"/>
                </a:cubicBezTo>
                <a:cubicBezTo>
                  <a:pt x="2903228" y="193885"/>
                  <a:pt x="2904642" y="189272"/>
                  <a:pt x="2904567" y="182500"/>
                </a:cubicBezTo>
                <a:lnTo>
                  <a:pt x="2904567" y="98561"/>
                </a:lnTo>
                <a:lnTo>
                  <a:pt x="2824758" y="98561"/>
                </a:lnTo>
                <a:close/>
                <a:moveTo>
                  <a:pt x="65150" y="84162"/>
                </a:moveTo>
                <a:lnTo>
                  <a:pt x="152438" y="84162"/>
                </a:lnTo>
                <a:lnTo>
                  <a:pt x="152438" y="162520"/>
                </a:lnTo>
                <a:lnTo>
                  <a:pt x="65150" y="162520"/>
                </a:lnTo>
                <a:close/>
                <a:moveTo>
                  <a:pt x="5312457" y="82822"/>
                </a:moveTo>
                <a:lnTo>
                  <a:pt x="5312457" y="108607"/>
                </a:lnTo>
                <a:lnTo>
                  <a:pt x="5422181" y="108607"/>
                </a:lnTo>
                <a:lnTo>
                  <a:pt x="5422181" y="82822"/>
                </a:lnTo>
                <a:close/>
                <a:moveTo>
                  <a:pt x="1652960" y="82041"/>
                </a:moveTo>
                <a:lnTo>
                  <a:pt x="1652960" y="90078"/>
                </a:lnTo>
                <a:cubicBezTo>
                  <a:pt x="1652960" y="106002"/>
                  <a:pt x="1652439" y="119434"/>
                  <a:pt x="1651397" y="130373"/>
                </a:cubicBezTo>
                <a:lnTo>
                  <a:pt x="1771613" y="130373"/>
                </a:lnTo>
                <a:lnTo>
                  <a:pt x="1771613" y="82041"/>
                </a:lnTo>
                <a:close/>
                <a:moveTo>
                  <a:pt x="1424360" y="82041"/>
                </a:moveTo>
                <a:lnTo>
                  <a:pt x="1424360" y="90078"/>
                </a:lnTo>
                <a:cubicBezTo>
                  <a:pt x="1424360" y="106002"/>
                  <a:pt x="1423839" y="119434"/>
                  <a:pt x="1422797" y="130373"/>
                </a:cubicBezTo>
                <a:lnTo>
                  <a:pt x="1543013" y="130373"/>
                </a:lnTo>
                <a:lnTo>
                  <a:pt x="1543013" y="82041"/>
                </a:lnTo>
                <a:close/>
                <a:moveTo>
                  <a:pt x="2516572" y="81595"/>
                </a:moveTo>
                <a:lnTo>
                  <a:pt x="2555305" y="81595"/>
                </a:lnTo>
                <a:lnTo>
                  <a:pt x="2555305" y="172119"/>
                </a:lnTo>
                <a:cubicBezTo>
                  <a:pt x="2563342" y="188639"/>
                  <a:pt x="2579415" y="196713"/>
                  <a:pt x="2603525" y="196341"/>
                </a:cubicBezTo>
                <a:cubicBezTo>
                  <a:pt x="2619078" y="196713"/>
                  <a:pt x="2639393" y="196862"/>
                  <a:pt x="2664470" y="196788"/>
                </a:cubicBezTo>
                <a:cubicBezTo>
                  <a:pt x="2689325" y="196639"/>
                  <a:pt x="2711612" y="196267"/>
                  <a:pt x="2731331" y="195671"/>
                </a:cubicBezTo>
                <a:cubicBezTo>
                  <a:pt x="2729992" y="199169"/>
                  <a:pt x="2728615" y="203671"/>
                  <a:pt x="2727201" y="209177"/>
                </a:cubicBezTo>
                <a:cubicBezTo>
                  <a:pt x="2667075" y="209103"/>
                  <a:pt x="2625217" y="208657"/>
                  <a:pt x="2601628" y="207838"/>
                </a:cubicBezTo>
                <a:cubicBezTo>
                  <a:pt x="2575285" y="207912"/>
                  <a:pt x="2557463" y="199057"/>
                  <a:pt x="2548161" y="181272"/>
                </a:cubicBezTo>
                <a:cubicBezTo>
                  <a:pt x="2540645" y="189681"/>
                  <a:pt x="2532199" y="200583"/>
                  <a:pt x="2522823" y="213977"/>
                </a:cubicBezTo>
                <a:lnTo>
                  <a:pt x="2515456" y="204154"/>
                </a:lnTo>
                <a:cubicBezTo>
                  <a:pt x="2526097" y="190313"/>
                  <a:pt x="2535399" y="179412"/>
                  <a:pt x="2543361" y="171450"/>
                </a:cubicBezTo>
                <a:lnTo>
                  <a:pt x="2543361" y="93538"/>
                </a:lnTo>
                <a:lnTo>
                  <a:pt x="2516572" y="93538"/>
                </a:lnTo>
                <a:close/>
                <a:moveTo>
                  <a:pt x="2335858" y="81595"/>
                </a:moveTo>
                <a:lnTo>
                  <a:pt x="2453730" y="81595"/>
                </a:lnTo>
                <a:lnTo>
                  <a:pt x="2453730" y="93315"/>
                </a:lnTo>
                <a:lnTo>
                  <a:pt x="2335858" y="93315"/>
                </a:lnTo>
                <a:close/>
                <a:moveTo>
                  <a:pt x="1241971" y="75902"/>
                </a:moveTo>
                <a:cubicBezTo>
                  <a:pt x="1251645" y="83046"/>
                  <a:pt x="1261170" y="90450"/>
                  <a:pt x="1270546" y="98114"/>
                </a:cubicBezTo>
                <a:lnTo>
                  <a:pt x="1262063" y="106821"/>
                </a:lnTo>
                <a:cubicBezTo>
                  <a:pt x="1253059" y="98859"/>
                  <a:pt x="1243757" y="91157"/>
                  <a:pt x="1234158" y="83715"/>
                </a:cubicBezTo>
                <a:close/>
                <a:moveTo>
                  <a:pt x="1960923" y="75232"/>
                </a:moveTo>
                <a:cubicBezTo>
                  <a:pt x="1938003" y="76199"/>
                  <a:pt x="1919921" y="76795"/>
                  <a:pt x="1906675" y="77018"/>
                </a:cubicBezTo>
                <a:lnTo>
                  <a:pt x="1906675" y="120774"/>
                </a:lnTo>
                <a:lnTo>
                  <a:pt x="1963378" y="120774"/>
                </a:lnTo>
                <a:cubicBezTo>
                  <a:pt x="1962188" y="109835"/>
                  <a:pt x="1961369" y="94654"/>
                  <a:pt x="1960923" y="75232"/>
                </a:cubicBezTo>
                <a:close/>
                <a:moveTo>
                  <a:pt x="5300067" y="72442"/>
                </a:moveTo>
                <a:lnTo>
                  <a:pt x="5434459" y="72442"/>
                </a:lnTo>
                <a:lnTo>
                  <a:pt x="5434459" y="118876"/>
                </a:lnTo>
                <a:lnTo>
                  <a:pt x="5373179" y="118876"/>
                </a:lnTo>
                <a:lnTo>
                  <a:pt x="5373179" y="141535"/>
                </a:lnTo>
                <a:lnTo>
                  <a:pt x="5454774" y="141535"/>
                </a:lnTo>
                <a:lnTo>
                  <a:pt x="5454774" y="177700"/>
                </a:lnTo>
                <a:cubicBezTo>
                  <a:pt x="5455369" y="193104"/>
                  <a:pt x="5447221" y="200769"/>
                  <a:pt x="5430329" y="200694"/>
                </a:cubicBezTo>
                <a:cubicBezTo>
                  <a:pt x="5425789" y="200843"/>
                  <a:pt x="5417939" y="200917"/>
                  <a:pt x="5406777" y="200917"/>
                </a:cubicBezTo>
                <a:cubicBezTo>
                  <a:pt x="5405959" y="195188"/>
                  <a:pt x="5405065" y="191169"/>
                  <a:pt x="5404098" y="188862"/>
                </a:cubicBezTo>
                <a:cubicBezTo>
                  <a:pt x="5412655" y="189160"/>
                  <a:pt x="5420023" y="189309"/>
                  <a:pt x="5426199" y="189309"/>
                </a:cubicBezTo>
                <a:cubicBezTo>
                  <a:pt x="5432524" y="189383"/>
                  <a:pt x="5436803" y="188379"/>
                  <a:pt x="5439035" y="186295"/>
                </a:cubicBezTo>
                <a:cubicBezTo>
                  <a:pt x="5441417" y="184360"/>
                  <a:pt x="5442570" y="180640"/>
                  <a:pt x="5442495" y="175133"/>
                </a:cubicBezTo>
                <a:lnTo>
                  <a:pt x="5442495" y="152027"/>
                </a:lnTo>
                <a:lnTo>
                  <a:pt x="5373179" y="152027"/>
                </a:lnTo>
                <a:lnTo>
                  <a:pt x="5373179" y="217884"/>
                </a:lnTo>
                <a:lnTo>
                  <a:pt x="5360677" y="217884"/>
                </a:lnTo>
                <a:lnTo>
                  <a:pt x="5360677" y="152027"/>
                </a:lnTo>
                <a:lnTo>
                  <a:pt x="5292253" y="152027"/>
                </a:lnTo>
                <a:lnTo>
                  <a:pt x="5292253" y="200917"/>
                </a:lnTo>
                <a:lnTo>
                  <a:pt x="5279975" y="200917"/>
                </a:lnTo>
                <a:lnTo>
                  <a:pt x="5279975" y="141535"/>
                </a:lnTo>
                <a:lnTo>
                  <a:pt x="5360677" y="141535"/>
                </a:lnTo>
                <a:lnTo>
                  <a:pt x="5360677" y="118876"/>
                </a:lnTo>
                <a:lnTo>
                  <a:pt x="5300067" y="118876"/>
                </a:lnTo>
                <a:close/>
                <a:moveTo>
                  <a:pt x="1197881" y="68646"/>
                </a:moveTo>
                <a:lnTo>
                  <a:pt x="1189844" y="113853"/>
                </a:lnTo>
                <a:lnTo>
                  <a:pt x="1315306" y="113853"/>
                </a:lnTo>
                <a:cubicBezTo>
                  <a:pt x="1315604" y="107677"/>
                  <a:pt x="1315939" y="98412"/>
                  <a:pt x="1316311" y="86059"/>
                </a:cubicBezTo>
                <a:cubicBezTo>
                  <a:pt x="1316608" y="78246"/>
                  <a:pt x="1316832" y="72442"/>
                  <a:pt x="1316981" y="68646"/>
                </a:cubicBezTo>
                <a:close/>
                <a:moveTo>
                  <a:pt x="3895539" y="64963"/>
                </a:moveTo>
                <a:cubicBezTo>
                  <a:pt x="3909975" y="75232"/>
                  <a:pt x="3922775" y="84683"/>
                  <a:pt x="3933937" y="93315"/>
                </a:cubicBezTo>
                <a:lnTo>
                  <a:pt x="3925007" y="103137"/>
                </a:lnTo>
                <a:cubicBezTo>
                  <a:pt x="3912059" y="92050"/>
                  <a:pt x="3899632" y="82227"/>
                  <a:pt x="3887726" y="73669"/>
                </a:cubicBezTo>
                <a:close/>
                <a:moveTo>
                  <a:pt x="616781" y="62619"/>
                </a:moveTo>
                <a:lnTo>
                  <a:pt x="628167" y="62619"/>
                </a:lnTo>
                <a:cubicBezTo>
                  <a:pt x="627943" y="78097"/>
                  <a:pt x="627423" y="90822"/>
                  <a:pt x="626604" y="100793"/>
                </a:cubicBezTo>
                <a:cubicBezTo>
                  <a:pt x="634790" y="146632"/>
                  <a:pt x="650937" y="181086"/>
                  <a:pt x="675048" y="204154"/>
                </a:cubicBezTo>
                <a:cubicBezTo>
                  <a:pt x="672443" y="206610"/>
                  <a:pt x="669541" y="209661"/>
                  <a:pt x="666341" y="213307"/>
                </a:cubicBezTo>
                <a:cubicBezTo>
                  <a:pt x="643347" y="189197"/>
                  <a:pt x="628651" y="159171"/>
                  <a:pt x="622251" y="123229"/>
                </a:cubicBezTo>
                <a:cubicBezTo>
                  <a:pt x="618902" y="157385"/>
                  <a:pt x="603275" y="188342"/>
                  <a:pt x="575370" y="216098"/>
                </a:cubicBezTo>
                <a:cubicBezTo>
                  <a:pt x="572691" y="212675"/>
                  <a:pt x="569863" y="209624"/>
                  <a:pt x="566887" y="206945"/>
                </a:cubicBezTo>
                <a:cubicBezTo>
                  <a:pt x="591816" y="183430"/>
                  <a:pt x="606922" y="155525"/>
                  <a:pt x="612205" y="123229"/>
                </a:cubicBezTo>
                <a:cubicBezTo>
                  <a:pt x="615330" y="106040"/>
                  <a:pt x="616856" y="85836"/>
                  <a:pt x="616781" y="62619"/>
                </a:cubicBezTo>
                <a:close/>
                <a:moveTo>
                  <a:pt x="2804890" y="59494"/>
                </a:moveTo>
                <a:lnTo>
                  <a:pt x="2816275" y="65633"/>
                </a:lnTo>
                <a:cubicBezTo>
                  <a:pt x="2808238" y="79027"/>
                  <a:pt x="2800239" y="91008"/>
                  <a:pt x="2792276" y="101575"/>
                </a:cubicBezTo>
                <a:lnTo>
                  <a:pt x="2792276" y="217214"/>
                </a:lnTo>
                <a:lnTo>
                  <a:pt x="2779775" y="217214"/>
                </a:lnTo>
                <a:lnTo>
                  <a:pt x="2779775" y="117313"/>
                </a:lnTo>
                <a:cubicBezTo>
                  <a:pt x="2770101" y="128475"/>
                  <a:pt x="2760167" y="138670"/>
                  <a:pt x="2749972" y="147897"/>
                </a:cubicBezTo>
                <a:cubicBezTo>
                  <a:pt x="2748037" y="143656"/>
                  <a:pt x="2745842" y="139563"/>
                  <a:pt x="2743386" y="135619"/>
                </a:cubicBezTo>
                <a:cubicBezTo>
                  <a:pt x="2765562" y="117462"/>
                  <a:pt x="2786063" y="92087"/>
                  <a:pt x="2804890" y="59494"/>
                </a:cubicBezTo>
                <a:close/>
                <a:moveTo>
                  <a:pt x="2030797" y="59047"/>
                </a:moveTo>
                <a:lnTo>
                  <a:pt x="2034927" y="70433"/>
                </a:lnTo>
                <a:cubicBezTo>
                  <a:pt x="2023319" y="71475"/>
                  <a:pt x="2002669" y="72851"/>
                  <a:pt x="1972978" y="74562"/>
                </a:cubicBezTo>
                <a:cubicBezTo>
                  <a:pt x="1973201" y="91529"/>
                  <a:pt x="1973908" y="106933"/>
                  <a:pt x="1975099" y="120774"/>
                </a:cubicBezTo>
                <a:lnTo>
                  <a:pt x="2041401" y="120774"/>
                </a:lnTo>
                <a:lnTo>
                  <a:pt x="2041401" y="131489"/>
                </a:lnTo>
                <a:lnTo>
                  <a:pt x="1976438" y="131489"/>
                </a:lnTo>
                <a:cubicBezTo>
                  <a:pt x="1979340" y="154037"/>
                  <a:pt x="1985665" y="172715"/>
                  <a:pt x="1995413" y="187523"/>
                </a:cubicBezTo>
                <a:cubicBezTo>
                  <a:pt x="2002334" y="198536"/>
                  <a:pt x="2009664" y="203782"/>
                  <a:pt x="2017403" y="203262"/>
                </a:cubicBezTo>
                <a:cubicBezTo>
                  <a:pt x="2024100" y="203634"/>
                  <a:pt x="2028565" y="199429"/>
                  <a:pt x="2030797" y="190648"/>
                </a:cubicBezTo>
                <a:cubicBezTo>
                  <a:pt x="2032881" y="183653"/>
                  <a:pt x="2034667" y="174203"/>
                  <a:pt x="2036155" y="162297"/>
                </a:cubicBezTo>
                <a:cubicBezTo>
                  <a:pt x="2039057" y="164008"/>
                  <a:pt x="2042778" y="165385"/>
                  <a:pt x="2047317" y="166427"/>
                </a:cubicBezTo>
                <a:cubicBezTo>
                  <a:pt x="2045829" y="177812"/>
                  <a:pt x="2044080" y="187114"/>
                  <a:pt x="2042071" y="194332"/>
                </a:cubicBezTo>
                <a:cubicBezTo>
                  <a:pt x="2038276" y="208471"/>
                  <a:pt x="2029979" y="215391"/>
                  <a:pt x="2017180" y="215093"/>
                </a:cubicBezTo>
                <a:cubicBezTo>
                  <a:pt x="2005571" y="215465"/>
                  <a:pt x="1995190" y="208619"/>
                  <a:pt x="1986037" y="194555"/>
                </a:cubicBezTo>
                <a:cubicBezTo>
                  <a:pt x="1974801" y="178854"/>
                  <a:pt x="1967657" y="157832"/>
                  <a:pt x="1964606" y="131489"/>
                </a:cubicBezTo>
                <a:lnTo>
                  <a:pt x="1906675" y="131489"/>
                </a:lnTo>
                <a:lnTo>
                  <a:pt x="1906675" y="190202"/>
                </a:lnTo>
                <a:cubicBezTo>
                  <a:pt x="1915605" y="185663"/>
                  <a:pt x="1931157" y="177365"/>
                  <a:pt x="1953332" y="165310"/>
                </a:cubicBezTo>
                <a:cubicBezTo>
                  <a:pt x="1953481" y="168213"/>
                  <a:pt x="1954263" y="172231"/>
                  <a:pt x="1955676" y="177365"/>
                </a:cubicBezTo>
                <a:cubicBezTo>
                  <a:pt x="1937147" y="186667"/>
                  <a:pt x="1921371" y="195299"/>
                  <a:pt x="1908349" y="203262"/>
                </a:cubicBezTo>
                <a:cubicBezTo>
                  <a:pt x="1905224" y="205196"/>
                  <a:pt x="1901391" y="208098"/>
                  <a:pt x="1896852" y="211968"/>
                </a:cubicBezTo>
                <a:lnTo>
                  <a:pt x="1887923" y="201476"/>
                </a:lnTo>
                <a:cubicBezTo>
                  <a:pt x="1890601" y="198648"/>
                  <a:pt x="1892425" y="195820"/>
                  <a:pt x="1893392" y="192992"/>
                </a:cubicBezTo>
                <a:cubicBezTo>
                  <a:pt x="1894359" y="190239"/>
                  <a:pt x="1894843" y="186556"/>
                  <a:pt x="1894843" y="181942"/>
                </a:cubicBezTo>
                <a:lnTo>
                  <a:pt x="1894843" y="66303"/>
                </a:lnTo>
                <a:cubicBezTo>
                  <a:pt x="1942170" y="65856"/>
                  <a:pt x="1987489" y="63438"/>
                  <a:pt x="2030797" y="59047"/>
                </a:cubicBezTo>
                <a:close/>
                <a:moveTo>
                  <a:pt x="1187277" y="57596"/>
                </a:moveTo>
                <a:lnTo>
                  <a:pt x="1329929" y="57596"/>
                </a:lnTo>
                <a:cubicBezTo>
                  <a:pt x="1329705" y="63698"/>
                  <a:pt x="1329333" y="73074"/>
                  <a:pt x="1328812" y="85724"/>
                </a:cubicBezTo>
                <a:cubicBezTo>
                  <a:pt x="1328291" y="98375"/>
                  <a:pt x="1327919" y="107751"/>
                  <a:pt x="1327696" y="113853"/>
                </a:cubicBezTo>
                <a:lnTo>
                  <a:pt x="1360401" y="113853"/>
                </a:lnTo>
                <a:lnTo>
                  <a:pt x="1360401" y="125015"/>
                </a:lnTo>
                <a:lnTo>
                  <a:pt x="1327250" y="125015"/>
                </a:lnTo>
                <a:cubicBezTo>
                  <a:pt x="1326952" y="131192"/>
                  <a:pt x="1326468" y="140010"/>
                  <a:pt x="1325799" y="151469"/>
                </a:cubicBezTo>
                <a:cubicBezTo>
                  <a:pt x="1325278" y="160250"/>
                  <a:pt x="1324906" y="166538"/>
                  <a:pt x="1324682" y="170333"/>
                </a:cubicBezTo>
                <a:lnTo>
                  <a:pt x="1352365" y="170333"/>
                </a:lnTo>
                <a:lnTo>
                  <a:pt x="1352365" y="181272"/>
                </a:lnTo>
                <a:lnTo>
                  <a:pt x="1323789" y="181272"/>
                </a:lnTo>
                <a:cubicBezTo>
                  <a:pt x="1321557" y="203968"/>
                  <a:pt x="1309576" y="215168"/>
                  <a:pt x="1287848" y="214870"/>
                </a:cubicBezTo>
                <a:cubicBezTo>
                  <a:pt x="1282713" y="215019"/>
                  <a:pt x="1277950" y="215131"/>
                  <a:pt x="1273560" y="215205"/>
                </a:cubicBezTo>
                <a:cubicBezTo>
                  <a:pt x="1271476" y="215279"/>
                  <a:pt x="1269244" y="215317"/>
                  <a:pt x="1266863" y="215317"/>
                </a:cubicBezTo>
                <a:cubicBezTo>
                  <a:pt x="1264854" y="215317"/>
                  <a:pt x="1261803" y="215317"/>
                  <a:pt x="1257710" y="215317"/>
                </a:cubicBezTo>
                <a:cubicBezTo>
                  <a:pt x="1257189" y="210926"/>
                  <a:pt x="1256445" y="206536"/>
                  <a:pt x="1255477" y="202145"/>
                </a:cubicBezTo>
                <a:cubicBezTo>
                  <a:pt x="1263142" y="202741"/>
                  <a:pt x="1273114" y="203038"/>
                  <a:pt x="1285392" y="203038"/>
                </a:cubicBezTo>
                <a:cubicBezTo>
                  <a:pt x="1286359" y="203113"/>
                  <a:pt x="1287438" y="203150"/>
                  <a:pt x="1288629" y="203150"/>
                </a:cubicBezTo>
                <a:cubicBezTo>
                  <a:pt x="1302544" y="203150"/>
                  <a:pt x="1310135" y="195857"/>
                  <a:pt x="1311399" y="181272"/>
                </a:cubicBezTo>
                <a:lnTo>
                  <a:pt x="1165399" y="181272"/>
                </a:lnTo>
                <a:lnTo>
                  <a:pt x="1175222" y="125015"/>
                </a:lnTo>
                <a:lnTo>
                  <a:pt x="1144749" y="125015"/>
                </a:lnTo>
                <a:lnTo>
                  <a:pt x="1144749" y="113853"/>
                </a:lnTo>
                <a:lnTo>
                  <a:pt x="1177231" y="113853"/>
                </a:lnTo>
                <a:close/>
                <a:moveTo>
                  <a:pt x="5584701" y="56926"/>
                </a:moveTo>
                <a:lnTo>
                  <a:pt x="5584701" y="80478"/>
                </a:lnTo>
                <a:lnTo>
                  <a:pt x="5669979" y="80478"/>
                </a:lnTo>
                <a:lnTo>
                  <a:pt x="5669979" y="56926"/>
                </a:lnTo>
                <a:close/>
                <a:moveTo>
                  <a:pt x="2625403" y="53689"/>
                </a:moveTo>
                <a:lnTo>
                  <a:pt x="2625403" y="91417"/>
                </a:lnTo>
                <a:cubicBezTo>
                  <a:pt x="2625403" y="95361"/>
                  <a:pt x="2625403" y="98338"/>
                  <a:pt x="2625403" y="100347"/>
                </a:cubicBezTo>
                <a:cubicBezTo>
                  <a:pt x="2625328" y="102579"/>
                  <a:pt x="2625254" y="104588"/>
                  <a:pt x="2625180" y="106374"/>
                </a:cubicBezTo>
                <a:lnTo>
                  <a:pt x="2675298" y="106374"/>
                </a:lnTo>
                <a:lnTo>
                  <a:pt x="2675298" y="53689"/>
                </a:lnTo>
                <a:close/>
                <a:moveTo>
                  <a:pt x="3471044" y="52350"/>
                </a:moveTo>
                <a:lnTo>
                  <a:pt x="3471044" y="106374"/>
                </a:lnTo>
                <a:lnTo>
                  <a:pt x="3605213" y="106374"/>
                </a:lnTo>
                <a:lnTo>
                  <a:pt x="3605213" y="52350"/>
                </a:lnTo>
                <a:close/>
                <a:moveTo>
                  <a:pt x="481608" y="50117"/>
                </a:moveTo>
                <a:lnTo>
                  <a:pt x="481608" y="74562"/>
                </a:lnTo>
                <a:lnTo>
                  <a:pt x="516881" y="74562"/>
                </a:lnTo>
                <a:lnTo>
                  <a:pt x="516881" y="50117"/>
                </a:lnTo>
                <a:close/>
                <a:moveTo>
                  <a:pt x="470669" y="40295"/>
                </a:moveTo>
                <a:lnTo>
                  <a:pt x="527819" y="40295"/>
                </a:lnTo>
                <a:lnTo>
                  <a:pt x="527819" y="84385"/>
                </a:lnTo>
                <a:lnTo>
                  <a:pt x="470669" y="84385"/>
                </a:lnTo>
                <a:close/>
                <a:moveTo>
                  <a:pt x="814909" y="36165"/>
                </a:moveTo>
                <a:lnTo>
                  <a:pt x="826629" y="36165"/>
                </a:lnTo>
                <a:lnTo>
                  <a:pt x="826629" y="68423"/>
                </a:lnTo>
                <a:lnTo>
                  <a:pt x="865696" y="68423"/>
                </a:lnTo>
                <a:lnTo>
                  <a:pt x="865696" y="79362"/>
                </a:lnTo>
                <a:lnTo>
                  <a:pt x="826629" y="79362"/>
                </a:lnTo>
                <a:lnTo>
                  <a:pt x="826629" y="153144"/>
                </a:lnTo>
                <a:cubicBezTo>
                  <a:pt x="827299" y="170408"/>
                  <a:pt x="818071" y="179040"/>
                  <a:pt x="798947" y="179040"/>
                </a:cubicBezTo>
                <a:cubicBezTo>
                  <a:pt x="793068" y="179189"/>
                  <a:pt x="784994" y="179263"/>
                  <a:pt x="774725" y="179263"/>
                </a:cubicBezTo>
                <a:cubicBezTo>
                  <a:pt x="774056" y="175096"/>
                  <a:pt x="773125" y="170966"/>
                  <a:pt x="771935" y="166873"/>
                </a:cubicBezTo>
                <a:cubicBezTo>
                  <a:pt x="780343" y="167320"/>
                  <a:pt x="788641" y="167543"/>
                  <a:pt x="796826" y="167543"/>
                </a:cubicBezTo>
                <a:cubicBezTo>
                  <a:pt x="809551" y="168064"/>
                  <a:pt x="815579" y="162966"/>
                  <a:pt x="814909" y="152251"/>
                </a:cubicBezTo>
                <a:lnTo>
                  <a:pt x="814909" y="82041"/>
                </a:lnTo>
                <a:cubicBezTo>
                  <a:pt x="798091" y="112402"/>
                  <a:pt x="769665" y="139638"/>
                  <a:pt x="729630" y="163748"/>
                </a:cubicBezTo>
                <a:cubicBezTo>
                  <a:pt x="727844" y="160697"/>
                  <a:pt x="725277" y="157162"/>
                  <a:pt x="721929" y="153144"/>
                </a:cubicBezTo>
                <a:cubicBezTo>
                  <a:pt x="758391" y="132829"/>
                  <a:pt x="786185" y="108235"/>
                  <a:pt x="805309" y="79362"/>
                </a:cubicBezTo>
                <a:lnTo>
                  <a:pt x="727844" y="79362"/>
                </a:lnTo>
                <a:lnTo>
                  <a:pt x="727844" y="68423"/>
                </a:lnTo>
                <a:lnTo>
                  <a:pt x="814909" y="68423"/>
                </a:lnTo>
                <a:close/>
                <a:moveTo>
                  <a:pt x="711883" y="24668"/>
                </a:moveTo>
                <a:lnTo>
                  <a:pt x="711883" y="195225"/>
                </a:lnTo>
                <a:lnTo>
                  <a:pt x="878533" y="195225"/>
                </a:lnTo>
                <a:lnTo>
                  <a:pt x="878533" y="24668"/>
                </a:lnTo>
                <a:close/>
                <a:moveTo>
                  <a:pt x="4619960" y="24445"/>
                </a:moveTo>
                <a:lnTo>
                  <a:pt x="4619960" y="60610"/>
                </a:lnTo>
                <a:lnTo>
                  <a:pt x="4742073" y="60610"/>
                </a:lnTo>
                <a:lnTo>
                  <a:pt x="4742073" y="24445"/>
                </a:lnTo>
                <a:close/>
                <a:moveTo>
                  <a:pt x="5584701" y="23552"/>
                </a:moveTo>
                <a:lnTo>
                  <a:pt x="5584701" y="46880"/>
                </a:lnTo>
                <a:lnTo>
                  <a:pt x="5669979" y="46880"/>
                </a:lnTo>
                <a:lnTo>
                  <a:pt x="5669979" y="23552"/>
                </a:lnTo>
                <a:close/>
                <a:moveTo>
                  <a:pt x="1652960" y="23328"/>
                </a:moveTo>
                <a:lnTo>
                  <a:pt x="1652960" y="71102"/>
                </a:lnTo>
                <a:lnTo>
                  <a:pt x="1771613" y="71102"/>
                </a:lnTo>
                <a:lnTo>
                  <a:pt x="1771613" y="23328"/>
                </a:lnTo>
                <a:close/>
                <a:moveTo>
                  <a:pt x="1424360" y="23328"/>
                </a:moveTo>
                <a:lnTo>
                  <a:pt x="1424360" y="71102"/>
                </a:lnTo>
                <a:lnTo>
                  <a:pt x="1543013" y="71102"/>
                </a:lnTo>
                <a:lnTo>
                  <a:pt x="1543013" y="23328"/>
                </a:lnTo>
                <a:close/>
                <a:moveTo>
                  <a:pt x="2988283" y="22435"/>
                </a:moveTo>
                <a:lnTo>
                  <a:pt x="3173574" y="22435"/>
                </a:lnTo>
                <a:lnTo>
                  <a:pt x="3173574" y="34825"/>
                </a:lnTo>
                <a:lnTo>
                  <a:pt x="3087403" y="34825"/>
                </a:lnTo>
                <a:lnTo>
                  <a:pt x="3087403" y="189086"/>
                </a:lnTo>
                <a:lnTo>
                  <a:pt x="3186410" y="189086"/>
                </a:lnTo>
                <a:lnTo>
                  <a:pt x="3186410" y="201141"/>
                </a:lnTo>
                <a:lnTo>
                  <a:pt x="2975670" y="201141"/>
                </a:lnTo>
                <a:lnTo>
                  <a:pt x="2975670" y="189086"/>
                </a:lnTo>
                <a:lnTo>
                  <a:pt x="3074455" y="189086"/>
                </a:lnTo>
                <a:lnTo>
                  <a:pt x="3074455" y="34825"/>
                </a:lnTo>
                <a:lnTo>
                  <a:pt x="2988283" y="34825"/>
                </a:lnTo>
                <a:close/>
                <a:moveTo>
                  <a:pt x="2837818" y="18752"/>
                </a:moveTo>
                <a:lnTo>
                  <a:pt x="2948657" y="18752"/>
                </a:lnTo>
                <a:lnTo>
                  <a:pt x="2948657" y="30695"/>
                </a:lnTo>
                <a:lnTo>
                  <a:pt x="2837818" y="30695"/>
                </a:lnTo>
                <a:close/>
                <a:moveTo>
                  <a:pt x="244079" y="16966"/>
                </a:moveTo>
                <a:lnTo>
                  <a:pt x="432272" y="16966"/>
                </a:lnTo>
                <a:lnTo>
                  <a:pt x="432272" y="28798"/>
                </a:lnTo>
                <a:lnTo>
                  <a:pt x="344426" y="28798"/>
                </a:lnTo>
                <a:cubicBezTo>
                  <a:pt x="344128" y="53652"/>
                  <a:pt x="343533" y="73707"/>
                  <a:pt x="342640" y="88962"/>
                </a:cubicBezTo>
                <a:lnTo>
                  <a:pt x="443657" y="88962"/>
                </a:lnTo>
                <a:lnTo>
                  <a:pt x="443657" y="101017"/>
                </a:lnTo>
                <a:lnTo>
                  <a:pt x="346547" y="101017"/>
                </a:lnTo>
                <a:cubicBezTo>
                  <a:pt x="356965" y="151618"/>
                  <a:pt x="389707" y="185253"/>
                  <a:pt x="444773" y="201922"/>
                </a:cubicBezTo>
                <a:cubicBezTo>
                  <a:pt x="441053" y="206536"/>
                  <a:pt x="438262" y="210480"/>
                  <a:pt x="436402" y="213754"/>
                </a:cubicBezTo>
                <a:cubicBezTo>
                  <a:pt x="379847" y="193364"/>
                  <a:pt x="346919" y="158762"/>
                  <a:pt x="337617" y="109946"/>
                </a:cubicBezTo>
                <a:cubicBezTo>
                  <a:pt x="330101" y="154818"/>
                  <a:pt x="297954" y="190276"/>
                  <a:pt x="241176" y="216321"/>
                </a:cubicBezTo>
                <a:cubicBezTo>
                  <a:pt x="238646" y="212973"/>
                  <a:pt x="235595" y="209289"/>
                  <a:pt x="232024" y="205271"/>
                </a:cubicBezTo>
                <a:cubicBezTo>
                  <a:pt x="290290" y="179672"/>
                  <a:pt x="322288" y="144921"/>
                  <a:pt x="328018" y="101017"/>
                </a:cubicBezTo>
                <a:lnTo>
                  <a:pt x="231800" y="101017"/>
                </a:lnTo>
                <a:lnTo>
                  <a:pt x="231800" y="88962"/>
                </a:lnTo>
                <a:lnTo>
                  <a:pt x="329804" y="88962"/>
                </a:lnTo>
                <a:cubicBezTo>
                  <a:pt x="330920" y="77948"/>
                  <a:pt x="331478" y="60089"/>
                  <a:pt x="331478" y="35383"/>
                </a:cubicBezTo>
                <a:cubicBezTo>
                  <a:pt x="331478" y="32481"/>
                  <a:pt x="331478" y="30286"/>
                  <a:pt x="331478" y="28798"/>
                </a:cubicBezTo>
                <a:lnTo>
                  <a:pt x="244079" y="28798"/>
                </a:lnTo>
                <a:close/>
                <a:moveTo>
                  <a:pt x="3961173" y="15515"/>
                </a:moveTo>
                <a:lnTo>
                  <a:pt x="4098801" y="15515"/>
                </a:lnTo>
                <a:lnTo>
                  <a:pt x="4098801" y="27235"/>
                </a:lnTo>
                <a:lnTo>
                  <a:pt x="3973451" y="27235"/>
                </a:lnTo>
                <a:lnTo>
                  <a:pt x="3973451" y="192323"/>
                </a:lnTo>
                <a:lnTo>
                  <a:pt x="4101927" y="192323"/>
                </a:lnTo>
                <a:lnTo>
                  <a:pt x="4101927" y="204154"/>
                </a:lnTo>
                <a:lnTo>
                  <a:pt x="3961173" y="204154"/>
                </a:lnTo>
                <a:close/>
                <a:moveTo>
                  <a:pt x="5192129" y="15292"/>
                </a:moveTo>
                <a:cubicBezTo>
                  <a:pt x="5205449" y="26379"/>
                  <a:pt x="5217728" y="36984"/>
                  <a:pt x="5228965" y="47104"/>
                </a:cubicBezTo>
                <a:lnTo>
                  <a:pt x="5219365" y="55810"/>
                </a:lnTo>
                <a:cubicBezTo>
                  <a:pt x="5209617" y="46062"/>
                  <a:pt x="5197561" y="35235"/>
                  <a:pt x="5183200" y="23328"/>
                </a:cubicBezTo>
                <a:close/>
                <a:moveTo>
                  <a:pt x="2197225" y="15292"/>
                </a:moveTo>
                <a:lnTo>
                  <a:pt x="2269555" y="15292"/>
                </a:lnTo>
                <a:lnTo>
                  <a:pt x="2269555" y="27458"/>
                </a:lnTo>
                <a:lnTo>
                  <a:pt x="2242543" y="93315"/>
                </a:lnTo>
                <a:cubicBezTo>
                  <a:pt x="2263379" y="111249"/>
                  <a:pt x="2273499" y="130522"/>
                  <a:pt x="2272904" y="151134"/>
                </a:cubicBezTo>
                <a:cubicBezTo>
                  <a:pt x="2273052" y="174352"/>
                  <a:pt x="2263006" y="186481"/>
                  <a:pt x="2242766" y="187523"/>
                </a:cubicBezTo>
                <a:cubicBezTo>
                  <a:pt x="2239715" y="187672"/>
                  <a:pt x="2236552" y="187783"/>
                  <a:pt x="2233278" y="187858"/>
                </a:cubicBezTo>
                <a:cubicBezTo>
                  <a:pt x="2231715" y="187932"/>
                  <a:pt x="2230004" y="187969"/>
                  <a:pt x="2228143" y="187969"/>
                </a:cubicBezTo>
                <a:cubicBezTo>
                  <a:pt x="2226581" y="187969"/>
                  <a:pt x="2224200" y="187969"/>
                  <a:pt x="2221000" y="187969"/>
                </a:cubicBezTo>
                <a:cubicBezTo>
                  <a:pt x="2220404" y="184025"/>
                  <a:pt x="2219437" y="179598"/>
                  <a:pt x="2218098" y="174687"/>
                </a:cubicBezTo>
                <a:cubicBezTo>
                  <a:pt x="2224497" y="175133"/>
                  <a:pt x="2231641" y="175356"/>
                  <a:pt x="2239529" y="175356"/>
                </a:cubicBezTo>
                <a:cubicBezTo>
                  <a:pt x="2253965" y="175579"/>
                  <a:pt x="2261072" y="167580"/>
                  <a:pt x="2260848" y="151358"/>
                </a:cubicBezTo>
                <a:cubicBezTo>
                  <a:pt x="2261444" y="134094"/>
                  <a:pt x="2250691" y="115565"/>
                  <a:pt x="2228590" y="95770"/>
                </a:cubicBezTo>
                <a:lnTo>
                  <a:pt x="2256719" y="26342"/>
                </a:lnTo>
                <a:lnTo>
                  <a:pt x="2209168" y="26342"/>
                </a:lnTo>
                <a:lnTo>
                  <a:pt x="2209168" y="216991"/>
                </a:lnTo>
                <a:lnTo>
                  <a:pt x="2197225" y="216991"/>
                </a:lnTo>
                <a:close/>
                <a:moveTo>
                  <a:pt x="926530" y="14845"/>
                </a:moveTo>
                <a:lnTo>
                  <a:pt x="994842" y="14845"/>
                </a:lnTo>
                <a:lnTo>
                  <a:pt x="994842" y="27235"/>
                </a:lnTo>
                <a:lnTo>
                  <a:pt x="972853" y="86617"/>
                </a:lnTo>
                <a:cubicBezTo>
                  <a:pt x="988331" y="104700"/>
                  <a:pt x="995884" y="123601"/>
                  <a:pt x="995512" y="143321"/>
                </a:cubicBezTo>
                <a:cubicBezTo>
                  <a:pt x="995586" y="159394"/>
                  <a:pt x="988442" y="168696"/>
                  <a:pt x="974080" y="171226"/>
                </a:cubicBezTo>
                <a:cubicBezTo>
                  <a:pt x="971550" y="171673"/>
                  <a:pt x="968016" y="172045"/>
                  <a:pt x="963477" y="172342"/>
                </a:cubicBezTo>
                <a:cubicBezTo>
                  <a:pt x="958863" y="172566"/>
                  <a:pt x="954844" y="172640"/>
                  <a:pt x="951421" y="172566"/>
                </a:cubicBezTo>
                <a:cubicBezTo>
                  <a:pt x="950454" y="167580"/>
                  <a:pt x="949226" y="163338"/>
                  <a:pt x="947738" y="159841"/>
                </a:cubicBezTo>
                <a:cubicBezTo>
                  <a:pt x="950714" y="160064"/>
                  <a:pt x="954026" y="160213"/>
                  <a:pt x="957672" y="160287"/>
                </a:cubicBezTo>
                <a:cubicBezTo>
                  <a:pt x="961616" y="160287"/>
                  <a:pt x="964928" y="160213"/>
                  <a:pt x="967606" y="160064"/>
                </a:cubicBezTo>
                <a:cubicBezTo>
                  <a:pt x="978471" y="159543"/>
                  <a:pt x="983754" y="153590"/>
                  <a:pt x="983457" y="142205"/>
                </a:cubicBezTo>
                <a:cubicBezTo>
                  <a:pt x="984126" y="125610"/>
                  <a:pt x="976276" y="107639"/>
                  <a:pt x="959905" y="88292"/>
                </a:cubicBezTo>
                <a:lnTo>
                  <a:pt x="982452" y="25672"/>
                </a:lnTo>
                <a:lnTo>
                  <a:pt x="938585" y="25672"/>
                </a:lnTo>
                <a:lnTo>
                  <a:pt x="938585" y="217884"/>
                </a:lnTo>
                <a:lnTo>
                  <a:pt x="926530" y="217884"/>
                </a:lnTo>
                <a:close/>
                <a:moveTo>
                  <a:pt x="4200488" y="14175"/>
                </a:moveTo>
                <a:lnTo>
                  <a:pt x="4318695" y="14175"/>
                </a:lnTo>
                <a:cubicBezTo>
                  <a:pt x="4318323" y="27347"/>
                  <a:pt x="4317690" y="38174"/>
                  <a:pt x="4316797" y="46657"/>
                </a:cubicBezTo>
                <a:cubicBezTo>
                  <a:pt x="4316499" y="63400"/>
                  <a:pt x="4305859" y="71623"/>
                  <a:pt x="4284873" y="71325"/>
                </a:cubicBezTo>
                <a:cubicBezTo>
                  <a:pt x="4281227" y="71400"/>
                  <a:pt x="4276763" y="71475"/>
                  <a:pt x="4271479" y="71549"/>
                </a:cubicBezTo>
                <a:cubicBezTo>
                  <a:pt x="4268875" y="71549"/>
                  <a:pt x="4266009" y="71549"/>
                  <a:pt x="4262884" y="71549"/>
                </a:cubicBezTo>
                <a:cubicBezTo>
                  <a:pt x="4260057" y="71549"/>
                  <a:pt x="4256261" y="71549"/>
                  <a:pt x="4251499" y="71549"/>
                </a:cubicBezTo>
                <a:cubicBezTo>
                  <a:pt x="4251201" y="69540"/>
                  <a:pt x="4250457" y="65968"/>
                  <a:pt x="4249267" y="60833"/>
                </a:cubicBezTo>
                <a:cubicBezTo>
                  <a:pt x="4249117" y="60163"/>
                  <a:pt x="4249006" y="59642"/>
                  <a:pt x="4248931" y="59270"/>
                </a:cubicBezTo>
                <a:cubicBezTo>
                  <a:pt x="4261657" y="59717"/>
                  <a:pt x="4272930" y="59940"/>
                  <a:pt x="4282753" y="59940"/>
                </a:cubicBezTo>
                <a:cubicBezTo>
                  <a:pt x="4291087" y="60014"/>
                  <a:pt x="4296743" y="58935"/>
                  <a:pt x="4299719" y="56703"/>
                </a:cubicBezTo>
                <a:cubicBezTo>
                  <a:pt x="4302919" y="54620"/>
                  <a:pt x="4304817" y="50415"/>
                  <a:pt x="4305412" y="44090"/>
                </a:cubicBezTo>
                <a:cubicBezTo>
                  <a:pt x="4305933" y="37542"/>
                  <a:pt x="4306231" y="31142"/>
                  <a:pt x="4306305" y="24891"/>
                </a:cubicBezTo>
                <a:lnTo>
                  <a:pt x="4212655" y="24891"/>
                </a:lnTo>
                <a:lnTo>
                  <a:pt x="4212655" y="93538"/>
                </a:lnTo>
                <a:lnTo>
                  <a:pt x="4320257" y="93538"/>
                </a:lnTo>
                <a:lnTo>
                  <a:pt x="4320257" y="105593"/>
                </a:lnTo>
                <a:cubicBezTo>
                  <a:pt x="4310807" y="133945"/>
                  <a:pt x="4298379" y="156343"/>
                  <a:pt x="4282976" y="172789"/>
                </a:cubicBezTo>
                <a:cubicBezTo>
                  <a:pt x="4293617" y="182388"/>
                  <a:pt x="4309467" y="192546"/>
                  <a:pt x="4330527" y="203262"/>
                </a:cubicBezTo>
                <a:cubicBezTo>
                  <a:pt x="4327327" y="207205"/>
                  <a:pt x="4324685" y="210852"/>
                  <a:pt x="4322601" y="214200"/>
                </a:cubicBezTo>
                <a:cubicBezTo>
                  <a:pt x="4301393" y="202443"/>
                  <a:pt x="4285245" y="191616"/>
                  <a:pt x="4274158" y="181719"/>
                </a:cubicBezTo>
                <a:cubicBezTo>
                  <a:pt x="4262326" y="192583"/>
                  <a:pt x="4246290" y="204043"/>
                  <a:pt x="4226049" y="216098"/>
                </a:cubicBezTo>
                <a:cubicBezTo>
                  <a:pt x="4224487" y="213568"/>
                  <a:pt x="4221845" y="210108"/>
                  <a:pt x="4218124" y="205717"/>
                </a:cubicBezTo>
                <a:cubicBezTo>
                  <a:pt x="4238588" y="194034"/>
                  <a:pt x="4254364" y="183170"/>
                  <a:pt x="4265451" y="173124"/>
                </a:cubicBezTo>
                <a:cubicBezTo>
                  <a:pt x="4249973" y="156976"/>
                  <a:pt x="4238513" y="134019"/>
                  <a:pt x="4231072" y="104254"/>
                </a:cubicBezTo>
                <a:lnTo>
                  <a:pt x="4212655" y="104254"/>
                </a:lnTo>
                <a:lnTo>
                  <a:pt x="4212655" y="218330"/>
                </a:lnTo>
                <a:lnTo>
                  <a:pt x="4200488" y="218330"/>
                </a:lnTo>
                <a:close/>
                <a:moveTo>
                  <a:pt x="4608128" y="13729"/>
                </a:moveTo>
                <a:lnTo>
                  <a:pt x="4753905" y="13729"/>
                </a:lnTo>
                <a:lnTo>
                  <a:pt x="4753905" y="71325"/>
                </a:lnTo>
                <a:lnTo>
                  <a:pt x="4687156" y="71325"/>
                </a:lnTo>
                <a:lnTo>
                  <a:pt x="4687156" y="100347"/>
                </a:lnTo>
                <a:lnTo>
                  <a:pt x="4767635" y="100347"/>
                </a:lnTo>
                <a:lnTo>
                  <a:pt x="4767635" y="159841"/>
                </a:lnTo>
                <a:lnTo>
                  <a:pt x="4687156" y="159841"/>
                </a:lnTo>
                <a:lnTo>
                  <a:pt x="4687156" y="195895"/>
                </a:lnTo>
                <a:cubicBezTo>
                  <a:pt x="4709629" y="195002"/>
                  <a:pt x="4731805" y="194109"/>
                  <a:pt x="4753682" y="193216"/>
                </a:cubicBezTo>
                <a:cubicBezTo>
                  <a:pt x="4746539" y="185402"/>
                  <a:pt x="4740995" y="179300"/>
                  <a:pt x="4737051" y="174910"/>
                </a:cubicBezTo>
                <a:lnTo>
                  <a:pt x="4746427" y="167766"/>
                </a:lnTo>
                <a:cubicBezTo>
                  <a:pt x="4760119" y="182277"/>
                  <a:pt x="4773067" y="196639"/>
                  <a:pt x="4785271" y="210852"/>
                </a:cubicBezTo>
                <a:lnTo>
                  <a:pt x="4775225" y="218777"/>
                </a:lnTo>
                <a:cubicBezTo>
                  <a:pt x="4769793" y="212154"/>
                  <a:pt x="4765737" y="207280"/>
                  <a:pt x="4763059" y="204154"/>
                </a:cubicBezTo>
                <a:cubicBezTo>
                  <a:pt x="4697797" y="206536"/>
                  <a:pt x="4635922" y="209215"/>
                  <a:pt x="4577433" y="212191"/>
                </a:cubicBezTo>
                <a:lnTo>
                  <a:pt x="4575869" y="199801"/>
                </a:lnTo>
                <a:cubicBezTo>
                  <a:pt x="4597897" y="199206"/>
                  <a:pt x="4630973" y="198164"/>
                  <a:pt x="4675101" y="196676"/>
                </a:cubicBezTo>
                <a:lnTo>
                  <a:pt x="4675101" y="159841"/>
                </a:lnTo>
                <a:lnTo>
                  <a:pt x="4606454" y="159841"/>
                </a:lnTo>
                <a:lnTo>
                  <a:pt x="4606454" y="172566"/>
                </a:lnTo>
                <a:lnTo>
                  <a:pt x="4594622" y="172566"/>
                </a:lnTo>
                <a:lnTo>
                  <a:pt x="4594622" y="100347"/>
                </a:lnTo>
                <a:lnTo>
                  <a:pt x="4675101" y="100347"/>
                </a:lnTo>
                <a:lnTo>
                  <a:pt x="4675101" y="71325"/>
                </a:lnTo>
                <a:lnTo>
                  <a:pt x="4608128" y="71325"/>
                </a:lnTo>
                <a:close/>
                <a:moveTo>
                  <a:pt x="699939" y="13506"/>
                </a:moveTo>
                <a:lnTo>
                  <a:pt x="890365" y="13506"/>
                </a:lnTo>
                <a:lnTo>
                  <a:pt x="890365" y="217214"/>
                </a:lnTo>
                <a:lnTo>
                  <a:pt x="878533" y="217214"/>
                </a:lnTo>
                <a:lnTo>
                  <a:pt x="878533" y="206499"/>
                </a:lnTo>
                <a:lnTo>
                  <a:pt x="711883" y="206499"/>
                </a:lnTo>
                <a:lnTo>
                  <a:pt x="711883" y="217437"/>
                </a:lnTo>
                <a:lnTo>
                  <a:pt x="699939" y="217437"/>
                </a:lnTo>
                <a:close/>
                <a:moveTo>
                  <a:pt x="5572757" y="13283"/>
                </a:moveTo>
                <a:lnTo>
                  <a:pt x="5681811" y="13283"/>
                </a:lnTo>
                <a:lnTo>
                  <a:pt x="5681811" y="90747"/>
                </a:lnTo>
                <a:lnTo>
                  <a:pt x="5572757" y="90747"/>
                </a:lnTo>
                <a:close/>
                <a:moveTo>
                  <a:pt x="4977035" y="13059"/>
                </a:moveTo>
                <a:cubicBezTo>
                  <a:pt x="4987453" y="21319"/>
                  <a:pt x="4997127" y="29468"/>
                  <a:pt x="5006057" y="37504"/>
                </a:cubicBezTo>
                <a:lnTo>
                  <a:pt x="4997351" y="45764"/>
                </a:lnTo>
                <a:cubicBezTo>
                  <a:pt x="4988123" y="36909"/>
                  <a:pt x="4978599" y="28537"/>
                  <a:pt x="4968775" y="20650"/>
                </a:cubicBezTo>
                <a:close/>
                <a:moveTo>
                  <a:pt x="1640459" y="11943"/>
                </a:moveTo>
                <a:lnTo>
                  <a:pt x="1784227" y="11943"/>
                </a:lnTo>
                <a:lnTo>
                  <a:pt x="1784227" y="182500"/>
                </a:lnTo>
                <a:cubicBezTo>
                  <a:pt x="1784971" y="203187"/>
                  <a:pt x="1775036" y="213605"/>
                  <a:pt x="1754424" y="213754"/>
                </a:cubicBezTo>
                <a:cubicBezTo>
                  <a:pt x="1746164" y="214052"/>
                  <a:pt x="1735969" y="214200"/>
                  <a:pt x="1723840" y="214200"/>
                </a:cubicBezTo>
                <a:cubicBezTo>
                  <a:pt x="1723021" y="209363"/>
                  <a:pt x="1721868" y="204787"/>
                  <a:pt x="1720379" y="200471"/>
                </a:cubicBezTo>
                <a:cubicBezTo>
                  <a:pt x="1730648" y="201141"/>
                  <a:pt x="1740955" y="201476"/>
                  <a:pt x="1751298" y="201476"/>
                </a:cubicBezTo>
                <a:cubicBezTo>
                  <a:pt x="1765511" y="202145"/>
                  <a:pt x="1772283" y="195560"/>
                  <a:pt x="1771613" y="181719"/>
                </a:cubicBezTo>
                <a:lnTo>
                  <a:pt x="1771613" y="141312"/>
                </a:lnTo>
                <a:lnTo>
                  <a:pt x="1650281" y="141312"/>
                </a:lnTo>
                <a:cubicBezTo>
                  <a:pt x="1647379" y="169664"/>
                  <a:pt x="1636329" y="195336"/>
                  <a:pt x="1617130" y="218330"/>
                </a:cubicBezTo>
                <a:cubicBezTo>
                  <a:pt x="1614079" y="215651"/>
                  <a:pt x="1610172" y="212749"/>
                  <a:pt x="1605410" y="209624"/>
                </a:cubicBezTo>
                <a:cubicBezTo>
                  <a:pt x="1619251" y="194890"/>
                  <a:pt x="1628478" y="179189"/>
                  <a:pt x="1633092" y="162520"/>
                </a:cubicBezTo>
                <a:cubicBezTo>
                  <a:pt x="1638152" y="146074"/>
                  <a:pt x="1640607" y="121853"/>
                  <a:pt x="1640459" y="89855"/>
                </a:cubicBezTo>
                <a:close/>
                <a:moveTo>
                  <a:pt x="1411858" y="11943"/>
                </a:moveTo>
                <a:lnTo>
                  <a:pt x="1555626" y="11943"/>
                </a:lnTo>
                <a:lnTo>
                  <a:pt x="1555626" y="182500"/>
                </a:lnTo>
                <a:cubicBezTo>
                  <a:pt x="1556371" y="203187"/>
                  <a:pt x="1546436" y="213605"/>
                  <a:pt x="1525824" y="213754"/>
                </a:cubicBezTo>
                <a:cubicBezTo>
                  <a:pt x="1517564" y="214052"/>
                  <a:pt x="1507369" y="214200"/>
                  <a:pt x="1495239" y="214200"/>
                </a:cubicBezTo>
                <a:cubicBezTo>
                  <a:pt x="1494421" y="209363"/>
                  <a:pt x="1493267" y="204787"/>
                  <a:pt x="1491779" y="200471"/>
                </a:cubicBezTo>
                <a:cubicBezTo>
                  <a:pt x="1502048" y="201141"/>
                  <a:pt x="1512355" y="201476"/>
                  <a:pt x="1522698" y="201476"/>
                </a:cubicBezTo>
                <a:cubicBezTo>
                  <a:pt x="1536911" y="202145"/>
                  <a:pt x="1543683" y="195560"/>
                  <a:pt x="1543013" y="181719"/>
                </a:cubicBezTo>
                <a:lnTo>
                  <a:pt x="1543013" y="141312"/>
                </a:lnTo>
                <a:lnTo>
                  <a:pt x="1421681" y="141312"/>
                </a:lnTo>
                <a:cubicBezTo>
                  <a:pt x="1418779" y="169664"/>
                  <a:pt x="1407729" y="195336"/>
                  <a:pt x="1388530" y="218330"/>
                </a:cubicBezTo>
                <a:cubicBezTo>
                  <a:pt x="1385479" y="215651"/>
                  <a:pt x="1381572" y="212749"/>
                  <a:pt x="1376809" y="209624"/>
                </a:cubicBezTo>
                <a:cubicBezTo>
                  <a:pt x="1390650" y="194890"/>
                  <a:pt x="1399878" y="179189"/>
                  <a:pt x="1404491" y="162520"/>
                </a:cubicBezTo>
                <a:cubicBezTo>
                  <a:pt x="1409552" y="146074"/>
                  <a:pt x="1412007" y="121853"/>
                  <a:pt x="1411858" y="89855"/>
                </a:cubicBezTo>
                <a:close/>
                <a:moveTo>
                  <a:pt x="460847" y="11273"/>
                </a:moveTo>
                <a:lnTo>
                  <a:pt x="579947" y="11273"/>
                </a:lnTo>
                <a:lnTo>
                  <a:pt x="579947" y="21766"/>
                </a:lnTo>
                <a:lnTo>
                  <a:pt x="562980" y="21766"/>
                </a:lnTo>
                <a:lnTo>
                  <a:pt x="562980" y="90971"/>
                </a:lnTo>
                <a:lnTo>
                  <a:pt x="551371" y="90971"/>
                </a:lnTo>
                <a:lnTo>
                  <a:pt x="551371" y="21766"/>
                </a:lnTo>
                <a:lnTo>
                  <a:pt x="460847" y="21766"/>
                </a:lnTo>
                <a:close/>
                <a:moveTo>
                  <a:pt x="3905585" y="9376"/>
                </a:moveTo>
                <a:cubicBezTo>
                  <a:pt x="3918756" y="18380"/>
                  <a:pt x="3931555" y="27607"/>
                  <a:pt x="3943983" y="37058"/>
                </a:cubicBezTo>
                <a:lnTo>
                  <a:pt x="3935723" y="47104"/>
                </a:lnTo>
                <a:cubicBezTo>
                  <a:pt x="3923221" y="36835"/>
                  <a:pt x="3910608" y="27161"/>
                  <a:pt x="3897883" y="18082"/>
                </a:cubicBezTo>
                <a:close/>
                <a:moveTo>
                  <a:pt x="5437026" y="7813"/>
                </a:moveTo>
                <a:lnTo>
                  <a:pt x="5445398" y="16519"/>
                </a:lnTo>
                <a:cubicBezTo>
                  <a:pt x="5438329" y="21505"/>
                  <a:pt x="5427575" y="28500"/>
                  <a:pt x="5413139" y="37504"/>
                </a:cubicBezTo>
                <a:cubicBezTo>
                  <a:pt x="5412172" y="38100"/>
                  <a:pt x="5411428" y="38546"/>
                  <a:pt x="5410907" y="38844"/>
                </a:cubicBezTo>
                <a:lnTo>
                  <a:pt x="5403205" y="29468"/>
                </a:lnTo>
                <a:cubicBezTo>
                  <a:pt x="5418535" y="20315"/>
                  <a:pt x="5429808" y="13096"/>
                  <a:pt x="5437026" y="7813"/>
                </a:cubicBezTo>
                <a:close/>
                <a:moveTo>
                  <a:pt x="5296830" y="7366"/>
                </a:moveTo>
                <a:cubicBezTo>
                  <a:pt x="5308959" y="15329"/>
                  <a:pt x="5320010" y="22770"/>
                  <a:pt x="5329981" y="29691"/>
                </a:cubicBezTo>
                <a:lnTo>
                  <a:pt x="5321052" y="38621"/>
                </a:lnTo>
                <a:cubicBezTo>
                  <a:pt x="5313461" y="32667"/>
                  <a:pt x="5302746" y="24891"/>
                  <a:pt x="5288905" y="15292"/>
                </a:cubicBezTo>
                <a:close/>
                <a:moveTo>
                  <a:pt x="2539231" y="7143"/>
                </a:moveTo>
                <a:cubicBezTo>
                  <a:pt x="2548087" y="18529"/>
                  <a:pt x="2557537" y="31402"/>
                  <a:pt x="2567583" y="45764"/>
                </a:cubicBezTo>
                <a:lnTo>
                  <a:pt x="2557314" y="52350"/>
                </a:lnTo>
                <a:cubicBezTo>
                  <a:pt x="2549128" y="40071"/>
                  <a:pt x="2539976" y="27049"/>
                  <a:pt x="2529855" y="13283"/>
                </a:cubicBezTo>
                <a:close/>
                <a:moveTo>
                  <a:pt x="1046076" y="4576"/>
                </a:moveTo>
                <a:lnTo>
                  <a:pt x="1058354" y="4576"/>
                </a:lnTo>
                <a:cubicBezTo>
                  <a:pt x="1058280" y="22882"/>
                  <a:pt x="1057982" y="39588"/>
                  <a:pt x="1057461" y="54694"/>
                </a:cubicBezTo>
                <a:cubicBezTo>
                  <a:pt x="1064084" y="123527"/>
                  <a:pt x="1089162" y="172454"/>
                  <a:pt x="1132694" y="201476"/>
                </a:cubicBezTo>
                <a:cubicBezTo>
                  <a:pt x="1131280" y="202964"/>
                  <a:pt x="1128936" y="205680"/>
                  <a:pt x="1125662" y="209624"/>
                </a:cubicBezTo>
                <a:cubicBezTo>
                  <a:pt x="1124620" y="210815"/>
                  <a:pt x="1123839" y="211745"/>
                  <a:pt x="1123318" y="212414"/>
                </a:cubicBezTo>
                <a:cubicBezTo>
                  <a:pt x="1082465" y="182798"/>
                  <a:pt x="1058913" y="139824"/>
                  <a:pt x="1052662" y="83492"/>
                </a:cubicBezTo>
                <a:cubicBezTo>
                  <a:pt x="1048495" y="139600"/>
                  <a:pt x="1025798" y="183951"/>
                  <a:pt x="984573" y="216544"/>
                </a:cubicBezTo>
                <a:cubicBezTo>
                  <a:pt x="982192" y="213717"/>
                  <a:pt x="978843" y="210368"/>
                  <a:pt x="974527" y="206499"/>
                </a:cubicBezTo>
                <a:cubicBezTo>
                  <a:pt x="1019399" y="173756"/>
                  <a:pt x="1042839" y="124122"/>
                  <a:pt x="1044848" y="57596"/>
                </a:cubicBezTo>
                <a:cubicBezTo>
                  <a:pt x="1045295" y="51271"/>
                  <a:pt x="1045630" y="43755"/>
                  <a:pt x="1045853" y="35048"/>
                </a:cubicBezTo>
                <a:cubicBezTo>
                  <a:pt x="1046002" y="26937"/>
                  <a:pt x="1046076" y="16780"/>
                  <a:pt x="1046076" y="4576"/>
                </a:cubicBezTo>
                <a:close/>
                <a:moveTo>
                  <a:pt x="4148137" y="4130"/>
                </a:moveTo>
                <a:lnTo>
                  <a:pt x="4160305" y="4130"/>
                </a:lnTo>
                <a:lnTo>
                  <a:pt x="4160305" y="53243"/>
                </a:lnTo>
                <a:lnTo>
                  <a:pt x="4186759" y="53243"/>
                </a:lnTo>
                <a:lnTo>
                  <a:pt x="4186759" y="64070"/>
                </a:lnTo>
                <a:lnTo>
                  <a:pt x="4160305" y="64070"/>
                </a:lnTo>
                <a:lnTo>
                  <a:pt x="4160305" y="110393"/>
                </a:lnTo>
                <a:cubicBezTo>
                  <a:pt x="4168937" y="107714"/>
                  <a:pt x="4177605" y="104923"/>
                  <a:pt x="4186312" y="102021"/>
                </a:cubicBezTo>
                <a:cubicBezTo>
                  <a:pt x="4186312" y="106709"/>
                  <a:pt x="4186387" y="110728"/>
                  <a:pt x="4186535" y="114076"/>
                </a:cubicBezTo>
                <a:cubicBezTo>
                  <a:pt x="4181773" y="115565"/>
                  <a:pt x="4174295" y="117834"/>
                  <a:pt x="4164099" y="120885"/>
                </a:cubicBezTo>
                <a:cubicBezTo>
                  <a:pt x="4162463" y="121406"/>
                  <a:pt x="4161197" y="121815"/>
                  <a:pt x="4160305" y="122113"/>
                </a:cubicBezTo>
                <a:lnTo>
                  <a:pt x="4160305" y="192323"/>
                </a:lnTo>
                <a:cubicBezTo>
                  <a:pt x="4161049" y="206089"/>
                  <a:pt x="4153867" y="213159"/>
                  <a:pt x="4138761" y="213531"/>
                </a:cubicBezTo>
                <a:cubicBezTo>
                  <a:pt x="4134148" y="213828"/>
                  <a:pt x="4128269" y="213977"/>
                  <a:pt x="4121125" y="213977"/>
                </a:cubicBezTo>
                <a:cubicBezTo>
                  <a:pt x="4120753" y="210777"/>
                  <a:pt x="4120083" y="206833"/>
                  <a:pt x="4119116" y="202145"/>
                </a:cubicBezTo>
                <a:cubicBezTo>
                  <a:pt x="4119042" y="201624"/>
                  <a:pt x="4118967" y="201215"/>
                  <a:pt x="4118893" y="200917"/>
                </a:cubicBezTo>
                <a:cubicBezTo>
                  <a:pt x="4122539" y="201438"/>
                  <a:pt x="4128083" y="201699"/>
                  <a:pt x="4135525" y="201699"/>
                </a:cubicBezTo>
                <a:cubicBezTo>
                  <a:pt x="4144305" y="202071"/>
                  <a:pt x="4148510" y="198090"/>
                  <a:pt x="4148137" y="189755"/>
                </a:cubicBezTo>
                <a:lnTo>
                  <a:pt x="4148137" y="126020"/>
                </a:lnTo>
                <a:cubicBezTo>
                  <a:pt x="4142185" y="127880"/>
                  <a:pt x="4133515" y="130819"/>
                  <a:pt x="4122130" y="134838"/>
                </a:cubicBezTo>
                <a:cubicBezTo>
                  <a:pt x="4120195" y="135508"/>
                  <a:pt x="4118744" y="135991"/>
                  <a:pt x="4117777" y="136289"/>
                </a:cubicBezTo>
                <a:lnTo>
                  <a:pt x="4115879" y="123452"/>
                </a:lnTo>
                <a:cubicBezTo>
                  <a:pt x="4120121" y="122336"/>
                  <a:pt x="4127227" y="120290"/>
                  <a:pt x="4137199" y="117313"/>
                </a:cubicBezTo>
                <a:cubicBezTo>
                  <a:pt x="4141961" y="115899"/>
                  <a:pt x="4145607" y="114820"/>
                  <a:pt x="4148137" y="114076"/>
                </a:cubicBezTo>
                <a:lnTo>
                  <a:pt x="4148137" y="64070"/>
                </a:lnTo>
                <a:lnTo>
                  <a:pt x="4118223" y="64070"/>
                </a:lnTo>
                <a:lnTo>
                  <a:pt x="4118223" y="53243"/>
                </a:lnTo>
                <a:lnTo>
                  <a:pt x="4148137" y="53243"/>
                </a:lnTo>
                <a:close/>
                <a:moveTo>
                  <a:pt x="3798652" y="3013"/>
                </a:moveTo>
                <a:lnTo>
                  <a:pt x="3810707" y="3013"/>
                </a:lnTo>
                <a:lnTo>
                  <a:pt x="3810707" y="36388"/>
                </a:lnTo>
                <a:lnTo>
                  <a:pt x="3873103" y="36388"/>
                </a:lnTo>
                <a:lnTo>
                  <a:pt x="3873103" y="47327"/>
                </a:lnTo>
                <a:lnTo>
                  <a:pt x="3810707" y="47327"/>
                </a:lnTo>
                <a:lnTo>
                  <a:pt x="3810707" y="87064"/>
                </a:lnTo>
                <a:lnTo>
                  <a:pt x="3864174" y="87064"/>
                </a:lnTo>
                <a:lnTo>
                  <a:pt x="3864174" y="98114"/>
                </a:lnTo>
                <a:lnTo>
                  <a:pt x="3745632" y="98114"/>
                </a:lnTo>
                <a:lnTo>
                  <a:pt x="3745632" y="87064"/>
                </a:lnTo>
                <a:lnTo>
                  <a:pt x="3798652" y="87064"/>
                </a:lnTo>
                <a:lnTo>
                  <a:pt x="3798652" y="47327"/>
                </a:lnTo>
                <a:lnTo>
                  <a:pt x="3738488" y="47327"/>
                </a:lnTo>
                <a:lnTo>
                  <a:pt x="3738488" y="36388"/>
                </a:lnTo>
                <a:lnTo>
                  <a:pt x="3798652" y="36388"/>
                </a:lnTo>
                <a:close/>
                <a:moveTo>
                  <a:pt x="2613348" y="3013"/>
                </a:moveTo>
                <a:lnTo>
                  <a:pt x="2625403" y="3013"/>
                </a:lnTo>
                <a:lnTo>
                  <a:pt x="2625403" y="42750"/>
                </a:lnTo>
                <a:lnTo>
                  <a:pt x="2675298" y="42750"/>
                </a:lnTo>
                <a:lnTo>
                  <a:pt x="2675298" y="3013"/>
                </a:lnTo>
                <a:lnTo>
                  <a:pt x="2687353" y="3013"/>
                </a:lnTo>
                <a:lnTo>
                  <a:pt x="2687353" y="42750"/>
                </a:lnTo>
                <a:lnTo>
                  <a:pt x="2721397" y="42750"/>
                </a:lnTo>
                <a:lnTo>
                  <a:pt x="2721397" y="53689"/>
                </a:lnTo>
                <a:lnTo>
                  <a:pt x="2687353" y="53689"/>
                </a:lnTo>
                <a:lnTo>
                  <a:pt x="2687353" y="106374"/>
                </a:lnTo>
                <a:lnTo>
                  <a:pt x="2730103" y="106374"/>
                </a:lnTo>
                <a:lnTo>
                  <a:pt x="2730103" y="117313"/>
                </a:lnTo>
                <a:lnTo>
                  <a:pt x="2687353" y="117313"/>
                </a:lnTo>
                <a:lnTo>
                  <a:pt x="2687353" y="185402"/>
                </a:lnTo>
                <a:lnTo>
                  <a:pt x="2675298" y="185402"/>
                </a:lnTo>
                <a:lnTo>
                  <a:pt x="2675298" y="117313"/>
                </a:lnTo>
                <a:lnTo>
                  <a:pt x="2624510" y="117313"/>
                </a:lnTo>
                <a:cubicBezTo>
                  <a:pt x="2623170" y="144772"/>
                  <a:pt x="2611376" y="167171"/>
                  <a:pt x="2589126" y="184509"/>
                </a:cubicBezTo>
                <a:cubicBezTo>
                  <a:pt x="2586447" y="181607"/>
                  <a:pt x="2583247" y="178630"/>
                  <a:pt x="2579527" y="175579"/>
                </a:cubicBezTo>
                <a:cubicBezTo>
                  <a:pt x="2600586" y="159580"/>
                  <a:pt x="2611487" y="140158"/>
                  <a:pt x="2612232" y="117313"/>
                </a:cubicBezTo>
                <a:lnTo>
                  <a:pt x="2574504" y="117313"/>
                </a:lnTo>
                <a:lnTo>
                  <a:pt x="2574504" y="106374"/>
                </a:lnTo>
                <a:lnTo>
                  <a:pt x="2613125" y="106374"/>
                </a:lnTo>
                <a:cubicBezTo>
                  <a:pt x="2613125" y="105035"/>
                  <a:pt x="2613162" y="102951"/>
                  <a:pt x="2613236" y="100124"/>
                </a:cubicBezTo>
                <a:cubicBezTo>
                  <a:pt x="2613311" y="96924"/>
                  <a:pt x="2613348" y="94431"/>
                  <a:pt x="2613348" y="92645"/>
                </a:cubicBezTo>
                <a:lnTo>
                  <a:pt x="2613348" y="53689"/>
                </a:lnTo>
                <a:lnTo>
                  <a:pt x="2585219" y="53689"/>
                </a:lnTo>
                <a:lnTo>
                  <a:pt x="2585219" y="42750"/>
                </a:lnTo>
                <a:lnTo>
                  <a:pt x="2613348" y="42750"/>
                </a:lnTo>
                <a:close/>
                <a:moveTo>
                  <a:pt x="5518621" y="2790"/>
                </a:moveTo>
                <a:lnTo>
                  <a:pt x="5530453" y="2790"/>
                </a:lnTo>
                <a:lnTo>
                  <a:pt x="5530453" y="50117"/>
                </a:lnTo>
                <a:lnTo>
                  <a:pt x="5555233" y="50117"/>
                </a:lnTo>
                <a:lnTo>
                  <a:pt x="5555233" y="60833"/>
                </a:lnTo>
                <a:lnTo>
                  <a:pt x="5530453" y="60833"/>
                </a:lnTo>
                <a:lnTo>
                  <a:pt x="5530453" y="104030"/>
                </a:lnTo>
                <a:cubicBezTo>
                  <a:pt x="5541020" y="98896"/>
                  <a:pt x="5548871" y="95026"/>
                  <a:pt x="5554005" y="92422"/>
                </a:cubicBezTo>
                <a:cubicBezTo>
                  <a:pt x="5554005" y="92794"/>
                  <a:pt x="5554043" y="93426"/>
                  <a:pt x="5554117" y="94319"/>
                </a:cubicBezTo>
                <a:cubicBezTo>
                  <a:pt x="5554415" y="98784"/>
                  <a:pt x="5554787" y="102170"/>
                  <a:pt x="5555233" y="104477"/>
                </a:cubicBezTo>
                <a:cubicBezTo>
                  <a:pt x="5545113" y="109091"/>
                  <a:pt x="5536853" y="112923"/>
                  <a:pt x="5530453" y="115974"/>
                </a:cubicBezTo>
                <a:lnTo>
                  <a:pt x="5530453" y="189309"/>
                </a:lnTo>
                <a:cubicBezTo>
                  <a:pt x="5531346" y="205829"/>
                  <a:pt x="5524425" y="214200"/>
                  <a:pt x="5509691" y="214424"/>
                </a:cubicBezTo>
                <a:cubicBezTo>
                  <a:pt x="5506194" y="214721"/>
                  <a:pt x="5500948" y="214870"/>
                  <a:pt x="5493953" y="214870"/>
                </a:cubicBezTo>
                <a:cubicBezTo>
                  <a:pt x="5493135" y="208991"/>
                  <a:pt x="5492353" y="204824"/>
                  <a:pt x="5491609" y="202369"/>
                </a:cubicBezTo>
                <a:cubicBezTo>
                  <a:pt x="5493321" y="202443"/>
                  <a:pt x="5495293" y="202517"/>
                  <a:pt x="5497525" y="202592"/>
                </a:cubicBezTo>
                <a:cubicBezTo>
                  <a:pt x="5498641" y="202592"/>
                  <a:pt x="5499943" y="202592"/>
                  <a:pt x="5501431" y="202592"/>
                </a:cubicBezTo>
                <a:cubicBezTo>
                  <a:pt x="5502697" y="202592"/>
                  <a:pt x="5504780" y="202592"/>
                  <a:pt x="5507683" y="202592"/>
                </a:cubicBezTo>
                <a:cubicBezTo>
                  <a:pt x="5515347" y="203113"/>
                  <a:pt x="5518993" y="198685"/>
                  <a:pt x="5518621" y="189309"/>
                </a:cubicBezTo>
                <a:lnTo>
                  <a:pt x="5518621" y="121443"/>
                </a:lnTo>
                <a:cubicBezTo>
                  <a:pt x="5508352" y="126280"/>
                  <a:pt x="5498269" y="131229"/>
                  <a:pt x="5488372" y="136289"/>
                </a:cubicBezTo>
                <a:lnTo>
                  <a:pt x="5486363" y="123452"/>
                </a:lnTo>
                <a:cubicBezTo>
                  <a:pt x="5498269" y="118541"/>
                  <a:pt x="5509022" y="113890"/>
                  <a:pt x="5518621" y="109500"/>
                </a:cubicBezTo>
                <a:lnTo>
                  <a:pt x="5518621" y="60833"/>
                </a:lnTo>
                <a:lnTo>
                  <a:pt x="5489599" y="60833"/>
                </a:lnTo>
                <a:lnTo>
                  <a:pt x="5489599" y="50117"/>
                </a:lnTo>
                <a:lnTo>
                  <a:pt x="5518621" y="50117"/>
                </a:lnTo>
                <a:close/>
                <a:moveTo>
                  <a:pt x="4946005" y="2790"/>
                </a:moveTo>
                <a:lnTo>
                  <a:pt x="4957837" y="2790"/>
                </a:lnTo>
                <a:cubicBezTo>
                  <a:pt x="4957688" y="20947"/>
                  <a:pt x="4957093" y="39774"/>
                  <a:pt x="4956051" y="59270"/>
                </a:cubicBezTo>
                <a:lnTo>
                  <a:pt x="5014987" y="59270"/>
                </a:lnTo>
                <a:lnTo>
                  <a:pt x="5014987" y="69986"/>
                </a:lnTo>
                <a:lnTo>
                  <a:pt x="4956051" y="69986"/>
                </a:lnTo>
                <a:cubicBezTo>
                  <a:pt x="4962599" y="104068"/>
                  <a:pt x="4983249" y="128736"/>
                  <a:pt x="5018001" y="143991"/>
                </a:cubicBezTo>
                <a:cubicBezTo>
                  <a:pt x="5014429" y="147711"/>
                  <a:pt x="5011675" y="151172"/>
                  <a:pt x="5009741" y="154371"/>
                </a:cubicBezTo>
                <a:cubicBezTo>
                  <a:pt x="4975882" y="137554"/>
                  <a:pt x="4955977" y="114151"/>
                  <a:pt x="4950023" y="84162"/>
                </a:cubicBezTo>
                <a:cubicBezTo>
                  <a:pt x="4944070" y="115044"/>
                  <a:pt x="4924871" y="139265"/>
                  <a:pt x="4892427" y="156827"/>
                </a:cubicBezTo>
                <a:cubicBezTo>
                  <a:pt x="4889823" y="153181"/>
                  <a:pt x="4887107" y="149832"/>
                  <a:pt x="4884279" y="146781"/>
                </a:cubicBezTo>
                <a:cubicBezTo>
                  <a:pt x="4919402" y="128327"/>
                  <a:pt x="4938749" y="102728"/>
                  <a:pt x="4942321" y="69986"/>
                </a:cubicBezTo>
                <a:lnTo>
                  <a:pt x="4912853" y="69986"/>
                </a:lnTo>
                <a:lnTo>
                  <a:pt x="4912853" y="59270"/>
                </a:lnTo>
                <a:lnTo>
                  <a:pt x="4943661" y="59270"/>
                </a:lnTo>
                <a:cubicBezTo>
                  <a:pt x="4945149" y="43643"/>
                  <a:pt x="4945931" y="24817"/>
                  <a:pt x="4946005" y="2790"/>
                </a:cubicBezTo>
                <a:close/>
                <a:moveTo>
                  <a:pt x="2108597" y="2567"/>
                </a:moveTo>
                <a:lnTo>
                  <a:pt x="2120429" y="2567"/>
                </a:lnTo>
                <a:lnTo>
                  <a:pt x="2120429" y="33374"/>
                </a:lnTo>
                <a:lnTo>
                  <a:pt x="2151348" y="33374"/>
                </a:lnTo>
                <a:lnTo>
                  <a:pt x="2151348" y="44090"/>
                </a:lnTo>
                <a:lnTo>
                  <a:pt x="2120429" y="44090"/>
                </a:lnTo>
                <a:lnTo>
                  <a:pt x="2120429" y="74116"/>
                </a:lnTo>
                <a:lnTo>
                  <a:pt x="2136279" y="74116"/>
                </a:lnTo>
                <a:cubicBezTo>
                  <a:pt x="2150492" y="59159"/>
                  <a:pt x="2162436" y="43234"/>
                  <a:pt x="2172110" y="26342"/>
                </a:cubicBezTo>
                <a:lnTo>
                  <a:pt x="2182825" y="32258"/>
                </a:lnTo>
                <a:cubicBezTo>
                  <a:pt x="2172779" y="48331"/>
                  <a:pt x="2162436" y="62284"/>
                  <a:pt x="2151795" y="74116"/>
                </a:cubicBezTo>
                <a:lnTo>
                  <a:pt x="2184276" y="74116"/>
                </a:lnTo>
                <a:lnTo>
                  <a:pt x="2184276" y="85055"/>
                </a:lnTo>
                <a:lnTo>
                  <a:pt x="2141525" y="85055"/>
                </a:lnTo>
                <a:cubicBezTo>
                  <a:pt x="2131777" y="95026"/>
                  <a:pt x="2120876" y="104477"/>
                  <a:pt x="2108821" y="113407"/>
                </a:cubicBezTo>
                <a:lnTo>
                  <a:pt x="2168426" y="113407"/>
                </a:lnTo>
                <a:lnTo>
                  <a:pt x="2168426" y="213754"/>
                </a:lnTo>
                <a:lnTo>
                  <a:pt x="2156818" y="213754"/>
                </a:lnTo>
                <a:lnTo>
                  <a:pt x="2156818" y="200025"/>
                </a:lnTo>
                <a:lnTo>
                  <a:pt x="2096207" y="200025"/>
                </a:lnTo>
                <a:lnTo>
                  <a:pt x="2096207" y="213977"/>
                </a:lnTo>
                <a:lnTo>
                  <a:pt x="2084599" y="213977"/>
                </a:lnTo>
                <a:lnTo>
                  <a:pt x="2084599" y="130150"/>
                </a:lnTo>
                <a:cubicBezTo>
                  <a:pt x="2083111" y="131043"/>
                  <a:pt x="2080915" y="132419"/>
                  <a:pt x="2078013" y="134280"/>
                </a:cubicBezTo>
                <a:cubicBezTo>
                  <a:pt x="2071614" y="138224"/>
                  <a:pt x="2066628" y="141237"/>
                  <a:pt x="2063056" y="143321"/>
                </a:cubicBezTo>
                <a:cubicBezTo>
                  <a:pt x="2061047" y="139824"/>
                  <a:pt x="2058777" y="136400"/>
                  <a:pt x="2056247" y="133052"/>
                </a:cubicBezTo>
                <a:cubicBezTo>
                  <a:pt x="2082962" y="118988"/>
                  <a:pt x="2105807" y="102989"/>
                  <a:pt x="2124782" y="85055"/>
                </a:cubicBezTo>
                <a:lnTo>
                  <a:pt x="2059707" y="85055"/>
                </a:lnTo>
                <a:lnTo>
                  <a:pt x="2059707" y="74116"/>
                </a:lnTo>
                <a:lnTo>
                  <a:pt x="2108597" y="74116"/>
                </a:lnTo>
                <a:lnTo>
                  <a:pt x="2108597" y="44090"/>
                </a:lnTo>
                <a:lnTo>
                  <a:pt x="2070646" y="44090"/>
                </a:lnTo>
                <a:lnTo>
                  <a:pt x="2070646" y="33374"/>
                </a:lnTo>
                <a:lnTo>
                  <a:pt x="2108597" y="33374"/>
                </a:lnTo>
                <a:close/>
                <a:moveTo>
                  <a:pt x="5361124" y="2344"/>
                </a:moveTo>
                <a:lnTo>
                  <a:pt x="5373402" y="2344"/>
                </a:lnTo>
                <a:lnTo>
                  <a:pt x="5373402" y="41634"/>
                </a:lnTo>
                <a:lnTo>
                  <a:pt x="5466494" y="41634"/>
                </a:lnTo>
                <a:lnTo>
                  <a:pt x="5466494" y="76125"/>
                </a:lnTo>
                <a:lnTo>
                  <a:pt x="5454104" y="76125"/>
                </a:lnTo>
                <a:lnTo>
                  <a:pt x="5454104" y="52126"/>
                </a:lnTo>
                <a:lnTo>
                  <a:pt x="5280199" y="52126"/>
                </a:lnTo>
                <a:lnTo>
                  <a:pt x="5280199" y="76125"/>
                </a:lnTo>
                <a:lnTo>
                  <a:pt x="5267809" y="76125"/>
                </a:lnTo>
                <a:lnTo>
                  <a:pt x="5267809" y="41634"/>
                </a:lnTo>
                <a:lnTo>
                  <a:pt x="5361124" y="41634"/>
                </a:lnTo>
                <a:close/>
                <a:moveTo>
                  <a:pt x="3580545" y="2344"/>
                </a:moveTo>
                <a:lnTo>
                  <a:pt x="3591707" y="8483"/>
                </a:lnTo>
                <a:cubicBezTo>
                  <a:pt x="3583967" y="19198"/>
                  <a:pt x="3575968" y="30175"/>
                  <a:pt x="3567708" y="41411"/>
                </a:cubicBezTo>
                <a:lnTo>
                  <a:pt x="3617379" y="41411"/>
                </a:lnTo>
                <a:lnTo>
                  <a:pt x="3617379" y="117313"/>
                </a:lnTo>
                <a:lnTo>
                  <a:pt x="3458877" y="117313"/>
                </a:lnTo>
                <a:lnTo>
                  <a:pt x="3458877" y="41411"/>
                </a:lnTo>
                <a:lnTo>
                  <a:pt x="3554202" y="41411"/>
                </a:lnTo>
                <a:cubicBezTo>
                  <a:pt x="3562164" y="30175"/>
                  <a:pt x="3570945" y="17152"/>
                  <a:pt x="3580545" y="2344"/>
                </a:cubicBezTo>
                <a:close/>
                <a:moveTo>
                  <a:pt x="2804666" y="2344"/>
                </a:moveTo>
                <a:lnTo>
                  <a:pt x="2816052" y="9152"/>
                </a:lnTo>
                <a:cubicBezTo>
                  <a:pt x="2798341" y="33337"/>
                  <a:pt x="2778324" y="54843"/>
                  <a:pt x="2756000" y="73669"/>
                </a:cubicBezTo>
                <a:cubicBezTo>
                  <a:pt x="2753321" y="68981"/>
                  <a:pt x="2750865" y="65149"/>
                  <a:pt x="2748633" y="62173"/>
                </a:cubicBezTo>
                <a:cubicBezTo>
                  <a:pt x="2770287" y="45206"/>
                  <a:pt x="2788965" y="25263"/>
                  <a:pt x="2804666" y="2344"/>
                </a:cubicBezTo>
                <a:close/>
                <a:moveTo>
                  <a:pt x="605284" y="2344"/>
                </a:moveTo>
                <a:lnTo>
                  <a:pt x="616558" y="4799"/>
                </a:lnTo>
                <a:cubicBezTo>
                  <a:pt x="614251" y="13208"/>
                  <a:pt x="611126" y="23217"/>
                  <a:pt x="607182" y="34825"/>
                </a:cubicBezTo>
                <a:lnTo>
                  <a:pt x="670918" y="34825"/>
                </a:lnTo>
                <a:lnTo>
                  <a:pt x="670918" y="45987"/>
                </a:lnTo>
                <a:lnTo>
                  <a:pt x="659532" y="84385"/>
                </a:lnTo>
                <a:cubicBezTo>
                  <a:pt x="655886" y="83194"/>
                  <a:pt x="652128" y="82264"/>
                  <a:pt x="648259" y="81595"/>
                </a:cubicBezTo>
                <a:lnTo>
                  <a:pt x="660202" y="45318"/>
                </a:lnTo>
                <a:lnTo>
                  <a:pt x="603275" y="45318"/>
                </a:lnTo>
                <a:cubicBezTo>
                  <a:pt x="597545" y="60796"/>
                  <a:pt x="591741" y="74414"/>
                  <a:pt x="585862" y="86171"/>
                </a:cubicBezTo>
                <a:cubicBezTo>
                  <a:pt x="583035" y="84534"/>
                  <a:pt x="579612" y="82785"/>
                  <a:pt x="575593" y="80925"/>
                </a:cubicBezTo>
                <a:cubicBezTo>
                  <a:pt x="588690" y="55401"/>
                  <a:pt x="598587" y="29207"/>
                  <a:pt x="605284" y="2344"/>
                </a:cubicBezTo>
                <a:close/>
                <a:moveTo>
                  <a:pt x="3252937" y="2120"/>
                </a:moveTo>
                <a:lnTo>
                  <a:pt x="3265103" y="5469"/>
                </a:lnTo>
                <a:cubicBezTo>
                  <a:pt x="3258629" y="23626"/>
                  <a:pt x="3251820" y="40704"/>
                  <a:pt x="3244677" y="56703"/>
                </a:cubicBezTo>
                <a:lnTo>
                  <a:pt x="3244677" y="217214"/>
                </a:lnTo>
                <a:lnTo>
                  <a:pt x="3232621" y="217214"/>
                </a:lnTo>
                <a:lnTo>
                  <a:pt x="3232621" y="81595"/>
                </a:lnTo>
                <a:cubicBezTo>
                  <a:pt x="3224808" y="96478"/>
                  <a:pt x="3216585" y="110356"/>
                  <a:pt x="3207953" y="123229"/>
                </a:cubicBezTo>
                <a:cubicBezTo>
                  <a:pt x="3205125" y="118243"/>
                  <a:pt x="3202670" y="114300"/>
                  <a:pt x="3200586" y="111397"/>
                </a:cubicBezTo>
                <a:cubicBezTo>
                  <a:pt x="3221869" y="80813"/>
                  <a:pt x="3239319" y="44388"/>
                  <a:pt x="3252937" y="2120"/>
                </a:cubicBezTo>
                <a:close/>
                <a:moveTo>
                  <a:pt x="3703774" y="1897"/>
                </a:moveTo>
                <a:lnTo>
                  <a:pt x="3715829" y="6250"/>
                </a:lnTo>
                <a:cubicBezTo>
                  <a:pt x="3703402" y="30956"/>
                  <a:pt x="3689561" y="55252"/>
                  <a:pt x="3674306" y="79139"/>
                </a:cubicBezTo>
                <a:cubicBezTo>
                  <a:pt x="3676836" y="78990"/>
                  <a:pt x="3680445" y="78804"/>
                  <a:pt x="3685133" y="78581"/>
                </a:cubicBezTo>
                <a:cubicBezTo>
                  <a:pt x="3694956" y="77985"/>
                  <a:pt x="3702397" y="77613"/>
                  <a:pt x="3707458" y="77464"/>
                </a:cubicBezTo>
                <a:cubicBezTo>
                  <a:pt x="3712220" y="69874"/>
                  <a:pt x="3717392" y="61057"/>
                  <a:pt x="3722973" y="51010"/>
                </a:cubicBezTo>
                <a:lnTo>
                  <a:pt x="3734358" y="56480"/>
                </a:lnTo>
                <a:cubicBezTo>
                  <a:pt x="3718211" y="82599"/>
                  <a:pt x="3699867" y="109500"/>
                  <a:pt x="3679329" y="137182"/>
                </a:cubicBezTo>
                <a:cubicBezTo>
                  <a:pt x="3691682" y="135545"/>
                  <a:pt x="3708202" y="133201"/>
                  <a:pt x="3728889" y="130150"/>
                </a:cubicBezTo>
                <a:cubicBezTo>
                  <a:pt x="3728517" y="133201"/>
                  <a:pt x="3728219" y="137145"/>
                  <a:pt x="3727996" y="141982"/>
                </a:cubicBezTo>
                <a:cubicBezTo>
                  <a:pt x="3697189" y="145628"/>
                  <a:pt x="3676464" y="148604"/>
                  <a:pt x="3665823" y="150911"/>
                </a:cubicBezTo>
                <a:lnTo>
                  <a:pt x="3661023" y="139191"/>
                </a:lnTo>
                <a:cubicBezTo>
                  <a:pt x="3664521" y="137182"/>
                  <a:pt x="3667795" y="134317"/>
                  <a:pt x="3670846" y="130596"/>
                </a:cubicBezTo>
                <a:cubicBezTo>
                  <a:pt x="3679255" y="120327"/>
                  <a:pt x="3689152" y="106300"/>
                  <a:pt x="3700537" y="88515"/>
                </a:cubicBezTo>
                <a:cubicBezTo>
                  <a:pt x="3685059" y="88813"/>
                  <a:pt x="3672185" y="89557"/>
                  <a:pt x="3661916" y="90747"/>
                </a:cubicBezTo>
                <a:lnTo>
                  <a:pt x="3658233" y="79809"/>
                </a:lnTo>
                <a:cubicBezTo>
                  <a:pt x="3661284" y="77576"/>
                  <a:pt x="3664111" y="74525"/>
                  <a:pt x="3666716" y="70656"/>
                </a:cubicBezTo>
                <a:cubicBezTo>
                  <a:pt x="3679813" y="50192"/>
                  <a:pt x="3692165" y="27272"/>
                  <a:pt x="3703774" y="1897"/>
                </a:cubicBezTo>
                <a:close/>
                <a:moveTo>
                  <a:pt x="3310533" y="1897"/>
                </a:moveTo>
                <a:lnTo>
                  <a:pt x="3322700" y="5022"/>
                </a:lnTo>
                <a:cubicBezTo>
                  <a:pt x="3318681" y="15738"/>
                  <a:pt x="3314105" y="26714"/>
                  <a:pt x="3308970" y="37951"/>
                </a:cubicBezTo>
                <a:lnTo>
                  <a:pt x="3417578" y="37951"/>
                </a:lnTo>
                <a:lnTo>
                  <a:pt x="3417578" y="49671"/>
                </a:lnTo>
                <a:lnTo>
                  <a:pt x="3336429" y="49671"/>
                </a:lnTo>
                <a:lnTo>
                  <a:pt x="3336429" y="92645"/>
                </a:lnTo>
                <a:lnTo>
                  <a:pt x="3405634" y="92645"/>
                </a:lnTo>
                <a:lnTo>
                  <a:pt x="3405634" y="104030"/>
                </a:lnTo>
                <a:lnTo>
                  <a:pt x="3336429" y="104030"/>
                </a:lnTo>
                <a:lnTo>
                  <a:pt x="3336429" y="148790"/>
                </a:lnTo>
                <a:lnTo>
                  <a:pt x="3411550" y="148790"/>
                </a:lnTo>
                <a:lnTo>
                  <a:pt x="3411550" y="160287"/>
                </a:lnTo>
                <a:lnTo>
                  <a:pt x="3336429" y="160287"/>
                </a:lnTo>
                <a:lnTo>
                  <a:pt x="3336429" y="217214"/>
                </a:lnTo>
                <a:lnTo>
                  <a:pt x="3324263" y="217214"/>
                </a:lnTo>
                <a:lnTo>
                  <a:pt x="3324263" y="49671"/>
                </a:lnTo>
                <a:lnTo>
                  <a:pt x="3303501" y="49671"/>
                </a:lnTo>
                <a:cubicBezTo>
                  <a:pt x="3294943" y="67009"/>
                  <a:pt x="3284563" y="83604"/>
                  <a:pt x="3272359" y="99454"/>
                </a:cubicBezTo>
                <a:cubicBezTo>
                  <a:pt x="3269159" y="96701"/>
                  <a:pt x="3265736" y="94096"/>
                  <a:pt x="3262089" y="91640"/>
                </a:cubicBezTo>
                <a:cubicBezTo>
                  <a:pt x="3283149" y="66191"/>
                  <a:pt x="3299297" y="36276"/>
                  <a:pt x="3310533" y="1897"/>
                </a:cubicBezTo>
                <a:close/>
                <a:moveTo>
                  <a:pt x="5153509" y="1674"/>
                </a:moveTo>
                <a:lnTo>
                  <a:pt x="5166122" y="1674"/>
                </a:lnTo>
                <a:cubicBezTo>
                  <a:pt x="5165899" y="26007"/>
                  <a:pt x="5166345" y="48629"/>
                  <a:pt x="5167461" y="69540"/>
                </a:cubicBezTo>
                <a:lnTo>
                  <a:pt x="5247271" y="69540"/>
                </a:lnTo>
                <a:lnTo>
                  <a:pt x="5247271" y="80925"/>
                </a:lnTo>
                <a:lnTo>
                  <a:pt x="5168131" y="80925"/>
                </a:lnTo>
                <a:cubicBezTo>
                  <a:pt x="5169099" y="92385"/>
                  <a:pt x="5170252" y="102914"/>
                  <a:pt x="5171591" y="112514"/>
                </a:cubicBezTo>
                <a:cubicBezTo>
                  <a:pt x="5173675" y="126875"/>
                  <a:pt x="5175721" y="138298"/>
                  <a:pt x="5177731" y="146781"/>
                </a:cubicBezTo>
                <a:cubicBezTo>
                  <a:pt x="5192539" y="133833"/>
                  <a:pt x="5206863" y="117760"/>
                  <a:pt x="5220705" y="98561"/>
                </a:cubicBezTo>
                <a:lnTo>
                  <a:pt x="5231197" y="105370"/>
                </a:lnTo>
                <a:cubicBezTo>
                  <a:pt x="5213561" y="128438"/>
                  <a:pt x="5196967" y="146521"/>
                  <a:pt x="5181414" y="159618"/>
                </a:cubicBezTo>
                <a:cubicBezTo>
                  <a:pt x="5184019" y="167134"/>
                  <a:pt x="5186846" y="173831"/>
                  <a:pt x="5189897" y="179709"/>
                </a:cubicBezTo>
                <a:cubicBezTo>
                  <a:pt x="5197561" y="195188"/>
                  <a:pt x="5206082" y="202741"/>
                  <a:pt x="5215459" y="202369"/>
                </a:cubicBezTo>
                <a:cubicBezTo>
                  <a:pt x="5221858" y="202741"/>
                  <a:pt x="5226360" y="198239"/>
                  <a:pt x="5228965" y="188862"/>
                </a:cubicBezTo>
                <a:cubicBezTo>
                  <a:pt x="5231495" y="179189"/>
                  <a:pt x="5233467" y="169217"/>
                  <a:pt x="5234881" y="158948"/>
                </a:cubicBezTo>
                <a:cubicBezTo>
                  <a:pt x="5238825" y="160883"/>
                  <a:pt x="5242657" y="162297"/>
                  <a:pt x="5246377" y="163190"/>
                </a:cubicBezTo>
                <a:cubicBezTo>
                  <a:pt x="5244741" y="175319"/>
                  <a:pt x="5242433" y="186146"/>
                  <a:pt x="5239457" y="195671"/>
                </a:cubicBezTo>
                <a:cubicBezTo>
                  <a:pt x="5235736" y="208694"/>
                  <a:pt x="5227662" y="215093"/>
                  <a:pt x="5215235" y="214870"/>
                </a:cubicBezTo>
                <a:cubicBezTo>
                  <a:pt x="5200799" y="215093"/>
                  <a:pt x="5188446" y="204973"/>
                  <a:pt x="5178177" y="184509"/>
                </a:cubicBezTo>
                <a:cubicBezTo>
                  <a:pt x="5175721" y="179523"/>
                  <a:pt x="5173451" y="174017"/>
                  <a:pt x="5171368" y="167989"/>
                </a:cubicBezTo>
                <a:cubicBezTo>
                  <a:pt x="5157229" y="179449"/>
                  <a:pt x="5138551" y="191058"/>
                  <a:pt x="5115334" y="202815"/>
                </a:cubicBezTo>
                <a:cubicBezTo>
                  <a:pt x="5112581" y="198648"/>
                  <a:pt x="5109902" y="195225"/>
                  <a:pt x="5107297" y="192546"/>
                </a:cubicBezTo>
                <a:cubicBezTo>
                  <a:pt x="5130663" y="181235"/>
                  <a:pt x="5150643" y="168957"/>
                  <a:pt x="5167238" y="155711"/>
                </a:cubicBezTo>
                <a:cubicBezTo>
                  <a:pt x="5163741" y="143209"/>
                  <a:pt x="5161061" y="129331"/>
                  <a:pt x="5159201" y="114076"/>
                </a:cubicBezTo>
                <a:cubicBezTo>
                  <a:pt x="5157713" y="101872"/>
                  <a:pt x="5156671" y="90822"/>
                  <a:pt x="5156076" y="80925"/>
                </a:cubicBezTo>
                <a:lnTo>
                  <a:pt x="5092005" y="80925"/>
                </a:lnTo>
                <a:lnTo>
                  <a:pt x="5092005" y="124345"/>
                </a:lnTo>
                <a:cubicBezTo>
                  <a:pt x="5110385" y="120922"/>
                  <a:pt x="5125269" y="118020"/>
                  <a:pt x="5136654" y="115639"/>
                </a:cubicBezTo>
                <a:cubicBezTo>
                  <a:pt x="5136654" y="119881"/>
                  <a:pt x="5136803" y="123787"/>
                  <a:pt x="5137101" y="127359"/>
                </a:cubicBezTo>
                <a:cubicBezTo>
                  <a:pt x="5126236" y="129220"/>
                  <a:pt x="5111204" y="132122"/>
                  <a:pt x="5092005" y="136066"/>
                </a:cubicBezTo>
                <a:lnTo>
                  <a:pt x="5092005" y="187969"/>
                </a:lnTo>
                <a:cubicBezTo>
                  <a:pt x="5092601" y="204117"/>
                  <a:pt x="5085085" y="212414"/>
                  <a:pt x="5069458" y="212861"/>
                </a:cubicBezTo>
                <a:cubicBezTo>
                  <a:pt x="5064993" y="213159"/>
                  <a:pt x="5056287" y="213307"/>
                  <a:pt x="5043339" y="213307"/>
                </a:cubicBezTo>
                <a:cubicBezTo>
                  <a:pt x="5042892" y="209140"/>
                  <a:pt x="5042073" y="204861"/>
                  <a:pt x="5040883" y="200471"/>
                </a:cubicBezTo>
                <a:cubicBezTo>
                  <a:pt x="5044455" y="200843"/>
                  <a:pt x="5052529" y="201066"/>
                  <a:pt x="5065105" y="201141"/>
                </a:cubicBezTo>
                <a:cubicBezTo>
                  <a:pt x="5075299" y="201513"/>
                  <a:pt x="5080173" y="197048"/>
                  <a:pt x="5079727" y="187746"/>
                </a:cubicBezTo>
                <a:lnTo>
                  <a:pt x="5079727" y="138298"/>
                </a:lnTo>
                <a:cubicBezTo>
                  <a:pt x="5062761" y="141498"/>
                  <a:pt x="5047133" y="144623"/>
                  <a:pt x="5032846" y="147674"/>
                </a:cubicBezTo>
                <a:lnTo>
                  <a:pt x="5029833" y="135396"/>
                </a:lnTo>
                <a:cubicBezTo>
                  <a:pt x="5044789" y="132940"/>
                  <a:pt x="5061421" y="130038"/>
                  <a:pt x="5079727" y="126689"/>
                </a:cubicBezTo>
                <a:lnTo>
                  <a:pt x="5079727" y="80925"/>
                </a:lnTo>
                <a:lnTo>
                  <a:pt x="5029609" y="80925"/>
                </a:lnTo>
                <a:lnTo>
                  <a:pt x="5029609" y="69540"/>
                </a:lnTo>
                <a:lnTo>
                  <a:pt x="5079727" y="69540"/>
                </a:lnTo>
                <a:lnTo>
                  <a:pt x="5079727" y="31142"/>
                </a:lnTo>
                <a:cubicBezTo>
                  <a:pt x="5063579" y="33151"/>
                  <a:pt x="5049999" y="34677"/>
                  <a:pt x="5038985" y="35718"/>
                </a:cubicBezTo>
                <a:cubicBezTo>
                  <a:pt x="5038167" y="30658"/>
                  <a:pt x="5037013" y="26751"/>
                  <a:pt x="5035525" y="23998"/>
                </a:cubicBezTo>
                <a:cubicBezTo>
                  <a:pt x="5063951" y="21691"/>
                  <a:pt x="5093679" y="17822"/>
                  <a:pt x="5124711" y="12390"/>
                </a:cubicBezTo>
                <a:lnTo>
                  <a:pt x="5128617" y="23775"/>
                </a:lnTo>
                <a:cubicBezTo>
                  <a:pt x="5121473" y="25114"/>
                  <a:pt x="5109269" y="26937"/>
                  <a:pt x="5092005" y="29244"/>
                </a:cubicBezTo>
                <a:lnTo>
                  <a:pt x="5092005" y="69540"/>
                </a:lnTo>
                <a:lnTo>
                  <a:pt x="5155406" y="69540"/>
                </a:lnTo>
                <a:cubicBezTo>
                  <a:pt x="5154141" y="50936"/>
                  <a:pt x="5153509" y="28314"/>
                  <a:pt x="5153509" y="1674"/>
                </a:cubicBezTo>
                <a:close/>
                <a:moveTo>
                  <a:pt x="3492922" y="1674"/>
                </a:moveTo>
                <a:cubicBezTo>
                  <a:pt x="3501479" y="10827"/>
                  <a:pt x="3509739" y="20091"/>
                  <a:pt x="3517702" y="29468"/>
                </a:cubicBezTo>
                <a:lnTo>
                  <a:pt x="3507879" y="37058"/>
                </a:lnTo>
                <a:cubicBezTo>
                  <a:pt x="3500735" y="27831"/>
                  <a:pt x="3492736" y="18305"/>
                  <a:pt x="3483881" y="8483"/>
                </a:cubicBezTo>
                <a:close/>
                <a:moveTo>
                  <a:pt x="92051" y="1339"/>
                </a:moveTo>
                <a:lnTo>
                  <a:pt x="104664" y="3683"/>
                </a:lnTo>
                <a:cubicBezTo>
                  <a:pt x="102506" y="12017"/>
                  <a:pt x="99529" y="22621"/>
                  <a:pt x="95734" y="35495"/>
                </a:cubicBezTo>
                <a:lnTo>
                  <a:pt x="200881" y="35495"/>
                </a:lnTo>
                <a:lnTo>
                  <a:pt x="200881" y="187300"/>
                </a:lnTo>
                <a:cubicBezTo>
                  <a:pt x="201105" y="204266"/>
                  <a:pt x="192584" y="212861"/>
                  <a:pt x="175320" y="213084"/>
                </a:cubicBezTo>
                <a:cubicBezTo>
                  <a:pt x="165274" y="213382"/>
                  <a:pt x="155749" y="213531"/>
                  <a:pt x="146745" y="213531"/>
                </a:cubicBezTo>
                <a:cubicBezTo>
                  <a:pt x="146224" y="209215"/>
                  <a:pt x="145368" y="204787"/>
                  <a:pt x="144178" y="200248"/>
                </a:cubicBezTo>
                <a:cubicBezTo>
                  <a:pt x="153852" y="200843"/>
                  <a:pt x="162781" y="201141"/>
                  <a:pt x="170967" y="201141"/>
                </a:cubicBezTo>
                <a:cubicBezTo>
                  <a:pt x="183245" y="201587"/>
                  <a:pt x="189124" y="196415"/>
                  <a:pt x="188603" y="185625"/>
                </a:cubicBezTo>
                <a:lnTo>
                  <a:pt x="188603" y="46880"/>
                </a:lnTo>
                <a:lnTo>
                  <a:pt x="29208" y="46880"/>
                </a:lnTo>
                <a:lnTo>
                  <a:pt x="29208" y="214424"/>
                </a:lnTo>
                <a:lnTo>
                  <a:pt x="16930" y="214424"/>
                </a:lnTo>
                <a:lnTo>
                  <a:pt x="16930" y="35495"/>
                </a:lnTo>
                <a:lnTo>
                  <a:pt x="83456" y="35495"/>
                </a:lnTo>
                <a:cubicBezTo>
                  <a:pt x="86581" y="24556"/>
                  <a:pt x="89446" y="13171"/>
                  <a:pt x="92051" y="1339"/>
                </a:cubicBezTo>
                <a:close/>
                <a:moveTo>
                  <a:pt x="4855481" y="669"/>
                </a:moveTo>
                <a:lnTo>
                  <a:pt x="4866865" y="4130"/>
                </a:lnTo>
                <a:cubicBezTo>
                  <a:pt x="4862401" y="14399"/>
                  <a:pt x="4858345" y="22919"/>
                  <a:pt x="4854699" y="29691"/>
                </a:cubicBezTo>
                <a:lnTo>
                  <a:pt x="4909617" y="29691"/>
                </a:lnTo>
                <a:lnTo>
                  <a:pt x="4909617" y="41411"/>
                </a:lnTo>
                <a:cubicBezTo>
                  <a:pt x="4896073" y="95882"/>
                  <a:pt x="4865043" y="136103"/>
                  <a:pt x="4816525" y="162073"/>
                </a:cubicBezTo>
                <a:cubicBezTo>
                  <a:pt x="4812953" y="158055"/>
                  <a:pt x="4809901" y="154855"/>
                  <a:pt x="4807371" y="152474"/>
                </a:cubicBezTo>
                <a:cubicBezTo>
                  <a:pt x="4855815" y="127917"/>
                  <a:pt x="4885767" y="90673"/>
                  <a:pt x="4897227" y="40741"/>
                </a:cubicBezTo>
                <a:lnTo>
                  <a:pt x="4849007" y="40741"/>
                </a:lnTo>
                <a:cubicBezTo>
                  <a:pt x="4847443" y="43867"/>
                  <a:pt x="4845695" y="46918"/>
                  <a:pt x="4843760" y="49894"/>
                </a:cubicBezTo>
                <a:cubicBezTo>
                  <a:pt x="4851127" y="53764"/>
                  <a:pt x="4861433" y="59531"/>
                  <a:pt x="4874679" y="67195"/>
                </a:cubicBezTo>
                <a:lnTo>
                  <a:pt x="4867759" y="76795"/>
                </a:lnTo>
                <a:cubicBezTo>
                  <a:pt x="4860615" y="71884"/>
                  <a:pt x="4850941" y="65633"/>
                  <a:pt x="4838737" y="58042"/>
                </a:cubicBezTo>
                <a:cubicBezTo>
                  <a:pt x="4836431" y="61763"/>
                  <a:pt x="4832821" y="67084"/>
                  <a:pt x="4827910" y="74004"/>
                </a:cubicBezTo>
                <a:cubicBezTo>
                  <a:pt x="4827612" y="74525"/>
                  <a:pt x="4827352" y="74935"/>
                  <a:pt x="4827129" y="75232"/>
                </a:cubicBezTo>
                <a:cubicBezTo>
                  <a:pt x="4836803" y="81111"/>
                  <a:pt x="4847071" y="87734"/>
                  <a:pt x="4857936" y="95101"/>
                </a:cubicBezTo>
                <a:lnTo>
                  <a:pt x="4850681" y="104254"/>
                </a:lnTo>
                <a:cubicBezTo>
                  <a:pt x="4844802" y="99640"/>
                  <a:pt x="4834867" y="92645"/>
                  <a:pt x="4820878" y="83269"/>
                </a:cubicBezTo>
                <a:cubicBezTo>
                  <a:pt x="4817603" y="87585"/>
                  <a:pt x="4814031" y="91826"/>
                  <a:pt x="4810162" y="95994"/>
                </a:cubicBezTo>
                <a:cubicBezTo>
                  <a:pt x="4806963" y="92794"/>
                  <a:pt x="4803986" y="90226"/>
                  <a:pt x="4801233" y="88292"/>
                </a:cubicBezTo>
                <a:cubicBezTo>
                  <a:pt x="4823855" y="63587"/>
                  <a:pt x="4841937" y="34379"/>
                  <a:pt x="4855481" y="669"/>
                </a:cubicBezTo>
                <a:close/>
                <a:moveTo>
                  <a:pt x="1195313" y="669"/>
                </a:moveTo>
                <a:lnTo>
                  <a:pt x="1208373" y="2790"/>
                </a:lnTo>
                <a:cubicBezTo>
                  <a:pt x="1206736" y="5915"/>
                  <a:pt x="1204094" y="10529"/>
                  <a:pt x="1200448" y="16631"/>
                </a:cubicBezTo>
                <a:cubicBezTo>
                  <a:pt x="1199332" y="18491"/>
                  <a:pt x="1198476" y="19905"/>
                  <a:pt x="1197881" y="20873"/>
                </a:cubicBezTo>
                <a:lnTo>
                  <a:pt x="1355378" y="20873"/>
                </a:lnTo>
                <a:lnTo>
                  <a:pt x="1355378" y="32035"/>
                </a:lnTo>
                <a:lnTo>
                  <a:pt x="1190291" y="32035"/>
                </a:lnTo>
                <a:cubicBezTo>
                  <a:pt x="1180096" y="46769"/>
                  <a:pt x="1167817" y="60870"/>
                  <a:pt x="1153456" y="74339"/>
                </a:cubicBezTo>
                <a:cubicBezTo>
                  <a:pt x="1150628" y="70619"/>
                  <a:pt x="1147726" y="67419"/>
                  <a:pt x="1144749" y="64740"/>
                </a:cubicBezTo>
                <a:cubicBezTo>
                  <a:pt x="1166552" y="46136"/>
                  <a:pt x="1183407" y="24779"/>
                  <a:pt x="1195313" y="669"/>
                </a:cubicBezTo>
                <a:close/>
                <a:moveTo>
                  <a:pt x="2396356" y="446"/>
                </a:moveTo>
                <a:lnTo>
                  <a:pt x="2410756" y="2567"/>
                </a:lnTo>
                <a:cubicBezTo>
                  <a:pt x="2409863" y="3683"/>
                  <a:pt x="2408486" y="5357"/>
                  <a:pt x="2406626" y="7590"/>
                </a:cubicBezTo>
                <a:cubicBezTo>
                  <a:pt x="2405584" y="8780"/>
                  <a:pt x="2404840" y="9673"/>
                  <a:pt x="2404393" y="10269"/>
                </a:cubicBezTo>
                <a:cubicBezTo>
                  <a:pt x="2425452" y="38472"/>
                  <a:pt x="2458306" y="61800"/>
                  <a:pt x="2502955" y="80255"/>
                </a:cubicBezTo>
                <a:cubicBezTo>
                  <a:pt x="2499085" y="84497"/>
                  <a:pt x="2496108" y="88292"/>
                  <a:pt x="2494025" y="91640"/>
                </a:cubicBezTo>
                <a:cubicBezTo>
                  <a:pt x="2450790" y="71995"/>
                  <a:pt x="2418309" y="47848"/>
                  <a:pt x="2396580" y="19198"/>
                </a:cubicBezTo>
                <a:cubicBezTo>
                  <a:pt x="2370907" y="48964"/>
                  <a:pt x="2337234" y="74339"/>
                  <a:pt x="2295563" y="95324"/>
                </a:cubicBezTo>
                <a:cubicBezTo>
                  <a:pt x="2292660" y="91678"/>
                  <a:pt x="2289535" y="88106"/>
                  <a:pt x="2286186" y="84608"/>
                </a:cubicBezTo>
                <a:cubicBezTo>
                  <a:pt x="2333886" y="62210"/>
                  <a:pt x="2370609" y="34156"/>
                  <a:pt x="2396356" y="446"/>
                </a:cubicBezTo>
                <a:close/>
                <a:moveTo>
                  <a:pt x="1948756" y="0"/>
                </a:moveTo>
                <a:cubicBezTo>
                  <a:pt x="1950988" y="5134"/>
                  <a:pt x="1953928" y="13059"/>
                  <a:pt x="1957574" y="23775"/>
                </a:cubicBezTo>
                <a:cubicBezTo>
                  <a:pt x="1958020" y="25114"/>
                  <a:pt x="1958355" y="26119"/>
                  <a:pt x="1958579" y="26789"/>
                </a:cubicBezTo>
                <a:lnTo>
                  <a:pt x="2043187" y="26789"/>
                </a:lnTo>
                <a:lnTo>
                  <a:pt x="2043187" y="37727"/>
                </a:lnTo>
                <a:lnTo>
                  <a:pt x="1864482" y="37727"/>
                </a:lnTo>
                <a:lnTo>
                  <a:pt x="1864482" y="90747"/>
                </a:lnTo>
                <a:cubicBezTo>
                  <a:pt x="1864631" y="125201"/>
                  <a:pt x="1862956" y="150576"/>
                  <a:pt x="1859459" y="166873"/>
                </a:cubicBezTo>
                <a:cubicBezTo>
                  <a:pt x="1856334" y="183319"/>
                  <a:pt x="1849450" y="200248"/>
                  <a:pt x="1838809" y="217661"/>
                </a:cubicBezTo>
                <a:cubicBezTo>
                  <a:pt x="1834642" y="213419"/>
                  <a:pt x="1831368" y="210442"/>
                  <a:pt x="1828987" y="208731"/>
                </a:cubicBezTo>
                <a:cubicBezTo>
                  <a:pt x="1838809" y="192583"/>
                  <a:pt x="1845060" y="177328"/>
                  <a:pt x="1847739" y="162966"/>
                </a:cubicBezTo>
                <a:cubicBezTo>
                  <a:pt x="1850864" y="148679"/>
                  <a:pt x="1852390" y="125983"/>
                  <a:pt x="1852315" y="94877"/>
                </a:cubicBezTo>
                <a:lnTo>
                  <a:pt x="1852315" y="26789"/>
                </a:lnTo>
                <a:lnTo>
                  <a:pt x="1945854" y="26789"/>
                </a:lnTo>
                <a:cubicBezTo>
                  <a:pt x="1945259" y="25151"/>
                  <a:pt x="1944365" y="22733"/>
                  <a:pt x="1943175" y="19533"/>
                </a:cubicBezTo>
                <a:cubicBezTo>
                  <a:pt x="1940645" y="12687"/>
                  <a:pt x="1938636" y="7404"/>
                  <a:pt x="1937147" y="36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32D6D2-34A1-4B2F-AEAE-6A652AEA038D}"/>
              </a:ext>
            </a:extLst>
          </p:cNvPr>
          <p:cNvSpPr txBox="1"/>
          <p:nvPr/>
        </p:nvSpPr>
        <p:spPr>
          <a:xfrm>
            <a:off x="5558790" y="5477278"/>
            <a:ext cx="1402110" cy="215875"/>
          </a:xfrm>
          <a:custGeom>
            <a:avLst/>
            <a:gdLst/>
            <a:ahLst/>
            <a:cxnLst/>
            <a:rect l="l" t="t" r="r" b="b"/>
            <a:pathLst>
              <a:path w="1402110" h="215875">
                <a:moveTo>
                  <a:pt x="783617" y="150019"/>
                </a:moveTo>
                <a:lnTo>
                  <a:pt x="905173" y="150019"/>
                </a:lnTo>
                <a:lnTo>
                  <a:pt x="905173" y="161627"/>
                </a:lnTo>
                <a:lnTo>
                  <a:pt x="783617" y="161627"/>
                </a:lnTo>
                <a:close/>
                <a:moveTo>
                  <a:pt x="992907" y="128811"/>
                </a:moveTo>
                <a:cubicBezTo>
                  <a:pt x="996479" y="130522"/>
                  <a:pt x="1000460" y="132122"/>
                  <a:pt x="1004850" y="133611"/>
                </a:cubicBezTo>
                <a:cubicBezTo>
                  <a:pt x="998079" y="152437"/>
                  <a:pt x="989075" y="179152"/>
                  <a:pt x="977838" y="213754"/>
                </a:cubicBezTo>
                <a:lnTo>
                  <a:pt x="965337" y="208732"/>
                </a:lnTo>
                <a:cubicBezTo>
                  <a:pt x="975531" y="183505"/>
                  <a:pt x="984721" y="156865"/>
                  <a:pt x="992907" y="128811"/>
                </a:cubicBezTo>
                <a:close/>
                <a:moveTo>
                  <a:pt x="247650" y="110393"/>
                </a:moveTo>
                <a:lnTo>
                  <a:pt x="494556" y="110393"/>
                </a:lnTo>
                <a:lnTo>
                  <a:pt x="494556" y="121332"/>
                </a:lnTo>
                <a:lnTo>
                  <a:pt x="247650" y="121332"/>
                </a:lnTo>
                <a:close/>
                <a:moveTo>
                  <a:pt x="0" y="110393"/>
                </a:moveTo>
                <a:lnTo>
                  <a:pt x="246906" y="110393"/>
                </a:lnTo>
                <a:lnTo>
                  <a:pt x="246906" y="121332"/>
                </a:lnTo>
                <a:lnTo>
                  <a:pt x="0" y="121332"/>
                </a:lnTo>
                <a:close/>
                <a:moveTo>
                  <a:pt x="763414" y="104477"/>
                </a:moveTo>
                <a:cubicBezTo>
                  <a:pt x="766614" y="106635"/>
                  <a:pt x="770744" y="109017"/>
                  <a:pt x="775804" y="111621"/>
                </a:cubicBezTo>
                <a:cubicBezTo>
                  <a:pt x="765981" y="139080"/>
                  <a:pt x="755861" y="168808"/>
                  <a:pt x="745443" y="200806"/>
                </a:cubicBezTo>
                <a:lnTo>
                  <a:pt x="732383" y="193663"/>
                </a:lnTo>
                <a:cubicBezTo>
                  <a:pt x="743471" y="167915"/>
                  <a:pt x="753815" y="138187"/>
                  <a:pt x="763414" y="104477"/>
                </a:cubicBezTo>
                <a:close/>
                <a:moveTo>
                  <a:pt x="611386" y="67196"/>
                </a:moveTo>
                <a:cubicBezTo>
                  <a:pt x="599852" y="67196"/>
                  <a:pt x="590662" y="72014"/>
                  <a:pt x="583816" y="81651"/>
                </a:cubicBezTo>
                <a:cubicBezTo>
                  <a:pt x="576970" y="91288"/>
                  <a:pt x="573547" y="104105"/>
                  <a:pt x="573547" y="120104"/>
                </a:cubicBezTo>
                <a:cubicBezTo>
                  <a:pt x="573547" y="130969"/>
                  <a:pt x="575853" y="139564"/>
                  <a:pt x="580467" y="145889"/>
                </a:cubicBezTo>
                <a:cubicBezTo>
                  <a:pt x="585081" y="152214"/>
                  <a:pt x="591480" y="155377"/>
                  <a:pt x="599666" y="155377"/>
                </a:cubicBezTo>
                <a:cubicBezTo>
                  <a:pt x="610605" y="155377"/>
                  <a:pt x="619311" y="149796"/>
                  <a:pt x="625785" y="138633"/>
                </a:cubicBezTo>
                <a:cubicBezTo>
                  <a:pt x="632259" y="127471"/>
                  <a:pt x="635496" y="113221"/>
                  <a:pt x="635496" y="95883"/>
                </a:cubicBezTo>
                <a:cubicBezTo>
                  <a:pt x="635496" y="86432"/>
                  <a:pt x="633338" y="79288"/>
                  <a:pt x="629022" y="74451"/>
                </a:cubicBezTo>
                <a:cubicBezTo>
                  <a:pt x="624706" y="69614"/>
                  <a:pt x="618828" y="67196"/>
                  <a:pt x="611386" y="67196"/>
                </a:cubicBezTo>
                <a:close/>
                <a:moveTo>
                  <a:pt x="967346" y="65857"/>
                </a:moveTo>
                <a:cubicBezTo>
                  <a:pt x="978508" y="73670"/>
                  <a:pt x="990935" y="82823"/>
                  <a:pt x="1004627" y="93315"/>
                </a:cubicBezTo>
                <a:lnTo>
                  <a:pt x="995921" y="102915"/>
                </a:lnTo>
                <a:cubicBezTo>
                  <a:pt x="983196" y="92274"/>
                  <a:pt x="971066" y="82897"/>
                  <a:pt x="959532" y="74786"/>
                </a:cubicBezTo>
                <a:close/>
                <a:moveTo>
                  <a:pt x="746336" y="14734"/>
                </a:moveTo>
                <a:cubicBezTo>
                  <a:pt x="755935" y="30212"/>
                  <a:pt x="765609" y="46583"/>
                  <a:pt x="775358" y="63847"/>
                </a:cubicBezTo>
                <a:lnTo>
                  <a:pt x="764084" y="70433"/>
                </a:lnTo>
                <a:cubicBezTo>
                  <a:pt x="754112" y="51606"/>
                  <a:pt x="744773" y="34937"/>
                  <a:pt x="736067" y="20427"/>
                </a:cubicBezTo>
                <a:close/>
                <a:moveTo>
                  <a:pt x="614958" y="12390"/>
                </a:moveTo>
                <a:cubicBezTo>
                  <a:pt x="643235" y="12390"/>
                  <a:pt x="665857" y="20669"/>
                  <a:pt x="682824" y="37226"/>
                </a:cubicBezTo>
                <a:cubicBezTo>
                  <a:pt x="699790" y="53783"/>
                  <a:pt x="708273" y="74823"/>
                  <a:pt x="708273" y="100347"/>
                </a:cubicBezTo>
                <a:cubicBezTo>
                  <a:pt x="708273" y="119397"/>
                  <a:pt x="703957" y="135024"/>
                  <a:pt x="695325" y="147228"/>
                </a:cubicBezTo>
                <a:cubicBezTo>
                  <a:pt x="686693" y="159432"/>
                  <a:pt x="675903" y="165534"/>
                  <a:pt x="662955" y="165534"/>
                </a:cubicBezTo>
                <a:cubicBezTo>
                  <a:pt x="645170" y="165534"/>
                  <a:pt x="635608" y="155972"/>
                  <a:pt x="634268" y="136848"/>
                </a:cubicBezTo>
                <a:lnTo>
                  <a:pt x="633822" y="136848"/>
                </a:lnTo>
                <a:cubicBezTo>
                  <a:pt x="626604" y="155972"/>
                  <a:pt x="614809" y="165534"/>
                  <a:pt x="598438" y="165534"/>
                </a:cubicBezTo>
                <a:cubicBezTo>
                  <a:pt x="587202" y="165534"/>
                  <a:pt x="578309" y="161497"/>
                  <a:pt x="571761" y="153423"/>
                </a:cubicBezTo>
                <a:cubicBezTo>
                  <a:pt x="565212" y="145349"/>
                  <a:pt x="561938" y="134541"/>
                  <a:pt x="561938" y="120997"/>
                </a:cubicBezTo>
                <a:cubicBezTo>
                  <a:pt x="561938" y="102766"/>
                  <a:pt x="566514" y="87567"/>
                  <a:pt x="575667" y="75400"/>
                </a:cubicBezTo>
                <a:cubicBezTo>
                  <a:pt x="584820" y="63233"/>
                  <a:pt x="596875" y="57150"/>
                  <a:pt x="611833" y="57150"/>
                </a:cubicBezTo>
                <a:cubicBezTo>
                  <a:pt x="618158" y="57150"/>
                  <a:pt x="623683" y="58750"/>
                  <a:pt x="628408" y="61950"/>
                </a:cubicBezTo>
                <a:cubicBezTo>
                  <a:pt x="633134" y="65150"/>
                  <a:pt x="636278" y="68908"/>
                  <a:pt x="637840" y="73224"/>
                </a:cubicBezTo>
                <a:lnTo>
                  <a:pt x="638287" y="73224"/>
                </a:lnTo>
                <a:cubicBezTo>
                  <a:pt x="638584" y="68312"/>
                  <a:pt x="638994" y="63512"/>
                  <a:pt x="639515" y="58824"/>
                </a:cubicBezTo>
                <a:lnTo>
                  <a:pt x="650119" y="58824"/>
                </a:lnTo>
                <a:lnTo>
                  <a:pt x="643980" y="129257"/>
                </a:lnTo>
                <a:cubicBezTo>
                  <a:pt x="643980" y="146670"/>
                  <a:pt x="650119" y="155377"/>
                  <a:pt x="662397" y="155377"/>
                </a:cubicBezTo>
                <a:cubicBezTo>
                  <a:pt x="672368" y="155377"/>
                  <a:pt x="680591" y="150354"/>
                  <a:pt x="687065" y="140308"/>
                </a:cubicBezTo>
                <a:cubicBezTo>
                  <a:pt x="693539" y="130262"/>
                  <a:pt x="696776" y="117314"/>
                  <a:pt x="696776" y="101464"/>
                </a:cubicBezTo>
                <a:cubicBezTo>
                  <a:pt x="696776" y="77502"/>
                  <a:pt x="689502" y="58359"/>
                  <a:pt x="674954" y="44035"/>
                </a:cubicBezTo>
                <a:cubicBezTo>
                  <a:pt x="660406" y="29710"/>
                  <a:pt x="640036" y="22548"/>
                  <a:pt x="613842" y="22548"/>
                </a:cubicBezTo>
                <a:cubicBezTo>
                  <a:pt x="588243" y="22548"/>
                  <a:pt x="567389" y="31310"/>
                  <a:pt x="551278" y="48834"/>
                </a:cubicBezTo>
                <a:cubicBezTo>
                  <a:pt x="535168" y="66359"/>
                  <a:pt x="527112" y="88069"/>
                  <a:pt x="527112" y="113965"/>
                </a:cubicBezTo>
                <a:cubicBezTo>
                  <a:pt x="527112" y="140233"/>
                  <a:pt x="534795" y="161255"/>
                  <a:pt x="550162" y="177031"/>
                </a:cubicBezTo>
                <a:cubicBezTo>
                  <a:pt x="565528" y="192807"/>
                  <a:pt x="586420" y="200695"/>
                  <a:pt x="612837" y="200695"/>
                </a:cubicBezTo>
                <a:cubicBezTo>
                  <a:pt x="632855" y="200695"/>
                  <a:pt x="649970" y="197160"/>
                  <a:pt x="664183" y="190091"/>
                </a:cubicBezTo>
                <a:lnTo>
                  <a:pt x="664183" y="201365"/>
                </a:lnTo>
                <a:cubicBezTo>
                  <a:pt x="648407" y="207690"/>
                  <a:pt x="630883" y="210852"/>
                  <a:pt x="611609" y="210852"/>
                </a:cubicBezTo>
                <a:cubicBezTo>
                  <a:pt x="582588" y="210852"/>
                  <a:pt x="559315" y="201885"/>
                  <a:pt x="541790" y="183952"/>
                </a:cubicBezTo>
                <a:cubicBezTo>
                  <a:pt x="524266" y="166018"/>
                  <a:pt x="515504" y="142689"/>
                  <a:pt x="515504" y="113965"/>
                </a:cubicBezTo>
                <a:cubicBezTo>
                  <a:pt x="515504" y="85093"/>
                  <a:pt x="524973" y="60945"/>
                  <a:pt x="543911" y="41523"/>
                </a:cubicBezTo>
                <a:cubicBezTo>
                  <a:pt x="562850" y="22101"/>
                  <a:pt x="586532" y="12390"/>
                  <a:pt x="614958" y="12390"/>
                </a:cubicBezTo>
                <a:close/>
                <a:moveTo>
                  <a:pt x="790203" y="12167"/>
                </a:moveTo>
                <a:lnTo>
                  <a:pt x="916335" y="12167"/>
                </a:lnTo>
                <a:lnTo>
                  <a:pt x="909303" y="101799"/>
                </a:lnTo>
                <a:lnTo>
                  <a:pt x="939441" y="101799"/>
                </a:lnTo>
                <a:cubicBezTo>
                  <a:pt x="938473" y="133424"/>
                  <a:pt x="937171" y="159097"/>
                  <a:pt x="935534" y="178817"/>
                </a:cubicBezTo>
                <a:cubicBezTo>
                  <a:pt x="933971" y="199951"/>
                  <a:pt x="921321" y="210852"/>
                  <a:pt x="897583" y="211522"/>
                </a:cubicBezTo>
                <a:cubicBezTo>
                  <a:pt x="892299" y="211671"/>
                  <a:pt x="886532" y="211782"/>
                  <a:pt x="880281" y="211857"/>
                </a:cubicBezTo>
                <a:cubicBezTo>
                  <a:pt x="877230" y="211931"/>
                  <a:pt x="873919" y="211969"/>
                  <a:pt x="870347" y="211969"/>
                </a:cubicBezTo>
                <a:cubicBezTo>
                  <a:pt x="867222" y="211969"/>
                  <a:pt x="862831" y="211969"/>
                  <a:pt x="857176" y="211969"/>
                </a:cubicBezTo>
                <a:cubicBezTo>
                  <a:pt x="856506" y="207429"/>
                  <a:pt x="855576" y="203002"/>
                  <a:pt x="854385" y="198686"/>
                </a:cubicBezTo>
                <a:cubicBezTo>
                  <a:pt x="864952" y="199132"/>
                  <a:pt x="878830" y="199355"/>
                  <a:pt x="896020" y="199355"/>
                </a:cubicBezTo>
                <a:cubicBezTo>
                  <a:pt x="912912" y="199355"/>
                  <a:pt x="921990" y="191691"/>
                  <a:pt x="923255" y="176361"/>
                </a:cubicBezTo>
                <a:cubicBezTo>
                  <a:pt x="924744" y="157832"/>
                  <a:pt x="925823" y="136848"/>
                  <a:pt x="926492" y="113407"/>
                </a:cubicBezTo>
                <a:lnTo>
                  <a:pt x="800026" y="113407"/>
                </a:lnTo>
                <a:lnTo>
                  <a:pt x="806835" y="39179"/>
                </a:lnTo>
                <a:lnTo>
                  <a:pt x="819225" y="39179"/>
                </a:lnTo>
                <a:lnTo>
                  <a:pt x="813532" y="101799"/>
                </a:lnTo>
                <a:lnTo>
                  <a:pt x="896913" y="101799"/>
                </a:lnTo>
                <a:lnTo>
                  <a:pt x="902940" y="23775"/>
                </a:lnTo>
                <a:lnTo>
                  <a:pt x="790203" y="23775"/>
                </a:lnTo>
                <a:close/>
                <a:moveTo>
                  <a:pt x="977838" y="7144"/>
                </a:moveTo>
                <a:cubicBezTo>
                  <a:pt x="990265" y="16074"/>
                  <a:pt x="1002841" y="25599"/>
                  <a:pt x="1015566" y="35719"/>
                </a:cubicBezTo>
                <a:lnTo>
                  <a:pt x="1006636" y="45541"/>
                </a:lnTo>
                <a:cubicBezTo>
                  <a:pt x="995102" y="35570"/>
                  <a:pt x="982787" y="25747"/>
                  <a:pt x="969690" y="16074"/>
                </a:cubicBezTo>
                <a:close/>
                <a:moveTo>
                  <a:pt x="1328552" y="2121"/>
                </a:moveTo>
                <a:cubicBezTo>
                  <a:pt x="1341500" y="11274"/>
                  <a:pt x="1352922" y="19720"/>
                  <a:pt x="1362819" y="27459"/>
                </a:cubicBezTo>
                <a:lnTo>
                  <a:pt x="1354559" y="37058"/>
                </a:lnTo>
                <a:cubicBezTo>
                  <a:pt x="1342653" y="27012"/>
                  <a:pt x="1331379" y="18194"/>
                  <a:pt x="1320738" y="10604"/>
                </a:cubicBezTo>
                <a:close/>
                <a:moveTo>
                  <a:pt x="1259793" y="1228"/>
                </a:moveTo>
                <a:lnTo>
                  <a:pt x="1272518" y="1228"/>
                </a:lnTo>
                <a:cubicBezTo>
                  <a:pt x="1272071" y="17227"/>
                  <a:pt x="1271402" y="31998"/>
                  <a:pt x="1270509" y="45541"/>
                </a:cubicBezTo>
                <a:lnTo>
                  <a:pt x="1400547" y="45541"/>
                </a:lnTo>
                <a:lnTo>
                  <a:pt x="1400547" y="57485"/>
                </a:lnTo>
                <a:lnTo>
                  <a:pt x="1312590" y="57485"/>
                </a:lnTo>
                <a:lnTo>
                  <a:pt x="1312590" y="144996"/>
                </a:lnTo>
                <a:cubicBezTo>
                  <a:pt x="1335733" y="126690"/>
                  <a:pt x="1356048" y="104738"/>
                  <a:pt x="1373535" y="79139"/>
                </a:cubicBezTo>
                <a:lnTo>
                  <a:pt x="1384809" y="86283"/>
                </a:lnTo>
                <a:cubicBezTo>
                  <a:pt x="1363377" y="115826"/>
                  <a:pt x="1339305" y="140568"/>
                  <a:pt x="1312590" y="160511"/>
                </a:cubicBezTo>
                <a:lnTo>
                  <a:pt x="1312590" y="176808"/>
                </a:lnTo>
                <a:cubicBezTo>
                  <a:pt x="1311920" y="191244"/>
                  <a:pt x="1319064" y="198165"/>
                  <a:pt x="1334021" y="197569"/>
                </a:cubicBezTo>
                <a:lnTo>
                  <a:pt x="1361926" y="197569"/>
                </a:lnTo>
                <a:cubicBezTo>
                  <a:pt x="1376288" y="198165"/>
                  <a:pt x="1384213" y="192212"/>
                  <a:pt x="1385702" y="179710"/>
                </a:cubicBezTo>
                <a:cubicBezTo>
                  <a:pt x="1386892" y="172343"/>
                  <a:pt x="1388046" y="161218"/>
                  <a:pt x="1389162" y="146335"/>
                </a:cubicBezTo>
                <a:cubicBezTo>
                  <a:pt x="1392808" y="147675"/>
                  <a:pt x="1397124" y="148977"/>
                  <a:pt x="1402110" y="150242"/>
                </a:cubicBezTo>
                <a:cubicBezTo>
                  <a:pt x="1400771" y="163116"/>
                  <a:pt x="1399171" y="174687"/>
                  <a:pt x="1397310" y="184956"/>
                </a:cubicBezTo>
                <a:cubicBezTo>
                  <a:pt x="1395152" y="202220"/>
                  <a:pt x="1383879" y="210480"/>
                  <a:pt x="1363489" y="209736"/>
                </a:cubicBezTo>
                <a:lnTo>
                  <a:pt x="1331565" y="209736"/>
                </a:lnTo>
                <a:cubicBezTo>
                  <a:pt x="1310060" y="210183"/>
                  <a:pt x="1299605" y="200248"/>
                  <a:pt x="1300200" y="179933"/>
                </a:cubicBezTo>
                <a:lnTo>
                  <a:pt x="1300200" y="169441"/>
                </a:lnTo>
                <a:cubicBezTo>
                  <a:pt x="1285912" y="178966"/>
                  <a:pt x="1271885" y="187263"/>
                  <a:pt x="1258119" y="194332"/>
                </a:cubicBezTo>
                <a:cubicBezTo>
                  <a:pt x="1256110" y="190984"/>
                  <a:pt x="1253431" y="187263"/>
                  <a:pt x="1250082" y="183170"/>
                </a:cubicBezTo>
                <a:cubicBezTo>
                  <a:pt x="1266974" y="175580"/>
                  <a:pt x="1283680" y="165981"/>
                  <a:pt x="1300200" y="154372"/>
                </a:cubicBezTo>
                <a:lnTo>
                  <a:pt x="1300200" y="57485"/>
                </a:lnTo>
                <a:lnTo>
                  <a:pt x="1269616" y="57485"/>
                </a:lnTo>
                <a:cubicBezTo>
                  <a:pt x="1265225" y="129220"/>
                  <a:pt x="1240743" y="182017"/>
                  <a:pt x="1196169" y="215875"/>
                </a:cubicBezTo>
                <a:cubicBezTo>
                  <a:pt x="1193118" y="211708"/>
                  <a:pt x="1190142" y="208211"/>
                  <a:pt x="1187239" y="205383"/>
                </a:cubicBezTo>
                <a:cubicBezTo>
                  <a:pt x="1229283" y="174278"/>
                  <a:pt x="1252538" y="124978"/>
                  <a:pt x="1257003" y="57485"/>
                </a:cubicBezTo>
                <a:lnTo>
                  <a:pt x="1191593" y="57485"/>
                </a:lnTo>
                <a:lnTo>
                  <a:pt x="1191593" y="45541"/>
                </a:lnTo>
                <a:lnTo>
                  <a:pt x="1257896" y="45541"/>
                </a:lnTo>
                <a:cubicBezTo>
                  <a:pt x="1258863" y="31180"/>
                  <a:pt x="1259495" y="16408"/>
                  <a:pt x="1259793" y="1228"/>
                </a:cubicBezTo>
                <a:close/>
                <a:moveTo>
                  <a:pt x="1092808" y="0"/>
                </a:moveTo>
                <a:cubicBezTo>
                  <a:pt x="1096901" y="9004"/>
                  <a:pt x="1102110" y="21059"/>
                  <a:pt x="1108435" y="36165"/>
                </a:cubicBezTo>
                <a:lnTo>
                  <a:pt x="1097384" y="40072"/>
                </a:lnTo>
                <a:lnTo>
                  <a:pt x="1167371" y="40072"/>
                </a:lnTo>
                <a:lnTo>
                  <a:pt x="1167371" y="51681"/>
                </a:lnTo>
                <a:lnTo>
                  <a:pt x="1101291" y="51681"/>
                </a:lnTo>
                <a:lnTo>
                  <a:pt x="1101291" y="110728"/>
                </a:lnTo>
                <a:lnTo>
                  <a:pt x="1160785" y="110728"/>
                </a:lnTo>
                <a:lnTo>
                  <a:pt x="1160785" y="122114"/>
                </a:lnTo>
                <a:lnTo>
                  <a:pt x="1101291" y="122114"/>
                </a:lnTo>
                <a:lnTo>
                  <a:pt x="1101291" y="191207"/>
                </a:lnTo>
                <a:lnTo>
                  <a:pt x="1174515" y="191207"/>
                </a:lnTo>
                <a:lnTo>
                  <a:pt x="1174515" y="202816"/>
                </a:lnTo>
                <a:lnTo>
                  <a:pt x="1009204" y="202816"/>
                </a:lnTo>
                <a:lnTo>
                  <a:pt x="1009204" y="191207"/>
                </a:lnTo>
                <a:lnTo>
                  <a:pt x="1089013" y="191207"/>
                </a:lnTo>
                <a:lnTo>
                  <a:pt x="1089013" y="122114"/>
                </a:lnTo>
                <a:lnTo>
                  <a:pt x="1029742" y="122114"/>
                </a:lnTo>
                <a:lnTo>
                  <a:pt x="1029742" y="110728"/>
                </a:lnTo>
                <a:lnTo>
                  <a:pt x="1089013" y="110728"/>
                </a:lnTo>
                <a:lnTo>
                  <a:pt x="1089013" y="51681"/>
                </a:lnTo>
                <a:lnTo>
                  <a:pt x="1023603" y="51681"/>
                </a:lnTo>
                <a:lnTo>
                  <a:pt x="1023603" y="40072"/>
                </a:lnTo>
                <a:lnTo>
                  <a:pt x="1096045" y="40072"/>
                </a:lnTo>
                <a:cubicBezTo>
                  <a:pt x="1094705" y="36054"/>
                  <a:pt x="1091134" y="27012"/>
                  <a:pt x="1085329" y="12948"/>
                </a:cubicBezTo>
                <a:cubicBezTo>
                  <a:pt x="1083618" y="8781"/>
                  <a:pt x="1082390" y="5767"/>
                  <a:pt x="1081646" y="3907"/>
                </a:cubicBezTo>
                <a:close/>
              </a:path>
            </a:pathLst>
          </a:custGeom>
          <a:solidFill>
            <a:srgbClr val="D79D7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79D7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98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CE1F2A-0DF0-475C-BCF9-8CE57A0B5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8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3818" y="2299855"/>
            <a:ext cx="503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向天歌演示  吴沛文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13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7566FF4B-E1B8-4C2A-9F46-C5AF8ACFC037}"/>
              </a:ext>
            </a:extLst>
          </p:cNvPr>
          <p:cNvCxnSpPr>
            <a:cxnSpLocks/>
            <a:stCxn id="90" idx="0"/>
          </p:cNvCxnSpPr>
          <p:nvPr/>
        </p:nvCxnSpPr>
        <p:spPr>
          <a:xfrm flipH="1">
            <a:off x="1706880" y="984647"/>
            <a:ext cx="9455236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32E8C62-268E-4E2D-BBAC-BB7AF6A5F2DF}"/>
              </a:ext>
            </a:extLst>
          </p:cNvPr>
          <p:cNvGrpSpPr/>
          <p:nvPr/>
        </p:nvGrpSpPr>
        <p:grpSpPr>
          <a:xfrm>
            <a:off x="1412026" y="2091715"/>
            <a:ext cx="2075322" cy="1480245"/>
            <a:chOff x="2174873" y="1279387"/>
            <a:chExt cx="1798866" cy="24195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AD7E8086-7CA6-4A88-9655-2C58F303C78A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F2D384A5-32D9-48B1-ADDC-59814983984A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44A432F2-E97A-40A8-BDED-12B25F6C9384}"/>
              </a:ext>
            </a:extLst>
          </p:cNvPr>
          <p:cNvGrpSpPr/>
          <p:nvPr/>
        </p:nvGrpSpPr>
        <p:grpSpPr>
          <a:xfrm>
            <a:off x="3842902" y="2091715"/>
            <a:ext cx="2075322" cy="1480245"/>
            <a:chOff x="2174873" y="1279387"/>
            <a:chExt cx="1798866" cy="2419523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1B2ECCD5-40BF-4EFC-B6AB-45EAE2D50A5B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19176150-5483-4D7C-A78C-8A89ED4CD66A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4F0BAF97-5915-4E40-87A7-C9950FB336FD}"/>
              </a:ext>
            </a:extLst>
          </p:cNvPr>
          <p:cNvSpPr txBox="1"/>
          <p:nvPr/>
        </p:nvSpPr>
        <p:spPr>
          <a:xfrm>
            <a:off x="4402000" y="2626216"/>
            <a:ext cx="883196" cy="367389"/>
          </a:xfrm>
          <a:custGeom>
            <a:avLst/>
            <a:gdLst/>
            <a:ahLst/>
            <a:cxnLst/>
            <a:rect l="l" t="t" r="r" b="b"/>
            <a:pathLst>
              <a:path w="883196" h="367389">
                <a:moveTo>
                  <a:pt x="70447" y="178575"/>
                </a:moveTo>
                <a:lnTo>
                  <a:pt x="97069" y="189633"/>
                </a:lnTo>
                <a:lnTo>
                  <a:pt x="28261" y="355102"/>
                </a:lnTo>
                <a:lnTo>
                  <a:pt x="1638" y="344453"/>
                </a:lnTo>
                <a:close/>
                <a:moveTo>
                  <a:pt x="190043" y="177756"/>
                </a:moveTo>
                <a:lnTo>
                  <a:pt x="259261" y="343224"/>
                </a:lnTo>
                <a:lnTo>
                  <a:pt x="232638" y="354283"/>
                </a:lnTo>
                <a:lnTo>
                  <a:pt x="163420" y="188814"/>
                </a:lnTo>
                <a:close/>
                <a:moveTo>
                  <a:pt x="719366" y="172022"/>
                </a:moveTo>
                <a:lnTo>
                  <a:pt x="834866" y="172022"/>
                </a:lnTo>
                <a:lnTo>
                  <a:pt x="834866" y="365751"/>
                </a:lnTo>
                <a:lnTo>
                  <a:pt x="806196" y="365751"/>
                </a:lnTo>
                <a:lnTo>
                  <a:pt x="806196" y="200692"/>
                </a:lnTo>
                <a:lnTo>
                  <a:pt x="768924" y="200692"/>
                </a:lnTo>
                <a:lnTo>
                  <a:pt x="751722" y="366979"/>
                </a:lnTo>
                <a:lnTo>
                  <a:pt x="723052" y="364112"/>
                </a:lnTo>
                <a:lnTo>
                  <a:pt x="740254" y="200692"/>
                </a:lnTo>
                <a:lnTo>
                  <a:pt x="719366" y="200692"/>
                </a:lnTo>
                <a:close/>
                <a:moveTo>
                  <a:pt x="367055" y="155639"/>
                </a:moveTo>
                <a:lnTo>
                  <a:pt x="367055" y="221990"/>
                </a:lnTo>
                <a:lnTo>
                  <a:pt x="496071" y="221990"/>
                </a:lnTo>
                <a:lnTo>
                  <a:pt x="496071" y="155639"/>
                </a:lnTo>
                <a:close/>
                <a:moveTo>
                  <a:pt x="367055" y="58569"/>
                </a:moveTo>
                <a:lnTo>
                  <a:pt x="367055" y="126968"/>
                </a:lnTo>
                <a:lnTo>
                  <a:pt x="496071" y="126968"/>
                </a:lnTo>
                <a:lnTo>
                  <a:pt x="496071" y="58569"/>
                </a:lnTo>
                <a:close/>
                <a:moveTo>
                  <a:pt x="739435" y="46692"/>
                </a:moveTo>
                <a:lnTo>
                  <a:pt x="765648" y="58979"/>
                </a:lnTo>
                <a:lnTo>
                  <a:pt x="701345" y="196596"/>
                </a:lnTo>
                <a:lnTo>
                  <a:pt x="675132" y="184309"/>
                </a:lnTo>
                <a:close/>
                <a:moveTo>
                  <a:pt x="338385" y="29899"/>
                </a:moveTo>
                <a:lnTo>
                  <a:pt x="524742" y="29899"/>
                </a:lnTo>
                <a:lnTo>
                  <a:pt x="524742" y="366160"/>
                </a:lnTo>
                <a:lnTo>
                  <a:pt x="496071" y="366160"/>
                </a:lnTo>
                <a:lnTo>
                  <a:pt x="496071" y="250660"/>
                </a:lnTo>
                <a:lnTo>
                  <a:pt x="367055" y="250660"/>
                </a:lnTo>
                <a:lnTo>
                  <a:pt x="367055" y="255985"/>
                </a:lnTo>
                <a:cubicBezTo>
                  <a:pt x="366416" y="270330"/>
                  <a:pt x="365283" y="285873"/>
                  <a:pt x="363657" y="302615"/>
                </a:cubicBezTo>
                <a:cubicBezTo>
                  <a:pt x="362032" y="319357"/>
                  <a:pt x="360474" y="333961"/>
                  <a:pt x="358985" y="346425"/>
                </a:cubicBezTo>
                <a:cubicBezTo>
                  <a:pt x="357496" y="358889"/>
                  <a:pt x="356636" y="365877"/>
                  <a:pt x="356406" y="367389"/>
                </a:cubicBezTo>
                <a:lnTo>
                  <a:pt x="327736" y="363703"/>
                </a:lnTo>
                <a:cubicBezTo>
                  <a:pt x="327966" y="362196"/>
                  <a:pt x="328826" y="355334"/>
                  <a:pt x="330315" y="343118"/>
                </a:cubicBezTo>
                <a:cubicBezTo>
                  <a:pt x="331804" y="330901"/>
                  <a:pt x="333361" y="316637"/>
                  <a:pt x="334987" y="300325"/>
                </a:cubicBezTo>
                <a:cubicBezTo>
                  <a:pt x="336613" y="284013"/>
                  <a:pt x="337745" y="268959"/>
                  <a:pt x="338385" y="255165"/>
                </a:cubicBezTo>
                <a:close/>
                <a:moveTo>
                  <a:pt x="795956" y="2458"/>
                </a:moveTo>
                <a:lnTo>
                  <a:pt x="883196" y="180213"/>
                </a:lnTo>
                <a:lnTo>
                  <a:pt x="857393" y="192910"/>
                </a:lnTo>
                <a:lnTo>
                  <a:pt x="770153" y="15154"/>
                </a:lnTo>
                <a:close/>
                <a:moveTo>
                  <a:pt x="113862" y="2048"/>
                </a:moveTo>
                <a:lnTo>
                  <a:pt x="142532" y="2048"/>
                </a:lnTo>
                <a:lnTo>
                  <a:pt x="142532" y="90516"/>
                </a:lnTo>
                <a:lnTo>
                  <a:pt x="256394" y="90516"/>
                </a:lnTo>
                <a:lnTo>
                  <a:pt x="256394" y="119186"/>
                </a:lnTo>
                <a:lnTo>
                  <a:pt x="0" y="119186"/>
                </a:lnTo>
                <a:lnTo>
                  <a:pt x="0" y="90516"/>
                </a:lnTo>
                <a:lnTo>
                  <a:pt x="113862" y="90516"/>
                </a:lnTo>
                <a:close/>
                <a:moveTo>
                  <a:pt x="668579" y="0"/>
                </a:moveTo>
                <a:lnTo>
                  <a:pt x="694791" y="11878"/>
                </a:lnTo>
                <a:lnTo>
                  <a:pt x="671446" y="64303"/>
                </a:lnTo>
                <a:lnTo>
                  <a:pt x="671446" y="364522"/>
                </a:lnTo>
                <a:lnTo>
                  <a:pt x="642775" y="364522"/>
                </a:lnTo>
                <a:lnTo>
                  <a:pt x="642775" y="129016"/>
                </a:lnTo>
                <a:lnTo>
                  <a:pt x="613286" y="194958"/>
                </a:lnTo>
                <a:lnTo>
                  <a:pt x="587073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3A5296A-BAAA-4F0E-9347-002EE4D223C9}"/>
              </a:ext>
            </a:extLst>
          </p:cNvPr>
          <p:cNvGrpSpPr/>
          <p:nvPr/>
        </p:nvGrpSpPr>
        <p:grpSpPr>
          <a:xfrm>
            <a:off x="6273778" y="2091715"/>
            <a:ext cx="2075322" cy="1480245"/>
            <a:chOff x="2174873" y="1279387"/>
            <a:chExt cx="1798866" cy="2419523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81FA8236-8D06-4B96-A23B-12B351BA2191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9969CBED-33D4-43BB-83DB-A3818B8C503E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36B4775C-A976-4C26-A801-9E38577D53BE}"/>
              </a:ext>
            </a:extLst>
          </p:cNvPr>
          <p:cNvSpPr txBox="1"/>
          <p:nvPr/>
        </p:nvSpPr>
        <p:spPr>
          <a:xfrm>
            <a:off x="6826732" y="2626216"/>
            <a:ext cx="889340" cy="367389"/>
          </a:xfrm>
          <a:custGeom>
            <a:avLst/>
            <a:gdLst/>
            <a:ahLst/>
            <a:cxnLst/>
            <a:rect l="l" t="t" r="r" b="b"/>
            <a:pathLst>
              <a:path w="889340" h="367389">
                <a:moveTo>
                  <a:pt x="725510" y="172022"/>
                </a:moveTo>
                <a:lnTo>
                  <a:pt x="841010" y="172022"/>
                </a:lnTo>
                <a:lnTo>
                  <a:pt x="841010" y="365751"/>
                </a:lnTo>
                <a:lnTo>
                  <a:pt x="812340" y="365751"/>
                </a:lnTo>
                <a:lnTo>
                  <a:pt x="812340" y="200692"/>
                </a:lnTo>
                <a:lnTo>
                  <a:pt x="775068" y="200692"/>
                </a:lnTo>
                <a:lnTo>
                  <a:pt x="757866" y="366979"/>
                </a:lnTo>
                <a:lnTo>
                  <a:pt x="729196" y="364112"/>
                </a:lnTo>
                <a:lnTo>
                  <a:pt x="746398" y="200692"/>
                </a:lnTo>
                <a:lnTo>
                  <a:pt x="725510" y="200692"/>
                </a:lnTo>
                <a:close/>
                <a:moveTo>
                  <a:pt x="373199" y="155639"/>
                </a:moveTo>
                <a:lnTo>
                  <a:pt x="373199" y="221990"/>
                </a:lnTo>
                <a:lnTo>
                  <a:pt x="502215" y="221990"/>
                </a:lnTo>
                <a:lnTo>
                  <a:pt x="502215" y="155639"/>
                </a:lnTo>
                <a:close/>
                <a:moveTo>
                  <a:pt x="373199" y="58569"/>
                </a:moveTo>
                <a:lnTo>
                  <a:pt x="373199" y="126968"/>
                </a:lnTo>
                <a:lnTo>
                  <a:pt x="502215" y="126968"/>
                </a:lnTo>
                <a:lnTo>
                  <a:pt x="502215" y="58569"/>
                </a:lnTo>
                <a:close/>
                <a:moveTo>
                  <a:pt x="745579" y="46692"/>
                </a:moveTo>
                <a:lnTo>
                  <a:pt x="771792" y="58979"/>
                </a:lnTo>
                <a:lnTo>
                  <a:pt x="707489" y="196596"/>
                </a:lnTo>
                <a:lnTo>
                  <a:pt x="681276" y="184309"/>
                </a:lnTo>
                <a:close/>
                <a:moveTo>
                  <a:pt x="344529" y="29899"/>
                </a:moveTo>
                <a:lnTo>
                  <a:pt x="530886" y="29899"/>
                </a:lnTo>
                <a:lnTo>
                  <a:pt x="530886" y="366160"/>
                </a:lnTo>
                <a:lnTo>
                  <a:pt x="502215" y="366160"/>
                </a:lnTo>
                <a:lnTo>
                  <a:pt x="502215" y="250660"/>
                </a:lnTo>
                <a:lnTo>
                  <a:pt x="373199" y="250660"/>
                </a:lnTo>
                <a:lnTo>
                  <a:pt x="373199" y="255985"/>
                </a:lnTo>
                <a:cubicBezTo>
                  <a:pt x="372560" y="270330"/>
                  <a:pt x="371427" y="285873"/>
                  <a:pt x="369801" y="302615"/>
                </a:cubicBezTo>
                <a:cubicBezTo>
                  <a:pt x="368176" y="319357"/>
                  <a:pt x="366618" y="333961"/>
                  <a:pt x="365129" y="346425"/>
                </a:cubicBezTo>
                <a:cubicBezTo>
                  <a:pt x="363640" y="358889"/>
                  <a:pt x="362780" y="365877"/>
                  <a:pt x="362550" y="367389"/>
                </a:cubicBezTo>
                <a:lnTo>
                  <a:pt x="333880" y="363703"/>
                </a:lnTo>
                <a:cubicBezTo>
                  <a:pt x="334110" y="362196"/>
                  <a:pt x="334970" y="355334"/>
                  <a:pt x="336459" y="343118"/>
                </a:cubicBezTo>
                <a:cubicBezTo>
                  <a:pt x="337948" y="330901"/>
                  <a:pt x="339505" y="316637"/>
                  <a:pt x="341131" y="300325"/>
                </a:cubicBezTo>
                <a:cubicBezTo>
                  <a:pt x="342757" y="284013"/>
                  <a:pt x="343889" y="268959"/>
                  <a:pt x="344529" y="255165"/>
                </a:cubicBezTo>
                <a:close/>
                <a:moveTo>
                  <a:pt x="802100" y="2458"/>
                </a:moveTo>
                <a:lnTo>
                  <a:pt x="889340" y="180213"/>
                </a:lnTo>
                <a:lnTo>
                  <a:pt x="863537" y="192910"/>
                </a:lnTo>
                <a:lnTo>
                  <a:pt x="776297" y="15154"/>
                </a:lnTo>
                <a:close/>
                <a:moveTo>
                  <a:pt x="88878" y="1638"/>
                </a:moveTo>
                <a:lnTo>
                  <a:pt x="117548" y="1638"/>
                </a:lnTo>
                <a:lnTo>
                  <a:pt x="117548" y="131474"/>
                </a:lnTo>
                <a:lnTo>
                  <a:pt x="269501" y="131474"/>
                </a:lnTo>
                <a:lnTo>
                  <a:pt x="269501" y="160144"/>
                </a:lnTo>
                <a:lnTo>
                  <a:pt x="117548" y="160144"/>
                </a:lnTo>
                <a:lnTo>
                  <a:pt x="117548" y="317830"/>
                </a:lnTo>
                <a:lnTo>
                  <a:pt x="255985" y="317830"/>
                </a:lnTo>
                <a:lnTo>
                  <a:pt x="255985" y="346501"/>
                </a:lnTo>
                <a:lnTo>
                  <a:pt x="88878" y="346501"/>
                </a:lnTo>
                <a:lnTo>
                  <a:pt x="88878" y="160144"/>
                </a:lnTo>
                <a:lnTo>
                  <a:pt x="0" y="160144"/>
                </a:lnTo>
                <a:lnTo>
                  <a:pt x="0" y="131474"/>
                </a:lnTo>
                <a:lnTo>
                  <a:pt x="88878" y="131474"/>
                </a:lnTo>
                <a:close/>
                <a:moveTo>
                  <a:pt x="674723" y="0"/>
                </a:moveTo>
                <a:lnTo>
                  <a:pt x="700935" y="11878"/>
                </a:lnTo>
                <a:lnTo>
                  <a:pt x="677590" y="64303"/>
                </a:lnTo>
                <a:lnTo>
                  <a:pt x="677590" y="364522"/>
                </a:lnTo>
                <a:lnTo>
                  <a:pt x="648919" y="364522"/>
                </a:lnTo>
                <a:lnTo>
                  <a:pt x="648919" y="129016"/>
                </a:lnTo>
                <a:lnTo>
                  <a:pt x="619430" y="194958"/>
                </a:lnTo>
                <a:lnTo>
                  <a:pt x="593217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C68EACF-8710-4617-814A-746B58071373}"/>
              </a:ext>
            </a:extLst>
          </p:cNvPr>
          <p:cNvGrpSpPr/>
          <p:nvPr/>
        </p:nvGrpSpPr>
        <p:grpSpPr>
          <a:xfrm>
            <a:off x="8704653" y="2091715"/>
            <a:ext cx="2075322" cy="1480245"/>
            <a:chOff x="2174873" y="1279387"/>
            <a:chExt cx="1798866" cy="2419523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39A0A36E-C47D-4815-97CB-8D79605459E1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xmlns="" id="{5CAC38BA-D5CE-46AA-A46B-3A607C1F1B13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DC816910-6E28-4F59-AC19-2ED724F8DDD9}"/>
              </a:ext>
            </a:extLst>
          </p:cNvPr>
          <p:cNvSpPr txBox="1"/>
          <p:nvPr/>
        </p:nvSpPr>
        <p:spPr>
          <a:xfrm>
            <a:off x="9263752" y="2626216"/>
            <a:ext cx="883196" cy="367389"/>
          </a:xfrm>
          <a:custGeom>
            <a:avLst/>
            <a:gdLst/>
            <a:ahLst/>
            <a:cxnLst/>
            <a:rect l="l" t="t" r="r" b="b"/>
            <a:pathLst>
              <a:path w="883196" h="367389">
                <a:moveTo>
                  <a:pt x="719366" y="172022"/>
                </a:moveTo>
                <a:lnTo>
                  <a:pt x="834866" y="172022"/>
                </a:lnTo>
                <a:lnTo>
                  <a:pt x="834866" y="365751"/>
                </a:lnTo>
                <a:lnTo>
                  <a:pt x="806196" y="365751"/>
                </a:lnTo>
                <a:lnTo>
                  <a:pt x="806196" y="200692"/>
                </a:lnTo>
                <a:lnTo>
                  <a:pt x="768924" y="200692"/>
                </a:lnTo>
                <a:lnTo>
                  <a:pt x="751722" y="366979"/>
                </a:lnTo>
                <a:lnTo>
                  <a:pt x="723052" y="364112"/>
                </a:lnTo>
                <a:lnTo>
                  <a:pt x="740254" y="200692"/>
                </a:lnTo>
                <a:lnTo>
                  <a:pt x="719366" y="200692"/>
                </a:lnTo>
                <a:close/>
                <a:moveTo>
                  <a:pt x="367055" y="155639"/>
                </a:moveTo>
                <a:lnTo>
                  <a:pt x="367055" y="221990"/>
                </a:lnTo>
                <a:lnTo>
                  <a:pt x="496071" y="221990"/>
                </a:lnTo>
                <a:lnTo>
                  <a:pt x="496071" y="155639"/>
                </a:lnTo>
                <a:close/>
                <a:moveTo>
                  <a:pt x="76181" y="101984"/>
                </a:moveTo>
                <a:lnTo>
                  <a:pt x="103212" y="110585"/>
                </a:lnTo>
                <a:lnTo>
                  <a:pt x="27441" y="349777"/>
                </a:lnTo>
                <a:lnTo>
                  <a:pt x="0" y="341176"/>
                </a:lnTo>
                <a:close/>
                <a:moveTo>
                  <a:pt x="367055" y="58569"/>
                </a:moveTo>
                <a:lnTo>
                  <a:pt x="367055" y="126968"/>
                </a:lnTo>
                <a:lnTo>
                  <a:pt x="496071" y="126968"/>
                </a:lnTo>
                <a:lnTo>
                  <a:pt x="496071" y="58569"/>
                </a:lnTo>
                <a:close/>
                <a:moveTo>
                  <a:pt x="739435" y="46692"/>
                </a:moveTo>
                <a:lnTo>
                  <a:pt x="765648" y="58979"/>
                </a:lnTo>
                <a:lnTo>
                  <a:pt x="701344" y="196596"/>
                </a:lnTo>
                <a:lnTo>
                  <a:pt x="675132" y="184309"/>
                </a:lnTo>
                <a:close/>
                <a:moveTo>
                  <a:pt x="338385" y="29899"/>
                </a:moveTo>
                <a:lnTo>
                  <a:pt x="524741" y="29899"/>
                </a:lnTo>
                <a:lnTo>
                  <a:pt x="524741" y="366160"/>
                </a:lnTo>
                <a:lnTo>
                  <a:pt x="496071" y="366160"/>
                </a:lnTo>
                <a:lnTo>
                  <a:pt x="496071" y="250660"/>
                </a:lnTo>
                <a:lnTo>
                  <a:pt x="367055" y="250660"/>
                </a:lnTo>
                <a:lnTo>
                  <a:pt x="367055" y="255985"/>
                </a:lnTo>
                <a:cubicBezTo>
                  <a:pt x="366415" y="270330"/>
                  <a:pt x="365283" y="285873"/>
                  <a:pt x="363657" y="302615"/>
                </a:cubicBezTo>
                <a:cubicBezTo>
                  <a:pt x="362031" y="319357"/>
                  <a:pt x="360474" y="333961"/>
                  <a:pt x="358985" y="346425"/>
                </a:cubicBezTo>
                <a:cubicBezTo>
                  <a:pt x="357496" y="358889"/>
                  <a:pt x="356636" y="365877"/>
                  <a:pt x="356406" y="367389"/>
                </a:cubicBezTo>
                <a:lnTo>
                  <a:pt x="327736" y="363703"/>
                </a:lnTo>
                <a:cubicBezTo>
                  <a:pt x="327966" y="362196"/>
                  <a:pt x="328825" y="355334"/>
                  <a:pt x="330315" y="343118"/>
                </a:cubicBezTo>
                <a:cubicBezTo>
                  <a:pt x="331804" y="330901"/>
                  <a:pt x="333361" y="316637"/>
                  <a:pt x="334987" y="300325"/>
                </a:cubicBezTo>
                <a:cubicBezTo>
                  <a:pt x="336612" y="284013"/>
                  <a:pt x="337745" y="268959"/>
                  <a:pt x="338385" y="255165"/>
                </a:cubicBezTo>
                <a:close/>
                <a:moveTo>
                  <a:pt x="154000" y="12287"/>
                </a:moveTo>
                <a:lnTo>
                  <a:pt x="262537" y="343224"/>
                </a:lnTo>
                <a:lnTo>
                  <a:pt x="235096" y="352235"/>
                </a:lnTo>
                <a:lnTo>
                  <a:pt x="126558" y="21298"/>
                </a:lnTo>
                <a:close/>
                <a:moveTo>
                  <a:pt x="795956" y="2458"/>
                </a:moveTo>
                <a:lnTo>
                  <a:pt x="883196" y="180213"/>
                </a:lnTo>
                <a:lnTo>
                  <a:pt x="857392" y="192910"/>
                </a:lnTo>
                <a:lnTo>
                  <a:pt x="770153" y="15154"/>
                </a:lnTo>
                <a:close/>
                <a:moveTo>
                  <a:pt x="668578" y="0"/>
                </a:moveTo>
                <a:lnTo>
                  <a:pt x="694791" y="11878"/>
                </a:lnTo>
                <a:lnTo>
                  <a:pt x="671445" y="64303"/>
                </a:lnTo>
                <a:lnTo>
                  <a:pt x="671445" y="364522"/>
                </a:lnTo>
                <a:lnTo>
                  <a:pt x="642775" y="364522"/>
                </a:lnTo>
                <a:lnTo>
                  <a:pt x="642775" y="129016"/>
                </a:lnTo>
                <a:lnTo>
                  <a:pt x="613286" y="194958"/>
                </a:lnTo>
                <a:lnTo>
                  <a:pt x="587073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42335255-F030-4042-B7F2-0351C7184BDC}"/>
              </a:ext>
            </a:extLst>
          </p:cNvPr>
          <p:cNvGrpSpPr/>
          <p:nvPr/>
        </p:nvGrpSpPr>
        <p:grpSpPr>
          <a:xfrm>
            <a:off x="1412026" y="3930792"/>
            <a:ext cx="2075322" cy="1480245"/>
            <a:chOff x="2174873" y="1279387"/>
            <a:chExt cx="1798866" cy="2419523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6E9885A5-D282-42AA-8D92-7B29C4B8FE7F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B5D10713-C9FE-480D-9D53-CFA07019F463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6CC7839E-90E1-4170-8FA8-84A52DDE8988}"/>
              </a:ext>
            </a:extLst>
          </p:cNvPr>
          <p:cNvSpPr txBox="1"/>
          <p:nvPr/>
        </p:nvSpPr>
        <p:spPr>
          <a:xfrm>
            <a:off x="1970714" y="4464884"/>
            <a:ext cx="883606" cy="367798"/>
          </a:xfrm>
          <a:custGeom>
            <a:avLst/>
            <a:gdLst/>
            <a:ahLst/>
            <a:cxnLst/>
            <a:rect l="l" t="t" r="r" b="b"/>
            <a:pathLst>
              <a:path w="883606" h="367798">
                <a:moveTo>
                  <a:pt x="719776" y="172431"/>
                </a:moveTo>
                <a:lnTo>
                  <a:pt x="835276" y="172431"/>
                </a:lnTo>
                <a:lnTo>
                  <a:pt x="835276" y="366160"/>
                </a:lnTo>
                <a:lnTo>
                  <a:pt x="806606" y="366160"/>
                </a:lnTo>
                <a:lnTo>
                  <a:pt x="806606" y="201101"/>
                </a:lnTo>
                <a:lnTo>
                  <a:pt x="769334" y="201101"/>
                </a:lnTo>
                <a:lnTo>
                  <a:pt x="752132" y="367388"/>
                </a:lnTo>
                <a:lnTo>
                  <a:pt x="723462" y="364521"/>
                </a:lnTo>
                <a:lnTo>
                  <a:pt x="740664" y="201101"/>
                </a:lnTo>
                <a:lnTo>
                  <a:pt x="719776" y="201101"/>
                </a:lnTo>
                <a:close/>
                <a:moveTo>
                  <a:pt x="367465" y="156048"/>
                </a:moveTo>
                <a:lnTo>
                  <a:pt x="367465" y="222399"/>
                </a:lnTo>
                <a:lnTo>
                  <a:pt x="496481" y="222399"/>
                </a:lnTo>
                <a:lnTo>
                  <a:pt x="496481" y="156048"/>
                </a:lnTo>
                <a:close/>
                <a:moveTo>
                  <a:pt x="367465" y="58978"/>
                </a:moveTo>
                <a:lnTo>
                  <a:pt x="367465" y="127378"/>
                </a:lnTo>
                <a:lnTo>
                  <a:pt x="496481" y="127378"/>
                </a:lnTo>
                <a:lnTo>
                  <a:pt x="496481" y="58978"/>
                </a:lnTo>
                <a:close/>
                <a:moveTo>
                  <a:pt x="739845" y="47101"/>
                </a:moveTo>
                <a:lnTo>
                  <a:pt x="766058" y="59388"/>
                </a:lnTo>
                <a:lnTo>
                  <a:pt x="701754" y="197005"/>
                </a:lnTo>
                <a:lnTo>
                  <a:pt x="675542" y="184718"/>
                </a:lnTo>
                <a:close/>
                <a:moveTo>
                  <a:pt x="338795" y="30308"/>
                </a:moveTo>
                <a:lnTo>
                  <a:pt x="525152" y="30308"/>
                </a:lnTo>
                <a:lnTo>
                  <a:pt x="525152" y="366569"/>
                </a:lnTo>
                <a:lnTo>
                  <a:pt x="496481" y="366569"/>
                </a:lnTo>
                <a:lnTo>
                  <a:pt x="496481" y="251069"/>
                </a:lnTo>
                <a:lnTo>
                  <a:pt x="367465" y="251069"/>
                </a:lnTo>
                <a:lnTo>
                  <a:pt x="367465" y="256394"/>
                </a:lnTo>
                <a:cubicBezTo>
                  <a:pt x="366825" y="270739"/>
                  <a:pt x="365693" y="286282"/>
                  <a:pt x="364067" y="303024"/>
                </a:cubicBezTo>
                <a:cubicBezTo>
                  <a:pt x="362442" y="319767"/>
                  <a:pt x="360884" y="334370"/>
                  <a:pt x="359395" y="346834"/>
                </a:cubicBezTo>
                <a:cubicBezTo>
                  <a:pt x="357906" y="359298"/>
                  <a:pt x="357046" y="366286"/>
                  <a:pt x="356816" y="367798"/>
                </a:cubicBezTo>
                <a:lnTo>
                  <a:pt x="328146" y="364112"/>
                </a:lnTo>
                <a:cubicBezTo>
                  <a:pt x="328376" y="362605"/>
                  <a:pt x="329236" y="355743"/>
                  <a:pt x="330725" y="343527"/>
                </a:cubicBezTo>
                <a:cubicBezTo>
                  <a:pt x="332214" y="331310"/>
                  <a:pt x="333771" y="317046"/>
                  <a:pt x="335397" y="300734"/>
                </a:cubicBezTo>
                <a:cubicBezTo>
                  <a:pt x="337023" y="284422"/>
                  <a:pt x="338155" y="269369"/>
                  <a:pt x="338795" y="255574"/>
                </a:cubicBezTo>
                <a:close/>
                <a:moveTo>
                  <a:pt x="796366" y="2867"/>
                </a:moveTo>
                <a:lnTo>
                  <a:pt x="883606" y="180622"/>
                </a:lnTo>
                <a:lnTo>
                  <a:pt x="857803" y="193319"/>
                </a:lnTo>
                <a:lnTo>
                  <a:pt x="770563" y="15564"/>
                </a:lnTo>
                <a:close/>
                <a:moveTo>
                  <a:pt x="668989" y="409"/>
                </a:moveTo>
                <a:lnTo>
                  <a:pt x="695201" y="12287"/>
                </a:lnTo>
                <a:lnTo>
                  <a:pt x="671856" y="64713"/>
                </a:lnTo>
                <a:lnTo>
                  <a:pt x="671856" y="364931"/>
                </a:lnTo>
                <a:lnTo>
                  <a:pt x="643185" y="364931"/>
                </a:lnTo>
                <a:lnTo>
                  <a:pt x="643185" y="129425"/>
                </a:lnTo>
                <a:lnTo>
                  <a:pt x="613696" y="195367"/>
                </a:lnTo>
                <a:lnTo>
                  <a:pt x="587483" y="183899"/>
                </a:lnTo>
                <a:close/>
                <a:moveTo>
                  <a:pt x="78229" y="0"/>
                </a:moveTo>
                <a:lnTo>
                  <a:pt x="106899" y="3276"/>
                </a:lnTo>
                <a:lnTo>
                  <a:pt x="97479" y="83143"/>
                </a:lnTo>
                <a:lnTo>
                  <a:pt x="190862" y="83143"/>
                </a:lnTo>
                <a:lnTo>
                  <a:pt x="190862" y="312915"/>
                </a:lnTo>
                <a:lnTo>
                  <a:pt x="267043" y="312915"/>
                </a:lnTo>
                <a:lnTo>
                  <a:pt x="267043" y="341585"/>
                </a:lnTo>
                <a:lnTo>
                  <a:pt x="162192" y="341585"/>
                </a:lnTo>
                <a:lnTo>
                  <a:pt x="162192" y="111814"/>
                </a:lnTo>
                <a:lnTo>
                  <a:pt x="94202" y="111814"/>
                </a:lnTo>
                <a:lnTo>
                  <a:pt x="65123" y="365341"/>
                </a:lnTo>
                <a:lnTo>
                  <a:pt x="36452" y="362064"/>
                </a:lnTo>
                <a:lnTo>
                  <a:pt x="65123" y="111814"/>
                </a:lnTo>
                <a:lnTo>
                  <a:pt x="0" y="111814"/>
                </a:lnTo>
                <a:lnTo>
                  <a:pt x="0" y="83143"/>
                </a:lnTo>
                <a:lnTo>
                  <a:pt x="68399" y="8314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AF5A6BD-54A1-4E3E-9003-0A6A5B511F19}"/>
              </a:ext>
            </a:extLst>
          </p:cNvPr>
          <p:cNvGrpSpPr/>
          <p:nvPr/>
        </p:nvGrpSpPr>
        <p:grpSpPr>
          <a:xfrm>
            <a:off x="3842902" y="3930792"/>
            <a:ext cx="2075322" cy="1480245"/>
            <a:chOff x="2174873" y="1279387"/>
            <a:chExt cx="1798866" cy="2419523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D805E63A-93BA-453E-92AE-81B8D02C0092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CD45E61A-7220-45B6-8B18-45C46A78A8A7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90DD90A-2510-4429-B363-6C0372161A95}"/>
              </a:ext>
            </a:extLst>
          </p:cNvPr>
          <p:cNvSpPr txBox="1"/>
          <p:nvPr/>
        </p:nvSpPr>
        <p:spPr>
          <a:xfrm>
            <a:off x="4393808" y="4465293"/>
            <a:ext cx="891388" cy="367389"/>
          </a:xfrm>
          <a:custGeom>
            <a:avLst/>
            <a:gdLst/>
            <a:ahLst/>
            <a:cxnLst/>
            <a:rect l="l" t="t" r="r" b="b"/>
            <a:pathLst>
              <a:path w="891388" h="367389">
                <a:moveTo>
                  <a:pt x="727558" y="172022"/>
                </a:moveTo>
                <a:lnTo>
                  <a:pt x="843058" y="172022"/>
                </a:lnTo>
                <a:lnTo>
                  <a:pt x="843058" y="365751"/>
                </a:lnTo>
                <a:lnTo>
                  <a:pt x="814388" y="365751"/>
                </a:lnTo>
                <a:lnTo>
                  <a:pt x="814388" y="200692"/>
                </a:lnTo>
                <a:lnTo>
                  <a:pt x="777116" y="200692"/>
                </a:lnTo>
                <a:lnTo>
                  <a:pt x="759914" y="366979"/>
                </a:lnTo>
                <a:lnTo>
                  <a:pt x="731244" y="364112"/>
                </a:lnTo>
                <a:lnTo>
                  <a:pt x="748446" y="200692"/>
                </a:lnTo>
                <a:lnTo>
                  <a:pt x="727558" y="200692"/>
                </a:lnTo>
                <a:close/>
                <a:moveTo>
                  <a:pt x="375247" y="155639"/>
                </a:moveTo>
                <a:lnTo>
                  <a:pt x="375247" y="221990"/>
                </a:lnTo>
                <a:lnTo>
                  <a:pt x="504263" y="221990"/>
                </a:lnTo>
                <a:lnTo>
                  <a:pt x="504263" y="155639"/>
                </a:lnTo>
                <a:close/>
                <a:moveTo>
                  <a:pt x="375247" y="58569"/>
                </a:moveTo>
                <a:lnTo>
                  <a:pt x="375247" y="126969"/>
                </a:lnTo>
                <a:lnTo>
                  <a:pt x="504263" y="126969"/>
                </a:lnTo>
                <a:lnTo>
                  <a:pt x="504263" y="58569"/>
                </a:lnTo>
                <a:close/>
                <a:moveTo>
                  <a:pt x="747627" y="46692"/>
                </a:moveTo>
                <a:lnTo>
                  <a:pt x="773840" y="58979"/>
                </a:lnTo>
                <a:lnTo>
                  <a:pt x="709537" y="196596"/>
                </a:lnTo>
                <a:lnTo>
                  <a:pt x="683324" y="184309"/>
                </a:lnTo>
                <a:close/>
                <a:moveTo>
                  <a:pt x="346577" y="29899"/>
                </a:moveTo>
                <a:lnTo>
                  <a:pt x="532934" y="29899"/>
                </a:lnTo>
                <a:lnTo>
                  <a:pt x="532934" y="366160"/>
                </a:lnTo>
                <a:lnTo>
                  <a:pt x="504263" y="366160"/>
                </a:lnTo>
                <a:lnTo>
                  <a:pt x="504263" y="250660"/>
                </a:lnTo>
                <a:lnTo>
                  <a:pt x="375247" y="250660"/>
                </a:lnTo>
                <a:lnTo>
                  <a:pt x="375247" y="255985"/>
                </a:lnTo>
                <a:cubicBezTo>
                  <a:pt x="374608" y="270330"/>
                  <a:pt x="373475" y="285873"/>
                  <a:pt x="371849" y="302615"/>
                </a:cubicBezTo>
                <a:cubicBezTo>
                  <a:pt x="370224" y="319358"/>
                  <a:pt x="368666" y="333961"/>
                  <a:pt x="367177" y="346425"/>
                </a:cubicBezTo>
                <a:cubicBezTo>
                  <a:pt x="365688" y="358889"/>
                  <a:pt x="364828" y="365877"/>
                  <a:pt x="364598" y="367389"/>
                </a:cubicBezTo>
                <a:lnTo>
                  <a:pt x="335928" y="363703"/>
                </a:lnTo>
                <a:cubicBezTo>
                  <a:pt x="336158" y="362196"/>
                  <a:pt x="337018" y="355334"/>
                  <a:pt x="338507" y="343118"/>
                </a:cubicBezTo>
                <a:cubicBezTo>
                  <a:pt x="339996" y="330901"/>
                  <a:pt x="341553" y="316637"/>
                  <a:pt x="343179" y="300325"/>
                </a:cubicBezTo>
                <a:cubicBezTo>
                  <a:pt x="344805" y="284013"/>
                  <a:pt x="345937" y="268960"/>
                  <a:pt x="346577" y="255165"/>
                </a:cubicBezTo>
                <a:close/>
                <a:moveTo>
                  <a:pt x="804148" y="2458"/>
                </a:moveTo>
                <a:lnTo>
                  <a:pt x="891388" y="180213"/>
                </a:lnTo>
                <a:lnTo>
                  <a:pt x="865585" y="192910"/>
                </a:lnTo>
                <a:lnTo>
                  <a:pt x="778345" y="15155"/>
                </a:lnTo>
                <a:close/>
                <a:moveTo>
                  <a:pt x="122873" y="1639"/>
                </a:moveTo>
                <a:lnTo>
                  <a:pt x="151543" y="1639"/>
                </a:lnTo>
                <a:lnTo>
                  <a:pt x="151543" y="131474"/>
                </a:lnTo>
                <a:lnTo>
                  <a:pt x="274006" y="131474"/>
                </a:lnTo>
                <a:lnTo>
                  <a:pt x="274006" y="160144"/>
                </a:lnTo>
                <a:lnTo>
                  <a:pt x="151543" y="160144"/>
                </a:lnTo>
                <a:lnTo>
                  <a:pt x="151543" y="365341"/>
                </a:lnTo>
                <a:lnTo>
                  <a:pt x="122873" y="365341"/>
                </a:lnTo>
                <a:lnTo>
                  <a:pt x="122873" y="160144"/>
                </a:lnTo>
                <a:lnTo>
                  <a:pt x="0" y="160144"/>
                </a:lnTo>
                <a:lnTo>
                  <a:pt x="0" y="131474"/>
                </a:lnTo>
                <a:lnTo>
                  <a:pt x="122873" y="131474"/>
                </a:lnTo>
                <a:close/>
                <a:moveTo>
                  <a:pt x="676771" y="0"/>
                </a:moveTo>
                <a:lnTo>
                  <a:pt x="702983" y="11878"/>
                </a:lnTo>
                <a:lnTo>
                  <a:pt x="679638" y="64304"/>
                </a:lnTo>
                <a:lnTo>
                  <a:pt x="679638" y="364522"/>
                </a:lnTo>
                <a:lnTo>
                  <a:pt x="650967" y="364522"/>
                </a:lnTo>
                <a:lnTo>
                  <a:pt x="650967" y="129016"/>
                </a:lnTo>
                <a:lnTo>
                  <a:pt x="621478" y="194958"/>
                </a:lnTo>
                <a:lnTo>
                  <a:pt x="595265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4405A41E-D4C4-4CED-BA28-84ECC077A876}"/>
              </a:ext>
            </a:extLst>
          </p:cNvPr>
          <p:cNvGrpSpPr/>
          <p:nvPr/>
        </p:nvGrpSpPr>
        <p:grpSpPr>
          <a:xfrm>
            <a:off x="6273778" y="3930792"/>
            <a:ext cx="2075322" cy="1480245"/>
            <a:chOff x="2174873" y="1279387"/>
            <a:chExt cx="1798866" cy="2419523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E7F9BEBD-E020-4DFD-A5D2-86E0AE3024F7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328A98E3-CD67-4F73-B6D3-4D47C5CAD154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145D2AF6-0B62-43AF-9530-441F2F3DC8B1}"/>
              </a:ext>
            </a:extLst>
          </p:cNvPr>
          <p:cNvSpPr txBox="1"/>
          <p:nvPr/>
        </p:nvSpPr>
        <p:spPr>
          <a:xfrm>
            <a:off x="6669933" y="4465293"/>
            <a:ext cx="1196188" cy="367389"/>
          </a:xfrm>
          <a:custGeom>
            <a:avLst/>
            <a:gdLst/>
            <a:ahLst/>
            <a:cxnLst/>
            <a:rect l="l" t="t" r="r" b="b"/>
            <a:pathLst>
              <a:path w="1196188" h="367389">
                <a:moveTo>
                  <a:pt x="1032358" y="172022"/>
                </a:moveTo>
                <a:lnTo>
                  <a:pt x="1147858" y="172022"/>
                </a:lnTo>
                <a:lnTo>
                  <a:pt x="1147858" y="365751"/>
                </a:lnTo>
                <a:lnTo>
                  <a:pt x="1119188" y="365751"/>
                </a:lnTo>
                <a:lnTo>
                  <a:pt x="1119188" y="200692"/>
                </a:lnTo>
                <a:lnTo>
                  <a:pt x="1081916" y="200692"/>
                </a:lnTo>
                <a:lnTo>
                  <a:pt x="1064714" y="366979"/>
                </a:lnTo>
                <a:lnTo>
                  <a:pt x="1036044" y="364112"/>
                </a:lnTo>
                <a:lnTo>
                  <a:pt x="1053246" y="200692"/>
                </a:lnTo>
                <a:lnTo>
                  <a:pt x="1032358" y="200692"/>
                </a:lnTo>
                <a:close/>
                <a:moveTo>
                  <a:pt x="680047" y="155639"/>
                </a:moveTo>
                <a:lnTo>
                  <a:pt x="680047" y="221990"/>
                </a:lnTo>
                <a:lnTo>
                  <a:pt x="809063" y="221990"/>
                </a:lnTo>
                <a:lnTo>
                  <a:pt x="809063" y="155639"/>
                </a:lnTo>
                <a:close/>
                <a:moveTo>
                  <a:pt x="303162" y="149086"/>
                </a:moveTo>
                <a:lnTo>
                  <a:pt x="579625" y="149086"/>
                </a:lnTo>
                <a:lnTo>
                  <a:pt x="579625" y="177756"/>
                </a:lnTo>
                <a:lnTo>
                  <a:pt x="303162" y="177756"/>
                </a:lnTo>
                <a:close/>
                <a:moveTo>
                  <a:pt x="680047" y="58569"/>
                </a:moveTo>
                <a:lnTo>
                  <a:pt x="680047" y="126969"/>
                </a:lnTo>
                <a:lnTo>
                  <a:pt x="809063" y="126969"/>
                </a:lnTo>
                <a:lnTo>
                  <a:pt x="809063" y="58569"/>
                </a:lnTo>
                <a:close/>
                <a:moveTo>
                  <a:pt x="1052427" y="46692"/>
                </a:moveTo>
                <a:lnTo>
                  <a:pt x="1078640" y="58979"/>
                </a:lnTo>
                <a:lnTo>
                  <a:pt x="1014337" y="196596"/>
                </a:lnTo>
                <a:lnTo>
                  <a:pt x="988124" y="184309"/>
                </a:lnTo>
                <a:close/>
                <a:moveTo>
                  <a:pt x="651377" y="29899"/>
                </a:moveTo>
                <a:lnTo>
                  <a:pt x="837733" y="29899"/>
                </a:lnTo>
                <a:lnTo>
                  <a:pt x="837733" y="366160"/>
                </a:lnTo>
                <a:lnTo>
                  <a:pt x="809063" y="366160"/>
                </a:lnTo>
                <a:lnTo>
                  <a:pt x="809063" y="250660"/>
                </a:lnTo>
                <a:lnTo>
                  <a:pt x="680047" y="250660"/>
                </a:lnTo>
                <a:lnTo>
                  <a:pt x="680047" y="255985"/>
                </a:lnTo>
                <a:cubicBezTo>
                  <a:pt x="679408" y="270330"/>
                  <a:pt x="678275" y="285873"/>
                  <a:pt x="676649" y="302615"/>
                </a:cubicBezTo>
                <a:cubicBezTo>
                  <a:pt x="675024" y="319358"/>
                  <a:pt x="673466" y="333961"/>
                  <a:pt x="671977" y="346425"/>
                </a:cubicBezTo>
                <a:cubicBezTo>
                  <a:pt x="670488" y="358889"/>
                  <a:pt x="669628" y="365877"/>
                  <a:pt x="669398" y="367389"/>
                </a:cubicBezTo>
                <a:lnTo>
                  <a:pt x="640728" y="363703"/>
                </a:lnTo>
                <a:cubicBezTo>
                  <a:pt x="640958" y="362196"/>
                  <a:pt x="641818" y="355334"/>
                  <a:pt x="643307" y="343118"/>
                </a:cubicBezTo>
                <a:cubicBezTo>
                  <a:pt x="644796" y="330901"/>
                  <a:pt x="646353" y="316637"/>
                  <a:pt x="647979" y="300325"/>
                </a:cubicBezTo>
                <a:cubicBezTo>
                  <a:pt x="649605" y="284013"/>
                  <a:pt x="650737" y="268960"/>
                  <a:pt x="651377" y="255165"/>
                </a:cubicBezTo>
                <a:close/>
                <a:moveTo>
                  <a:pt x="1108948" y="2458"/>
                </a:moveTo>
                <a:lnTo>
                  <a:pt x="1196188" y="180213"/>
                </a:lnTo>
                <a:lnTo>
                  <a:pt x="1170385" y="192910"/>
                </a:lnTo>
                <a:lnTo>
                  <a:pt x="1083145" y="15155"/>
                </a:lnTo>
                <a:close/>
                <a:moveTo>
                  <a:pt x="122873" y="1639"/>
                </a:moveTo>
                <a:lnTo>
                  <a:pt x="151543" y="1639"/>
                </a:lnTo>
                <a:lnTo>
                  <a:pt x="151543" y="131474"/>
                </a:lnTo>
                <a:lnTo>
                  <a:pt x="274006" y="131474"/>
                </a:lnTo>
                <a:lnTo>
                  <a:pt x="274006" y="160144"/>
                </a:lnTo>
                <a:lnTo>
                  <a:pt x="151543" y="160144"/>
                </a:lnTo>
                <a:lnTo>
                  <a:pt x="151543" y="365341"/>
                </a:lnTo>
                <a:lnTo>
                  <a:pt x="122873" y="365341"/>
                </a:lnTo>
                <a:lnTo>
                  <a:pt x="122873" y="160144"/>
                </a:lnTo>
                <a:lnTo>
                  <a:pt x="0" y="160144"/>
                </a:lnTo>
                <a:lnTo>
                  <a:pt x="0" y="131474"/>
                </a:lnTo>
                <a:lnTo>
                  <a:pt x="122873" y="131474"/>
                </a:lnTo>
                <a:close/>
                <a:moveTo>
                  <a:pt x="981570" y="0"/>
                </a:moveTo>
                <a:lnTo>
                  <a:pt x="1007783" y="11878"/>
                </a:lnTo>
                <a:lnTo>
                  <a:pt x="984438" y="64304"/>
                </a:lnTo>
                <a:lnTo>
                  <a:pt x="984438" y="364522"/>
                </a:lnTo>
                <a:lnTo>
                  <a:pt x="955767" y="364522"/>
                </a:lnTo>
                <a:lnTo>
                  <a:pt x="955767" y="129016"/>
                </a:lnTo>
                <a:lnTo>
                  <a:pt x="926278" y="194958"/>
                </a:lnTo>
                <a:lnTo>
                  <a:pt x="900065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C2DE8DD5-27A2-43DC-97F2-7C62171D1211}"/>
              </a:ext>
            </a:extLst>
          </p:cNvPr>
          <p:cNvGrpSpPr/>
          <p:nvPr/>
        </p:nvGrpSpPr>
        <p:grpSpPr>
          <a:xfrm>
            <a:off x="8704653" y="3930792"/>
            <a:ext cx="2075322" cy="1480245"/>
            <a:chOff x="2174873" y="1279387"/>
            <a:chExt cx="1798866" cy="2419523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B1B6AA57-27FB-4F24-B902-0BD213EA8769}"/>
                </a:ext>
              </a:extLst>
            </p:cNvPr>
            <p:cNvSpPr/>
            <p:nvPr/>
          </p:nvSpPr>
          <p:spPr>
            <a:xfrm>
              <a:off x="2174875" y="1279387"/>
              <a:ext cx="1798864" cy="2419523"/>
            </a:xfrm>
            <a:prstGeom prst="roundRect">
              <a:avLst>
                <a:gd name="adj" fmla="val 6555"/>
              </a:avLst>
            </a:prstGeom>
            <a:solidFill>
              <a:srgbClr val="D9D9D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D10A2470-EAB0-4EB3-A2E5-F80C8E0D170B}"/>
                </a:ext>
              </a:extLst>
            </p:cNvPr>
            <p:cNvSpPr/>
            <p:nvPr/>
          </p:nvSpPr>
          <p:spPr>
            <a:xfrm>
              <a:off x="2174873" y="1279387"/>
              <a:ext cx="1724025" cy="2279650"/>
            </a:xfrm>
            <a:prstGeom prst="roundRect">
              <a:avLst>
                <a:gd name="adj" fmla="val 6555"/>
              </a:avLst>
            </a:prstGeom>
            <a:solidFill>
              <a:srgbClr val="F2F2F2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417308FA-E2B3-4B5A-A539-003CBCA7ECEA}"/>
              </a:ext>
            </a:extLst>
          </p:cNvPr>
          <p:cNvSpPr txBox="1"/>
          <p:nvPr/>
        </p:nvSpPr>
        <p:spPr>
          <a:xfrm>
            <a:off x="9143982" y="4465293"/>
            <a:ext cx="1196188" cy="367389"/>
          </a:xfrm>
          <a:custGeom>
            <a:avLst/>
            <a:gdLst/>
            <a:ahLst/>
            <a:cxnLst/>
            <a:rect l="l" t="t" r="r" b="b"/>
            <a:pathLst>
              <a:path w="1196188" h="367389">
                <a:moveTo>
                  <a:pt x="308896" y="297352"/>
                </a:moveTo>
                <a:lnTo>
                  <a:pt x="574300" y="297352"/>
                </a:lnTo>
                <a:lnTo>
                  <a:pt x="574300" y="326022"/>
                </a:lnTo>
                <a:lnTo>
                  <a:pt x="308896" y="326022"/>
                </a:lnTo>
                <a:close/>
                <a:moveTo>
                  <a:pt x="1032358" y="172022"/>
                </a:moveTo>
                <a:lnTo>
                  <a:pt x="1147858" y="172022"/>
                </a:lnTo>
                <a:lnTo>
                  <a:pt x="1147858" y="365751"/>
                </a:lnTo>
                <a:lnTo>
                  <a:pt x="1119188" y="365751"/>
                </a:lnTo>
                <a:lnTo>
                  <a:pt x="1119188" y="200692"/>
                </a:lnTo>
                <a:lnTo>
                  <a:pt x="1081916" y="200692"/>
                </a:lnTo>
                <a:lnTo>
                  <a:pt x="1064714" y="366979"/>
                </a:lnTo>
                <a:lnTo>
                  <a:pt x="1036044" y="364112"/>
                </a:lnTo>
                <a:lnTo>
                  <a:pt x="1053246" y="200692"/>
                </a:lnTo>
                <a:lnTo>
                  <a:pt x="1032358" y="200692"/>
                </a:lnTo>
                <a:close/>
                <a:moveTo>
                  <a:pt x="680047" y="155639"/>
                </a:moveTo>
                <a:lnTo>
                  <a:pt x="680047" y="221990"/>
                </a:lnTo>
                <a:lnTo>
                  <a:pt x="809063" y="221990"/>
                </a:lnTo>
                <a:lnTo>
                  <a:pt x="809063" y="155639"/>
                </a:lnTo>
                <a:close/>
                <a:moveTo>
                  <a:pt x="680047" y="58569"/>
                </a:moveTo>
                <a:lnTo>
                  <a:pt x="680047" y="126969"/>
                </a:lnTo>
                <a:lnTo>
                  <a:pt x="809063" y="126969"/>
                </a:lnTo>
                <a:lnTo>
                  <a:pt x="809063" y="58569"/>
                </a:lnTo>
                <a:close/>
                <a:moveTo>
                  <a:pt x="330194" y="55702"/>
                </a:moveTo>
                <a:lnTo>
                  <a:pt x="553003" y="55702"/>
                </a:lnTo>
                <a:lnTo>
                  <a:pt x="553003" y="84373"/>
                </a:lnTo>
                <a:lnTo>
                  <a:pt x="330194" y="84373"/>
                </a:lnTo>
                <a:close/>
                <a:moveTo>
                  <a:pt x="1052427" y="46692"/>
                </a:moveTo>
                <a:lnTo>
                  <a:pt x="1078640" y="58979"/>
                </a:lnTo>
                <a:lnTo>
                  <a:pt x="1014336" y="196596"/>
                </a:lnTo>
                <a:lnTo>
                  <a:pt x="988124" y="184309"/>
                </a:lnTo>
                <a:close/>
                <a:moveTo>
                  <a:pt x="651377" y="29899"/>
                </a:moveTo>
                <a:lnTo>
                  <a:pt x="837733" y="29899"/>
                </a:lnTo>
                <a:lnTo>
                  <a:pt x="837733" y="366160"/>
                </a:lnTo>
                <a:lnTo>
                  <a:pt x="809063" y="366160"/>
                </a:lnTo>
                <a:lnTo>
                  <a:pt x="809063" y="250660"/>
                </a:lnTo>
                <a:lnTo>
                  <a:pt x="680047" y="250660"/>
                </a:lnTo>
                <a:lnTo>
                  <a:pt x="680047" y="255985"/>
                </a:lnTo>
                <a:cubicBezTo>
                  <a:pt x="679407" y="270330"/>
                  <a:pt x="678275" y="285873"/>
                  <a:pt x="676649" y="302615"/>
                </a:cubicBezTo>
                <a:cubicBezTo>
                  <a:pt x="675023" y="319358"/>
                  <a:pt x="673466" y="333961"/>
                  <a:pt x="671977" y="346425"/>
                </a:cubicBezTo>
                <a:cubicBezTo>
                  <a:pt x="670488" y="358889"/>
                  <a:pt x="669628" y="365877"/>
                  <a:pt x="669398" y="367389"/>
                </a:cubicBezTo>
                <a:lnTo>
                  <a:pt x="640728" y="363703"/>
                </a:lnTo>
                <a:cubicBezTo>
                  <a:pt x="640958" y="362196"/>
                  <a:pt x="641818" y="355334"/>
                  <a:pt x="643307" y="343118"/>
                </a:cubicBezTo>
                <a:cubicBezTo>
                  <a:pt x="644796" y="330901"/>
                  <a:pt x="646353" y="316637"/>
                  <a:pt x="647979" y="300325"/>
                </a:cubicBezTo>
                <a:cubicBezTo>
                  <a:pt x="649604" y="284013"/>
                  <a:pt x="650737" y="268960"/>
                  <a:pt x="651377" y="255165"/>
                </a:cubicBezTo>
                <a:close/>
                <a:moveTo>
                  <a:pt x="1108948" y="2458"/>
                </a:moveTo>
                <a:lnTo>
                  <a:pt x="1196188" y="180213"/>
                </a:lnTo>
                <a:lnTo>
                  <a:pt x="1170384" y="192910"/>
                </a:lnTo>
                <a:lnTo>
                  <a:pt x="1083145" y="15155"/>
                </a:lnTo>
                <a:close/>
                <a:moveTo>
                  <a:pt x="122873" y="1639"/>
                </a:moveTo>
                <a:lnTo>
                  <a:pt x="151543" y="1639"/>
                </a:lnTo>
                <a:lnTo>
                  <a:pt x="151543" y="131474"/>
                </a:lnTo>
                <a:lnTo>
                  <a:pt x="274006" y="131474"/>
                </a:lnTo>
                <a:lnTo>
                  <a:pt x="274006" y="160144"/>
                </a:lnTo>
                <a:lnTo>
                  <a:pt x="151543" y="160144"/>
                </a:lnTo>
                <a:lnTo>
                  <a:pt x="151543" y="365341"/>
                </a:lnTo>
                <a:lnTo>
                  <a:pt x="122873" y="365341"/>
                </a:lnTo>
                <a:lnTo>
                  <a:pt x="122873" y="160144"/>
                </a:lnTo>
                <a:lnTo>
                  <a:pt x="0" y="160144"/>
                </a:lnTo>
                <a:lnTo>
                  <a:pt x="0" y="131474"/>
                </a:lnTo>
                <a:lnTo>
                  <a:pt x="122873" y="131474"/>
                </a:lnTo>
                <a:close/>
                <a:moveTo>
                  <a:pt x="981570" y="0"/>
                </a:moveTo>
                <a:lnTo>
                  <a:pt x="1007783" y="11878"/>
                </a:lnTo>
                <a:lnTo>
                  <a:pt x="984437" y="64304"/>
                </a:lnTo>
                <a:lnTo>
                  <a:pt x="984437" y="364522"/>
                </a:lnTo>
                <a:lnTo>
                  <a:pt x="955767" y="364522"/>
                </a:lnTo>
                <a:lnTo>
                  <a:pt x="955767" y="129016"/>
                </a:lnTo>
                <a:lnTo>
                  <a:pt x="926278" y="194958"/>
                </a:lnTo>
                <a:lnTo>
                  <a:pt x="900065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D8D0BF5F-2C5A-44A2-94F5-D8E8E0BDF855}"/>
              </a:ext>
            </a:extLst>
          </p:cNvPr>
          <p:cNvGrpSpPr/>
          <p:nvPr/>
        </p:nvGrpSpPr>
        <p:grpSpPr>
          <a:xfrm>
            <a:off x="3894473" y="582948"/>
            <a:ext cx="4403055" cy="803397"/>
            <a:chOff x="4655736" y="493234"/>
            <a:chExt cx="2875874" cy="697391"/>
          </a:xfrm>
          <a:solidFill>
            <a:srgbClr val="F4E09B"/>
          </a:solidFill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83AD05B2-9501-4916-B83B-83FD224E03F9}"/>
                </a:ext>
              </a:extLst>
            </p:cNvPr>
            <p:cNvSpPr/>
            <p:nvPr/>
          </p:nvSpPr>
          <p:spPr>
            <a:xfrm>
              <a:off x="7189157" y="723810"/>
              <a:ext cx="342453" cy="236237"/>
            </a:xfrm>
            <a:prstGeom prst="roundRect">
              <a:avLst>
                <a:gd name="adj" fmla="val 50000"/>
              </a:avLst>
            </a:prstGeom>
            <a:solidFill>
              <a:srgbClr val="E43E4A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0EA2044C-94C4-4C8A-B0C8-FE7D6D0FE9F1}"/>
                </a:ext>
              </a:extLst>
            </p:cNvPr>
            <p:cNvSpPr/>
            <p:nvPr/>
          </p:nvSpPr>
          <p:spPr>
            <a:xfrm>
              <a:off x="4655736" y="723810"/>
              <a:ext cx="342453" cy="236237"/>
            </a:xfrm>
            <a:prstGeom prst="roundRect">
              <a:avLst>
                <a:gd name="adj" fmla="val 50000"/>
              </a:avLst>
            </a:prstGeom>
            <a:solidFill>
              <a:srgbClr val="E43E4A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xmlns="" id="{DF1C1CEB-D992-43F3-B4B7-00E1781834F9}"/>
                </a:ext>
              </a:extLst>
            </p:cNvPr>
            <p:cNvSpPr/>
            <p:nvPr/>
          </p:nvSpPr>
          <p:spPr>
            <a:xfrm>
              <a:off x="4719299" y="493234"/>
              <a:ext cx="2753402" cy="697391"/>
            </a:xfrm>
            <a:prstGeom prst="roundRect">
              <a:avLst>
                <a:gd name="adj" fmla="val 50000"/>
              </a:avLst>
            </a:prstGeom>
            <a:solidFill>
              <a:srgbClr val="E43E4A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E6AAD179-DEAF-4D9F-A267-888851F185ED}"/>
              </a:ext>
            </a:extLst>
          </p:cNvPr>
          <p:cNvCxnSpPr>
            <a:cxnSpLocks/>
          </p:cNvCxnSpPr>
          <p:nvPr/>
        </p:nvCxnSpPr>
        <p:spPr>
          <a:xfrm>
            <a:off x="1409566" y="0"/>
            <a:ext cx="0" cy="672948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弧形 83">
            <a:extLst>
              <a:ext uri="{FF2B5EF4-FFF2-40B4-BE49-F238E27FC236}">
                <a16:creationId xmlns:a16="http://schemas.microsoft.com/office/drawing/2014/main" xmlns="" id="{CD90D1B6-EA3B-4BAF-AD98-78549DCA05FF}"/>
              </a:ext>
            </a:extLst>
          </p:cNvPr>
          <p:cNvSpPr/>
          <p:nvPr/>
        </p:nvSpPr>
        <p:spPr>
          <a:xfrm rot="10800000">
            <a:off x="1409566" y="346964"/>
            <a:ext cx="637683" cy="637683"/>
          </a:xfrm>
          <a:prstGeom prst="arc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弧形 89">
            <a:extLst>
              <a:ext uri="{FF2B5EF4-FFF2-40B4-BE49-F238E27FC236}">
                <a16:creationId xmlns:a16="http://schemas.microsoft.com/office/drawing/2014/main" xmlns="" id="{9A34E468-01A5-41F6-824E-DD849B62CC8B}"/>
              </a:ext>
            </a:extLst>
          </p:cNvPr>
          <p:cNvSpPr/>
          <p:nvPr/>
        </p:nvSpPr>
        <p:spPr>
          <a:xfrm>
            <a:off x="10843275" y="984647"/>
            <a:ext cx="637683" cy="637683"/>
          </a:xfrm>
          <a:prstGeom prst="arc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23A8677D-E725-483F-AE9B-F448F7112DBD}"/>
              </a:ext>
            </a:extLst>
          </p:cNvPr>
          <p:cNvCxnSpPr>
            <a:cxnSpLocks/>
            <a:stCxn id="81" idx="0"/>
            <a:endCxn id="90" idx="2"/>
          </p:cNvCxnSpPr>
          <p:nvPr/>
        </p:nvCxnSpPr>
        <p:spPr>
          <a:xfrm flipV="1">
            <a:off x="11480958" y="1303489"/>
            <a:ext cx="0" cy="4533076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D2DED13E-7DBD-4FF8-871A-4902EB2B09B6}"/>
              </a:ext>
            </a:extLst>
          </p:cNvPr>
          <p:cNvSpPr txBox="1"/>
          <p:nvPr/>
        </p:nvSpPr>
        <p:spPr>
          <a:xfrm>
            <a:off x="4358361" y="761216"/>
            <a:ext cx="3421437" cy="458886"/>
          </a:xfrm>
          <a:custGeom>
            <a:avLst/>
            <a:gdLst/>
            <a:ahLst/>
            <a:cxnLst/>
            <a:rect l="l" t="t" r="r" b="b"/>
            <a:pathLst>
              <a:path w="3421437" h="458886">
                <a:moveTo>
                  <a:pt x="1822266" y="335204"/>
                </a:moveTo>
                <a:lnTo>
                  <a:pt x="1822266" y="357416"/>
                </a:lnTo>
                <a:lnTo>
                  <a:pt x="1834887" y="357416"/>
                </a:lnTo>
                <a:lnTo>
                  <a:pt x="1834887" y="335204"/>
                </a:lnTo>
                <a:close/>
                <a:moveTo>
                  <a:pt x="1783899" y="291789"/>
                </a:moveTo>
                <a:lnTo>
                  <a:pt x="1870729" y="291789"/>
                </a:lnTo>
                <a:lnTo>
                  <a:pt x="1870729" y="405374"/>
                </a:lnTo>
                <a:lnTo>
                  <a:pt x="1783899" y="405374"/>
                </a:lnTo>
                <a:close/>
                <a:moveTo>
                  <a:pt x="20193" y="228686"/>
                </a:moveTo>
                <a:lnTo>
                  <a:pt x="113586" y="228686"/>
                </a:lnTo>
                <a:lnTo>
                  <a:pt x="113586" y="314001"/>
                </a:lnTo>
                <a:cubicBezTo>
                  <a:pt x="113446" y="324702"/>
                  <a:pt x="115409" y="335272"/>
                  <a:pt x="119476" y="345712"/>
                </a:cubicBezTo>
                <a:cubicBezTo>
                  <a:pt x="123542" y="356151"/>
                  <a:pt x="130554" y="364851"/>
                  <a:pt x="140510" y="371813"/>
                </a:cubicBezTo>
                <a:cubicBezTo>
                  <a:pt x="150466" y="378774"/>
                  <a:pt x="164209" y="382389"/>
                  <a:pt x="181737" y="382657"/>
                </a:cubicBezTo>
                <a:lnTo>
                  <a:pt x="403356" y="382657"/>
                </a:lnTo>
                <a:lnTo>
                  <a:pt x="403356" y="450304"/>
                </a:lnTo>
                <a:lnTo>
                  <a:pt x="161544" y="450304"/>
                </a:lnTo>
                <a:cubicBezTo>
                  <a:pt x="142645" y="450293"/>
                  <a:pt x="126554" y="447285"/>
                  <a:pt x="113270" y="441280"/>
                </a:cubicBezTo>
                <a:cubicBezTo>
                  <a:pt x="99987" y="435275"/>
                  <a:pt x="89323" y="426335"/>
                  <a:pt x="81277" y="414461"/>
                </a:cubicBezTo>
                <a:lnTo>
                  <a:pt x="44425" y="446770"/>
                </a:lnTo>
                <a:lnTo>
                  <a:pt x="0" y="388715"/>
                </a:lnTo>
                <a:lnTo>
                  <a:pt x="43920" y="348329"/>
                </a:lnTo>
                <a:lnTo>
                  <a:pt x="43920" y="302895"/>
                </a:lnTo>
                <a:lnTo>
                  <a:pt x="20193" y="302895"/>
                </a:lnTo>
                <a:close/>
                <a:moveTo>
                  <a:pt x="1063590" y="223637"/>
                </a:moveTo>
                <a:lnTo>
                  <a:pt x="1063590" y="314001"/>
                </a:lnTo>
                <a:lnTo>
                  <a:pt x="1095899" y="314001"/>
                </a:lnTo>
                <a:lnTo>
                  <a:pt x="1095899" y="223637"/>
                </a:lnTo>
                <a:close/>
                <a:moveTo>
                  <a:pt x="3197800" y="210007"/>
                </a:moveTo>
                <a:lnTo>
                  <a:pt x="3197800" y="255946"/>
                </a:lnTo>
                <a:lnTo>
                  <a:pt x="3339151" y="255946"/>
                </a:lnTo>
                <a:lnTo>
                  <a:pt x="3339151" y="210007"/>
                </a:lnTo>
                <a:close/>
                <a:moveTo>
                  <a:pt x="2787920" y="162049"/>
                </a:moveTo>
                <a:lnTo>
                  <a:pt x="2873236" y="162049"/>
                </a:lnTo>
                <a:lnTo>
                  <a:pt x="2873236" y="457876"/>
                </a:lnTo>
                <a:lnTo>
                  <a:pt x="2787920" y="457876"/>
                </a:lnTo>
                <a:close/>
                <a:moveTo>
                  <a:pt x="1005536" y="157000"/>
                </a:moveTo>
                <a:lnTo>
                  <a:pt x="1153449" y="157000"/>
                </a:lnTo>
                <a:lnTo>
                  <a:pt x="1153449" y="385686"/>
                </a:lnTo>
                <a:lnTo>
                  <a:pt x="1005536" y="385686"/>
                </a:lnTo>
                <a:close/>
                <a:moveTo>
                  <a:pt x="248879" y="144885"/>
                </a:moveTo>
                <a:lnTo>
                  <a:pt x="248879" y="201425"/>
                </a:lnTo>
                <a:lnTo>
                  <a:pt x="275130" y="201425"/>
                </a:lnTo>
                <a:lnTo>
                  <a:pt x="275130" y="144885"/>
                </a:lnTo>
                <a:close/>
                <a:moveTo>
                  <a:pt x="2018138" y="131254"/>
                </a:moveTo>
                <a:lnTo>
                  <a:pt x="2007537" y="188804"/>
                </a:lnTo>
                <a:lnTo>
                  <a:pt x="1950996" y="188804"/>
                </a:lnTo>
                <a:lnTo>
                  <a:pt x="1950996" y="209502"/>
                </a:lnTo>
                <a:lnTo>
                  <a:pt x="1968665" y="209502"/>
                </a:lnTo>
                <a:lnTo>
                  <a:pt x="1968665" y="277149"/>
                </a:lnTo>
                <a:lnTo>
                  <a:pt x="1950996" y="277149"/>
                </a:lnTo>
                <a:lnTo>
                  <a:pt x="1950996" y="396287"/>
                </a:lnTo>
                <a:cubicBezTo>
                  <a:pt x="1960812" y="379849"/>
                  <a:pt x="1971414" y="358990"/>
                  <a:pt x="1982800" y="333708"/>
                </a:cubicBezTo>
                <a:cubicBezTo>
                  <a:pt x="1994187" y="308426"/>
                  <a:pt x="2004003" y="283453"/>
                  <a:pt x="2012249" y="258788"/>
                </a:cubicBezTo>
                <a:cubicBezTo>
                  <a:pt x="2020494" y="234123"/>
                  <a:pt x="2024813" y="214497"/>
                  <a:pt x="2025206" y="199911"/>
                </a:cubicBezTo>
                <a:lnTo>
                  <a:pt x="2025206" y="131254"/>
                </a:lnTo>
                <a:close/>
                <a:moveTo>
                  <a:pt x="1822266" y="126711"/>
                </a:moveTo>
                <a:lnTo>
                  <a:pt x="1822266" y="149428"/>
                </a:lnTo>
                <a:lnTo>
                  <a:pt x="1834887" y="149428"/>
                </a:lnTo>
                <a:lnTo>
                  <a:pt x="1834887" y="126711"/>
                </a:lnTo>
                <a:close/>
                <a:moveTo>
                  <a:pt x="24737" y="125701"/>
                </a:moveTo>
                <a:lnTo>
                  <a:pt x="113081" y="125701"/>
                </a:lnTo>
                <a:lnTo>
                  <a:pt x="113081" y="202435"/>
                </a:lnTo>
                <a:lnTo>
                  <a:pt x="24737" y="202435"/>
                </a:lnTo>
                <a:close/>
                <a:moveTo>
                  <a:pt x="2299288" y="114595"/>
                </a:moveTo>
                <a:lnTo>
                  <a:pt x="2376021" y="146904"/>
                </a:lnTo>
                <a:lnTo>
                  <a:pt x="2270513" y="442227"/>
                </a:lnTo>
                <a:lnTo>
                  <a:pt x="2191255" y="408908"/>
                </a:lnTo>
                <a:close/>
                <a:moveTo>
                  <a:pt x="3197800" y="92888"/>
                </a:moveTo>
                <a:lnTo>
                  <a:pt x="3197800" y="138322"/>
                </a:lnTo>
                <a:lnTo>
                  <a:pt x="3339151" y="138322"/>
                </a:lnTo>
                <a:lnTo>
                  <a:pt x="3339151" y="92888"/>
                </a:lnTo>
                <a:close/>
                <a:moveTo>
                  <a:pt x="1783899" y="85315"/>
                </a:moveTo>
                <a:lnTo>
                  <a:pt x="1869720" y="85315"/>
                </a:lnTo>
                <a:lnTo>
                  <a:pt x="1869720" y="193348"/>
                </a:lnTo>
                <a:lnTo>
                  <a:pt x="1783899" y="193348"/>
                </a:lnTo>
                <a:close/>
                <a:moveTo>
                  <a:pt x="24737" y="21707"/>
                </a:moveTo>
                <a:lnTo>
                  <a:pt x="113081" y="21707"/>
                </a:lnTo>
                <a:lnTo>
                  <a:pt x="113081" y="98945"/>
                </a:lnTo>
                <a:lnTo>
                  <a:pt x="24737" y="98945"/>
                </a:lnTo>
                <a:close/>
                <a:moveTo>
                  <a:pt x="1352312" y="20698"/>
                </a:moveTo>
                <a:lnTo>
                  <a:pt x="1682468" y="20698"/>
                </a:lnTo>
                <a:lnTo>
                  <a:pt x="1682468" y="89859"/>
                </a:lnTo>
                <a:lnTo>
                  <a:pt x="1563329" y="89859"/>
                </a:lnTo>
                <a:lnTo>
                  <a:pt x="1563329" y="158515"/>
                </a:lnTo>
                <a:lnTo>
                  <a:pt x="1699632" y="158515"/>
                </a:lnTo>
                <a:lnTo>
                  <a:pt x="1699632" y="230705"/>
                </a:lnTo>
                <a:lnTo>
                  <a:pt x="1583017" y="230705"/>
                </a:lnTo>
                <a:cubicBezTo>
                  <a:pt x="1591661" y="247501"/>
                  <a:pt x="1603372" y="266018"/>
                  <a:pt x="1618149" y="286254"/>
                </a:cubicBezTo>
                <a:cubicBezTo>
                  <a:pt x="1632926" y="306491"/>
                  <a:pt x="1649386" y="326615"/>
                  <a:pt x="1667528" y="346628"/>
                </a:cubicBezTo>
                <a:cubicBezTo>
                  <a:pt x="1685671" y="366640"/>
                  <a:pt x="1704113" y="384708"/>
                  <a:pt x="1722854" y="400831"/>
                </a:cubicBezTo>
                <a:lnTo>
                  <a:pt x="1658741" y="458886"/>
                </a:lnTo>
                <a:cubicBezTo>
                  <a:pt x="1631733" y="433613"/>
                  <a:pt x="1605734" y="405658"/>
                  <a:pt x="1580745" y="375022"/>
                </a:cubicBezTo>
                <a:cubicBezTo>
                  <a:pt x="1555757" y="344385"/>
                  <a:pt x="1534806" y="314285"/>
                  <a:pt x="1517895" y="284721"/>
                </a:cubicBezTo>
                <a:cubicBezTo>
                  <a:pt x="1503205" y="309439"/>
                  <a:pt x="1486982" y="333427"/>
                  <a:pt x="1469226" y="356687"/>
                </a:cubicBezTo>
                <a:cubicBezTo>
                  <a:pt x="1451470" y="379946"/>
                  <a:pt x="1434499" y="400569"/>
                  <a:pt x="1418313" y="418556"/>
                </a:cubicBezTo>
                <a:cubicBezTo>
                  <a:pt x="1402128" y="436543"/>
                  <a:pt x="1389046" y="449986"/>
                  <a:pt x="1379068" y="458886"/>
                </a:cubicBezTo>
                <a:lnTo>
                  <a:pt x="1314955" y="400831"/>
                </a:lnTo>
                <a:cubicBezTo>
                  <a:pt x="1336544" y="382230"/>
                  <a:pt x="1356301" y="362667"/>
                  <a:pt x="1374225" y="342140"/>
                </a:cubicBezTo>
                <a:cubicBezTo>
                  <a:pt x="1392150" y="321614"/>
                  <a:pt x="1407943" y="301676"/>
                  <a:pt x="1421604" y="282328"/>
                </a:cubicBezTo>
                <a:cubicBezTo>
                  <a:pt x="1435265" y="262979"/>
                  <a:pt x="1446496" y="245772"/>
                  <a:pt x="1455297" y="230705"/>
                </a:cubicBezTo>
                <a:lnTo>
                  <a:pt x="1334643" y="230705"/>
                </a:lnTo>
                <a:lnTo>
                  <a:pt x="1334643" y="158515"/>
                </a:lnTo>
                <a:lnTo>
                  <a:pt x="1471451" y="158515"/>
                </a:lnTo>
                <a:lnTo>
                  <a:pt x="1471451" y="89859"/>
                </a:lnTo>
                <a:lnTo>
                  <a:pt x="1352312" y="89859"/>
                </a:lnTo>
                <a:close/>
                <a:moveTo>
                  <a:pt x="3116523" y="16659"/>
                </a:moveTo>
                <a:lnTo>
                  <a:pt x="3421437" y="16659"/>
                </a:lnTo>
                <a:lnTo>
                  <a:pt x="3421437" y="451313"/>
                </a:lnTo>
                <a:lnTo>
                  <a:pt x="3319967" y="451313"/>
                </a:lnTo>
                <a:lnTo>
                  <a:pt x="3339151" y="428596"/>
                </a:lnTo>
                <a:lnTo>
                  <a:pt x="3339151" y="325107"/>
                </a:lnTo>
                <a:lnTo>
                  <a:pt x="3196790" y="325107"/>
                </a:lnTo>
                <a:cubicBezTo>
                  <a:pt x="3195791" y="344154"/>
                  <a:pt x="3194003" y="363863"/>
                  <a:pt x="3191426" y="384235"/>
                </a:cubicBezTo>
                <a:cubicBezTo>
                  <a:pt x="3188850" y="404607"/>
                  <a:pt x="3185421" y="427976"/>
                  <a:pt x="3181141" y="454342"/>
                </a:cubicBezTo>
                <a:lnTo>
                  <a:pt x="3102388" y="447780"/>
                </a:lnTo>
                <a:cubicBezTo>
                  <a:pt x="3103834" y="437979"/>
                  <a:pt x="3105654" y="424318"/>
                  <a:pt x="3107847" y="406795"/>
                </a:cubicBezTo>
                <a:cubicBezTo>
                  <a:pt x="3110042" y="389273"/>
                  <a:pt x="3112011" y="371162"/>
                  <a:pt x="3113756" y="352461"/>
                </a:cubicBezTo>
                <a:cubicBezTo>
                  <a:pt x="3115501" y="333761"/>
                  <a:pt x="3116423" y="317744"/>
                  <a:pt x="3116523" y="304409"/>
                </a:cubicBezTo>
                <a:close/>
                <a:moveTo>
                  <a:pt x="172651" y="11611"/>
                </a:moveTo>
                <a:lnTo>
                  <a:pt x="248879" y="11611"/>
                </a:lnTo>
                <a:lnTo>
                  <a:pt x="248879" y="74714"/>
                </a:lnTo>
                <a:lnTo>
                  <a:pt x="275130" y="74714"/>
                </a:lnTo>
                <a:lnTo>
                  <a:pt x="275130" y="11611"/>
                </a:lnTo>
                <a:lnTo>
                  <a:pt x="352368" y="11611"/>
                </a:lnTo>
                <a:lnTo>
                  <a:pt x="352368" y="74714"/>
                </a:lnTo>
                <a:lnTo>
                  <a:pt x="389725" y="74714"/>
                </a:lnTo>
                <a:lnTo>
                  <a:pt x="389725" y="144885"/>
                </a:lnTo>
                <a:lnTo>
                  <a:pt x="352368" y="144885"/>
                </a:lnTo>
                <a:lnTo>
                  <a:pt x="352368" y="201425"/>
                </a:lnTo>
                <a:lnTo>
                  <a:pt x="395278" y="201425"/>
                </a:lnTo>
                <a:lnTo>
                  <a:pt x="395278" y="269576"/>
                </a:lnTo>
                <a:lnTo>
                  <a:pt x="352368" y="269576"/>
                </a:lnTo>
                <a:lnTo>
                  <a:pt x="352368" y="369532"/>
                </a:lnTo>
                <a:lnTo>
                  <a:pt x="275130" y="369532"/>
                </a:lnTo>
                <a:lnTo>
                  <a:pt x="275130" y="269576"/>
                </a:lnTo>
                <a:lnTo>
                  <a:pt x="246355" y="269576"/>
                </a:lnTo>
                <a:cubicBezTo>
                  <a:pt x="244925" y="281661"/>
                  <a:pt x="242485" y="295985"/>
                  <a:pt x="239035" y="312550"/>
                </a:cubicBezTo>
                <a:cubicBezTo>
                  <a:pt x="235585" y="329114"/>
                  <a:pt x="230621" y="348108"/>
                  <a:pt x="224143" y="369532"/>
                </a:cubicBezTo>
                <a:lnTo>
                  <a:pt x="148924" y="360950"/>
                </a:lnTo>
                <a:cubicBezTo>
                  <a:pt x="154203" y="343228"/>
                  <a:pt x="158537" y="326674"/>
                  <a:pt x="161923" y="311288"/>
                </a:cubicBezTo>
                <a:cubicBezTo>
                  <a:pt x="165310" y="295901"/>
                  <a:pt x="167876" y="281997"/>
                  <a:pt x="169622" y="269576"/>
                </a:cubicBezTo>
                <a:lnTo>
                  <a:pt x="127216" y="269576"/>
                </a:lnTo>
                <a:lnTo>
                  <a:pt x="127216" y="201425"/>
                </a:lnTo>
                <a:lnTo>
                  <a:pt x="172651" y="201425"/>
                </a:lnTo>
                <a:lnTo>
                  <a:pt x="172651" y="144885"/>
                </a:lnTo>
                <a:lnTo>
                  <a:pt x="128731" y="144885"/>
                </a:lnTo>
                <a:lnTo>
                  <a:pt x="128731" y="74714"/>
                </a:lnTo>
                <a:lnTo>
                  <a:pt x="172651" y="74714"/>
                </a:lnTo>
                <a:close/>
                <a:moveTo>
                  <a:pt x="2445182" y="6058"/>
                </a:moveTo>
                <a:lnTo>
                  <a:pt x="2601678" y="411432"/>
                </a:lnTo>
                <a:lnTo>
                  <a:pt x="2525449" y="445256"/>
                </a:lnTo>
                <a:lnTo>
                  <a:pt x="2370973" y="37862"/>
                </a:lnTo>
                <a:close/>
                <a:moveTo>
                  <a:pt x="2832849" y="5048"/>
                </a:moveTo>
                <a:lnTo>
                  <a:pt x="3035789" y="164573"/>
                </a:lnTo>
                <a:lnTo>
                  <a:pt x="2987326" y="223637"/>
                </a:lnTo>
                <a:lnTo>
                  <a:pt x="2833354" y="94907"/>
                </a:lnTo>
                <a:lnTo>
                  <a:pt x="2670296" y="227171"/>
                </a:lnTo>
                <a:lnTo>
                  <a:pt x="2625366" y="164573"/>
                </a:lnTo>
                <a:close/>
                <a:moveTo>
                  <a:pt x="1981791" y="3029"/>
                </a:moveTo>
                <a:lnTo>
                  <a:pt x="2042875" y="3029"/>
                </a:lnTo>
                <a:lnTo>
                  <a:pt x="2030759" y="65122"/>
                </a:lnTo>
                <a:lnTo>
                  <a:pt x="2160499" y="65122"/>
                </a:lnTo>
                <a:lnTo>
                  <a:pt x="2160499" y="164573"/>
                </a:lnTo>
                <a:lnTo>
                  <a:pt x="2112036" y="164573"/>
                </a:lnTo>
                <a:lnTo>
                  <a:pt x="2112036" y="131254"/>
                </a:lnTo>
                <a:lnTo>
                  <a:pt x="2100425" y="131254"/>
                </a:lnTo>
                <a:lnTo>
                  <a:pt x="2100425" y="199911"/>
                </a:lnTo>
                <a:cubicBezTo>
                  <a:pt x="2100627" y="212389"/>
                  <a:pt x="2103503" y="227944"/>
                  <a:pt x="2109054" y="246575"/>
                </a:cubicBezTo>
                <a:cubicBezTo>
                  <a:pt x="2114604" y="265206"/>
                  <a:pt x="2121614" y="284737"/>
                  <a:pt x="2130083" y="305167"/>
                </a:cubicBezTo>
                <a:cubicBezTo>
                  <a:pt x="2138552" y="325596"/>
                  <a:pt x="2147265" y="344748"/>
                  <a:pt x="2156224" y="362622"/>
                </a:cubicBezTo>
                <a:cubicBezTo>
                  <a:pt x="2165181" y="380496"/>
                  <a:pt x="2173169" y="394915"/>
                  <a:pt x="2180187" y="405879"/>
                </a:cubicBezTo>
                <a:lnTo>
                  <a:pt x="2125161" y="455352"/>
                </a:lnTo>
                <a:cubicBezTo>
                  <a:pt x="2113098" y="435622"/>
                  <a:pt x="2101634" y="413746"/>
                  <a:pt x="2090770" y="389725"/>
                </a:cubicBezTo>
                <a:cubicBezTo>
                  <a:pt x="2079906" y="365703"/>
                  <a:pt x="2070840" y="341304"/>
                  <a:pt x="2063572" y="316525"/>
                </a:cubicBezTo>
                <a:cubicBezTo>
                  <a:pt x="2055758" y="340294"/>
                  <a:pt x="2046272" y="364189"/>
                  <a:pt x="2035113" y="388210"/>
                </a:cubicBezTo>
                <a:cubicBezTo>
                  <a:pt x="2023954" y="412232"/>
                  <a:pt x="2012574" y="434612"/>
                  <a:pt x="2000974" y="455352"/>
                </a:cubicBezTo>
                <a:lnTo>
                  <a:pt x="1950996" y="410927"/>
                </a:lnTo>
                <a:lnTo>
                  <a:pt x="1950996" y="450809"/>
                </a:lnTo>
                <a:lnTo>
                  <a:pt x="1859623" y="450809"/>
                </a:lnTo>
                <a:lnTo>
                  <a:pt x="1881331" y="423548"/>
                </a:lnTo>
                <a:lnTo>
                  <a:pt x="1881331" y="277149"/>
                </a:lnTo>
                <a:lnTo>
                  <a:pt x="1773803" y="277149"/>
                </a:lnTo>
                <a:lnTo>
                  <a:pt x="1773803" y="209502"/>
                </a:lnTo>
                <a:lnTo>
                  <a:pt x="1881331" y="209502"/>
                </a:lnTo>
                <a:lnTo>
                  <a:pt x="1881331" y="72695"/>
                </a:lnTo>
                <a:lnTo>
                  <a:pt x="1774308" y="72695"/>
                </a:lnTo>
                <a:lnTo>
                  <a:pt x="1774308" y="17164"/>
                </a:lnTo>
                <a:lnTo>
                  <a:pt x="1965131" y="17164"/>
                </a:lnTo>
                <a:lnTo>
                  <a:pt x="1965131" y="72695"/>
                </a:lnTo>
                <a:lnTo>
                  <a:pt x="1950996" y="72695"/>
                </a:lnTo>
                <a:lnTo>
                  <a:pt x="1950996" y="158515"/>
                </a:lnTo>
                <a:close/>
                <a:moveTo>
                  <a:pt x="1042388" y="3029"/>
                </a:moveTo>
                <a:lnTo>
                  <a:pt x="1135276" y="3029"/>
                </a:lnTo>
                <a:lnTo>
                  <a:pt x="1122150" y="58055"/>
                </a:lnTo>
                <a:lnTo>
                  <a:pt x="1253404" y="58055"/>
                </a:lnTo>
                <a:lnTo>
                  <a:pt x="1253404" y="450304"/>
                </a:lnTo>
                <a:lnTo>
                  <a:pt x="1154964" y="450304"/>
                </a:lnTo>
                <a:lnTo>
                  <a:pt x="1172633" y="423548"/>
                </a:lnTo>
                <a:lnTo>
                  <a:pt x="1172633" y="131759"/>
                </a:lnTo>
                <a:lnTo>
                  <a:pt x="986352" y="131759"/>
                </a:lnTo>
                <a:lnTo>
                  <a:pt x="986352" y="450304"/>
                </a:lnTo>
                <a:lnTo>
                  <a:pt x="905075" y="450304"/>
                </a:lnTo>
                <a:lnTo>
                  <a:pt x="905075" y="58055"/>
                </a:lnTo>
                <a:lnTo>
                  <a:pt x="1028758" y="58055"/>
                </a:lnTo>
                <a:close/>
                <a:moveTo>
                  <a:pt x="623421" y="0"/>
                </a:moveTo>
                <a:lnTo>
                  <a:pt x="826866" y="411432"/>
                </a:lnTo>
                <a:lnTo>
                  <a:pt x="756695" y="450809"/>
                </a:lnTo>
                <a:lnTo>
                  <a:pt x="640585" y="217075"/>
                </a:lnTo>
                <a:lnTo>
                  <a:pt x="514379" y="450809"/>
                </a:lnTo>
                <a:lnTo>
                  <a:pt x="444208" y="406384"/>
                </a:lnTo>
                <a:lnTo>
                  <a:pt x="597675" y="130245"/>
                </a:lnTo>
                <a:lnTo>
                  <a:pt x="550726" y="343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C9B86717-65F7-41A5-8AB4-E828937A51D6}"/>
              </a:ext>
            </a:extLst>
          </p:cNvPr>
          <p:cNvSpPr txBox="1"/>
          <p:nvPr/>
        </p:nvSpPr>
        <p:spPr>
          <a:xfrm>
            <a:off x="1971943" y="2626216"/>
            <a:ext cx="882377" cy="367389"/>
          </a:xfrm>
          <a:custGeom>
            <a:avLst/>
            <a:gdLst/>
            <a:ahLst/>
            <a:cxnLst/>
            <a:rect l="l" t="t" r="r" b="b"/>
            <a:pathLst>
              <a:path w="882377" h="367389">
                <a:moveTo>
                  <a:pt x="106489" y="190453"/>
                </a:moveTo>
                <a:lnTo>
                  <a:pt x="97888" y="317421"/>
                </a:lnTo>
                <a:lnTo>
                  <a:pt x="178165" y="317421"/>
                </a:lnTo>
                <a:lnTo>
                  <a:pt x="178165" y="190453"/>
                </a:lnTo>
                <a:close/>
                <a:moveTo>
                  <a:pt x="718547" y="172022"/>
                </a:moveTo>
                <a:lnTo>
                  <a:pt x="834047" y="172022"/>
                </a:lnTo>
                <a:lnTo>
                  <a:pt x="834047" y="365751"/>
                </a:lnTo>
                <a:lnTo>
                  <a:pt x="805377" y="365751"/>
                </a:lnTo>
                <a:lnTo>
                  <a:pt x="805377" y="200692"/>
                </a:lnTo>
                <a:lnTo>
                  <a:pt x="768105" y="200692"/>
                </a:lnTo>
                <a:lnTo>
                  <a:pt x="750903" y="366979"/>
                </a:lnTo>
                <a:lnTo>
                  <a:pt x="722233" y="364112"/>
                </a:lnTo>
                <a:lnTo>
                  <a:pt x="739435" y="200692"/>
                </a:lnTo>
                <a:lnTo>
                  <a:pt x="718547" y="200692"/>
                </a:lnTo>
                <a:close/>
                <a:moveTo>
                  <a:pt x="366236" y="155639"/>
                </a:moveTo>
                <a:lnTo>
                  <a:pt x="366236" y="221990"/>
                </a:lnTo>
                <a:lnTo>
                  <a:pt x="495252" y="221990"/>
                </a:lnTo>
                <a:lnTo>
                  <a:pt x="495252" y="155639"/>
                </a:lnTo>
                <a:close/>
                <a:moveTo>
                  <a:pt x="366236" y="58569"/>
                </a:moveTo>
                <a:lnTo>
                  <a:pt x="366236" y="126968"/>
                </a:lnTo>
                <a:lnTo>
                  <a:pt x="495252" y="126968"/>
                </a:lnTo>
                <a:lnTo>
                  <a:pt x="495252" y="58569"/>
                </a:lnTo>
                <a:close/>
                <a:moveTo>
                  <a:pt x="738616" y="46692"/>
                </a:moveTo>
                <a:lnTo>
                  <a:pt x="764829" y="58979"/>
                </a:lnTo>
                <a:lnTo>
                  <a:pt x="700525" y="196596"/>
                </a:lnTo>
                <a:lnTo>
                  <a:pt x="674313" y="184309"/>
                </a:lnTo>
                <a:close/>
                <a:moveTo>
                  <a:pt x="13516" y="33585"/>
                </a:moveTo>
                <a:lnTo>
                  <a:pt x="241240" y="33585"/>
                </a:lnTo>
                <a:lnTo>
                  <a:pt x="241240" y="62256"/>
                </a:lnTo>
                <a:lnTo>
                  <a:pt x="115500" y="62256"/>
                </a:lnTo>
                <a:lnTo>
                  <a:pt x="108537" y="161782"/>
                </a:lnTo>
                <a:lnTo>
                  <a:pt x="206835" y="161782"/>
                </a:lnTo>
                <a:lnTo>
                  <a:pt x="206835" y="317421"/>
                </a:lnTo>
                <a:lnTo>
                  <a:pt x="256394" y="317421"/>
                </a:lnTo>
                <a:lnTo>
                  <a:pt x="256394" y="346091"/>
                </a:lnTo>
                <a:lnTo>
                  <a:pt x="0" y="346091"/>
                </a:lnTo>
                <a:lnTo>
                  <a:pt x="0" y="317421"/>
                </a:lnTo>
                <a:lnTo>
                  <a:pt x="69218" y="317421"/>
                </a:lnTo>
                <a:lnTo>
                  <a:pt x="77819" y="190453"/>
                </a:lnTo>
                <a:lnTo>
                  <a:pt x="29489" y="190453"/>
                </a:lnTo>
                <a:lnTo>
                  <a:pt x="29489" y="161782"/>
                </a:lnTo>
                <a:lnTo>
                  <a:pt x="79867" y="161782"/>
                </a:lnTo>
                <a:lnTo>
                  <a:pt x="86420" y="62256"/>
                </a:lnTo>
                <a:lnTo>
                  <a:pt x="13516" y="62256"/>
                </a:lnTo>
                <a:close/>
                <a:moveTo>
                  <a:pt x="337566" y="29899"/>
                </a:moveTo>
                <a:lnTo>
                  <a:pt x="523923" y="29899"/>
                </a:lnTo>
                <a:lnTo>
                  <a:pt x="523923" y="366160"/>
                </a:lnTo>
                <a:lnTo>
                  <a:pt x="495252" y="366160"/>
                </a:lnTo>
                <a:lnTo>
                  <a:pt x="495252" y="250660"/>
                </a:lnTo>
                <a:lnTo>
                  <a:pt x="366236" y="250660"/>
                </a:lnTo>
                <a:lnTo>
                  <a:pt x="366236" y="255985"/>
                </a:lnTo>
                <a:cubicBezTo>
                  <a:pt x="365596" y="270330"/>
                  <a:pt x="364464" y="285873"/>
                  <a:pt x="362838" y="302615"/>
                </a:cubicBezTo>
                <a:cubicBezTo>
                  <a:pt x="361213" y="319357"/>
                  <a:pt x="359655" y="333961"/>
                  <a:pt x="358166" y="346425"/>
                </a:cubicBezTo>
                <a:cubicBezTo>
                  <a:pt x="356677" y="358889"/>
                  <a:pt x="355817" y="365877"/>
                  <a:pt x="355587" y="367389"/>
                </a:cubicBezTo>
                <a:lnTo>
                  <a:pt x="326917" y="363703"/>
                </a:lnTo>
                <a:cubicBezTo>
                  <a:pt x="327147" y="362196"/>
                  <a:pt x="328007" y="355334"/>
                  <a:pt x="329496" y="343118"/>
                </a:cubicBezTo>
                <a:cubicBezTo>
                  <a:pt x="330985" y="330901"/>
                  <a:pt x="332542" y="316637"/>
                  <a:pt x="334168" y="300325"/>
                </a:cubicBezTo>
                <a:cubicBezTo>
                  <a:pt x="335794" y="284013"/>
                  <a:pt x="336926" y="268959"/>
                  <a:pt x="337566" y="255165"/>
                </a:cubicBezTo>
                <a:close/>
                <a:moveTo>
                  <a:pt x="795137" y="2458"/>
                </a:moveTo>
                <a:lnTo>
                  <a:pt x="882377" y="180213"/>
                </a:lnTo>
                <a:lnTo>
                  <a:pt x="856574" y="192910"/>
                </a:lnTo>
                <a:lnTo>
                  <a:pt x="769334" y="15154"/>
                </a:lnTo>
                <a:close/>
                <a:moveTo>
                  <a:pt x="667760" y="0"/>
                </a:moveTo>
                <a:lnTo>
                  <a:pt x="693972" y="11878"/>
                </a:lnTo>
                <a:lnTo>
                  <a:pt x="670627" y="64303"/>
                </a:lnTo>
                <a:lnTo>
                  <a:pt x="670627" y="364522"/>
                </a:lnTo>
                <a:lnTo>
                  <a:pt x="641956" y="364522"/>
                </a:lnTo>
                <a:lnTo>
                  <a:pt x="641956" y="129016"/>
                </a:lnTo>
                <a:lnTo>
                  <a:pt x="612467" y="194958"/>
                </a:lnTo>
                <a:lnTo>
                  <a:pt x="586254" y="1834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84C6851-7850-4CE1-A016-34BCE7D58329}"/>
              </a:ext>
            </a:extLst>
          </p:cNvPr>
          <p:cNvGrpSpPr/>
          <p:nvPr/>
        </p:nvGrpSpPr>
        <p:grpSpPr>
          <a:xfrm>
            <a:off x="1541913" y="2209141"/>
            <a:ext cx="7460833" cy="2016008"/>
            <a:chOff x="1541913" y="2209141"/>
            <a:chExt cx="7460833" cy="201600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897779B5-D9CC-4193-9024-149483A43BD3}"/>
                </a:ext>
              </a:extLst>
            </p:cNvPr>
            <p:cNvSpPr/>
            <p:nvPr/>
          </p:nvSpPr>
          <p:spPr>
            <a:xfrm>
              <a:off x="1541913" y="2209141"/>
              <a:ext cx="154255" cy="154255"/>
            </a:xfrm>
            <a:prstGeom prst="ellipse">
              <a:avLst/>
            </a:prstGeom>
            <a:gradFill flip="none" rotWithShape="1">
              <a:gsLst>
                <a:gs pos="0">
                  <a:srgbClr val="BF4C61"/>
                </a:gs>
                <a:gs pos="32000">
                  <a:srgbClr val="F5C166"/>
                </a:gs>
                <a:gs pos="67000">
                  <a:srgbClr val="9CD1D1"/>
                </a:gs>
                <a:gs pos="100000">
                  <a:srgbClr val="59B0CB"/>
                </a:gs>
              </a:gsLst>
              <a:lin ang="0" scaled="1"/>
              <a:tileRect/>
            </a:gra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5BE0B780-F067-42F3-A561-25C9A960D699}"/>
                </a:ext>
              </a:extLst>
            </p:cNvPr>
            <p:cNvSpPr/>
            <p:nvPr/>
          </p:nvSpPr>
          <p:spPr>
            <a:xfrm>
              <a:off x="3977439" y="2209141"/>
              <a:ext cx="154255" cy="154255"/>
            </a:xfrm>
            <a:prstGeom prst="ellipse">
              <a:avLst/>
            </a:prstGeom>
            <a:solidFill>
              <a:srgbClr val="4ED2BF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4A432E2-E11F-476F-B174-96CB98843569}"/>
                </a:ext>
              </a:extLst>
            </p:cNvPr>
            <p:cNvSpPr/>
            <p:nvPr/>
          </p:nvSpPr>
          <p:spPr>
            <a:xfrm>
              <a:off x="6412965" y="2209141"/>
              <a:ext cx="154255" cy="154255"/>
            </a:xfrm>
            <a:prstGeom prst="ellipse">
              <a:avLst/>
            </a:prstGeom>
            <a:solidFill>
              <a:srgbClr val="F9CE61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F9CD90A-9FE9-4507-928B-090B84799F1A}"/>
                </a:ext>
              </a:extLst>
            </p:cNvPr>
            <p:cNvSpPr/>
            <p:nvPr/>
          </p:nvSpPr>
          <p:spPr>
            <a:xfrm>
              <a:off x="8848491" y="2209141"/>
              <a:ext cx="154255" cy="154255"/>
            </a:xfrm>
            <a:prstGeom prst="ellipse">
              <a:avLst/>
            </a:prstGeom>
            <a:solidFill>
              <a:srgbClr val="78A9DA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148EB90A-2282-49F6-A3DE-D4AFE186C26D}"/>
                </a:ext>
              </a:extLst>
            </p:cNvPr>
            <p:cNvSpPr/>
            <p:nvPr/>
          </p:nvSpPr>
          <p:spPr>
            <a:xfrm>
              <a:off x="1541913" y="4070894"/>
              <a:ext cx="154255" cy="154255"/>
            </a:xfrm>
            <a:prstGeom prst="ellipse">
              <a:avLst/>
            </a:prstGeom>
            <a:solidFill>
              <a:srgbClr val="BFBFBF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833C7FEC-DB6E-4D9B-93DC-BC85402E94EC}"/>
                </a:ext>
              </a:extLst>
            </p:cNvPr>
            <p:cNvSpPr/>
            <p:nvPr/>
          </p:nvSpPr>
          <p:spPr>
            <a:xfrm>
              <a:off x="3977439" y="4070894"/>
              <a:ext cx="154255" cy="154255"/>
            </a:xfrm>
            <a:prstGeom prst="ellipse">
              <a:avLst/>
            </a:prstGeom>
            <a:solidFill>
              <a:srgbClr val="ED605D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6E78CDAE-E969-45FF-B964-6578FB7D8FA6}"/>
                </a:ext>
              </a:extLst>
            </p:cNvPr>
            <p:cNvSpPr/>
            <p:nvPr/>
          </p:nvSpPr>
          <p:spPr>
            <a:xfrm>
              <a:off x="6412965" y="4070894"/>
              <a:ext cx="154255" cy="154255"/>
            </a:xfrm>
            <a:prstGeom prst="ellipse">
              <a:avLst/>
            </a:prstGeom>
            <a:solidFill>
              <a:srgbClr val="01BCFF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EA291109-DD6B-4BA3-A24A-1AF85449D428}"/>
                </a:ext>
              </a:extLst>
            </p:cNvPr>
            <p:cNvSpPr/>
            <p:nvPr/>
          </p:nvSpPr>
          <p:spPr>
            <a:xfrm>
              <a:off x="8848491" y="4070894"/>
              <a:ext cx="154255" cy="154255"/>
            </a:xfrm>
            <a:prstGeom prst="ellipse">
              <a:avLst/>
            </a:prstGeom>
            <a:solidFill>
              <a:srgbClr val="F4E09B"/>
            </a:solidFill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弧形 80">
            <a:extLst>
              <a:ext uri="{FF2B5EF4-FFF2-40B4-BE49-F238E27FC236}">
                <a16:creationId xmlns:a16="http://schemas.microsoft.com/office/drawing/2014/main" xmlns="" id="{F115A061-0A8D-4AB7-98FF-475C01F56021}"/>
              </a:ext>
            </a:extLst>
          </p:cNvPr>
          <p:cNvSpPr/>
          <p:nvPr/>
        </p:nvSpPr>
        <p:spPr>
          <a:xfrm rot="5400000">
            <a:off x="10843275" y="5517724"/>
            <a:ext cx="637683" cy="637683"/>
          </a:xfrm>
          <a:prstGeom prst="arc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2DD9BD69-C4CD-4563-BF8D-4C9779DA9FCC}"/>
              </a:ext>
            </a:extLst>
          </p:cNvPr>
          <p:cNvCxnSpPr>
            <a:cxnSpLocks/>
          </p:cNvCxnSpPr>
          <p:nvPr/>
        </p:nvCxnSpPr>
        <p:spPr>
          <a:xfrm flipH="1">
            <a:off x="792163" y="6155407"/>
            <a:ext cx="10374716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2F5C85DD-D6EB-47B3-833A-8AD8B0B578A5}"/>
              </a:ext>
            </a:extLst>
          </p:cNvPr>
          <p:cNvSpPr/>
          <p:nvPr/>
        </p:nvSpPr>
        <p:spPr>
          <a:xfrm>
            <a:off x="622305" y="5990312"/>
            <a:ext cx="330190" cy="330190"/>
          </a:xfrm>
          <a:prstGeom prst="ellipse">
            <a:avLst/>
          </a:prstGeom>
          <a:solidFill>
            <a:srgbClr val="F4E09B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657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D95AA92C-01D4-46A7-A7D8-4B4D7FA2534A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D5906A2-1BE6-4053-BF58-769924B3CACC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50468159-F8B4-4800-BF86-FD360773DA3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5B3E0A11-7E56-4765-B211-71A69EE9210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F1B9DB9-7158-46DF-BCEB-BF9F9A1885E2}"/>
              </a:ext>
            </a:extLst>
          </p:cNvPr>
          <p:cNvGrpSpPr/>
          <p:nvPr/>
        </p:nvGrpSpPr>
        <p:grpSpPr>
          <a:xfrm>
            <a:off x="553893" y="3054179"/>
            <a:ext cx="1928957" cy="445265"/>
            <a:chOff x="712643" y="1017585"/>
            <a:chExt cx="1928957" cy="44526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EB7FBD48-31AE-436D-BD08-C75CB96CC81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43DCB133-4D4E-4EA4-8A4E-E2CA8E171F7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775B5A6-BE9C-4BC2-ACDB-64D5B17BE8C2}"/>
              </a:ext>
            </a:extLst>
          </p:cNvPr>
          <p:cNvGrpSpPr/>
          <p:nvPr/>
        </p:nvGrpSpPr>
        <p:grpSpPr>
          <a:xfrm>
            <a:off x="553893" y="2490560"/>
            <a:ext cx="1928957" cy="445265"/>
            <a:chOff x="712643" y="1017585"/>
            <a:chExt cx="1928957" cy="44526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DE4CB921-E656-43A2-9509-AAA9FA491F8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10FE04C1-037E-4BE7-993A-48673187F48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317D156-11E3-4394-8B17-BDD605F66218}"/>
              </a:ext>
            </a:extLst>
          </p:cNvPr>
          <p:cNvGrpSpPr/>
          <p:nvPr/>
        </p:nvGrpSpPr>
        <p:grpSpPr>
          <a:xfrm>
            <a:off x="553893" y="1926941"/>
            <a:ext cx="1928957" cy="445265"/>
            <a:chOff x="712643" y="1017585"/>
            <a:chExt cx="1928957" cy="44526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773CE618-46D1-4FBD-B888-46C74F9EAE7F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E0FBBFA0-40CC-4270-B2F1-D02BF6B8233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77F07E1-5041-4D12-8060-E538C5C827DF}"/>
              </a:ext>
            </a:extLst>
          </p:cNvPr>
          <p:cNvGrpSpPr/>
          <p:nvPr/>
        </p:nvGrpSpPr>
        <p:grpSpPr>
          <a:xfrm>
            <a:off x="553893" y="1363322"/>
            <a:ext cx="1928957" cy="445265"/>
            <a:chOff x="712643" y="1017585"/>
            <a:chExt cx="1928957" cy="44526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68C36FF6-A5FB-435C-A495-163EF550175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9F068783-AA11-45CA-A7A9-58ACDA10E1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CB3E6DD9-431A-4950-8062-BB34101D9D83}"/>
              </a:ext>
            </a:extLst>
          </p:cNvPr>
          <p:cNvSpPr txBox="1"/>
          <p:nvPr/>
        </p:nvSpPr>
        <p:spPr>
          <a:xfrm>
            <a:off x="1257088" y="2022779"/>
            <a:ext cx="499034" cy="205055"/>
          </a:xfrm>
          <a:custGeom>
            <a:avLst/>
            <a:gdLst/>
            <a:ahLst/>
            <a:cxnLst/>
            <a:rect l="l" t="t" r="r" b="b"/>
            <a:pathLst>
              <a:path w="499034" h="205055"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209626" y="86868"/>
                </a:moveTo>
                <a:lnTo>
                  <a:pt x="209626" y="123902"/>
                </a:lnTo>
                <a:lnTo>
                  <a:pt x="281635" y="123902"/>
                </a:lnTo>
                <a:lnTo>
                  <a:pt x="281635" y="86868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4"/>
                </a:lnTo>
                <a:lnTo>
                  <a:pt x="209626" y="139904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5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92B1A6A5-E7A7-4937-A3DA-47AF36BEC733}"/>
              </a:ext>
            </a:extLst>
          </p:cNvPr>
          <p:cNvSpPr txBox="1"/>
          <p:nvPr/>
        </p:nvSpPr>
        <p:spPr>
          <a:xfrm>
            <a:off x="1260517" y="1459499"/>
            <a:ext cx="495605" cy="205054"/>
          </a:xfrm>
          <a:custGeom>
            <a:avLst/>
            <a:gdLst/>
            <a:ahLst/>
            <a:cxnLst/>
            <a:rect l="l" t="t" r="r" b="b"/>
            <a:pathLst>
              <a:path w="495605" h="205054"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85E0B0B3-364C-4BDC-9A69-7C1017D9C38A}"/>
              </a:ext>
            </a:extLst>
          </p:cNvPr>
          <p:cNvSpPr txBox="1"/>
          <p:nvPr/>
        </p:nvSpPr>
        <p:spPr>
          <a:xfrm>
            <a:off x="1260517" y="2586058"/>
            <a:ext cx="495605" cy="205055"/>
          </a:xfrm>
          <a:custGeom>
            <a:avLst/>
            <a:gdLst/>
            <a:ahLst/>
            <a:cxnLst/>
            <a:rect l="l" t="t" r="r" b="b"/>
            <a:pathLst>
              <a:path w="495605" h="205055"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2"/>
                </a:lnTo>
                <a:lnTo>
                  <a:pt x="278206" y="123902"/>
                </a:lnTo>
                <a:lnTo>
                  <a:pt x="278206" y="86868"/>
                </a:lnTo>
                <a:close/>
                <a:moveTo>
                  <a:pt x="42520" y="56922"/>
                </a:moveTo>
                <a:lnTo>
                  <a:pt x="57607" y="61722"/>
                </a:lnTo>
                <a:lnTo>
                  <a:pt x="15316" y="195225"/>
                </a:lnTo>
                <a:lnTo>
                  <a:pt x="0" y="190424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4"/>
                </a:lnTo>
                <a:lnTo>
                  <a:pt x="206197" y="139904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5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85954" y="6858"/>
                </a:moveTo>
                <a:lnTo>
                  <a:pt x="146533" y="191567"/>
                </a:lnTo>
                <a:lnTo>
                  <a:pt x="131217" y="196596"/>
                </a:lnTo>
                <a:lnTo>
                  <a:pt x="70638" y="11888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9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1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A98215BD-85FF-4E8A-A94C-99E248AE8BD5}"/>
              </a:ext>
            </a:extLst>
          </p:cNvPr>
          <p:cNvSpPr txBox="1"/>
          <p:nvPr/>
        </p:nvSpPr>
        <p:spPr>
          <a:xfrm>
            <a:off x="1260289" y="3149109"/>
            <a:ext cx="495833" cy="205283"/>
          </a:xfrm>
          <a:custGeom>
            <a:avLst/>
            <a:gdLst/>
            <a:ahLst/>
            <a:cxnLst/>
            <a:rect l="l" t="t" r="r" b="b"/>
            <a:pathLst>
              <a:path w="495833" h="205283">
                <a:moveTo>
                  <a:pt x="404393" y="96240"/>
                </a:moveTo>
                <a:lnTo>
                  <a:pt x="468858" y="96240"/>
                </a:lnTo>
                <a:lnTo>
                  <a:pt x="468858" y="204368"/>
                </a:lnTo>
                <a:lnTo>
                  <a:pt x="452856" y="204368"/>
                </a:lnTo>
                <a:lnTo>
                  <a:pt x="452856" y="112242"/>
                </a:lnTo>
                <a:lnTo>
                  <a:pt x="432054" y="112242"/>
                </a:lnTo>
                <a:lnTo>
                  <a:pt x="422452" y="205054"/>
                </a:lnTo>
                <a:lnTo>
                  <a:pt x="406450" y="203454"/>
                </a:lnTo>
                <a:lnTo>
                  <a:pt x="416052" y="112242"/>
                </a:lnTo>
                <a:lnTo>
                  <a:pt x="404393" y="112242"/>
                </a:lnTo>
                <a:close/>
                <a:moveTo>
                  <a:pt x="206425" y="87096"/>
                </a:moveTo>
                <a:lnTo>
                  <a:pt x="206425" y="124130"/>
                </a:lnTo>
                <a:lnTo>
                  <a:pt x="278434" y="124130"/>
                </a:lnTo>
                <a:lnTo>
                  <a:pt x="278434" y="87096"/>
                </a:lnTo>
                <a:close/>
                <a:moveTo>
                  <a:pt x="206425" y="32918"/>
                </a:moveTo>
                <a:lnTo>
                  <a:pt x="206425" y="71094"/>
                </a:lnTo>
                <a:lnTo>
                  <a:pt x="278434" y="71094"/>
                </a:lnTo>
                <a:lnTo>
                  <a:pt x="278434" y="32918"/>
                </a:lnTo>
                <a:close/>
                <a:moveTo>
                  <a:pt x="415594" y="26289"/>
                </a:moveTo>
                <a:lnTo>
                  <a:pt x="430225" y="33147"/>
                </a:lnTo>
                <a:lnTo>
                  <a:pt x="394335" y="109956"/>
                </a:lnTo>
                <a:lnTo>
                  <a:pt x="379704" y="103098"/>
                </a:lnTo>
                <a:close/>
                <a:moveTo>
                  <a:pt x="190423" y="16916"/>
                </a:moveTo>
                <a:lnTo>
                  <a:pt x="294436" y="16916"/>
                </a:lnTo>
                <a:lnTo>
                  <a:pt x="294436" y="204597"/>
                </a:lnTo>
                <a:lnTo>
                  <a:pt x="278434" y="204597"/>
                </a:lnTo>
                <a:lnTo>
                  <a:pt x="278434" y="140132"/>
                </a:lnTo>
                <a:lnTo>
                  <a:pt x="206425" y="140132"/>
                </a:lnTo>
                <a:lnTo>
                  <a:pt x="206425" y="143103"/>
                </a:lnTo>
                <a:cubicBezTo>
                  <a:pt x="206068" y="151110"/>
                  <a:pt x="205436" y="159785"/>
                  <a:pt x="204529" y="169130"/>
                </a:cubicBezTo>
                <a:cubicBezTo>
                  <a:pt x="203621" y="178474"/>
                  <a:pt x="202752" y="186625"/>
                  <a:pt x="201921" y="193582"/>
                </a:cubicBezTo>
                <a:cubicBezTo>
                  <a:pt x="201090" y="200538"/>
                  <a:pt x="200610" y="204439"/>
                  <a:pt x="200482" y="205283"/>
                </a:cubicBezTo>
                <a:lnTo>
                  <a:pt x="184480" y="203225"/>
                </a:lnTo>
                <a:cubicBezTo>
                  <a:pt x="184608" y="202384"/>
                  <a:pt x="185088" y="198554"/>
                  <a:pt x="185919" y="191736"/>
                </a:cubicBezTo>
                <a:cubicBezTo>
                  <a:pt x="186750" y="184917"/>
                  <a:pt x="187620" y="176956"/>
                  <a:pt x="188527" y="167851"/>
                </a:cubicBezTo>
                <a:cubicBezTo>
                  <a:pt x="189434" y="158747"/>
                  <a:pt x="190066" y="150345"/>
                  <a:pt x="190423" y="142646"/>
                </a:cubicBezTo>
                <a:close/>
                <a:moveTo>
                  <a:pt x="447141" y="1600"/>
                </a:moveTo>
                <a:lnTo>
                  <a:pt x="495833" y="100812"/>
                </a:lnTo>
                <a:lnTo>
                  <a:pt x="481431" y="107899"/>
                </a:lnTo>
                <a:lnTo>
                  <a:pt x="432739" y="8687"/>
                </a:lnTo>
                <a:close/>
                <a:moveTo>
                  <a:pt x="376047" y="228"/>
                </a:moveTo>
                <a:lnTo>
                  <a:pt x="390677" y="6858"/>
                </a:lnTo>
                <a:lnTo>
                  <a:pt x="377647" y="36119"/>
                </a:lnTo>
                <a:lnTo>
                  <a:pt x="377647" y="203682"/>
                </a:lnTo>
                <a:lnTo>
                  <a:pt x="361645" y="203682"/>
                </a:lnTo>
                <a:lnTo>
                  <a:pt x="361645" y="72237"/>
                </a:lnTo>
                <a:lnTo>
                  <a:pt x="345186" y="109042"/>
                </a:lnTo>
                <a:lnTo>
                  <a:pt x="330555" y="102641"/>
                </a:lnTo>
                <a:close/>
                <a:moveTo>
                  <a:pt x="43662" y="0"/>
                </a:moveTo>
                <a:lnTo>
                  <a:pt x="59664" y="1829"/>
                </a:lnTo>
                <a:lnTo>
                  <a:pt x="54406" y="46406"/>
                </a:lnTo>
                <a:lnTo>
                  <a:pt x="106527" y="46406"/>
                </a:lnTo>
                <a:lnTo>
                  <a:pt x="106527" y="174650"/>
                </a:lnTo>
                <a:lnTo>
                  <a:pt x="149047" y="174650"/>
                </a:lnTo>
                <a:lnTo>
                  <a:pt x="149047" y="190652"/>
                </a:lnTo>
                <a:lnTo>
                  <a:pt x="90525" y="190652"/>
                </a:lnTo>
                <a:lnTo>
                  <a:pt x="90525" y="62408"/>
                </a:lnTo>
                <a:lnTo>
                  <a:pt x="52578" y="62408"/>
                </a:lnTo>
                <a:lnTo>
                  <a:pt x="36347" y="203911"/>
                </a:lnTo>
                <a:lnTo>
                  <a:pt x="20345" y="202082"/>
                </a:lnTo>
                <a:lnTo>
                  <a:pt x="36347" y="62408"/>
                </a:lnTo>
                <a:lnTo>
                  <a:pt x="0" y="62408"/>
                </a:lnTo>
                <a:lnTo>
                  <a:pt x="0" y="46406"/>
                </a:lnTo>
                <a:lnTo>
                  <a:pt x="38176" y="464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5B43A1B8-2AC0-4997-9321-504DDDCFB1CA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75565" y="552451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gradFill>
              <a:gsLst>
                <a:gs pos="0">
                  <a:srgbClr val="BA4361"/>
                </a:gs>
                <a:gs pos="34000">
                  <a:srgbClr val="F9C061"/>
                </a:gs>
                <a:gs pos="65000">
                  <a:srgbClr val="A3D5D2"/>
                </a:gs>
                <a:gs pos="100000">
                  <a:srgbClr val="55AECB"/>
                </a:gs>
              </a:gsLst>
              <a:lin ang="0" scaled="1"/>
            </a:gra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ABD14F16-077A-497F-BA56-26CA79E746F9}"/>
              </a:ext>
            </a:extLst>
          </p:cNvPr>
          <p:cNvSpPr txBox="1"/>
          <p:nvPr/>
        </p:nvSpPr>
        <p:spPr>
          <a:xfrm>
            <a:off x="910499" y="708614"/>
            <a:ext cx="2201447" cy="325640"/>
          </a:xfrm>
          <a:custGeom>
            <a:avLst/>
            <a:gdLst/>
            <a:ahLst/>
            <a:cxnLst/>
            <a:rect l="l" t="t" r="r" b="b"/>
            <a:pathLst>
              <a:path w="2201447" h="325640">
                <a:moveTo>
                  <a:pt x="2032988" y="231191"/>
                </a:moveTo>
                <a:lnTo>
                  <a:pt x="2032988" y="264671"/>
                </a:lnTo>
                <a:lnTo>
                  <a:pt x="2143649" y="264671"/>
                </a:lnTo>
                <a:lnTo>
                  <a:pt x="2143649" y="231191"/>
                </a:lnTo>
                <a:close/>
                <a:moveTo>
                  <a:pt x="898894" y="178679"/>
                </a:moveTo>
                <a:lnTo>
                  <a:pt x="966559" y="178679"/>
                </a:lnTo>
                <a:lnTo>
                  <a:pt x="966559" y="220618"/>
                </a:lnTo>
                <a:lnTo>
                  <a:pt x="898894" y="220618"/>
                </a:lnTo>
                <a:close/>
                <a:moveTo>
                  <a:pt x="121234" y="178327"/>
                </a:moveTo>
                <a:lnTo>
                  <a:pt x="114538" y="265023"/>
                </a:lnTo>
                <a:lnTo>
                  <a:pt x="162468" y="265023"/>
                </a:lnTo>
                <a:lnTo>
                  <a:pt x="162468" y="178327"/>
                </a:lnTo>
                <a:close/>
                <a:moveTo>
                  <a:pt x="380572" y="150133"/>
                </a:moveTo>
                <a:lnTo>
                  <a:pt x="380572" y="182203"/>
                </a:lnTo>
                <a:lnTo>
                  <a:pt x="479251" y="182203"/>
                </a:lnTo>
                <a:lnTo>
                  <a:pt x="479251" y="150133"/>
                </a:lnTo>
                <a:close/>
                <a:moveTo>
                  <a:pt x="2032988" y="149428"/>
                </a:moveTo>
                <a:lnTo>
                  <a:pt x="2032988" y="183261"/>
                </a:lnTo>
                <a:lnTo>
                  <a:pt x="2143649" y="183261"/>
                </a:lnTo>
                <a:lnTo>
                  <a:pt x="2143649" y="149428"/>
                </a:lnTo>
                <a:close/>
                <a:moveTo>
                  <a:pt x="1813475" y="148723"/>
                </a:moveTo>
                <a:lnTo>
                  <a:pt x="1858232" y="148723"/>
                </a:lnTo>
                <a:lnTo>
                  <a:pt x="1858232" y="229428"/>
                </a:lnTo>
                <a:cubicBezTo>
                  <a:pt x="1862636" y="234328"/>
                  <a:pt x="1869767" y="240819"/>
                  <a:pt x="1879626" y="248903"/>
                </a:cubicBezTo>
                <a:cubicBezTo>
                  <a:pt x="1889485" y="256987"/>
                  <a:pt x="1899618" y="264758"/>
                  <a:pt x="1910026" y="272215"/>
                </a:cubicBezTo>
                <a:cubicBezTo>
                  <a:pt x="1920433" y="279673"/>
                  <a:pt x="1928661" y="284911"/>
                  <a:pt x="1934709" y="287931"/>
                </a:cubicBezTo>
                <a:lnTo>
                  <a:pt x="1905810" y="325640"/>
                </a:lnTo>
                <a:cubicBezTo>
                  <a:pt x="1896258" y="320149"/>
                  <a:pt x="1886111" y="313511"/>
                  <a:pt x="1875369" y="305728"/>
                </a:cubicBezTo>
                <a:cubicBezTo>
                  <a:pt x="1864628" y="297946"/>
                  <a:pt x="1851397" y="287079"/>
                  <a:pt x="1835677" y="273129"/>
                </a:cubicBezTo>
                <a:cubicBezTo>
                  <a:pt x="1821118" y="287211"/>
                  <a:pt x="1808034" y="298078"/>
                  <a:pt x="1796426" y="305728"/>
                </a:cubicBezTo>
                <a:cubicBezTo>
                  <a:pt x="1784818" y="313379"/>
                  <a:pt x="1773232" y="320016"/>
                  <a:pt x="1761668" y="325640"/>
                </a:cubicBezTo>
                <a:lnTo>
                  <a:pt x="1732769" y="287931"/>
                </a:lnTo>
                <a:cubicBezTo>
                  <a:pt x="1737962" y="285682"/>
                  <a:pt x="1745667" y="281174"/>
                  <a:pt x="1755886" y="274408"/>
                </a:cubicBezTo>
                <a:cubicBezTo>
                  <a:pt x="1766104" y="267643"/>
                  <a:pt x="1776577" y="260133"/>
                  <a:pt x="1787304" y="251879"/>
                </a:cubicBezTo>
                <a:cubicBezTo>
                  <a:pt x="1798031" y="243626"/>
                  <a:pt x="1806754" y="236142"/>
                  <a:pt x="1813475" y="229428"/>
                </a:cubicBezTo>
                <a:close/>
                <a:moveTo>
                  <a:pt x="1054046" y="96917"/>
                </a:moveTo>
                <a:lnTo>
                  <a:pt x="1054046" y="247755"/>
                </a:lnTo>
                <a:lnTo>
                  <a:pt x="1067791" y="247755"/>
                </a:lnTo>
                <a:cubicBezTo>
                  <a:pt x="1081587" y="247659"/>
                  <a:pt x="1092673" y="241242"/>
                  <a:pt x="1101051" y="228503"/>
                </a:cubicBezTo>
                <a:cubicBezTo>
                  <a:pt x="1109428" y="215765"/>
                  <a:pt x="1113731" y="197277"/>
                  <a:pt x="1113958" y="173040"/>
                </a:cubicBezTo>
                <a:cubicBezTo>
                  <a:pt x="1113731" y="147974"/>
                  <a:pt x="1109428" y="129031"/>
                  <a:pt x="1101051" y="116212"/>
                </a:cubicBezTo>
                <a:cubicBezTo>
                  <a:pt x="1092673" y="103392"/>
                  <a:pt x="1081587" y="96961"/>
                  <a:pt x="1067791" y="96917"/>
                </a:cubicBezTo>
                <a:close/>
                <a:moveTo>
                  <a:pt x="380572" y="68370"/>
                </a:moveTo>
                <a:lnTo>
                  <a:pt x="380572" y="100088"/>
                </a:lnTo>
                <a:lnTo>
                  <a:pt x="479251" y="100088"/>
                </a:lnTo>
                <a:lnTo>
                  <a:pt x="479251" y="68370"/>
                </a:lnTo>
                <a:close/>
                <a:moveTo>
                  <a:pt x="2032988" y="66608"/>
                </a:moveTo>
                <a:lnTo>
                  <a:pt x="2032988" y="100793"/>
                </a:lnTo>
                <a:lnTo>
                  <a:pt x="2143649" y="100793"/>
                </a:lnTo>
                <a:lnTo>
                  <a:pt x="2143649" y="66608"/>
                </a:lnTo>
                <a:close/>
                <a:moveTo>
                  <a:pt x="1206504" y="47577"/>
                </a:moveTo>
                <a:lnTo>
                  <a:pt x="1263244" y="47577"/>
                </a:lnTo>
                <a:lnTo>
                  <a:pt x="1263244" y="297094"/>
                </a:lnTo>
                <a:lnTo>
                  <a:pt x="1206504" y="297094"/>
                </a:lnTo>
                <a:close/>
                <a:moveTo>
                  <a:pt x="996953" y="47577"/>
                </a:moveTo>
                <a:lnTo>
                  <a:pt x="1067086" y="47577"/>
                </a:lnTo>
                <a:cubicBezTo>
                  <a:pt x="1102703" y="48003"/>
                  <a:pt x="1128915" y="59310"/>
                  <a:pt x="1145721" y="81498"/>
                </a:cubicBezTo>
                <a:cubicBezTo>
                  <a:pt x="1162527" y="103686"/>
                  <a:pt x="1170853" y="134200"/>
                  <a:pt x="1170699" y="173040"/>
                </a:cubicBezTo>
                <a:cubicBezTo>
                  <a:pt x="1170831" y="211205"/>
                  <a:pt x="1162461" y="241308"/>
                  <a:pt x="1145589" y="263349"/>
                </a:cubicBezTo>
                <a:cubicBezTo>
                  <a:pt x="1128716" y="285391"/>
                  <a:pt x="1102549" y="296639"/>
                  <a:pt x="1067086" y="297094"/>
                </a:cubicBezTo>
                <a:lnTo>
                  <a:pt x="996953" y="297094"/>
                </a:lnTo>
                <a:close/>
                <a:moveTo>
                  <a:pt x="1559900" y="40881"/>
                </a:moveTo>
                <a:cubicBezTo>
                  <a:pt x="1576420" y="41065"/>
                  <a:pt x="1590341" y="44046"/>
                  <a:pt x="1601662" y="49824"/>
                </a:cubicBezTo>
                <a:cubicBezTo>
                  <a:pt x="1612984" y="55602"/>
                  <a:pt x="1621971" y="63077"/>
                  <a:pt x="1628623" y="72247"/>
                </a:cubicBezTo>
                <a:lnTo>
                  <a:pt x="1598314" y="113128"/>
                </a:lnTo>
                <a:cubicBezTo>
                  <a:pt x="1594181" y="107431"/>
                  <a:pt x="1589408" y="102967"/>
                  <a:pt x="1583997" y="99736"/>
                </a:cubicBezTo>
                <a:cubicBezTo>
                  <a:pt x="1578586" y="96505"/>
                  <a:pt x="1571963" y="94861"/>
                  <a:pt x="1564129" y="94802"/>
                </a:cubicBezTo>
                <a:cubicBezTo>
                  <a:pt x="1549298" y="95301"/>
                  <a:pt x="1538079" y="102761"/>
                  <a:pt x="1530473" y="117181"/>
                </a:cubicBezTo>
                <a:cubicBezTo>
                  <a:pt x="1522866" y="131601"/>
                  <a:pt x="1519048" y="149986"/>
                  <a:pt x="1519019" y="172336"/>
                </a:cubicBezTo>
                <a:cubicBezTo>
                  <a:pt x="1519041" y="194377"/>
                  <a:pt x="1522873" y="212674"/>
                  <a:pt x="1530517" y="227226"/>
                </a:cubicBezTo>
                <a:cubicBezTo>
                  <a:pt x="1538160" y="241778"/>
                  <a:pt x="1549481" y="249326"/>
                  <a:pt x="1564482" y="249869"/>
                </a:cubicBezTo>
                <a:cubicBezTo>
                  <a:pt x="1572073" y="249715"/>
                  <a:pt x="1578652" y="247821"/>
                  <a:pt x="1584217" y="244186"/>
                </a:cubicBezTo>
                <a:cubicBezTo>
                  <a:pt x="1589783" y="240552"/>
                  <a:pt x="1594247" y="236102"/>
                  <a:pt x="1597609" y="230838"/>
                </a:cubicBezTo>
                <a:lnTo>
                  <a:pt x="1628975" y="269957"/>
                </a:lnTo>
                <a:cubicBezTo>
                  <a:pt x="1622243" y="279693"/>
                  <a:pt x="1613329" y="287711"/>
                  <a:pt x="1602235" y="294010"/>
                </a:cubicBezTo>
                <a:cubicBezTo>
                  <a:pt x="1591141" y="300310"/>
                  <a:pt x="1577029" y="303570"/>
                  <a:pt x="1559900" y="303790"/>
                </a:cubicBezTo>
                <a:cubicBezTo>
                  <a:pt x="1540397" y="303597"/>
                  <a:pt x="1523407" y="297953"/>
                  <a:pt x="1508929" y="286861"/>
                </a:cubicBezTo>
                <a:cubicBezTo>
                  <a:pt x="1494451" y="275768"/>
                  <a:pt x="1483204" y="260387"/>
                  <a:pt x="1475187" y="240719"/>
                </a:cubicBezTo>
                <a:cubicBezTo>
                  <a:pt x="1467171" y="221051"/>
                  <a:pt x="1463103" y="198256"/>
                  <a:pt x="1462983" y="172336"/>
                </a:cubicBezTo>
                <a:cubicBezTo>
                  <a:pt x="1463409" y="132629"/>
                  <a:pt x="1472337" y="100940"/>
                  <a:pt x="1489767" y="77269"/>
                </a:cubicBezTo>
                <a:cubicBezTo>
                  <a:pt x="1507198" y="53598"/>
                  <a:pt x="1530575" y="41468"/>
                  <a:pt x="1559900" y="40881"/>
                </a:cubicBezTo>
                <a:close/>
                <a:moveTo>
                  <a:pt x="1380001" y="40881"/>
                </a:moveTo>
                <a:cubicBezTo>
                  <a:pt x="1393628" y="40954"/>
                  <a:pt x="1405846" y="43187"/>
                  <a:pt x="1416653" y="47577"/>
                </a:cubicBezTo>
                <a:cubicBezTo>
                  <a:pt x="1427461" y="51968"/>
                  <a:pt x="1436507" y="58076"/>
                  <a:pt x="1443790" y="65903"/>
                </a:cubicBezTo>
                <a:lnTo>
                  <a:pt x="1414539" y="107489"/>
                </a:lnTo>
                <a:cubicBezTo>
                  <a:pt x="1410236" y="102526"/>
                  <a:pt x="1405273" y="98708"/>
                  <a:pt x="1399649" y="96036"/>
                </a:cubicBezTo>
                <a:cubicBezTo>
                  <a:pt x="1394025" y="93363"/>
                  <a:pt x="1388181" y="92012"/>
                  <a:pt x="1382116" y="91983"/>
                </a:cubicBezTo>
                <a:cubicBezTo>
                  <a:pt x="1375537" y="91909"/>
                  <a:pt x="1369840" y="93906"/>
                  <a:pt x="1365023" y="97974"/>
                </a:cubicBezTo>
                <a:cubicBezTo>
                  <a:pt x="1360207" y="102041"/>
                  <a:pt x="1357681" y="108620"/>
                  <a:pt x="1357446" y="117710"/>
                </a:cubicBezTo>
                <a:cubicBezTo>
                  <a:pt x="1357468" y="125206"/>
                  <a:pt x="1360067" y="131271"/>
                  <a:pt x="1365244" y="135904"/>
                </a:cubicBezTo>
                <a:cubicBezTo>
                  <a:pt x="1370420" y="140537"/>
                  <a:pt x="1378041" y="145280"/>
                  <a:pt x="1388107" y="150133"/>
                </a:cubicBezTo>
                <a:cubicBezTo>
                  <a:pt x="1395971" y="153777"/>
                  <a:pt x="1403934" y="158511"/>
                  <a:pt x="1411994" y="164334"/>
                </a:cubicBezTo>
                <a:cubicBezTo>
                  <a:pt x="1420054" y="170158"/>
                  <a:pt x="1426841" y="177763"/>
                  <a:pt x="1432356" y="187150"/>
                </a:cubicBezTo>
                <a:cubicBezTo>
                  <a:pt x="1437871" y="196538"/>
                  <a:pt x="1440742" y="208398"/>
                  <a:pt x="1440971" y="222732"/>
                </a:cubicBezTo>
                <a:cubicBezTo>
                  <a:pt x="1440771" y="240708"/>
                  <a:pt x="1437098" y="255702"/>
                  <a:pt x="1429954" y="267712"/>
                </a:cubicBezTo>
                <a:cubicBezTo>
                  <a:pt x="1422810" y="279723"/>
                  <a:pt x="1413395" y="288738"/>
                  <a:pt x="1401708" y="294758"/>
                </a:cubicBezTo>
                <a:cubicBezTo>
                  <a:pt x="1390022" y="300777"/>
                  <a:pt x="1377265" y="303788"/>
                  <a:pt x="1363437" y="303790"/>
                </a:cubicBezTo>
                <a:cubicBezTo>
                  <a:pt x="1348305" y="303563"/>
                  <a:pt x="1334605" y="300758"/>
                  <a:pt x="1322336" y="295376"/>
                </a:cubicBezTo>
                <a:cubicBezTo>
                  <a:pt x="1310067" y="289994"/>
                  <a:pt x="1300155" y="283401"/>
                  <a:pt x="1292600" y="275596"/>
                </a:cubicBezTo>
                <a:lnTo>
                  <a:pt x="1321499" y="233305"/>
                </a:lnTo>
                <a:cubicBezTo>
                  <a:pt x="1326895" y="239017"/>
                  <a:pt x="1333107" y="243540"/>
                  <a:pt x="1340133" y="246873"/>
                </a:cubicBezTo>
                <a:cubicBezTo>
                  <a:pt x="1347160" y="250207"/>
                  <a:pt x="1354340" y="251910"/>
                  <a:pt x="1361675" y="251984"/>
                </a:cubicBezTo>
                <a:cubicBezTo>
                  <a:pt x="1368702" y="251918"/>
                  <a:pt x="1374473" y="249671"/>
                  <a:pt x="1378988" y="245244"/>
                </a:cubicBezTo>
                <a:cubicBezTo>
                  <a:pt x="1383503" y="240816"/>
                  <a:pt x="1385838" y="234605"/>
                  <a:pt x="1385993" y="226609"/>
                </a:cubicBezTo>
                <a:cubicBezTo>
                  <a:pt x="1385956" y="218724"/>
                  <a:pt x="1383122" y="212204"/>
                  <a:pt x="1377490" y="207049"/>
                </a:cubicBezTo>
                <a:cubicBezTo>
                  <a:pt x="1371859" y="201895"/>
                  <a:pt x="1363650" y="196785"/>
                  <a:pt x="1352865" y="191719"/>
                </a:cubicBezTo>
                <a:cubicBezTo>
                  <a:pt x="1338922" y="185463"/>
                  <a:pt x="1327248" y="177005"/>
                  <a:pt x="1317842" y="166344"/>
                </a:cubicBezTo>
                <a:cubicBezTo>
                  <a:pt x="1308437" y="155684"/>
                  <a:pt x="1303547" y="140177"/>
                  <a:pt x="1303173" y="119824"/>
                </a:cubicBezTo>
                <a:cubicBezTo>
                  <a:pt x="1303449" y="101431"/>
                  <a:pt x="1307400" y="86411"/>
                  <a:pt x="1315025" y="74766"/>
                </a:cubicBezTo>
                <a:cubicBezTo>
                  <a:pt x="1322650" y="63121"/>
                  <a:pt x="1332291" y="54549"/>
                  <a:pt x="1343949" y="49052"/>
                </a:cubicBezTo>
                <a:cubicBezTo>
                  <a:pt x="1355608" y="43555"/>
                  <a:pt x="1367625" y="40831"/>
                  <a:pt x="1380001" y="40881"/>
                </a:cubicBezTo>
                <a:close/>
                <a:moveTo>
                  <a:pt x="1643958" y="29251"/>
                </a:moveTo>
                <a:lnTo>
                  <a:pt x="1740875" y="29251"/>
                </a:lnTo>
                <a:lnTo>
                  <a:pt x="1740875" y="78943"/>
                </a:lnTo>
                <a:lnTo>
                  <a:pt x="1720082" y="78943"/>
                </a:lnTo>
                <a:lnTo>
                  <a:pt x="1720082" y="200530"/>
                </a:lnTo>
                <a:lnTo>
                  <a:pt x="1744752" y="197005"/>
                </a:lnTo>
                <a:lnTo>
                  <a:pt x="1744752" y="250926"/>
                </a:lnTo>
                <a:lnTo>
                  <a:pt x="1640081" y="265376"/>
                </a:lnTo>
                <a:lnTo>
                  <a:pt x="1640081" y="211455"/>
                </a:lnTo>
                <a:lnTo>
                  <a:pt x="1665808" y="207931"/>
                </a:lnTo>
                <a:lnTo>
                  <a:pt x="1665808" y="78943"/>
                </a:lnTo>
                <a:lnTo>
                  <a:pt x="1643958" y="78943"/>
                </a:lnTo>
                <a:close/>
                <a:moveTo>
                  <a:pt x="13392" y="22555"/>
                </a:moveTo>
                <a:lnTo>
                  <a:pt x="238239" y="22555"/>
                </a:lnTo>
                <a:lnTo>
                  <a:pt x="238239" y="69780"/>
                </a:lnTo>
                <a:lnTo>
                  <a:pt x="129340" y="69780"/>
                </a:lnTo>
                <a:lnTo>
                  <a:pt x="125111" y="128282"/>
                </a:lnTo>
                <a:lnTo>
                  <a:pt x="218856" y="128282"/>
                </a:lnTo>
                <a:lnTo>
                  <a:pt x="218856" y="265023"/>
                </a:lnTo>
                <a:lnTo>
                  <a:pt x="253041" y="265023"/>
                </a:lnTo>
                <a:lnTo>
                  <a:pt x="253041" y="315068"/>
                </a:lnTo>
                <a:lnTo>
                  <a:pt x="0" y="315068"/>
                </a:lnTo>
                <a:lnTo>
                  <a:pt x="0" y="265023"/>
                </a:lnTo>
                <a:lnTo>
                  <a:pt x="54978" y="265023"/>
                </a:lnTo>
                <a:lnTo>
                  <a:pt x="61674" y="178327"/>
                </a:lnTo>
                <a:lnTo>
                  <a:pt x="28899" y="178327"/>
                </a:lnTo>
                <a:lnTo>
                  <a:pt x="28899" y="128282"/>
                </a:lnTo>
                <a:lnTo>
                  <a:pt x="65551" y="128282"/>
                </a:lnTo>
                <a:lnTo>
                  <a:pt x="69780" y="69780"/>
                </a:lnTo>
                <a:lnTo>
                  <a:pt x="13392" y="69780"/>
                </a:lnTo>
                <a:close/>
                <a:moveTo>
                  <a:pt x="1975190" y="16564"/>
                </a:moveTo>
                <a:lnTo>
                  <a:pt x="2201447" y="16564"/>
                </a:lnTo>
                <a:lnTo>
                  <a:pt x="2201447" y="314715"/>
                </a:lnTo>
                <a:lnTo>
                  <a:pt x="1975190" y="314715"/>
                </a:lnTo>
                <a:close/>
                <a:moveTo>
                  <a:pt x="323831" y="15154"/>
                </a:moveTo>
                <a:lnTo>
                  <a:pt x="536696" y="15154"/>
                </a:lnTo>
                <a:lnTo>
                  <a:pt x="536696" y="318592"/>
                </a:lnTo>
                <a:lnTo>
                  <a:pt x="465858" y="318592"/>
                </a:lnTo>
                <a:lnTo>
                  <a:pt x="479251" y="302733"/>
                </a:lnTo>
                <a:lnTo>
                  <a:pt x="479251" y="230486"/>
                </a:lnTo>
                <a:lnTo>
                  <a:pt x="379867" y="230486"/>
                </a:lnTo>
                <a:cubicBezTo>
                  <a:pt x="379169" y="243782"/>
                  <a:pt x="377921" y="257542"/>
                  <a:pt x="376122" y="271763"/>
                </a:cubicBezTo>
                <a:cubicBezTo>
                  <a:pt x="374323" y="285985"/>
                  <a:pt x="371930" y="302300"/>
                  <a:pt x="368942" y="320707"/>
                </a:cubicBezTo>
                <a:lnTo>
                  <a:pt x="313963" y="316125"/>
                </a:lnTo>
                <a:cubicBezTo>
                  <a:pt x="314973" y="309283"/>
                  <a:pt x="316243" y="299746"/>
                  <a:pt x="317775" y="287513"/>
                </a:cubicBezTo>
                <a:cubicBezTo>
                  <a:pt x="319306" y="275281"/>
                  <a:pt x="320681" y="262637"/>
                  <a:pt x="321899" y="249582"/>
                </a:cubicBezTo>
                <a:cubicBezTo>
                  <a:pt x="323118" y="236527"/>
                  <a:pt x="323762" y="225345"/>
                  <a:pt x="323831" y="216036"/>
                </a:cubicBezTo>
                <a:close/>
                <a:moveTo>
                  <a:pt x="1753915" y="14449"/>
                </a:moveTo>
                <a:lnTo>
                  <a:pt x="1923431" y="14449"/>
                </a:lnTo>
                <a:lnTo>
                  <a:pt x="1923431" y="62027"/>
                </a:lnTo>
                <a:lnTo>
                  <a:pt x="1854003" y="62027"/>
                </a:lnTo>
                <a:lnTo>
                  <a:pt x="1849069" y="85287"/>
                </a:lnTo>
                <a:lnTo>
                  <a:pt x="1916735" y="85287"/>
                </a:lnTo>
                <a:lnTo>
                  <a:pt x="1916735" y="238944"/>
                </a:lnTo>
                <a:lnTo>
                  <a:pt x="1869863" y="238944"/>
                </a:lnTo>
                <a:lnTo>
                  <a:pt x="1869863" y="132512"/>
                </a:lnTo>
                <a:lnTo>
                  <a:pt x="1801844" y="132512"/>
                </a:lnTo>
                <a:lnTo>
                  <a:pt x="1801844" y="238944"/>
                </a:lnTo>
                <a:lnTo>
                  <a:pt x="1755324" y="238944"/>
                </a:lnTo>
                <a:lnTo>
                  <a:pt x="1755324" y="85287"/>
                </a:lnTo>
                <a:lnTo>
                  <a:pt x="1800082" y="85287"/>
                </a:lnTo>
                <a:lnTo>
                  <a:pt x="1805369" y="62027"/>
                </a:lnTo>
                <a:lnTo>
                  <a:pt x="1753915" y="62027"/>
                </a:lnTo>
                <a:close/>
                <a:moveTo>
                  <a:pt x="658587" y="0"/>
                </a:moveTo>
                <a:lnTo>
                  <a:pt x="704050" y="18678"/>
                </a:lnTo>
                <a:lnTo>
                  <a:pt x="681495" y="62379"/>
                </a:lnTo>
                <a:lnTo>
                  <a:pt x="681495" y="124406"/>
                </a:lnTo>
                <a:lnTo>
                  <a:pt x="729072" y="38767"/>
                </a:lnTo>
                <a:lnTo>
                  <a:pt x="769601" y="59207"/>
                </a:lnTo>
                <a:lnTo>
                  <a:pt x="729425" y="138150"/>
                </a:lnTo>
                <a:lnTo>
                  <a:pt x="822465" y="138150"/>
                </a:lnTo>
                <a:lnTo>
                  <a:pt x="757971" y="22907"/>
                </a:lnTo>
                <a:lnTo>
                  <a:pt x="801319" y="0"/>
                </a:lnTo>
                <a:lnTo>
                  <a:pt x="886254" y="146609"/>
                </a:lnTo>
                <a:lnTo>
                  <a:pt x="846782" y="181146"/>
                </a:lnTo>
                <a:lnTo>
                  <a:pt x="842906" y="174450"/>
                </a:lnTo>
                <a:lnTo>
                  <a:pt x="842906" y="318240"/>
                </a:lnTo>
                <a:lnTo>
                  <a:pt x="781231" y="318240"/>
                </a:lnTo>
                <a:lnTo>
                  <a:pt x="789689" y="302380"/>
                </a:lnTo>
                <a:lnTo>
                  <a:pt x="789689" y="184670"/>
                </a:lnTo>
                <a:lnTo>
                  <a:pt x="775592" y="184670"/>
                </a:lnTo>
                <a:lnTo>
                  <a:pt x="759381" y="318240"/>
                </a:lnTo>
                <a:lnTo>
                  <a:pt x="706869" y="318240"/>
                </a:lnTo>
                <a:lnTo>
                  <a:pt x="725548" y="184670"/>
                </a:lnTo>
                <a:lnTo>
                  <a:pt x="717442" y="184670"/>
                </a:lnTo>
                <a:lnTo>
                  <a:pt x="717442" y="161763"/>
                </a:lnTo>
                <a:lnTo>
                  <a:pt x="707222" y="181851"/>
                </a:lnTo>
                <a:lnTo>
                  <a:pt x="681495" y="164230"/>
                </a:lnTo>
                <a:lnTo>
                  <a:pt x="681495" y="318240"/>
                </a:lnTo>
                <a:lnTo>
                  <a:pt x="628983" y="318240"/>
                </a:lnTo>
                <a:lnTo>
                  <a:pt x="628983" y="164230"/>
                </a:lnTo>
                <a:lnTo>
                  <a:pt x="616296" y="188547"/>
                </a:lnTo>
                <a:lnTo>
                  <a:pt x="583873" y="1459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F60AAC6-455B-4B6D-9987-5DCA9D12C05C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62D1A655-2D62-4F89-8ECC-73D579FF4FE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xmlns="" id="{D7D80978-AA0A-49B0-92F0-FA3B713E66EA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49575773-58C0-475E-902C-F968C73B6260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FEB26E8B-BCFB-433D-999A-2FD2D557596C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DA602EC4-81CA-4C31-B8DC-6CFE71AD8341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FF4789AE-EE40-4D21-AAD0-9D29E87B7C52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gradFill>
              <a:gsLst>
                <a:gs pos="0">
                  <a:srgbClr val="BA4361"/>
                </a:gs>
                <a:gs pos="34000">
                  <a:srgbClr val="F9C061"/>
                </a:gs>
                <a:gs pos="65000">
                  <a:srgbClr val="A3D5D2"/>
                </a:gs>
                <a:gs pos="100000">
                  <a:srgbClr val="55AECB"/>
                </a:gs>
              </a:gsLst>
              <a:lin ang="0" scaled="1"/>
            </a:gra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8" name="矩形: 圆角 107">
            <a:extLst>
              <a:ext uri="{FF2B5EF4-FFF2-40B4-BE49-F238E27FC236}">
                <a16:creationId xmlns:a16="http://schemas.microsoft.com/office/drawing/2014/main" xmlns="" id="{959937DF-B815-4B69-A138-BF37BD91250F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EF264BA9-3F64-4A74-ABD1-B3A74F07558B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5005817-11B9-4D73-A924-5A47D1B6E40A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C364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2DB5D284-F4FF-4092-9D51-0AC4F3540C8C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D2A1CEDB-B2EB-449E-B6BA-ECEF446FCEB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等腰三角形 112">
              <a:extLst>
                <a:ext uri="{FF2B5EF4-FFF2-40B4-BE49-F238E27FC236}">
                  <a16:creationId xmlns:a16="http://schemas.microsoft.com/office/drawing/2014/main" xmlns="" id="{A3ABF774-2CD4-41AD-B98E-16CF7C6FF768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7CDAA28-24E2-4D5E-A828-D2F57C74E9C7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15" name="弧形 114">
              <a:extLst>
                <a:ext uri="{FF2B5EF4-FFF2-40B4-BE49-F238E27FC236}">
                  <a16:creationId xmlns:a16="http://schemas.microsoft.com/office/drawing/2014/main" xmlns="" id="{6ADCAFFB-6D3A-42BE-8438-952F9D2D92C3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CEE6DA1A-EE6F-45BC-8D52-1D0DDA9F0616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CB57D9CC-F183-4A1D-840A-14F013C78952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EED080C-31AE-4E5E-9930-95A35A5C3314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3A9C423E-D24F-4360-B3FC-A5F251BD2374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C364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5ED3506D-6386-488A-A3F3-EFF855A04EDD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7DE0C77F-207C-4882-8E5D-C20435BF01EF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30C68AD9-7523-4F10-96F1-49311AA86FB7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5FB4BB6-FE1A-4D02-8B1B-BDF7C1FF56DD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EA27D9-DFBB-4664-B3E7-1BBA3C454855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2938B252-31C4-4E49-9D02-AEDFCB5AD204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0EBA975F-FC5A-4C9B-B4FF-5E697AB73FD9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FD016953-3E64-43B9-8011-F8EB3946BFA6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C35461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F0470C63-33C6-44D6-8125-1D6E9C02DD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D3C3C8E5-DE50-4206-AC62-3AA7BAC71375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xmlns="" id="{F14D3AA9-68C4-4FF2-9649-4F8D1B2D3E8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E416615C-5C8F-458F-A0AF-71967B883F7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733BA223-0B84-4932-A33A-DDF2B55B8F8C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62CA2C72-0DED-4829-BEC2-008107C1C19D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xmlns="" id="{94FC91ED-6624-4227-AE72-342742FBAA8E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xmlns="" id="{4CD11C57-2EFF-43D0-98A4-D6C651DD8ED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B3CCC636-101D-4FED-B8F4-8884195917D9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CAC3D094-8965-4ADC-BCB3-BEA4836450C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E17B0216-3205-4EB3-BD25-854D3001289C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BE464BCE-4FC3-49B3-AB95-1BEE1B534FFE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DA270B9D-520E-404C-9F44-4FF53419EB5A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41DFE7C7-9184-4478-A928-962C83D95C3C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3016C829-95E6-4542-BF2D-EE0E0950BFEB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295899BC-9B41-4384-B1F4-128762645CC0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B43A9AE0-432D-467F-82AA-08F281773DD4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8D0EC8D-EED4-44FB-A691-56C1BD3F8B56}"/>
              </a:ext>
            </a:extLst>
          </p:cNvPr>
          <p:cNvGrpSpPr/>
          <p:nvPr/>
        </p:nvGrpSpPr>
        <p:grpSpPr>
          <a:xfrm>
            <a:off x="7158236" y="4883572"/>
            <a:ext cx="1770343" cy="791972"/>
            <a:chOff x="5469666" y="4883572"/>
            <a:chExt cx="1770343" cy="79197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C007F85-354A-4C0D-A510-F5A3E6A1075C}"/>
                </a:ext>
              </a:extLst>
            </p:cNvPr>
            <p:cNvSpPr txBox="1"/>
            <p:nvPr/>
          </p:nvSpPr>
          <p:spPr>
            <a:xfrm>
              <a:off x="5759189" y="4883572"/>
              <a:ext cx="1192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DISC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金句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177FC8C0-1989-4F5F-854D-A898CC15062B}"/>
                </a:ext>
              </a:extLst>
            </p:cNvPr>
            <p:cNvSpPr txBox="1"/>
            <p:nvPr/>
          </p:nvSpPr>
          <p:spPr>
            <a:xfrm>
              <a:off x="5469666" y="5213879"/>
              <a:ext cx="1770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63D0DBE-1514-412A-92E7-CEDA90C3F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295" y="1146410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132B5D5-56E8-44D1-8C0B-966BE2C361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314" y="1146410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76D60EA-FC98-46C3-BD4E-684EF3ACFA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314" y="1146410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7113FF4-A746-4272-86E4-8A8645F987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908" y="1141021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410F042-F959-429F-8050-72CC77C4EE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927" y="1141021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D8DE94E-1A8E-4E42-A69D-EA4212ECD11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946" y="1141021"/>
            <a:ext cx="1954925" cy="347542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0421BA7-5569-43FD-A744-33A5F6529D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405" y="1130669"/>
            <a:ext cx="1975829" cy="351258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43FD46C-FB83-4FFF-AEE0-38015F28C6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18" y="1130669"/>
            <a:ext cx="1975829" cy="351258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C5CB0DA-D493-4603-ABF1-9837F7F9B13E}"/>
              </a:ext>
            </a:extLst>
          </p:cNvPr>
          <p:cNvGrpSpPr/>
          <p:nvPr/>
        </p:nvGrpSpPr>
        <p:grpSpPr>
          <a:xfrm>
            <a:off x="5364763" y="4883572"/>
            <a:ext cx="1863987" cy="791972"/>
            <a:chOff x="7166116" y="4883572"/>
            <a:chExt cx="1863987" cy="791972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4D1DA1F7-77B6-428E-81DF-378FB189C2DB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DISC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大咖海报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xmlns="" id="{399D6561-6322-48F8-B6CD-5F28FAEFDDF0}"/>
                </a:ext>
              </a:extLst>
            </p:cNvPr>
            <p:cNvSpPr txBox="1"/>
            <p:nvPr/>
          </p:nvSpPr>
          <p:spPr>
            <a:xfrm>
              <a:off x="7382250" y="5213879"/>
              <a:ext cx="14648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9085939-BDF4-40CD-925D-392C67E552F5}"/>
              </a:ext>
            </a:extLst>
          </p:cNvPr>
          <p:cNvGrpSpPr/>
          <p:nvPr/>
        </p:nvGrpSpPr>
        <p:grpSpPr>
          <a:xfrm>
            <a:off x="8983885" y="4883572"/>
            <a:ext cx="1735517" cy="791972"/>
            <a:chOff x="8983885" y="4883572"/>
            <a:chExt cx="1735517" cy="791972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43066006-433D-4FA4-909F-E0394E099189}"/>
                </a:ext>
              </a:extLst>
            </p:cNvPr>
            <p:cNvSpPr txBox="1"/>
            <p:nvPr/>
          </p:nvSpPr>
          <p:spPr>
            <a:xfrm>
              <a:off x="8983885" y="4883572"/>
              <a:ext cx="1735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DISC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创意海报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4ABB58E3-5FFC-4C7C-A560-DF613B60D63A}"/>
                </a:ext>
              </a:extLst>
            </p:cNvPr>
            <p:cNvSpPr txBox="1"/>
            <p:nvPr/>
          </p:nvSpPr>
          <p:spPr>
            <a:xfrm>
              <a:off x="9188955" y="5213879"/>
              <a:ext cx="1389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3B70E06-B734-49CE-B9CB-15A988633D4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831" y="1130669"/>
            <a:ext cx="1975829" cy="351258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70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D95AA92C-01D4-46A7-A7D8-4B4D7FA2534A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FEB26E8B-BCFB-433D-999A-2FD2D557596C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xmlns="" id="{DA602EC4-81CA-4C31-B8DC-6CFE71AD8341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FF4789AE-EE40-4D21-AAD0-9D29E87B7C52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gradFill>
              <a:gsLst>
                <a:gs pos="0">
                  <a:srgbClr val="BA4361"/>
                </a:gs>
                <a:gs pos="34000">
                  <a:srgbClr val="F9C061"/>
                </a:gs>
                <a:gs pos="65000">
                  <a:srgbClr val="A3D5D2"/>
                </a:gs>
                <a:gs pos="100000">
                  <a:srgbClr val="55AECB"/>
                </a:gs>
              </a:gsLst>
              <a:lin ang="0" scaled="1"/>
            </a:gra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8" name="矩形: 圆角 107">
            <a:extLst>
              <a:ext uri="{FF2B5EF4-FFF2-40B4-BE49-F238E27FC236}">
                <a16:creationId xmlns:a16="http://schemas.microsoft.com/office/drawing/2014/main" xmlns="" id="{959937DF-B815-4B69-A138-BF37BD91250F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EF264BA9-3F64-4A74-ABD1-B3A74F07558B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95005817-11B9-4D73-A924-5A47D1B6E40A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C364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2DB5D284-F4FF-4092-9D51-0AC4F3540C8C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D2A1CEDB-B2EB-449E-B6BA-ECEF446FCEBC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等腰三角形 112">
              <a:extLst>
                <a:ext uri="{FF2B5EF4-FFF2-40B4-BE49-F238E27FC236}">
                  <a16:creationId xmlns:a16="http://schemas.microsoft.com/office/drawing/2014/main" xmlns="" id="{A3ABF774-2CD4-41AD-B98E-16CF7C6FF768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7CDAA28-24E2-4D5E-A828-D2F57C74E9C7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15" name="弧形 114">
              <a:extLst>
                <a:ext uri="{FF2B5EF4-FFF2-40B4-BE49-F238E27FC236}">
                  <a16:creationId xmlns:a16="http://schemas.microsoft.com/office/drawing/2014/main" xmlns="" id="{6ADCAFFB-6D3A-42BE-8438-952F9D2D92C3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CEE6DA1A-EE6F-45BC-8D52-1D0DDA9F0616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CB57D9CC-F183-4A1D-840A-14F013C78952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EEED080C-31AE-4E5E-9930-95A35A5C3314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3A9C423E-D24F-4360-B3FC-A5F251BD2374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C364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5ED3506D-6386-488A-A3F3-EFF855A04EDD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7DE0C77F-207C-4882-8E5D-C20435BF01EF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C354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30C68AD9-7523-4F10-96F1-49311AA86FB7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5FB4BB6-FE1A-4D02-8B1B-BDF7C1FF56DD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51EA27D9-DFBB-4664-B3E7-1BBA3C454855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2938B252-31C4-4E49-9D02-AEDFCB5AD204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0EBA975F-FC5A-4C9B-B4FF-5E697AB73FD9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FD016953-3E64-43B9-8011-F8EB3946BFA6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C35461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F0470C63-33C6-44D6-8125-1D6E9C02DD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CAC3D094-8965-4ADC-BCB3-BEA4836450C5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E17B0216-3205-4EB3-BD25-854D3001289C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BE464BCE-4FC3-49B3-AB95-1BEE1B534FFE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DA270B9D-520E-404C-9F44-4FF53419EB5A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41DFE7C7-9184-4478-A928-962C83D95C3C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3016C829-95E6-4542-BF2D-EE0E0950BFEB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295899BC-9B41-4384-B1F4-128762645CC0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B43A9AE0-432D-467F-82AA-08F281773DD4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32D50064-E438-45C4-AC39-C1EA0A51F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141032"/>
            <a:ext cx="5645702" cy="317570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0AA5AF13-2BD5-493A-A7AB-BBFF4C272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208635"/>
            <a:ext cx="5645702" cy="317570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E5685D94-6501-4DAA-BC31-3DC6839862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276238"/>
            <a:ext cx="5645702" cy="317570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DBFA50AF-5D1D-4C5C-BBE0-DB6CD0CFF476}"/>
              </a:ext>
            </a:extLst>
          </p:cNvPr>
          <p:cNvGrpSpPr/>
          <p:nvPr/>
        </p:nvGrpSpPr>
        <p:grpSpPr>
          <a:xfrm>
            <a:off x="6184782" y="4883572"/>
            <a:ext cx="1863987" cy="791972"/>
            <a:chOff x="7166116" y="4883572"/>
            <a:chExt cx="1863987" cy="79197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AEDA12D0-A79D-41F9-9EF1-F74DDD9621C3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课堂随堂资料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88B65A7A-ECB2-4427-9AE3-A1974654D590}"/>
                </a:ext>
              </a:extLst>
            </p:cNvPr>
            <p:cNvSpPr txBox="1"/>
            <p:nvPr/>
          </p:nvSpPr>
          <p:spPr>
            <a:xfrm>
              <a:off x="7391389" y="5213879"/>
              <a:ext cx="14134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en-US" altLang="zh-CN" sz="2400" b="1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2400" b="1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63B5D921-33DF-4CBE-BF53-2E902E1EA111}"/>
              </a:ext>
            </a:extLst>
          </p:cNvPr>
          <p:cNvGrpSpPr/>
          <p:nvPr/>
        </p:nvGrpSpPr>
        <p:grpSpPr>
          <a:xfrm>
            <a:off x="8219979" y="4883572"/>
            <a:ext cx="1863987" cy="791972"/>
            <a:chOff x="7166116" y="4883572"/>
            <a:chExt cx="1863987" cy="79197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3EE9910B-8A38-4980-8E95-24F78F69CE72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课程配套讲义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93E3883F-618B-477C-B0E9-A006B7A9077F}"/>
                </a:ext>
              </a:extLst>
            </p:cNvPr>
            <p:cNvSpPr txBox="1"/>
            <p:nvPr/>
          </p:nvSpPr>
          <p:spPr>
            <a:xfrm>
              <a:off x="7351589" y="5213879"/>
              <a:ext cx="14895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en-US" altLang="zh-CN" sz="2400" b="1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2400" b="1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CFDCC25B-DBBE-4AD2-941F-18661CC4477C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9E7DCF64-E028-436E-A524-311C101B065E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xmlns="" id="{4C2C0000-DCA0-4B29-A5AB-EA0A498D11F8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40A3B13-F949-4237-A295-F02189F69782}"/>
              </a:ext>
            </a:extLst>
          </p:cNvPr>
          <p:cNvGrpSpPr/>
          <p:nvPr/>
        </p:nvGrpSpPr>
        <p:grpSpPr>
          <a:xfrm>
            <a:off x="553893" y="3054179"/>
            <a:ext cx="1928957" cy="445265"/>
            <a:chOff x="712643" y="1017585"/>
            <a:chExt cx="1928957" cy="445265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7A0531E4-9373-4C78-81D6-4C6E5BDAA8EC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D4903C46-702A-4692-87B0-01BCB235D0E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1745146E-E2EA-4649-9025-748A2F97E63A}"/>
              </a:ext>
            </a:extLst>
          </p:cNvPr>
          <p:cNvGrpSpPr/>
          <p:nvPr/>
        </p:nvGrpSpPr>
        <p:grpSpPr>
          <a:xfrm>
            <a:off x="553893" y="2490560"/>
            <a:ext cx="1928957" cy="445265"/>
            <a:chOff x="712643" y="1017585"/>
            <a:chExt cx="1928957" cy="445265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039FD411-9992-47DD-B732-7FD58ECD50C0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E0EEC7F3-8A55-45A0-8B3A-A93FF6CC747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697B8087-6162-4296-B2DB-00C61B10A913}"/>
              </a:ext>
            </a:extLst>
          </p:cNvPr>
          <p:cNvGrpSpPr/>
          <p:nvPr/>
        </p:nvGrpSpPr>
        <p:grpSpPr>
          <a:xfrm>
            <a:off x="553893" y="1926941"/>
            <a:ext cx="1928957" cy="445265"/>
            <a:chOff x="712643" y="1017585"/>
            <a:chExt cx="1928957" cy="445265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271EBBDE-D7BD-4D53-9D5C-042D32B832E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B2D3748C-DA4C-4027-84F2-A21AB8509015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172BA10C-2E56-4130-B8C2-E6F81CBD19CA}"/>
              </a:ext>
            </a:extLst>
          </p:cNvPr>
          <p:cNvGrpSpPr/>
          <p:nvPr/>
        </p:nvGrpSpPr>
        <p:grpSpPr>
          <a:xfrm>
            <a:off x="553893" y="1363322"/>
            <a:ext cx="1928957" cy="445265"/>
            <a:chOff x="712643" y="1017585"/>
            <a:chExt cx="1928957" cy="445265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xmlns="" id="{CD694009-1FD0-4BF8-A4BD-55E479E48EF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xmlns="" id="{5450AD2A-E9C0-4136-8124-BB2C8D71660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59275545-281B-4AC2-BC2B-76DA0E15B730}"/>
              </a:ext>
            </a:extLst>
          </p:cNvPr>
          <p:cNvSpPr txBox="1"/>
          <p:nvPr/>
        </p:nvSpPr>
        <p:spPr>
          <a:xfrm>
            <a:off x="1257088" y="2022779"/>
            <a:ext cx="499034" cy="205055"/>
          </a:xfrm>
          <a:custGeom>
            <a:avLst/>
            <a:gdLst/>
            <a:ahLst/>
            <a:cxnLst/>
            <a:rect l="l" t="t" r="r" b="b"/>
            <a:pathLst>
              <a:path w="499034" h="205055"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209626" y="86868"/>
                </a:moveTo>
                <a:lnTo>
                  <a:pt x="209626" y="123902"/>
                </a:lnTo>
                <a:lnTo>
                  <a:pt x="281635" y="123902"/>
                </a:lnTo>
                <a:lnTo>
                  <a:pt x="281635" y="86868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4"/>
                </a:lnTo>
                <a:lnTo>
                  <a:pt x="209626" y="139904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5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757CBBAB-5470-4919-A0AF-3DFE78EA01D7}"/>
              </a:ext>
            </a:extLst>
          </p:cNvPr>
          <p:cNvSpPr txBox="1"/>
          <p:nvPr/>
        </p:nvSpPr>
        <p:spPr>
          <a:xfrm>
            <a:off x="1260517" y="1459499"/>
            <a:ext cx="495605" cy="205054"/>
          </a:xfrm>
          <a:custGeom>
            <a:avLst/>
            <a:gdLst/>
            <a:ahLst/>
            <a:cxnLst/>
            <a:rect l="l" t="t" r="r" b="b"/>
            <a:pathLst>
              <a:path w="495605" h="205054"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563250ED-0B6E-4B23-8BD5-2CC69ECE4A6E}"/>
              </a:ext>
            </a:extLst>
          </p:cNvPr>
          <p:cNvSpPr txBox="1"/>
          <p:nvPr/>
        </p:nvSpPr>
        <p:spPr>
          <a:xfrm>
            <a:off x="1260517" y="2586058"/>
            <a:ext cx="495605" cy="205055"/>
          </a:xfrm>
          <a:custGeom>
            <a:avLst/>
            <a:gdLst/>
            <a:ahLst/>
            <a:cxnLst/>
            <a:rect l="l" t="t" r="r" b="b"/>
            <a:pathLst>
              <a:path w="495605" h="205055"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2"/>
                </a:lnTo>
                <a:lnTo>
                  <a:pt x="278206" y="123902"/>
                </a:lnTo>
                <a:lnTo>
                  <a:pt x="278206" y="86868"/>
                </a:lnTo>
                <a:close/>
                <a:moveTo>
                  <a:pt x="42520" y="56922"/>
                </a:moveTo>
                <a:lnTo>
                  <a:pt x="57607" y="61722"/>
                </a:lnTo>
                <a:lnTo>
                  <a:pt x="15316" y="195225"/>
                </a:lnTo>
                <a:lnTo>
                  <a:pt x="0" y="190424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4"/>
                </a:lnTo>
                <a:lnTo>
                  <a:pt x="206197" y="139904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5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85954" y="6858"/>
                </a:moveTo>
                <a:lnTo>
                  <a:pt x="146533" y="191567"/>
                </a:lnTo>
                <a:lnTo>
                  <a:pt x="131217" y="196596"/>
                </a:lnTo>
                <a:lnTo>
                  <a:pt x="70638" y="11888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9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1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D8C07D10-69CA-4D18-A97C-522E74809B84}"/>
              </a:ext>
            </a:extLst>
          </p:cNvPr>
          <p:cNvSpPr txBox="1"/>
          <p:nvPr/>
        </p:nvSpPr>
        <p:spPr>
          <a:xfrm>
            <a:off x="1260289" y="3149109"/>
            <a:ext cx="495833" cy="205283"/>
          </a:xfrm>
          <a:custGeom>
            <a:avLst/>
            <a:gdLst/>
            <a:ahLst/>
            <a:cxnLst/>
            <a:rect l="l" t="t" r="r" b="b"/>
            <a:pathLst>
              <a:path w="495833" h="205283">
                <a:moveTo>
                  <a:pt x="404393" y="96240"/>
                </a:moveTo>
                <a:lnTo>
                  <a:pt x="468858" y="96240"/>
                </a:lnTo>
                <a:lnTo>
                  <a:pt x="468858" y="204368"/>
                </a:lnTo>
                <a:lnTo>
                  <a:pt x="452856" y="204368"/>
                </a:lnTo>
                <a:lnTo>
                  <a:pt x="452856" y="112242"/>
                </a:lnTo>
                <a:lnTo>
                  <a:pt x="432054" y="112242"/>
                </a:lnTo>
                <a:lnTo>
                  <a:pt x="422452" y="205054"/>
                </a:lnTo>
                <a:lnTo>
                  <a:pt x="406450" y="203454"/>
                </a:lnTo>
                <a:lnTo>
                  <a:pt x="416052" y="112242"/>
                </a:lnTo>
                <a:lnTo>
                  <a:pt x="404393" y="112242"/>
                </a:lnTo>
                <a:close/>
                <a:moveTo>
                  <a:pt x="206425" y="87096"/>
                </a:moveTo>
                <a:lnTo>
                  <a:pt x="206425" y="124130"/>
                </a:lnTo>
                <a:lnTo>
                  <a:pt x="278434" y="124130"/>
                </a:lnTo>
                <a:lnTo>
                  <a:pt x="278434" y="87096"/>
                </a:lnTo>
                <a:close/>
                <a:moveTo>
                  <a:pt x="206425" y="32918"/>
                </a:moveTo>
                <a:lnTo>
                  <a:pt x="206425" y="71094"/>
                </a:lnTo>
                <a:lnTo>
                  <a:pt x="278434" y="71094"/>
                </a:lnTo>
                <a:lnTo>
                  <a:pt x="278434" y="32918"/>
                </a:lnTo>
                <a:close/>
                <a:moveTo>
                  <a:pt x="415594" y="26289"/>
                </a:moveTo>
                <a:lnTo>
                  <a:pt x="430225" y="33147"/>
                </a:lnTo>
                <a:lnTo>
                  <a:pt x="394335" y="109956"/>
                </a:lnTo>
                <a:lnTo>
                  <a:pt x="379704" y="103098"/>
                </a:lnTo>
                <a:close/>
                <a:moveTo>
                  <a:pt x="190423" y="16916"/>
                </a:moveTo>
                <a:lnTo>
                  <a:pt x="294436" y="16916"/>
                </a:lnTo>
                <a:lnTo>
                  <a:pt x="294436" y="204597"/>
                </a:lnTo>
                <a:lnTo>
                  <a:pt x="278434" y="204597"/>
                </a:lnTo>
                <a:lnTo>
                  <a:pt x="278434" y="140132"/>
                </a:lnTo>
                <a:lnTo>
                  <a:pt x="206425" y="140132"/>
                </a:lnTo>
                <a:lnTo>
                  <a:pt x="206425" y="143103"/>
                </a:lnTo>
                <a:cubicBezTo>
                  <a:pt x="206068" y="151110"/>
                  <a:pt x="205436" y="159785"/>
                  <a:pt x="204529" y="169130"/>
                </a:cubicBezTo>
                <a:cubicBezTo>
                  <a:pt x="203621" y="178474"/>
                  <a:pt x="202752" y="186625"/>
                  <a:pt x="201921" y="193582"/>
                </a:cubicBezTo>
                <a:cubicBezTo>
                  <a:pt x="201090" y="200538"/>
                  <a:pt x="200610" y="204439"/>
                  <a:pt x="200482" y="205283"/>
                </a:cubicBezTo>
                <a:lnTo>
                  <a:pt x="184480" y="203225"/>
                </a:lnTo>
                <a:cubicBezTo>
                  <a:pt x="184608" y="202384"/>
                  <a:pt x="185088" y="198554"/>
                  <a:pt x="185919" y="191736"/>
                </a:cubicBezTo>
                <a:cubicBezTo>
                  <a:pt x="186750" y="184917"/>
                  <a:pt x="187620" y="176956"/>
                  <a:pt x="188527" y="167851"/>
                </a:cubicBezTo>
                <a:cubicBezTo>
                  <a:pt x="189434" y="158747"/>
                  <a:pt x="190066" y="150345"/>
                  <a:pt x="190423" y="142646"/>
                </a:cubicBezTo>
                <a:close/>
                <a:moveTo>
                  <a:pt x="447141" y="1600"/>
                </a:moveTo>
                <a:lnTo>
                  <a:pt x="495833" y="100812"/>
                </a:lnTo>
                <a:lnTo>
                  <a:pt x="481431" y="107899"/>
                </a:lnTo>
                <a:lnTo>
                  <a:pt x="432739" y="8687"/>
                </a:lnTo>
                <a:close/>
                <a:moveTo>
                  <a:pt x="376047" y="228"/>
                </a:moveTo>
                <a:lnTo>
                  <a:pt x="390677" y="6858"/>
                </a:lnTo>
                <a:lnTo>
                  <a:pt x="377647" y="36119"/>
                </a:lnTo>
                <a:lnTo>
                  <a:pt x="377647" y="203682"/>
                </a:lnTo>
                <a:lnTo>
                  <a:pt x="361645" y="203682"/>
                </a:lnTo>
                <a:lnTo>
                  <a:pt x="361645" y="72237"/>
                </a:lnTo>
                <a:lnTo>
                  <a:pt x="345186" y="109042"/>
                </a:lnTo>
                <a:lnTo>
                  <a:pt x="330555" y="102641"/>
                </a:lnTo>
                <a:close/>
                <a:moveTo>
                  <a:pt x="43662" y="0"/>
                </a:moveTo>
                <a:lnTo>
                  <a:pt x="59664" y="1829"/>
                </a:lnTo>
                <a:lnTo>
                  <a:pt x="54406" y="46406"/>
                </a:lnTo>
                <a:lnTo>
                  <a:pt x="106527" y="46406"/>
                </a:lnTo>
                <a:lnTo>
                  <a:pt x="106527" y="174650"/>
                </a:lnTo>
                <a:lnTo>
                  <a:pt x="149047" y="174650"/>
                </a:lnTo>
                <a:lnTo>
                  <a:pt x="149047" y="190652"/>
                </a:lnTo>
                <a:lnTo>
                  <a:pt x="90525" y="190652"/>
                </a:lnTo>
                <a:lnTo>
                  <a:pt x="90525" y="62408"/>
                </a:lnTo>
                <a:lnTo>
                  <a:pt x="52578" y="62408"/>
                </a:lnTo>
                <a:lnTo>
                  <a:pt x="36347" y="203911"/>
                </a:lnTo>
                <a:lnTo>
                  <a:pt x="20345" y="202082"/>
                </a:lnTo>
                <a:lnTo>
                  <a:pt x="36347" y="62408"/>
                </a:lnTo>
                <a:lnTo>
                  <a:pt x="0" y="62408"/>
                </a:lnTo>
                <a:lnTo>
                  <a:pt x="0" y="46406"/>
                </a:lnTo>
                <a:lnTo>
                  <a:pt x="38176" y="464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05D9F941-F7D6-4885-A137-AA3376E271B0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EE815276-774B-4DE4-BB1A-032CD47DCFA0}"/>
              </a:ext>
            </a:extLst>
          </p:cNvPr>
          <p:cNvGrpSpPr/>
          <p:nvPr/>
        </p:nvGrpSpPr>
        <p:grpSpPr>
          <a:xfrm>
            <a:off x="575565" y="552451"/>
            <a:ext cx="3000095" cy="692518"/>
            <a:chOff x="712643" y="1017585"/>
            <a:chExt cx="1928957" cy="445265"/>
          </a:xfrm>
        </p:grpSpPr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xmlns="" id="{43B6E182-B644-444B-AE38-4289CD0BF5C5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759B5CA2-B17E-4BF3-9241-F679546FC57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gradFill>
              <a:gsLst>
                <a:gs pos="0">
                  <a:srgbClr val="BA4361"/>
                </a:gs>
                <a:gs pos="34000">
                  <a:srgbClr val="F9C061"/>
                </a:gs>
                <a:gs pos="65000">
                  <a:srgbClr val="A3D5D2"/>
                </a:gs>
                <a:gs pos="100000">
                  <a:srgbClr val="55AECB"/>
                </a:gs>
              </a:gsLst>
              <a:lin ang="0" scaled="1"/>
            </a:gra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5B182536-841B-45DF-8606-5C26A098D5EA}"/>
              </a:ext>
            </a:extLst>
          </p:cNvPr>
          <p:cNvSpPr txBox="1"/>
          <p:nvPr/>
        </p:nvSpPr>
        <p:spPr>
          <a:xfrm>
            <a:off x="910499" y="708614"/>
            <a:ext cx="2201447" cy="325640"/>
          </a:xfrm>
          <a:custGeom>
            <a:avLst/>
            <a:gdLst/>
            <a:ahLst/>
            <a:cxnLst/>
            <a:rect l="l" t="t" r="r" b="b"/>
            <a:pathLst>
              <a:path w="2201447" h="325640">
                <a:moveTo>
                  <a:pt x="2032988" y="231191"/>
                </a:moveTo>
                <a:lnTo>
                  <a:pt x="2032988" y="264671"/>
                </a:lnTo>
                <a:lnTo>
                  <a:pt x="2143649" y="264671"/>
                </a:lnTo>
                <a:lnTo>
                  <a:pt x="2143649" y="231191"/>
                </a:lnTo>
                <a:close/>
                <a:moveTo>
                  <a:pt x="898894" y="178679"/>
                </a:moveTo>
                <a:lnTo>
                  <a:pt x="966559" y="178679"/>
                </a:lnTo>
                <a:lnTo>
                  <a:pt x="966559" y="220618"/>
                </a:lnTo>
                <a:lnTo>
                  <a:pt x="898894" y="220618"/>
                </a:lnTo>
                <a:close/>
                <a:moveTo>
                  <a:pt x="121234" y="178327"/>
                </a:moveTo>
                <a:lnTo>
                  <a:pt x="114538" y="265023"/>
                </a:lnTo>
                <a:lnTo>
                  <a:pt x="162468" y="265023"/>
                </a:lnTo>
                <a:lnTo>
                  <a:pt x="162468" y="178327"/>
                </a:lnTo>
                <a:close/>
                <a:moveTo>
                  <a:pt x="380572" y="150133"/>
                </a:moveTo>
                <a:lnTo>
                  <a:pt x="380572" y="182203"/>
                </a:lnTo>
                <a:lnTo>
                  <a:pt x="479251" y="182203"/>
                </a:lnTo>
                <a:lnTo>
                  <a:pt x="479251" y="150133"/>
                </a:lnTo>
                <a:close/>
                <a:moveTo>
                  <a:pt x="2032988" y="149428"/>
                </a:moveTo>
                <a:lnTo>
                  <a:pt x="2032988" y="183261"/>
                </a:lnTo>
                <a:lnTo>
                  <a:pt x="2143649" y="183261"/>
                </a:lnTo>
                <a:lnTo>
                  <a:pt x="2143649" y="149428"/>
                </a:lnTo>
                <a:close/>
                <a:moveTo>
                  <a:pt x="1813475" y="148723"/>
                </a:moveTo>
                <a:lnTo>
                  <a:pt x="1858232" y="148723"/>
                </a:lnTo>
                <a:lnTo>
                  <a:pt x="1858232" y="229428"/>
                </a:lnTo>
                <a:cubicBezTo>
                  <a:pt x="1862636" y="234328"/>
                  <a:pt x="1869767" y="240819"/>
                  <a:pt x="1879626" y="248903"/>
                </a:cubicBezTo>
                <a:cubicBezTo>
                  <a:pt x="1889485" y="256987"/>
                  <a:pt x="1899618" y="264758"/>
                  <a:pt x="1910026" y="272215"/>
                </a:cubicBezTo>
                <a:cubicBezTo>
                  <a:pt x="1920433" y="279673"/>
                  <a:pt x="1928661" y="284911"/>
                  <a:pt x="1934709" y="287931"/>
                </a:cubicBezTo>
                <a:lnTo>
                  <a:pt x="1905810" y="325640"/>
                </a:lnTo>
                <a:cubicBezTo>
                  <a:pt x="1896258" y="320149"/>
                  <a:pt x="1886111" y="313511"/>
                  <a:pt x="1875369" y="305728"/>
                </a:cubicBezTo>
                <a:cubicBezTo>
                  <a:pt x="1864628" y="297946"/>
                  <a:pt x="1851397" y="287079"/>
                  <a:pt x="1835677" y="273129"/>
                </a:cubicBezTo>
                <a:cubicBezTo>
                  <a:pt x="1821118" y="287211"/>
                  <a:pt x="1808034" y="298078"/>
                  <a:pt x="1796426" y="305728"/>
                </a:cubicBezTo>
                <a:cubicBezTo>
                  <a:pt x="1784818" y="313379"/>
                  <a:pt x="1773232" y="320016"/>
                  <a:pt x="1761668" y="325640"/>
                </a:cubicBezTo>
                <a:lnTo>
                  <a:pt x="1732769" y="287931"/>
                </a:lnTo>
                <a:cubicBezTo>
                  <a:pt x="1737962" y="285682"/>
                  <a:pt x="1745667" y="281174"/>
                  <a:pt x="1755886" y="274408"/>
                </a:cubicBezTo>
                <a:cubicBezTo>
                  <a:pt x="1766104" y="267643"/>
                  <a:pt x="1776577" y="260133"/>
                  <a:pt x="1787304" y="251879"/>
                </a:cubicBezTo>
                <a:cubicBezTo>
                  <a:pt x="1798031" y="243626"/>
                  <a:pt x="1806754" y="236142"/>
                  <a:pt x="1813475" y="229428"/>
                </a:cubicBezTo>
                <a:close/>
                <a:moveTo>
                  <a:pt x="1054046" y="96917"/>
                </a:moveTo>
                <a:lnTo>
                  <a:pt x="1054046" y="247755"/>
                </a:lnTo>
                <a:lnTo>
                  <a:pt x="1067791" y="247755"/>
                </a:lnTo>
                <a:cubicBezTo>
                  <a:pt x="1081587" y="247659"/>
                  <a:pt x="1092673" y="241242"/>
                  <a:pt x="1101051" y="228503"/>
                </a:cubicBezTo>
                <a:cubicBezTo>
                  <a:pt x="1109428" y="215765"/>
                  <a:pt x="1113731" y="197277"/>
                  <a:pt x="1113958" y="173040"/>
                </a:cubicBezTo>
                <a:cubicBezTo>
                  <a:pt x="1113731" y="147974"/>
                  <a:pt x="1109428" y="129031"/>
                  <a:pt x="1101051" y="116212"/>
                </a:cubicBezTo>
                <a:cubicBezTo>
                  <a:pt x="1092673" y="103392"/>
                  <a:pt x="1081587" y="96961"/>
                  <a:pt x="1067791" y="96917"/>
                </a:cubicBezTo>
                <a:close/>
                <a:moveTo>
                  <a:pt x="380572" y="68370"/>
                </a:moveTo>
                <a:lnTo>
                  <a:pt x="380572" y="100088"/>
                </a:lnTo>
                <a:lnTo>
                  <a:pt x="479251" y="100088"/>
                </a:lnTo>
                <a:lnTo>
                  <a:pt x="479251" y="68370"/>
                </a:lnTo>
                <a:close/>
                <a:moveTo>
                  <a:pt x="2032988" y="66608"/>
                </a:moveTo>
                <a:lnTo>
                  <a:pt x="2032988" y="100793"/>
                </a:lnTo>
                <a:lnTo>
                  <a:pt x="2143649" y="100793"/>
                </a:lnTo>
                <a:lnTo>
                  <a:pt x="2143649" y="66608"/>
                </a:lnTo>
                <a:close/>
                <a:moveTo>
                  <a:pt x="1206504" y="47577"/>
                </a:moveTo>
                <a:lnTo>
                  <a:pt x="1263244" y="47577"/>
                </a:lnTo>
                <a:lnTo>
                  <a:pt x="1263244" y="297094"/>
                </a:lnTo>
                <a:lnTo>
                  <a:pt x="1206504" y="297094"/>
                </a:lnTo>
                <a:close/>
                <a:moveTo>
                  <a:pt x="996953" y="47577"/>
                </a:moveTo>
                <a:lnTo>
                  <a:pt x="1067086" y="47577"/>
                </a:lnTo>
                <a:cubicBezTo>
                  <a:pt x="1102703" y="48003"/>
                  <a:pt x="1128915" y="59310"/>
                  <a:pt x="1145721" y="81498"/>
                </a:cubicBezTo>
                <a:cubicBezTo>
                  <a:pt x="1162527" y="103686"/>
                  <a:pt x="1170853" y="134200"/>
                  <a:pt x="1170699" y="173040"/>
                </a:cubicBezTo>
                <a:cubicBezTo>
                  <a:pt x="1170831" y="211205"/>
                  <a:pt x="1162461" y="241308"/>
                  <a:pt x="1145589" y="263349"/>
                </a:cubicBezTo>
                <a:cubicBezTo>
                  <a:pt x="1128716" y="285391"/>
                  <a:pt x="1102549" y="296639"/>
                  <a:pt x="1067086" y="297094"/>
                </a:cubicBezTo>
                <a:lnTo>
                  <a:pt x="996953" y="297094"/>
                </a:lnTo>
                <a:close/>
                <a:moveTo>
                  <a:pt x="1559900" y="40881"/>
                </a:moveTo>
                <a:cubicBezTo>
                  <a:pt x="1576420" y="41065"/>
                  <a:pt x="1590341" y="44046"/>
                  <a:pt x="1601662" y="49824"/>
                </a:cubicBezTo>
                <a:cubicBezTo>
                  <a:pt x="1612984" y="55602"/>
                  <a:pt x="1621971" y="63077"/>
                  <a:pt x="1628623" y="72247"/>
                </a:cubicBezTo>
                <a:lnTo>
                  <a:pt x="1598314" y="113128"/>
                </a:lnTo>
                <a:cubicBezTo>
                  <a:pt x="1594181" y="107431"/>
                  <a:pt x="1589408" y="102967"/>
                  <a:pt x="1583997" y="99736"/>
                </a:cubicBezTo>
                <a:cubicBezTo>
                  <a:pt x="1578586" y="96505"/>
                  <a:pt x="1571963" y="94861"/>
                  <a:pt x="1564129" y="94802"/>
                </a:cubicBezTo>
                <a:cubicBezTo>
                  <a:pt x="1549298" y="95301"/>
                  <a:pt x="1538079" y="102761"/>
                  <a:pt x="1530473" y="117181"/>
                </a:cubicBezTo>
                <a:cubicBezTo>
                  <a:pt x="1522866" y="131601"/>
                  <a:pt x="1519048" y="149986"/>
                  <a:pt x="1519019" y="172336"/>
                </a:cubicBezTo>
                <a:cubicBezTo>
                  <a:pt x="1519041" y="194377"/>
                  <a:pt x="1522873" y="212674"/>
                  <a:pt x="1530517" y="227226"/>
                </a:cubicBezTo>
                <a:cubicBezTo>
                  <a:pt x="1538160" y="241778"/>
                  <a:pt x="1549481" y="249326"/>
                  <a:pt x="1564482" y="249869"/>
                </a:cubicBezTo>
                <a:cubicBezTo>
                  <a:pt x="1572073" y="249715"/>
                  <a:pt x="1578652" y="247821"/>
                  <a:pt x="1584217" y="244186"/>
                </a:cubicBezTo>
                <a:cubicBezTo>
                  <a:pt x="1589783" y="240552"/>
                  <a:pt x="1594247" y="236102"/>
                  <a:pt x="1597609" y="230838"/>
                </a:cubicBezTo>
                <a:lnTo>
                  <a:pt x="1628975" y="269957"/>
                </a:lnTo>
                <a:cubicBezTo>
                  <a:pt x="1622243" y="279693"/>
                  <a:pt x="1613329" y="287711"/>
                  <a:pt x="1602235" y="294010"/>
                </a:cubicBezTo>
                <a:cubicBezTo>
                  <a:pt x="1591141" y="300310"/>
                  <a:pt x="1577029" y="303570"/>
                  <a:pt x="1559900" y="303790"/>
                </a:cubicBezTo>
                <a:cubicBezTo>
                  <a:pt x="1540397" y="303597"/>
                  <a:pt x="1523407" y="297953"/>
                  <a:pt x="1508929" y="286861"/>
                </a:cubicBezTo>
                <a:cubicBezTo>
                  <a:pt x="1494451" y="275768"/>
                  <a:pt x="1483204" y="260387"/>
                  <a:pt x="1475187" y="240719"/>
                </a:cubicBezTo>
                <a:cubicBezTo>
                  <a:pt x="1467171" y="221051"/>
                  <a:pt x="1463103" y="198256"/>
                  <a:pt x="1462983" y="172336"/>
                </a:cubicBezTo>
                <a:cubicBezTo>
                  <a:pt x="1463409" y="132629"/>
                  <a:pt x="1472337" y="100940"/>
                  <a:pt x="1489767" y="77269"/>
                </a:cubicBezTo>
                <a:cubicBezTo>
                  <a:pt x="1507198" y="53598"/>
                  <a:pt x="1530575" y="41468"/>
                  <a:pt x="1559900" y="40881"/>
                </a:cubicBezTo>
                <a:close/>
                <a:moveTo>
                  <a:pt x="1380001" y="40881"/>
                </a:moveTo>
                <a:cubicBezTo>
                  <a:pt x="1393628" y="40954"/>
                  <a:pt x="1405846" y="43187"/>
                  <a:pt x="1416653" y="47577"/>
                </a:cubicBezTo>
                <a:cubicBezTo>
                  <a:pt x="1427461" y="51968"/>
                  <a:pt x="1436507" y="58076"/>
                  <a:pt x="1443790" y="65903"/>
                </a:cubicBezTo>
                <a:lnTo>
                  <a:pt x="1414539" y="107489"/>
                </a:lnTo>
                <a:cubicBezTo>
                  <a:pt x="1410236" y="102526"/>
                  <a:pt x="1405273" y="98708"/>
                  <a:pt x="1399649" y="96036"/>
                </a:cubicBezTo>
                <a:cubicBezTo>
                  <a:pt x="1394025" y="93363"/>
                  <a:pt x="1388181" y="92012"/>
                  <a:pt x="1382116" y="91983"/>
                </a:cubicBezTo>
                <a:cubicBezTo>
                  <a:pt x="1375537" y="91909"/>
                  <a:pt x="1369840" y="93906"/>
                  <a:pt x="1365023" y="97974"/>
                </a:cubicBezTo>
                <a:cubicBezTo>
                  <a:pt x="1360207" y="102041"/>
                  <a:pt x="1357681" y="108620"/>
                  <a:pt x="1357446" y="117710"/>
                </a:cubicBezTo>
                <a:cubicBezTo>
                  <a:pt x="1357468" y="125206"/>
                  <a:pt x="1360067" y="131271"/>
                  <a:pt x="1365244" y="135904"/>
                </a:cubicBezTo>
                <a:cubicBezTo>
                  <a:pt x="1370420" y="140537"/>
                  <a:pt x="1378041" y="145280"/>
                  <a:pt x="1388107" y="150133"/>
                </a:cubicBezTo>
                <a:cubicBezTo>
                  <a:pt x="1395971" y="153777"/>
                  <a:pt x="1403934" y="158511"/>
                  <a:pt x="1411994" y="164334"/>
                </a:cubicBezTo>
                <a:cubicBezTo>
                  <a:pt x="1420054" y="170158"/>
                  <a:pt x="1426841" y="177763"/>
                  <a:pt x="1432356" y="187150"/>
                </a:cubicBezTo>
                <a:cubicBezTo>
                  <a:pt x="1437871" y="196538"/>
                  <a:pt x="1440742" y="208398"/>
                  <a:pt x="1440971" y="222732"/>
                </a:cubicBezTo>
                <a:cubicBezTo>
                  <a:pt x="1440771" y="240708"/>
                  <a:pt x="1437098" y="255702"/>
                  <a:pt x="1429954" y="267712"/>
                </a:cubicBezTo>
                <a:cubicBezTo>
                  <a:pt x="1422810" y="279723"/>
                  <a:pt x="1413395" y="288738"/>
                  <a:pt x="1401708" y="294758"/>
                </a:cubicBezTo>
                <a:cubicBezTo>
                  <a:pt x="1390022" y="300777"/>
                  <a:pt x="1377265" y="303788"/>
                  <a:pt x="1363437" y="303790"/>
                </a:cubicBezTo>
                <a:cubicBezTo>
                  <a:pt x="1348305" y="303563"/>
                  <a:pt x="1334605" y="300758"/>
                  <a:pt x="1322336" y="295376"/>
                </a:cubicBezTo>
                <a:cubicBezTo>
                  <a:pt x="1310067" y="289994"/>
                  <a:pt x="1300155" y="283401"/>
                  <a:pt x="1292600" y="275596"/>
                </a:cubicBezTo>
                <a:lnTo>
                  <a:pt x="1321499" y="233305"/>
                </a:lnTo>
                <a:cubicBezTo>
                  <a:pt x="1326895" y="239017"/>
                  <a:pt x="1333107" y="243540"/>
                  <a:pt x="1340133" y="246873"/>
                </a:cubicBezTo>
                <a:cubicBezTo>
                  <a:pt x="1347160" y="250207"/>
                  <a:pt x="1354340" y="251910"/>
                  <a:pt x="1361675" y="251984"/>
                </a:cubicBezTo>
                <a:cubicBezTo>
                  <a:pt x="1368702" y="251918"/>
                  <a:pt x="1374473" y="249671"/>
                  <a:pt x="1378988" y="245244"/>
                </a:cubicBezTo>
                <a:cubicBezTo>
                  <a:pt x="1383503" y="240816"/>
                  <a:pt x="1385838" y="234605"/>
                  <a:pt x="1385993" y="226609"/>
                </a:cubicBezTo>
                <a:cubicBezTo>
                  <a:pt x="1385956" y="218724"/>
                  <a:pt x="1383122" y="212204"/>
                  <a:pt x="1377490" y="207049"/>
                </a:cubicBezTo>
                <a:cubicBezTo>
                  <a:pt x="1371859" y="201895"/>
                  <a:pt x="1363650" y="196785"/>
                  <a:pt x="1352865" y="191719"/>
                </a:cubicBezTo>
                <a:cubicBezTo>
                  <a:pt x="1338922" y="185463"/>
                  <a:pt x="1327248" y="177005"/>
                  <a:pt x="1317842" y="166344"/>
                </a:cubicBezTo>
                <a:cubicBezTo>
                  <a:pt x="1308437" y="155684"/>
                  <a:pt x="1303547" y="140177"/>
                  <a:pt x="1303173" y="119824"/>
                </a:cubicBezTo>
                <a:cubicBezTo>
                  <a:pt x="1303449" y="101431"/>
                  <a:pt x="1307400" y="86411"/>
                  <a:pt x="1315025" y="74766"/>
                </a:cubicBezTo>
                <a:cubicBezTo>
                  <a:pt x="1322650" y="63121"/>
                  <a:pt x="1332291" y="54549"/>
                  <a:pt x="1343949" y="49052"/>
                </a:cubicBezTo>
                <a:cubicBezTo>
                  <a:pt x="1355608" y="43555"/>
                  <a:pt x="1367625" y="40831"/>
                  <a:pt x="1380001" y="40881"/>
                </a:cubicBezTo>
                <a:close/>
                <a:moveTo>
                  <a:pt x="1643958" y="29251"/>
                </a:moveTo>
                <a:lnTo>
                  <a:pt x="1740875" y="29251"/>
                </a:lnTo>
                <a:lnTo>
                  <a:pt x="1740875" y="78943"/>
                </a:lnTo>
                <a:lnTo>
                  <a:pt x="1720082" y="78943"/>
                </a:lnTo>
                <a:lnTo>
                  <a:pt x="1720082" y="200530"/>
                </a:lnTo>
                <a:lnTo>
                  <a:pt x="1744752" y="197005"/>
                </a:lnTo>
                <a:lnTo>
                  <a:pt x="1744752" y="250926"/>
                </a:lnTo>
                <a:lnTo>
                  <a:pt x="1640081" y="265376"/>
                </a:lnTo>
                <a:lnTo>
                  <a:pt x="1640081" y="211455"/>
                </a:lnTo>
                <a:lnTo>
                  <a:pt x="1665808" y="207931"/>
                </a:lnTo>
                <a:lnTo>
                  <a:pt x="1665808" y="78943"/>
                </a:lnTo>
                <a:lnTo>
                  <a:pt x="1643958" y="78943"/>
                </a:lnTo>
                <a:close/>
                <a:moveTo>
                  <a:pt x="13392" y="22555"/>
                </a:moveTo>
                <a:lnTo>
                  <a:pt x="238239" y="22555"/>
                </a:lnTo>
                <a:lnTo>
                  <a:pt x="238239" y="69780"/>
                </a:lnTo>
                <a:lnTo>
                  <a:pt x="129340" y="69780"/>
                </a:lnTo>
                <a:lnTo>
                  <a:pt x="125111" y="128282"/>
                </a:lnTo>
                <a:lnTo>
                  <a:pt x="218856" y="128282"/>
                </a:lnTo>
                <a:lnTo>
                  <a:pt x="218856" y="265023"/>
                </a:lnTo>
                <a:lnTo>
                  <a:pt x="253041" y="265023"/>
                </a:lnTo>
                <a:lnTo>
                  <a:pt x="253041" y="315068"/>
                </a:lnTo>
                <a:lnTo>
                  <a:pt x="0" y="315068"/>
                </a:lnTo>
                <a:lnTo>
                  <a:pt x="0" y="265023"/>
                </a:lnTo>
                <a:lnTo>
                  <a:pt x="54978" y="265023"/>
                </a:lnTo>
                <a:lnTo>
                  <a:pt x="61674" y="178327"/>
                </a:lnTo>
                <a:lnTo>
                  <a:pt x="28899" y="178327"/>
                </a:lnTo>
                <a:lnTo>
                  <a:pt x="28899" y="128282"/>
                </a:lnTo>
                <a:lnTo>
                  <a:pt x="65551" y="128282"/>
                </a:lnTo>
                <a:lnTo>
                  <a:pt x="69780" y="69780"/>
                </a:lnTo>
                <a:lnTo>
                  <a:pt x="13392" y="69780"/>
                </a:lnTo>
                <a:close/>
                <a:moveTo>
                  <a:pt x="1975190" y="16564"/>
                </a:moveTo>
                <a:lnTo>
                  <a:pt x="2201447" y="16564"/>
                </a:lnTo>
                <a:lnTo>
                  <a:pt x="2201447" y="314715"/>
                </a:lnTo>
                <a:lnTo>
                  <a:pt x="1975190" y="314715"/>
                </a:lnTo>
                <a:close/>
                <a:moveTo>
                  <a:pt x="323831" y="15154"/>
                </a:moveTo>
                <a:lnTo>
                  <a:pt x="536696" y="15154"/>
                </a:lnTo>
                <a:lnTo>
                  <a:pt x="536696" y="318592"/>
                </a:lnTo>
                <a:lnTo>
                  <a:pt x="465858" y="318592"/>
                </a:lnTo>
                <a:lnTo>
                  <a:pt x="479251" y="302733"/>
                </a:lnTo>
                <a:lnTo>
                  <a:pt x="479251" y="230486"/>
                </a:lnTo>
                <a:lnTo>
                  <a:pt x="379867" y="230486"/>
                </a:lnTo>
                <a:cubicBezTo>
                  <a:pt x="379169" y="243782"/>
                  <a:pt x="377921" y="257542"/>
                  <a:pt x="376122" y="271763"/>
                </a:cubicBezTo>
                <a:cubicBezTo>
                  <a:pt x="374323" y="285985"/>
                  <a:pt x="371930" y="302300"/>
                  <a:pt x="368942" y="320707"/>
                </a:cubicBezTo>
                <a:lnTo>
                  <a:pt x="313963" y="316125"/>
                </a:lnTo>
                <a:cubicBezTo>
                  <a:pt x="314973" y="309283"/>
                  <a:pt x="316243" y="299746"/>
                  <a:pt x="317775" y="287513"/>
                </a:cubicBezTo>
                <a:cubicBezTo>
                  <a:pt x="319306" y="275281"/>
                  <a:pt x="320681" y="262637"/>
                  <a:pt x="321899" y="249582"/>
                </a:cubicBezTo>
                <a:cubicBezTo>
                  <a:pt x="323118" y="236527"/>
                  <a:pt x="323762" y="225345"/>
                  <a:pt x="323831" y="216036"/>
                </a:cubicBezTo>
                <a:close/>
                <a:moveTo>
                  <a:pt x="1753915" y="14449"/>
                </a:moveTo>
                <a:lnTo>
                  <a:pt x="1923431" y="14449"/>
                </a:lnTo>
                <a:lnTo>
                  <a:pt x="1923431" y="62027"/>
                </a:lnTo>
                <a:lnTo>
                  <a:pt x="1854003" y="62027"/>
                </a:lnTo>
                <a:lnTo>
                  <a:pt x="1849069" y="85287"/>
                </a:lnTo>
                <a:lnTo>
                  <a:pt x="1916735" y="85287"/>
                </a:lnTo>
                <a:lnTo>
                  <a:pt x="1916735" y="238944"/>
                </a:lnTo>
                <a:lnTo>
                  <a:pt x="1869863" y="238944"/>
                </a:lnTo>
                <a:lnTo>
                  <a:pt x="1869863" y="132512"/>
                </a:lnTo>
                <a:lnTo>
                  <a:pt x="1801844" y="132512"/>
                </a:lnTo>
                <a:lnTo>
                  <a:pt x="1801844" y="238944"/>
                </a:lnTo>
                <a:lnTo>
                  <a:pt x="1755324" y="238944"/>
                </a:lnTo>
                <a:lnTo>
                  <a:pt x="1755324" y="85287"/>
                </a:lnTo>
                <a:lnTo>
                  <a:pt x="1800082" y="85287"/>
                </a:lnTo>
                <a:lnTo>
                  <a:pt x="1805369" y="62027"/>
                </a:lnTo>
                <a:lnTo>
                  <a:pt x="1753915" y="62027"/>
                </a:lnTo>
                <a:close/>
                <a:moveTo>
                  <a:pt x="658587" y="0"/>
                </a:moveTo>
                <a:lnTo>
                  <a:pt x="704050" y="18678"/>
                </a:lnTo>
                <a:lnTo>
                  <a:pt x="681495" y="62379"/>
                </a:lnTo>
                <a:lnTo>
                  <a:pt x="681495" y="124406"/>
                </a:lnTo>
                <a:lnTo>
                  <a:pt x="729072" y="38767"/>
                </a:lnTo>
                <a:lnTo>
                  <a:pt x="769601" y="59207"/>
                </a:lnTo>
                <a:lnTo>
                  <a:pt x="729425" y="138150"/>
                </a:lnTo>
                <a:lnTo>
                  <a:pt x="822465" y="138150"/>
                </a:lnTo>
                <a:lnTo>
                  <a:pt x="757971" y="22907"/>
                </a:lnTo>
                <a:lnTo>
                  <a:pt x="801319" y="0"/>
                </a:lnTo>
                <a:lnTo>
                  <a:pt x="886254" y="146609"/>
                </a:lnTo>
                <a:lnTo>
                  <a:pt x="846782" y="181146"/>
                </a:lnTo>
                <a:lnTo>
                  <a:pt x="842906" y="174450"/>
                </a:lnTo>
                <a:lnTo>
                  <a:pt x="842906" y="318240"/>
                </a:lnTo>
                <a:lnTo>
                  <a:pt x="781231" y="318240"/>
                </a:lnTo>
                <a:lnTo>
                  <a:pt x="789689" y="302380"/>
                </a:lnTo>
                <a:lnTo>
                  <a:pt x="789689" y="184670"/>
                </a:lnTo>
                <a:lnTo>
                  <a:pt x="775592" y="184670"/>
                </a:lnTo>
                <a:lnTo>
                  <a:pt x="759381" y="318240"/>
                </a:lnTo>
                <a:lnTo>
                  <a:pt x="706869" y="318240"/>
                </a:lnTo>
                <a:lnTo>
                  <a:pt x="725548" y="184670"/>
                </a:lnTo>
                <a:lnTo>
                  <a:pt x="717442" y="184670"/>
                </a:lnTo>
                <a:lnTo>
                  <a:pt x="717442" y="161763"/>
                </a:lnTo>
                <a:lnTo>
                  <a:pt x="707222" y="181851"/>
                </a:lnTo>
                <a:lnTo>
                  <a:pt x="681495" y="164230"/>
                </a:lnTo>
                <a:lnTo>
                  <a:pt x="681495" y="318240"/>
                </a:lnTo>
                <a:lnTo>
                  <a:pt x="628983" y="318240"/>
                </a:lnTo>
                <a:lnTo>
                  <a:pt x="628983" y="164230"/>
                </a:lnTo>
                <a:lnTo>
                  <a:pt x="616296" y="188547"/>
                </a:lnTo>
                <a:lnTo>
                  <a:pt x="583873" y="1459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7EE83448-01A8-4C32-9426-49AB803FDACD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xmlns="" id="{ACAE2D66-2171-40D6-85BD-9D9781B646E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xmlns="" id="{7774A127-27BE-4647-8550-142D913A9CB6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232A8AC8-06DC-44F3-801F-82AD7145A551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7F3B33CF-011C-4E97-8336-58B970CDFDA3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xmlns="" id="{1DB5C450-30BB-4870-9F8B-C276FA4BADB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xmlns="" id="{AFACC3FD-C0C0-4811-B695-D15206F29F7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D9105FEE-262A-49BB-A4EC-95EB50FADC7D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EAABA5F7-3894-4435-B654-CF606A453680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xmlns="" id="{8F0FDB6B-3239-44EB-BC21-DACBC992454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xmlns="" id="{1C00940B-AB78-42F0-8DE5-E9BA49356AA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CBEA9300-5389-48CF-88EE-0E5D4E6D6958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93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531BEE3-AF31-4D59-BD01-C7F9D5959A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281889"/>
            <a:ext cx="814927" cy="814927"/>
          </a:xfrm>
          <a:prstGeom prst="rect">
            <a:avLst/>
          </a:prstGeom>
        </p:spPr>
      </p:pic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E5C174DA-8212-4755-8F74-BD88D824246F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D5906A2-1BE6-4053-BF58-769924B3CACC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50468159-F8B4-4800-BF86-FD360773DA3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5B3E0A11-7E56-4765-B211-71A69EE9210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F1B9DB9-7158-46DF-BCEB-BF9F9A1885E2}"/>
              </a:ext>
            </a:extLst>
          </p:cNvPr>
          <p:cNvGrpSpPr/>
          <p:nvPr/>
        </p:nvGrpSpPr>
        <p:grpSpPr>
          <a:xfrm>
            <a:off x="553893" y="3054179"/>
            <a:ext cx="1928957" cy="445265"/>
            <a:chOff x="712643" y="1017585"/>
            <a:chExt cx="1928957" cy="44526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EB7FBD48-31AE-436D-BD08-C75CB96CC81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43DCB133-4D4E-4EA4-8A4E-E2CA8E171F7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775B5A6-BE9C-4BC2-ACDB-64D5B17BE8C2}"/>
              </a:ext>
            </a:extLst>
          </p:cNvPr>
          <p:cNvGrpSpPr/>
          <p:nvPr/>
        </p:nvGrpSpPr>
        <p:grpSpPr>
          <a:xfrm>
            <a:off x="553893" y="2490560"/>
            <a:ext cx="1928957" cy="445265"/>
            <a:chOff x="712643" y="1017585"/>
            <a:chExt cx="1928957" cy="44526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DE4CB921-E656-43A2-9509-AAA9FA491F8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10FE04C1-037E-4BE7-993A-48673187F48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317D156-11E3-4394-8B17-BDD605F66218}"/>
              </a:ext>
            </a:extLst>
          </p:cNvPr>
          <p:cNvGrpSpPr/>
          <p:nvPr/>
        </p:nvGrpSpPr>
        <p:grpSpPr>
          <a:xfrm>
            <a:off x="553893" y="1926941"/>
            <a:ext cx="1928957" cy="445265"/>
            <a:chOff x="712643" y="1017585"/>
            <a:chExt cx="1928957" cy="44526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773CE618-46D1-4FBD-B888-46C74F9EAE7F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E0FBBFA0-40CC-4270-B2F1-D02BF6B8233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74E09C54-024F-4A86-BAD9-B618FA33C218}"/>
              </a:ext>
            </a:extLst>
          </p:cNvPr>
          <p:cNvSpPr txBox="1"/>
          <p:nvPr/>
        </p:nvSpPr>
        <p:spPr>
          <a:xfrm>
            <a:off x="1257088" y="2022779"/>
            <a:ext cx="499034" cy="205055"/>
          </a:xfrm>
          <a:custGeom>
            <a:avLst/>
            <a:gdLst/>
            <a:ahLst/>
            <a:cxnLst/>
            <a:rect l="l" t="t" r="r" b="b"/>
            <a:pathLst>
              <a:path w="499034" h="205055"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209626" y="86868"/>
                </a:moveTo>
                <a:lnTo>
                  <a:pt x="209626" y="123902"/>
                </a:lnTo>
                <a:lnTo>
                  <a:pt x="281635" y="123902"/>
                </a:lnTo>
                <a:lnTo>
                  <a:pt x="281635" y="86868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4"/>
                </a:lnTo>
                <a:lnTo>
                  <a:pt x="209626" y="139904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5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77F07E1-5041-4D12-8060-E538C5C827D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68C36FF6-A5FB-435C-A495-163EF550175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9F068783-AA11-45CA-A7A9-58ACDA10E1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8FA7BE6B-40C9-4C4B-AA9D-FA326ABC1330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9C46748E-6828-4C2E-80E2-A58FFF32D31D}"/>
              </a:ext>
            </a:extLst>
          </p:cNvPr>
          <p:cNvSpPr txBox="1"/>
          <p:nvPr/>
        </p:nvSpPr>
        <p:spPr>
          <a:xfrm>
            <a:off x="1260517" y="2586058"/>
            <a:ext cx="495605" cy="205055"/>
          </a:xfrm>
          <a:custGeom>
            <a:avLst/>
            <a:gdLst/>
            <a:ahLst/>
            <a:cxnLst/>
            <a:rect l="l" t="t" r="r" b="b"/>
            <a:pathLst>
              <a:path w="495605" h="205055"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2"/>
                </a:lnTo>
                <a:lnTo>
                  <a:pt x="278206" y="123902"/>
                </a:lnTo>
                <a:lnTo>
                  <a:pt x="278206" y="86868"/>
                </a:lnTo>
                <a:close/>
                <a:moveTo>
                  <a:pt x="42520" y="56922"/>
                </a:moveTo>
                <a:lnTo>
                  <a:pt x="57607" y="61722"/>
                </a:lnTo>
                <a:lnTo>
                  <a:pt x="15316" y="195225"/>
                </a:lnTo>
                <a:lnTo>
                  <a:pt x="0" y="190424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4"/>
                </a:lnTo>
                <a:lnTo>
                  <a:pt x="206197" y="139904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5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85954" y="6858"/>
                </a:moveTo>
                <a:lnTo>
                  <a:pt x="146533" y="191567"/>
                </a:lnTo>
                <a:lnTo>
                  <a:pt x="131217" y="196596"/>
                </a:lnTo>
                <a:lnTo>
                  <a:pt x="70638" y="11888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9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1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F56E856F-77AB-4670-8877-6C88FCC1D362}"/>
              </a:ext>
            </a:extLst>
          </p:cNvPr>
          <p:cNvSpPr txBox="1"/>
          <p:nvPr/>
        </p:nvSpPr>
        <p:spPr>
          <a:xfrm>
            <a:off x="1260289" y="3149109"/>
            <a:ext cx="495833" cy="205283"/>
          </a:xfrm>
          <a:custGeom>
            <a:avLst/>
            <a:gdLst/>
            <a:ahLst/>
            <a:cxnLst/>
            <a:rect l="l" t="t" r="r" b="b"/>
            <a:pathLst>
              <a:path w="495833" h="205283">
                <a:moveTo>
                  <a:pt x="404393" y="96240"/>
                </a:moveTo>
                <a:lnTo>
                  <a:pt x="468858" y="96240"/>
                </a:lnTo>
                <a:lnTo>
                  <a:pt x="468858" y="204368"/>
                </a:lnTo>
                <a:lnTo>
                  <a:pt x="452856" y="204368"/>
                </a:lnTo>
                <a:lnTo>
                  <a:pt x="452856" y="112242"/>
                </a:lnTo>
                <a:lnTo>
                  <a:pt x="432054" y="112242"/>
                </a:lnTo>
                <a:lnTo>
                  <a:pt x="422452" y="205054"/>
                </a:lnTo>
                <a:lnTo>
                  <a:pt x="406450" y="203454"/>
                </a:lnTo>
                <a:lnTo>
                  <a:pt x="416052" y="112242"/>
                </a:lnTo>
                <a:lnTo>
                  <a:pt x="404393" y="112242"/>
                </a:lnTo>
                <a:close/>
                <a:moveTo>
                  <a:pt x="206425" y="87096"/>
                </a:moveTo>
                <a:lnTo>
                  <a:pt x="206425" y="124130"/>
                </a:lnTo>
                <a:lnTo>
                  <a:pt x="278434" y="124130"/>
                </a:lnTo>
                <a:lnTo>
                  <a:pt x="278434" y="87096"/>
                </a:lnTo>
                <a:close/>
                <a:moveTo>
                  <a:pt x="206425" y="32918"/>
                </a:moveTo>
                <a:lnTo>
                  <a:pt x="206425" y="71094"/>
                </a:lnTo>
                <a:lnTo>
                  <a:pt x="278434" y="71094"/>
                </a:lnTo>
                <a:lnTo>
                  <a:pt x="278434" y="32918"/>
                </a:lnTo>
                <a:close/>
                <a:moveTo>
                  <a:pt x="415594" y="26289"/>
                </a:moveTo>
                <a:lnTo>
                  <a:pt x="430225" y="33147"/>
                </a:lnTo>
                <a:lnTo>
                  <a:pt x="394335" y="109956"/>
                </a:lnTo>
                <a:lnTo>
                  <a:pt x="379704" y="103098"/>
                </a:lnTo>
                <a:close/>
                <a:moveTo>
                  <a:pt x="190423" y="16916"/>
                </a:moveTo>
                <a:lnTo>
                  <a:pt x="294436" y="16916"/>
                </a:lnTo>
                <a:lnTo>
                  <a:pt x="294436" y="204597"/>
                </a:lnTo>
                <a:lnTo>
                  <a:pt x="278434" y="204597"/>
                </a:lnTo>
                <a:lnTo>
                  <a:pt x="278434" y="140132"/>
                </a:lnTo>
                <a:lnTo>
                  <a:pt x="206425" y="140132"/>
                </a:lnTo>
                <a:lnTo>
                  <a:pt x="206425" y="143103"/>
                </a:lnTo>
                <a:cubicBezTo>
                  <a:pt x="206068" y="151110"/>
                  <a:pt x="205436" y="159785"/>
                  <a:pt x="204529" y="169130"/>
                </a:cubicBezTo>
                <a:cubicBezTo>
                  <a:pt x="203621" y="178474"/>
                  <a:pt x="202752" y="186625"/>
                  <a:pt x="201921" y="193582"/>
                </a:cubicBezTo>
                <a:cubicBezTo>
                  <a:pt x="201090" y="200538"/>
                  <a:pt x="200610" y="204439"/>
                  <a:pt x="200482" y="205283"/>
                </a:cubicBezTo>
                <a:lnTo>
                  <a:pt x="184480" y="203225"/>
                </a:lnTo>
                <a:cubicBezTo>
                  <a:pt x="184608" y="202384"/>
                  <a:pt x="185088" y="198554"/>
                  <a:pt x="185919" y="191736"/>
                </a:cubicBezTo>
                <a:cubicBezTo>
                  <a:pt x="186750" y="184917"/>
                  <a:pt x="187620" y="176956"/>
                  <a:pt x="188527" y="167851"/>
                </a:cubicBezTo>
                <a:cubicBezTo>
                  <a:pt x="189434" y="158747"/>
                  <a:pt x="190066" y="150345"/>
                  <a:pt x="190423" y="142646"/>
                </a:cubicBezTo>
                <a:close/>
                <a:moveTo>
                  <a:pt x="447141" y="1600"/>
                </a:moveTo>
                <a:lnTo>
                  <a:pt x="495833" y="100812"/>
                </a:lnTo>
                <a:lnTo>
                  <a:pt x="481431" y="107899"/>
                </a:lnTo>
                <a:lnTo>
                  <a:pt x="432739" y="8687"/>
                </a:lnTo>
                <a:close/>
                <a:moveTo>
                  <a:pt x="376047" y="228"/>
                </a:moveTo>
                <a:lnTo>
                  <a:pt x="390677" y="6858"/>
                </a:lnTo>
                <a:lnTo>
                  <a:pt x="377647" y="36119"/>
                </a:lnTo>
                <a:lnTo>
                  <a:pt x="377647" y="203682"/>
                </a:lnTo>
                <a:lnTo>
                  <a:pt x="361645" y="203682"/>
                </a:lnTo>
                <a:lnTo>
                  <a:pt x="361645" y="72237"/>
                </a:lnTo>
                <a:lnTo>
                  <a:pt x="345186" y="109042"/>
                </a:lnTo>
                <a:lnTo>
                  <a:pt x="330555" y="102641"/>
                </a:lnTo>
                <a:close/>
                <a:moveTo>
                  <a:pt x="43662" y="0"/>
                </a:moveTo>
                <a:lnTo>
                  <a:pt x="59664" y="1829"/>
                </a:lnTo>
                <a:lnTo>
                  <a:pt x="54406" y="46406"/>
                </a:lnTo>
                <a:lnTo>
                  <a:pt x="106527" y="46406"/>
                </a:lnTo>
                <a:lnTo>
                  <a:pt x="106527" y="174650"/>
                </a:lnTo>
                <a:lnTo>
                  <a:pt x="149047" y="174650"/>
                </a:lnTo>
                <a:lnTo>
                  <a:pt x="149047" y="190652"/>
                </a:lnTo>
                <a:lnTo>
                  <a:pt x="90525" y="190652"/>
                </a:lnTo>
                <a:lnTo>
                  <a:pt x="90525" y="62408"/>
                </a:lnTo>
                <a:lnTo>
                  <a:pt x="52578" y="62408"/>
                </a:lnTo>
                <a:lnTo>
                  <a:pt x="36347" y="203911"/>
                </a:lnTo>
                <a:lnTo>
                  <a:pt x="20345" y="202082"/>
                </a:lnTo>
                <a:lnTo>
                  <a:pt x="36347" y="62408"/>
                </a:lnTo>
                <a:lnTo>
                  <a:pt x="0" y="62408"/>
                </a:lnTo>
                <a:lnTo>
                  <a:pt x="0" y="46406"/>
                </a:lnTo>
                <a:lnTo>
                  <a:pt x="38176" y="464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76A6F2BD-23B4-47A1-9A20-542DCC3AA273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1096816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4ED2BF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D73DB2D6-A4BD-48A4-9F62-3B33DF3733FE}"/>
              </a:ext>
            </a:extLst>
          </p:cNvPr>
          <p:cNvSpPr txBox="1"/>
          <p:nvPr/>
        </p:nvSpPr>
        <p:spPr>
          <a:xfrm>
            <a:off x="782839" y="1252980"/>
            <a:ext cx="2472013" cy="325641"/>
          </a:xfrm>
          <a:custGeom>
            <a:avLst/>
            <a:gdLst/>
            <a:ahLst/>
            <a:cxnLst/>
            <a:rect l="l" t="t" r="r" b="b"/>
            <a:pathLst>
              <a:path w="2472013" h="325641">
                <a:moveTo>
                  <a:pt x="2303554" y="231191"/>
                </a:moveTo>
                <a:lnTo>
                  <a:pt x="2303554" y="264671"/>
                </a:lnTo>
                <a:lnTo>
                  <a:pt x="2414215" y="264671"/>
                </a:lnTo>
                <a:lnTo>
                  <a:pt x="2414215" y="231191"/>
                </a:lnTo>
                <a:close/>
                <a:moveTo>
                  <a:pt x="912285" y="178679"/>
                </a:moveTo>
                <a:lnTo>
                  <a:pt x="979951" y="178679"/>
                </a:lnTo>
                <a:lnTo>
                  <a:pt x="979951" y="220618"/>
                </a:lnTo>
                <a:lnTo>
                  <a:pt x="912285" y="220618"/>
                </a:lnTo>
                <a:close/>
                <a:moveTo>
                  <a:pt x="1168231" y="177974"/>
                </a:moveTo>
                <a:lnTo>
                  <a:pt x="1168231" y="206168"/>
                </a:lnTo>
                <a:lnTo>
                  <a:pt x="1201359" y="206168"/>
                </a:lnTo>
                <a:lnTo>
                  <a:pt x="1201359" y="177974"/>
                </a:lnTo>
                <a:close/>
                <a:moveTo>
                  <a:pt x="1078010" y="177974"/>
                </a:moveTo>
                <a:lnTo>
                  <a:pt x="1078010" y="206168"/>
                </a:lnTo>
                <a:lnTo>
                  <a:pt x="1111138" y="206168"/>
                </a:lnTo>
                <a:lnTo>
                  <a:pt x="1111138" y="177974"/>
                </a:lnTo>
                <a:close/>
                <a:moveTo>
                  <a:pt x="393963" y="150133"/>
                </a:moveTo>
                <a:lnTo>
                  <a:pt x="393963" y="182204"/>
                </a:lnTo>
                <a:lnTo>
                  <a:pt x="492642" y="182204"/>
                </a:lnTo>
                <a:lnTo>
                  <a:pt x="492642" y="150133"/>
                </a:lnTo>
                <a:close/>
                <a:moveTo>
                  <a:pt x="212159" y="150133"/>
                </a:moveTo>
                <a:lnTo>
                  <a:pt x="280882" y="289693"/>
                </a:lnTo>
                <a:lnTo>
                  <a:pt x="228723" y="317887"/>
                </a:lnTo>
                <a:lnTo>
                  <a:pt x="159648" y="173745"/>
                </a:lnTo>
                <a:close/>
                <a:moveTo>
                  <a:pt x="69075" y="150133"/>
                </a:moveTo>
                <a:lnTo>
                  <a:pt x="121234" y="173745"/>
                </a:lnTo>
                <a:lnTo>
                  <a:pt x="51806" y="317887"/>
                </a:lnTo>
                <a:lnTo>
                  <a:pt x="0" y="289693"/>
                </a:lnTo>
                <a:close/>
                <a:moveTo>
                  <a:pt x="2303554" y="149428"/>
                </a:moveTo>
                <a:lnTo>
                  <a:pt x="2303554" y="183261"/>
                </a:lnTo>
                <a:lnTo>
                  <a:pt x="2414215" y="183261"/>
                </a:lnTo>
                <a:lnTo>
                  <a:pt x="2414215" y="149428"/>
                </a:lnTo>
                <a:close/>
                <a:moveTo>
                  <a:pt x="2084041" y="148723"/>
                </a:moveTo>
                <a:lnTo>
                  <a:pt x="2128799" y="148723"/>
                </a:lnTo>
                <a:lnTo>
                  <a:pt x="2128799" y="229428"/>
                </a:lnTo>
                <a:cubicBezTo>
                  <a:pt x="2133202" y="234328"/>
                  <a:pt x="2140333" y="240819"/>
                  <a:pt x="2150193" y="248903"/>
                </a:cubicBezTo>
                <a:cubicBezTo>
                  <a:pt x="2160052" y="256987"/>
                  <a:pt x="2170185" y="264758"/>
                  <a:pt x="2180592" y="272216"/>
                </a:cubicBezTo>
                <a:cubicBezTo>
                  <a:pt x="2191000" y="279673"/>
                  <a:pt x="2199227" y="284911"/>
                  <a:pt x="2205275" y="287931"/>
                </a:cubicBezTo>
                <a:lnTo>
                  <a:pt x="2176376" y="325641"/>
                </a:lnTo>
                <a:cubicBezTo>
                  <a:pt x="2166824" y="320149"/>
                  <a:pt x="2156677" y="313511"/>
                  <a:pt x="2145936" y="305729"/>
                </a:cubicBezTo>
                <a:cubicBezTo>
                  <a:pt x="2135194" y="297946"/>
                  <a:pt x="2121963" y="287079"/>
                  <a:pt x="2106244" y="273129"/>
                </a:cubicBezTo>
                <a:cubicBezTo>
                  <a:pt x="2091684" y="287211"/>
                  <a:pt x="2078600" y="298078"/>
                  <a:pt x="2066992" y="305729"/>
                </a:cubicBezTo>
                <a:cubicBezTo>
                  <a:pt x="2055384" y="313379"/>
                  <a:pt x="2043798" y="320016"/>
                  <a:pt x="2032235" y="325641"/>
                </a:cubicBezTo>
                <a:lnTo>
                  <a:pt x="2003336" y="287931"/>
                </a:lnTo>
                <a:cubicBezTo>
                  <a:pt x="2008528" y="285682"/>
                  <a:pt x="2016234" y="281174"/>
                  <a:pt x="2026452" y="274408"/>
                </a:cubicBezTo>
                <a:cubicBezTo>
                  <a:pt x="2036670" y="267643"/>
                  <a:pt x="2047143" y="260133"/>
                  <a:pt x="2057870" y="251879"/>
                </a:cubicBezTo>
                <a:cubicBezTo>
                  <a:pt x="2068597" y="243626"/>
                  <a:pt x="2077321" y="236142"/>
                  <a:pt x="2084041" y="229428"/>
                </a:cubicBezTo>
                <a:close/>
                <a:moveTo>
                  <a:pt x="1308096" y="117710"/>
                </a:moveTo>
                <a:lnTo>
                  <a:pt x="1580873" y="117710"/>
                </a:lnTo>
                <a:lnTo>
                  <a:pt x="1580873" y="170926"/>
                </a:lnTo>
                <a:lnTo>
                  <a:pt x="1308096" y="170926"/>
                </a:lnTo>
                <a:close/>
                <a:moveTo>
                  <a:pt x="1168231" y="108547"/>
                </a:moveTo>
                <a:lnTo>
                  <a:pt x="1168231" y="134274"/>
                </a:lnTo>
                <a:lnTo>
                  <a:pt x="1201359" y="134274"/>
                </a:lnTo>
                <a:lnTo>
                  <a:pt x="1201359" y="108547"/>
                </a:lnTo>
                <a:close/>
                <a:moveTo>
                  <a:pt x="1078010" y="108547"/>
                </a:moveTo>
                <a:lnTo>
                  <a:pt x="1078010" y="134274"/>
                </a:lnTo>
                <a:lnTo>
                  <a:pt x="1111138" y="134274"/>
                </a:lnTo>
                <a:lnTo>
                  <a:pt x="1111138" y="108547"/>
                </a:lnTo>
                <a:close/>
                <a:moveTo>
                  <a:pt x="393963" y="68370"/>
                </a:moveTo>
                <a:lnTo>
                  <a:pt x="393963" y="100088"/>
                </a:lnTo>
                <a:lnTo>
                  <a:pt x="492642" y="100088"/>
                </a:lnTo>
                <a:lnTo>
                  <a:pt x="492642" y="68370"/>
                </a:lnTo>
                <a:close/>
                <a:moveTo>
                  <a:pt x="2303554" y="66608"/>
                </a:moveTo>
                <a:lnTo>
                  <a:pt x="2303554" y="100793"/>
                </a:lnTo>
                <a:lnTo>
                  <a:pt x="2414215" y="100793"/>
                </a:lnTo>
                <a:lnTo>
                  <a:pt x="2414215" y="66608"/>
                </a:lnTo>
                <a:close/>
                <a:moveTo>
                  <a:pt x="1914525" y="29251"/>
                </a:moveTo>
                <a:lnTo>
                  <a:pt x="2011441" y="29251"/>
                </a:lnTo>
                <a:lnTo>
                  <a:pt x="2011441" y="78943"/>
                </a:lnTo>
                <a:lnTo>
                  <a:pt x="1990648" y="78943"/>
                </a:lnTo>
                <a:lnTo>
                  <a:pt x="1990648" y="200530"/>
                </a:lnTo>
                <a:lnTo>
                  <a:pt x="2015318" y="197005"/>
                </a:lnTo>
                <a:lnTo>
                  <a:pt x="2015318" y="250926"/>
                </a:lnTo>
                <a:lnTo>
                  <a:pt x="1910648" y="265376"/>
                </a:lnTo>
                <a:lnTo>
                  <a:pt x="1910648" y="211455"/>
                </a:lnTo>
                <a:lnTo>
                  <a:pt x="1936375" y="207931"/>
                </a:lnTo>
                <a:lnTo>
                  <a:pt x="1936375" y="78943"/>
                </a:lnTo>
                <a:lnTo>
                  <a:pt x="1914525" y="78943"/>
                </a:lnTo>
                <a:close/>
                <a:moveTo>
                  <a:pt x="2245757" y="16564"/>
                </a:moveTo>
                <a:lnTo>
                  <a:pt x="2472013" y="16564"/>
                </a:lnTo>
                <a:lnTo>
                  <a:pt x="2472013" y="314715"/>
                </a:lnTo>
                <a:lnTo>
                  <a:pt x="2245757" y="314715"/>
                </a:lnTo>
                <a:close/>
                <a:moveTo>
                  <a:pt x="337223" y="15154"/>
                </a:moveTo>
                <a:lnTo>
                  <a:pt x="550087" y="15154"/>
                </a:lnTo>
                <a:lnTo>
                  <a:pt x="550087" y="318592"/>
                </a:lnTo>
                <a:lnTo>
                  <a:pt x="479250" y="318592"/>
                </a:lnTo>
                <a:lnTo>
                  <a:pt x="492642" y="302733"/>
                </a:lnTo>
                <a:lnTo>
                  <a:pt x="492642" y="230486"/>
                </a:lnTo>
                <a:lnTo>
                  <a:pt x="393258" y="230486"/>
                </a:lnTo>
                <a:cubicBezTo>
                  <a:pt x="392561" y="243782"/>
                  <a:pt x="391313" y="257542"/>
                  <a:pt x="389514" y="271764"/>
                </a:cubicBezTo>
                <a:cubicBezTo>
                  <a:pt x="387715" y="285985"/>
                  <a:pt x="385321" y="302300"/>
                  <a:pt x="382333" y="320707"/>
                </a:cubicBezTo>
                <a:lnTo>
                  <a:pt x="327355" y="316125"/>
                </a:lnTo>
                <a:cubicBezTo>
                  <a:pt x="328364" y="309283"/>
                  <a:pt x="329635" y="299746"/>
                  <a:pt x="331166" y="287513"/>
                </a:cubicBezTo>
                <a:cubicBezTo>
                  <a:pt x="332698" y="275281"/>
                  <a:pt x="334073" y="262637"/>
                  <a:pt x="335291" y="249582"/>
                </a:cubicBezTo>
                <a:cubicBezTo>
                  <a:pt x="336509" y="236527"/>
                  <a:pt x="337153" y="225345"/>
                  <a:pt x="337223" y="216036"/>
                </a:cubicBezTo>
                <a:close/>
                <a:moveTo>
                  <a:pt x="2024481" y="14449"/>
                </a:moveTo>
                <a:lnTo>
                  <a:pt x="2193997" y="14449"/>
                </a:lnTo>
                <a:lnTo>
                  <a:pt x="2193997" y="62027"/>
                </a:lnTo>
                <a:lnTo>
                  <a:pt x="2124570" y="62027"/>
                </a:lnTo>
                <a:lnTo>
                  <a:pt x="2119636" y="85287"/>
                </a:lnTo>
                <a:lnTo>
                  <a:pt x="2187301" y="85287"/>
                </a:lnTo>
                <a:lnTo>
                  <a:pt x="2187301" y="238944"/>
                </a:lnTo>
                <a:lnTo>
                  <a:pt x="2140429" y="238944"/>
                </a:lnTo>
                <a:lnTo>
                  <a:pt x="2140429" y="132512"/>
                </a:lnTo>
                <a:lnTo>
                  <a:pt x="2072411" y="132512"/>
                </a:lnTo>
                <a:lnTo>
                  <a:pt x="2072411" y="238944"/>
                </a:lnTo>
                <a:lnTo>
                  <a:pt x="2025891" y="238944"/>
                </a:lnTo>
                <a:lnTo>
                  <a:pt x="2025891" y="85287"/>
                </a:lnTo>
                <a:lnTo>
                  <a:pt x="2070649" y="85287"/>
                </a:lnTo>
                <a:lnTo>
                  <a:pt x="2075935" y="62027"/>
                </a:lnTo>
                <a:lnTo>
                  <a:pt x="2024481" y="62027"/>
                </a:lnTo>
                <a:close/>
                <a:moveTo>
                  <a:pt x="1741884" y="11630"/>
                </a:moveTo>
                <a:lnTo>
                  <a:pt x="1876863" y="11630"/>
                </a:lnTo>
                <a:lnTo>
                  <a:pt x="1876863" y="270662"/>
                </a:lnTo>
                <a:lnTo>
                  <a:pt x="1892722" y="270662"/>
                </a:lnTo>
                <a:lnTo>
                  <a:pt x="1903295" y="259385"/>
                </a:lnTo>
                <a:lnTo>
                  <a:pt x="1903295" y="317887"/>
                </a:lnTo>
                <a:lnTo>
                  <a:pt x="1826818" y="317887"/>
                </a:lnTo>
                <a:lnTo>
                  <a:pt x="1826818" y="61674"/>
                </a:lnTo>
                <a:lnTo>
                  <a:pt x="1788757" y="61674"/>
                </a:lnTo>
                <a:lnTo>
                  <a:pt x="1788757" y="132864"/>
                </a:lnTo>
                <a:lnTo>
                  <a:pt x="1820475" y="132864"/>
                </a:lnTo>
                <a:lnTo>
                  <a:pt x="1820475" y="187490"/>
                </a:lnTo>
                <a:lnTo>
                  <a:pt x="1788757" y="187490"/>
                </a:lnTo>
                <a:lnTo>
                  <a:pt x="1788757" y="317887"/>
                </a:lnTo>
                <a:lnTo>
                  <a:pt x="1741884" y="317887"/>
                </a:lnTo>
                <a:close/>
                <a:moveTo>
                  <a:pt x="1648844" y="7048"/>
                </a:moveTo>
                <a:lnTo>
                  <a:pt x="1694307" y="7048"/>
                </a:lnTo>
                <a:lnTo>
                  <a:pt x="1694307" y="66256"/>
                </a:lnTo>
                <a:lnTo>
                  <a:pt x="1735188" y="66256"/>
                </a:lnTo>
                <a:lnTo>
                  <a:pt x="1735188" y="244935"/>
                </a:lnTo>
                <a:lnTo>
                  <a:pt x="1696069" y="244935"/>
                </a:lnTo>
                <a:lnTo>
                  <a:pt x="1702060" y="234010"/>
                </a:lnTo>
                <a:lnTo>
                  <a:pt x="1702060" y="109252"/>
                </a:lnTo>
                <a:lnTo>
                  <a:pt x="1693954" y="109252"/>
                </a:lnTo>
                <a:lnTo>
                  <a:pt x="1693954" y="317887"/>
                </a:lnTo>
                <a:lnTo>
                  <a:pt x="1650254" y="317887"/>
                </a:lnTo>
                <a:lnTo>
                  <a:pt x="1650254" y="109252"/>
                </a:lnTo>
                <a:lnTo>
                  <a:pt x="1641795" y="109252"/>
                </a:lnTo>
                <a:lnTo>
                  <a:pt x="1641795" y="244935"/>
                </a:lnTo>
                <a:lnTo>
                  <a:pt x="1606905" y="244935"/>
                </a:lnTo>
                <a:lnTo>
                  <a:pt x="1606905" y="66256"/>
                </a:lnTo>
                <a:lnTo>
                  <a:pt x="1648844" y="66256"/>
                </a:lnTo>
                <a:close/>
                <a:moveTo>
                  <a:pt x="1111138" y="5639"/>
                </a:moveTo>
                <a:lnTo>
                  <a:pt x="1168231" y="5639"/>
                </a:lnTo>
                <a:lnTo>
                  <a:pt x="1168231" y="60264"/>
                </a:lnTo>
                <a:lnTo>
                  <a:pt x="1254575" y="60264"/>
                </a:lnTo>
                <a:lnTo>
                  <a:pt x="1254575" y="256565"/>
                </a:lnTo>
                <a:lnTo>
                  <a:pt x="1168231" y="256565"/>
                </a:lnTo>
                <a:lnTo>
                  <a:pt x="1168231" y="318240"/>
                </a:lnTo>
                <a:lnTo>
                  <a:pt x="1111138" y="318240"/>
                </a:lnTo>
                <a:lnTo>
                  <a:pt x="1111138" y="256565"/>
                </a:lnTo>
                <a:lnTo>
                  <a:pt x="1025147" y="256565"/>
                </a:lnTo>
                <a:lnTo>
                  <a:pt x="1025147" y="60264"/>
                </a:lnTo>
                <a:lnTo>
                  <a:pt x="1111138" y="60264"/>
                </a:lnTo>
                <a:close/>
                <a:moveTo>
                  <a:pt x="108899" y="5639"/>
                </a:moveTo>
                <a:lnTo>
                  <a:pt x="170926" y="5639"/>
                </a:lnTo>
                <a:lnTo>
                  <a:pt x="170926" y="66961"/>
                </a:lnTo>
                <a:lnTo>
                  <a:pt x="265728" y="66961"/>
                </a:lnTo>
                <a:lnTo>
                  <a:pt x="265728" y="120177"/>
                </a:lnTo>
                <a:lnTo>
                  <a:pt x="12687" y="120177"/>
                </a:lnTo>
                <a:lnTo>
                  <a:pt x="12687" y="66961"/>
                </a:lnTo>
                <a:lnTo>
                  <a:pt x="108899" y="66961"/>
                </a:lnTo>
                <a:close/>
                <a:moveTo>
                  <a:pt x="671979" y="0"/>
                </a:moveTo>
                <a:lnTo>
                  <a:pt x="717442" y="18678"/>
                </a:lnTo>
                <a:lnTo>
                  <a:pt x="694886" y="62379"/>
                </a:lnTo>
                <a:lnTo>
                  <a:pt x="694886" y="124406"/>
                </a:lnTo>
                <a:lnTo>
                  <a:pt x="742464" y="38767"/>
                </a:lnTo>
                <a:lnTo>
                  <a:pt x="782993" y="59207"/>
                </a:lnTo>
                <a:lnTo>
                  <a:pt x="742816" y="138150"/>
                </a:lnTo>
                <a:lnTo>
                  <a:pt x="835856" y="138150"/>
                </a:lnTo>
                <a:lnTo>
                  <a:pt x="771363" y="22907"/>
                </a:lnTo>
                <a:lnTo>
                  <a:pt x="814711" y="0"/>
                </a:lnTo>
                <a:lnTo>
                  <a:pt x="899645" y="146609"/>
                </a:lnTo>
                <a:lnTo>
                  <a:pt x="860174" y="181146"/>
                </a:lnTo>
                <a:lnTo>
                  <a:pt x="856297" y="174450"/>
                </a:lnTo>
                <a:lnTo>
                  <a:pt x="856297" y="318240"/>
                </a:lnTo>
                <a:lnTo>
                  <a:pt x="794623" y="318240"/>
                </a:lnTo>
                <a:lnTo>
                  <a:pt x="803081" y="302380"/>
                </a:lnTo>
                <a:lnTo>
                  <a:pt x="803081" y="184671"/>
                </a:lnTo>
                <a:lnTo>
                  <a:pt x="788984" y="184671"/>
                </a:lnTo>
                <a:lnTo>
                  <a:pt x="772772" y="318240"/>
                </a:lnTo>
                <a:lnTo>
                  <a:pt x="720261" y="318240"/>
                </a:lnTo>
                <a:lnTo>
                  <a:pt x="738940" y="184671"/>
                </a:lnTo>
                <a:lnTo>
                  <a:pt x="730834" y="184671"/>
                </a:lnTo>
                <a:lnTo>
                  <a:pt x="730834" y="161763"/>
                </a:lnTo>
                <a:lnTo>
                  <a:pt x="720613" y="181851"/>
                </a:lnTo>
                <a:lnTo>
                  <a:pt x="694886" y="164230"/>
                </a:lnTo>
                <a:lnTo>
                  <a:pt x="694886" y="318240"/>
                </a:lnTo>
                <a:lnTo>
                  <a:pt x="642375" y="318240"/>
                </a:lnTo>
                <a:lnTo>
                  <a:pt x="642375" y="164230"/>
                </a:lnTo>
                <a:lnTo>
                  <a:pt x="629688" y="188547"/>
                </a:lnTo>
                <a:lnTo>
                  <a:pt x="597265" y="1459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F33E9D2-A794-45E4-95BF-BF5CFEF0AE77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7FCE89D6-D444-45E5-86EC-01144F858BB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3B0FC3CC-8A80-436B-A406-AE68DB14F46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4F4D56E1-535B-41B8-847D-02E15549E175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074C1DA1-1F5A-42CC-98BB-A01D1DE972FF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xmlns="" id="{9CB16C96-093D-4DE2-BAB5-3491BDD5F8ED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6FD0D931-2C58-4C36-8B61-90A0C9C969A7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4ED2BF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7" name="矩形: 圆角 116">
            <a:extLst>
              <a:ext uri="{FF2B5EF4-FFF2-40B4-BE49-F238E27FC236}">
                <a16:creationId xmlns:a16="http://schemas.microsoft.com/office/drawing/2014/main" xmlns="" id="{FAE46F51-7F7A-4CB4-BADB-82C89F731159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DF0CFD58-AA44-433A-88FE-E219656C3028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571301F6-ADB5-4CDC-BAB7-21396A71CC7A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2CAE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97C3B368-2CC9-4E2B-9F7E-DB8EF0BB528C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4ED2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07CEBD77-3378-4815-8924-D44B2F605FF5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4ED2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>
              <a:extLst>
                <a:ext uri="{FF2B5EF4-FFF2-40B4-BE49-F238E27FC236}">
                  <a16:creationId xmlns:a16="http://schemas.microsoft.com/office/drawing/2014/main" xmlns="" id="{29AF392B-051A-4DC9-B939-EB45A58FC023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B92F9CA8-859C-47BA-97FD-38E04F87452A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24" name="弧形 123">
              <a:extLst>
                <a:ext uri="{FF2B5EF4-FFF2-40B4-BE49-F238E27FC236}">
                  <a16:creationId xmlns:a16="http://schemas.microsoft.com/office/drawing/2014/main" xmlns="" id="{FE471DFC-4AAE-4F0B-A89B-E646871B77CD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3EC5DFA9-28F0-427B-A745-2D746B2B48DF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B4207BDA-1D3A-4B71-A7EB-11E301214F01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521644A7-A640-4BB8-9F1B-0609C3329CDB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487A441C-B571-4AE0-8911-41CAF6DF8048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2CAE9B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15432518-67AC-4A0D-8C6D-198A7401B2E2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4ED2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46C0B6A1-9F1A-4E48-B8DC-FD71EEFF0A76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4ED2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16696709-6A0C-4E39-BD8D-A34974467104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CB80F80A-3235-4B9A-A75A-94B65E0D31ED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74F2F454-B7E5-46C8-B5C5-ADE7C689B341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xmlns="" id="{52DDF009-645E-4807-A120-79A8394C096B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38268672-C51F-4C1C-A8E2-347109DE6423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3F41A16B-0E7C-459F-8A64-AF4453736442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4ED2BF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BDB79928-9158-41BA-93E5-1E3702F4BC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100EB9B0-01D7-4DE9-A2F9-DB8FBF03B5DC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xmlns="" id="{2447C066-8D51-4D1E-90A4-8C3D07A7D43C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xmlns="" id="{FB879D3D-D080-4170-9E54-D6DBEA34C3F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B1A729FE-878F-48FE-9457-431CC224681C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467E13F0-E420-4344-955E-98477CC5BADA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C30491D6-8186-4E66-B066-696C595DD3B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: 圆角 147">
              <a:extLst>
                <a:ext uri="{FF2B5EF4-FFF2-40B4-BE49-F238E27FC236}">
                  <a16:creationId xmlns:a16="http://schemas.microsoft.com/office/drawing/2014/main" xmlns="" id="{2D773E34-8A28-48E7-9532-CBDCCBC7497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764C622C-52B9-41C0-84F6-6C760449A727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BF6C21E8-46C5-4EA1-98A4-E9BF376AB8E6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A927F621-8E3A-4944-AC7D-BBFEE1688FC3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xmlns="" id="{354B1490-29F0-4F03-BB8A-46534574523D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520E0604-8443-45EC-957A-DC2EA5247CC5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xmlns="" id="{546D32A3-9798-475A-9A8C-7802F700F925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xmlns="" id="{1AB5EBCF-765C-4A2D-9B56-548EA084BF2B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2BAB7C31-5ECE-441B-A026-8C074A34F6DF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E0BCA1D7-A10B-468D-A6C0-54073738B347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BAA3DC8-01D6-4E8A-B4D3-D80B4C516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391" y="1161453"/>
            <a:ext cx="5607309" cy="331265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DA8FEE-BA24-49CF-B3EA-805D9C011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3984" y="1130258"/>
            <a:ext cx="5620716" cy="3337301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0F91C28-40D3-44F0-AB21-C2E7C436F0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141032"/>
            <a:ext cx="5645702" cy="317570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7EB1D236-74A5-4CA5-905A-8B7445E5C9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208635"/>
            <a:ext cx="5645702" cy="317570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9F535983-BE8A-4DB7-B363-A1140C00E3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276238"/>
            <a:ext cx="5645702" cy="317570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7AED550A-CA97-485C-8B70-70BFDDDF9646}"/>
              </a:ext>
            </a:extLst>
          </p:cNvPr>
          <p:cNvGrpSpPr/>
          <p:nvPr/>
        </p:nvGrpSpPr>
        <p:grpSpPr>
          <a:xfrm>
            <a:off x="5364763" y="4883572"/>
            <a:ext cx="1863987" cy="791972"/>
            <a:chOff x="7166116" y="4883572"/>
            <a:chExt cx="1863987" cy="79197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BB7976D9-2A37-41F3-8F7C-9F14826A336B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收集视频素材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470F6DC0-FAF7-45F5-B19D-1286B6A075CE}"/>
                </a:ext>
              </a:extLst>
            </p:cNvPr>
            <p:cNvSpPr txBox="1"/>
            <p:nvPr/>
          </p:nvSpPr>
          <p:spPr>
            <a:xfrm>
              <a:off x="7351267" y="5213879"/>
              <a:ext cx="14895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E48DD41B-8794-47CA-A7DF-0FF856919658}"/>
              </a:ext>
            </a:extLst>
          </p:cNvPr>
          <p:cNvGrpSpPr/>
          <p:nvPr/>
        </p:nvGrpSpPr>
        <p:grpSpPr>
          <a:xfrm>
            <a:off x="7182896" y="4883572"/>
            <a:ext cx="1863987" cy="791972"/>
            <a:chOff x="7166116" y="4883572"/>
            <a:chExt cx="1863987" cy="79197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86C0D2B6-206A-46EA-B5E7-05CAF0AB3DCA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打视频字幕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EEB30982-BF46-4494-A8C7-2F3C8EC41833}"/>
                </a:ext>
              </a:extLst>
            </p:cNvPr>
            <p:cNvSpPr txBox="1"/>
            <p:nvPr/>
          </p:nvSpPr>
          <p:spPr>
            <a:xfrm>
              <a:off x="7391389" y="5213879"/>
              <a:ext cx="14134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EAAF43F4-12A6-4C73-86A8-EC384EAA3D7C}"/>
              </a:ext>
            </a:extLst>
          </p:cNvPr>
          <p:cNvGrpSpPr/>
          <p:nvPr/>
        </p:nvGrpSpPr>
        <p:grpSpPr>
          <a:xfrm>
            <a:off x="9001029" y="4883572"/>
            <a:ext cx="1863987" cy="791972"/>
            <a:chOff x="7166116" y="4883572"/>
            <a:chExt cx="1863987" cy="79197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97DAC82F-9984-49F4-B0A4-F1A3D1CFBCB6}"/>
                </a:ext>
              </a:extLst>
            </p:cNvPr>
            <p:cNvSpPr txBox="1"/>
            <p:nvPr/>
          </p:nvSpPr>
          <p:spPr>
            <a:xfrm>
              <a:off x="7166116" y="4883572"/>
              <a:ext cx="1863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课程配套讲义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EFCDDF5F-0589-4B00-840F-06B939D21A04}"/>
                </a:ext>
              </a:extLst>
            </p:cNvPr>
            <p:cNvSpPr txBox="1"/>
            <p:nvPr/>
          </p:nvSpPr>
          <p:spPr>
            <a:xfrm>
              <a:off x="7351589" y="5213879"/>
              <a:ext cx="14895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XX</a:t>
              </a: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 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94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BCF16EF7-CC2B-49B4-8968-13E12066D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858167"/>
            <a:ext cx="814927" cy="814927"/>
          </a:xfrm>
          <a:prstGeom prst="rect">
            <a:avLst/>
          </a:prstGeom>
        </p:spPr>
      </p:pic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93768FC8-4924-4328-8D3D-AC9B358E48CC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77F07E1-5041-4D12-8060-E538C5C827D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68C36FF6-A5FB-435C-A495-163EF550175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9F068783-AA11-45CA-A7A9-58ACDA10E1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21DF175C-FA41-4037-B333-14C9AA1CD323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1675021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F9CE6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16E1CBFF-9D88-4189-A48E-CCCCC5C3CB31}"/>
              </a:ext>
            </a:extLst>
          </p:cNvPr>
          <p:cNvSpPr txBox="1"/>
          <p:nvPr/>
        </p:nvSpPr>
        <p:spPr>
          <a:xfrm>
            <a:off x="903451" y="1831184"/>
            <a:ext cx="2192235" cy="323878"/>
          </a:xfrm>
          <a:custGeom>
            <a:avLst/>
            <a:gdLst/>
            <a:ahLst/>
            <a:cxnLst/>
            <a:rect l="l" t="t" r="r" b="b"/>
            <a:pathLst>
              <a:path w="2192235" h="323878">
                <a:moveTo>
                  <a:pt x="905942" y="178679"/>
                </a:moveTo>
                <a:lnTo>
                  <a:pt x="973607" y="178679"/>
                </a:lnTo>
                <a:lnTo>
                  <a:pt x="973607" y="220618"/>
                </a:lnTo>
                <a:lnTo>
                  <a:pt x="905942" y="220618"/>
                </a:lnTo>
                <a:close/>
                <a:moveTo>
                  <a:pt x="1323956" y="166697"/>
                </a:moveTo>
                <a:lnTo>
                  <a:pt x="1382811" y="178679"/>
                </a:lnTo>
                <a:lnTo>
                  <a:pt x="1350740" y="317535"/>
                </a:lnTo>
                <a:lnTo>
                  <a:pt x="1293647" y="304495"/>
                </a:lnTo>
                <a:close/>
                <a:moveTo>
                  <a:pt x="1018098" y="158591"/>
                </a:moveTo>
                <a:lnTo>
                  <a:pt x="1066733" y="168107"/>
                </a:lnTo>
                <a:lnTo>
                  <a:pt x="1037834" y="317182"/>
                </a:lnTo>
                <a:lnTo>
                  <a:pt x="988847" y="305552"/>
                </a:lnTo>
                <a:close/>
                <a:moveTo>
                  <a:pt x="387620" y="150133"/>
                </a:moveTo>
                <a:lnTo>
                  <a:pt x="387620" y="182204"/>
                </a:lnTo>
                <a:lnTo>
                  <a:pt x="486299" y="182204"/>
                </a:lnTo>
                <a:lnTo>
                  <a:pt x="486299" y="150133"/>
                </a:lnTo>
                <a:close/>
                <a:moveTo>
                  <a:pt x="1912058" y="149780"/>
                </a:moveTo>
                <a:lnTo>
                  <a:pt x="1942366" y="149780"/>
                </a:lnTo>
                <a:lnTo>
                  <a:pt x="1939547" y="286169"/>
                </a:lnTo>
                <a:lnTo>
                  <a:pt x="1908181" y="286169"/>
                </a:lnTo>
                <a:close/>
                <a:moveTo>
                  <a:pt x="1311269" y="93040"/>
                </a:moveTo>
                <a:lnTo>
                  <a:pt x="1375762" y="93040"/>
                </a:lnTo>
                <a:lnTo>
                  <a:pt x="1375762" y="146609"/>
                </a:lnTo>
                <a:lnTo>
                  <a:pt x="1311269" y="146609"/>
                </a:lnTo>
                <a:close/>
                <a:moveTo>
                  <a:pt x="1006468" y="92688"/>
                </a:moveTo>
                <a:lnTo>
                  <a:pt x="1062151" y="92688"/>
                </a:lnTo>
                <a:lnTo>
                  <a:pt x="1062151" y="146256"/>
                </a:lnTo>
                <a:lnTo>
                  <a:pt x="1006468" y="146256"/>
                </a:lnTo>
                <a:close/>
                <a:moveTo>
                  <a:pt x="1914525" y="72247"/>
                </a:moveTo>
                <a:lnTo>
                  <a:pt x="2032235" y="72247"/>
                </a:lnTo>
                <a:lnTo>
                  <a:pt x="2032235" y="119824"/>
                </a:lnTo>
                <a:lnTo>
                  <a:pt x="1997697" y="119824"/>
                </a:lnTo>
                <a:lnTo>
                  <a:pt x="1997697" y="317887"/>
                </a:lnTo>
                <a:lnTo>
                  <a:pt x="1948710" y="317887"/>
                </a:lnTo>
                <a:lnTo>
                  <a:pt x="1948710" y="119824"/>
                </a:lnTo>
                <a:lnTo>
                  <a:pt x="1914525" y="119824"/>
                </a:lnTo>
                <a:close/>
                <a:moveTo>
                  <a:pt x="387620" y="68370"/>
                </a:moveTo>
                <a:lnTo>
                  <a:pt x="387620" y="100088"/>
                </a:lnTo>
                <a:lnTo>
                  <a:pt x="486299" y="100088"/>
                </a:lnTo>
                <a:lnTo>
                  <a:pt x="486299" y="68370"/>
                </a:lnTo>
                <a:close/>
                <a:moveTo>
                  <a:pt x="1390916" y="25727"/>
                </a:moveTo>
                <a:lnTo>
                  <a:pt x="1561843" y="25727"/>
                </a:lnTo>
                <a:lnTo>
                  <a:pt x="1561843" y="75771"/>
                </a:lnTo>
                <a:lnTo>
                  <a:pt x="1504397" y="75771"/>
                </a:lnTo>
                <a:lnTo>
                  <a:pt x="1504397" y="255508"/>
                </a:lnTo>
                <a:lnTo>
                  <a:pt x="1569596" y="255508"/>
                </a:lnTo>
                <a:lnTo>
                  <a:pt x="1569596" y="305200"/>
                </a:lnTo>
                <a:lnTo>
                  <a:pt x="1383516" y="305200"/>
                </a:lnTo>
                <a:lnTo>
                  <a:pt x="1383516" y="255508"/>
                </a:lnTo>
                <a:lnTo>
                  <a:pt x="1446600" y="255508"/>
                </a:lnTo>
                <a:lnTo>
                  <a:pt x="1446600" y="75771"/>
                </a:lnTo>
                <a:lnTo>
                  <a:pt x="1390916" y="75771"/>
                </a:lnTo>
                <a:close/>
                <a:moveTo>
                  <a:pt x="1622412" y="21498"/>
                </a:moveTo>
                <a:lnTo>
                  <a:pt x="1857127" y="21498"/>
                </a:lnTo>
                <a:lnTo>
                  <a:pt x="1857127" y="198767"/>
                </a:lnTo>
                <a:lnTo>
                  <a:pt x="1783470" y="198767"/>
                </a:lnTo>
                <a:lnTo>
                  <a:pt x="1799329" y="178327"/>
                </a:lnTo>
                <a:lnTo>
                  <a:pt x="1799329" y="71190"/>
                </a:lnTo>
                <a:lnTo>
                  <a:pt x="1759153" y="71190"/>
                </a:lnTo>
                <a:lnTo>
                  <a:pt x="1759153" y="256918"/>
                </a:lnTo>
                <a:lnTo>
                  <a:pt x="1876510" y="256918"/>
                </a:lnTo>
                <a:lnTo>
                  <a:pt x="1876510" y="308724"/>
                </a:lnTo>
                <a:lnTo>
                  <a:pt x="1611135" y="308724"/>
                </a:lnTo>
                <a:lnTo>
                  <a:pt x="1611135" y="256918"/>
                </a:lnTo>
                <a:lnTo>
                  <a:pt x="1697831" y="256918"/>
                </a:lnTo>
                <a:lnTo>
                  <a:pt x="1697831" y="71190"/>
                </a:lnTo>
                <a:lnTo>
                  <a:pt x="1622412" y="71190"/>
                </a:lnTo>
                <a:close/>
                <a:moveTo>
                  <a:pt x="1311269" y="19031"/>
                </a:moveTo>
                <a:lnTo>
                  <a:pt x="1375762" y="19031"/>
                </a:lnTo>
                <a:lnTo>
                  <a:pt x="1375762" y="72952"/>
                </a:lnTo>
                <a:lnTo>
                  <a:pt x="1311269" y="72952"/>
                </a:lnTo>
                <a:close/>
                <a:moveTo>
                  <a:pt x="1006468" y="18678"/>
                </a:moveTo>
                <a:lnTo>
                  <a:pt x="1062151" y="18678"/>
                </a:lnTo>
                <a:lnTo>
                  <a:pt x="1062151" y="72599"/>
                </a:lnTo>
                <a:lnTo>
                  <a:pt x="1006468" y="72599"/>
                </a:lnTo>
                <a:close/>
                <a:moveTo>
                  <a:pt x="330879" y="15154"/>
                </a:moveTo>
                <a:lnTo>
                  <a:pt x="543744" y="15154"/>
                </a:lnTo>
                <a:lnTo>
                  <a:pt x="543744" y="318592"/>
                </a:lnTo>
                <a:lnTo>
                  <a:pt x="472906" y="318592"/>
                </a:lnTo>
                <a:lnTo>
                  <a:pt x="486299" y="302733"/>
                </a:lnTo>
                <a:lnTo>
                  <a:pt x="486299" y="230486"/>
                </a:lnTo>
                <a:lnTo>
                  <a:pt x="386915" y="230486"/>
                </a:lnTo>
                <a:cubicBezTo>
                  <a:pt x="386217" y="243782"/>
                  <a:pt x="384969" y="257542"/>
                  <a:pt x="383170" y="271764"/>
                </a:cubicBezTo>
                <a:cubicBezTo>
                  <a:pt x="381371" y="285985"/>
                  <a:pt x="378978" y="302300"/>
                  <a:pt x="375990" y="320707"/>
                </a:cubicBezTo>
                <a:lnTo>
                  <a:pt x="321011" y="316125"/>
                </a:lnTo>
                <a:cubicBezTo>
                  <a:pt x="322021" y="309283"/>
                  <a:pt x="323291" y="299746"/>
                  <a:pt x="324823" y="287513"/>
                </a:cubicBezTo>
                <a:cubicBezTo>
                  <a:pt x="326354" y="275281"/>
                  <a:pt x="327729" y="262637"/>
                  <a:pt x="328947" y="249582"/>
                </a:cubicBezTo>
                <a:cubicBezTo>
                  <a:pt x="330166" y="236527"/>
                  <a:pt x="330810" y="225345"/>
                  <a:pt x="330879" y="216036"/>
                </a:cubicBezTo>
                <a:close/>
                <a:moveTo>
                  <a:pt x="2039988" y="14802"/>
                </a:moveTo>
                <a:lnTo>
                  <a:pt x="2181663" y="14802"/>
                </a:lnTo>
                <a:lnTo>
                  <a:pt x="2181663" y="195596"/>
                </a:lnTo>
                <a:lnTo>
                  <a:pt x="2137962" y="195596"/>
                </a:lnTo>
                <a:lnTo>
                  <a:pt x="2137962" y="59560"/>
                </a:lnTo>
                <a:lnTo>
                  <a:pt x="2086508" y="59560"/>
                </a:lnTo>
                <a:lnTo>
                  <a:pt x="2086508" y="189252"/>
                </a:lnTo>
                <a:lnTo>
                  <a:pt x="2092499" y="180089"/>
                </a:lnTo>
                <a:lnTo>
                  <a:pt x="2092499" y="73657"/>
                </a:lnTo>
                <a:lnTo>
                  <a:pt x="2131266" y="73657"/>
                </a:lnTo>
                <a:lnTo>
                  <a:pt x="2131266" y="199472"/>
                </a:lnTo>
                <a:lnTo>
                  <a:pt x="2150297" y="199472"/>
                </a:lnTo>
                <a:lnTo>
                  <a:pt x="2150297" y="266081"/>
                </a:lnTo>
                <a:lnTo>
                  <a:pt x="2176729" y="266081"/>
                </a:lnTo>
                <a:lnTo>
                  <a:pt x="2192235" y="248812"/>
                </a:lnTo>
                <a:lnTo>
                  <a:pt x="2192235" y="319297"/>
                </a:lnTo>
                <a:lnTo>
                  <a:pt x="2101310" y="319297"/>
                </a:lnTo>
                <a:lnTo>
                  <a:pt x="2101310" y="251279"/>
                </a:lnTo>
                <a:lnTo>
                  <a:pt x="2061134" y="323878"/>
                </a:lnTo>
                <a:lnTo>
                  <a:pt x="2017080" y="296037"/>
                </a:lnTo>
                <a:lnTo>
                  <a:pt x="2024834" y="283702"/>
                </a:lnTo>
                <a:lnTo>
                  <a:pt x="2004393" y="283702"/>
                </a:lnTo>
                <a:lnTo>
                  <a:pt x="2004393" y="149780"/>
                </a:lnTo>
                <a:lnTo>
                  <a:pt x="2033997" y="149780"/>
                </a:lnTo>
                <a:lnTo>
                  <a:pt x="2033997" y="269957"/>
                </a:lnTo>
                <a:lnTo>
                  <a:pt x="2082279" y="195596"/>
                </a:lnTo>
                <a:lnTo>
                  <a:pt x="2039988" y="195596"/>
                </a:lnTo>
                <a:close/>
                <a:moveTo>
                  <a:pt x="1923335" y="11630"/>
                </a:moveTo>
                <a:lnTo>
                  <a:pt x="2023777" y="11630"/>
                </a:lnTo>
                <a:lnTo>
                  <a:pt x="2023777" y="56740"/>
                </a:lnTo>
                <a:lnTo>
                  <a:pt x="1923335" y="56740"/>
                </a:lnTo>
                <a:close/>
                <a:moveTo>
                  <a:pt x="1271140" y="10925"/>
                </a:moveTo>
                <a:lnTo>
                  <a:pt x="1278188" y="56388"/>
                </a:lnTo>
                <a:lnTo>
                  <a:pt x="1204884" y="64141"/>
                </a:lnTo>
                <a:lnTo>
                  <a:pt x="1204884" y="123349"/>
                </a:lnTo>
                <a:lnTo>
                  <a:pt x="1278188" y="123349"/>
                </a:lnTo>
                <a:lnTo>
                  <a:pt x="1278188" y="173393"/>
                </a:lnTo>
                <a:lnTo>
                  <a:pt x="1263034" y="173393"/>
                </a:lnTo>
                <a:lnTo>
                  <a:pt x="1263034" y="318592"/>
                </a:lnTo>
                <a:lnTo>
                  <a:pt x="1216514" y="318592"/>
                </a:lnTo>
                <a:lnTo>
                  <a:pt x="1216514" y="173393"/>
                </a:lnTo>
                <a:lnTo>
                  <a:pt x="1204884" y="173393"/>
                </a:lnTo>
                <a:lnTo>
                  <a:pt x="1204884" y="318592"/>
                </a:lnTo>
                <a:lnTo>
                  <a:pt x="1157659" y="318592"/>
                </a:lnTo>
                <a:lnTo>
                  <a:pt x="1157659" y="22907"/>
                </a:lnTo>
                <a:close/>
                <a:moveTo>
                  <a:pt x="1085412" y="10220"/>
                </a:moveTo>
                <a:lnTo>
                  <a:pt x="1136513" y="10220"/>
                </a:lnTo>
                <a:lnTo>
                  <a:pt x="1136513" y="65551"/>
                </a:lnTo>
                <a:lnTo>
                  <a:pt x="1149905" y="65551"/>
                </a:lnTo>
                <a:lnTo>
                  <a:pt x="1149905" y="112071"/>
                </a:lnTo>
                <a:lnTo>
                  <a:pt x="1136513" y="112071"/>
                </a:lnTo>
                <a:lnTo>
                  <a:pt x="1136513" y="157181"/>
                </a:lnTo>
                <a:lnTo>
                  <a:pt x="1151667" y="152600"/>
                </a:lnTo>
                <a:lnTo>
                  <a:pt x="1151667" y="205464"/>
                </a:lnTo>
                <a:lnTo>
                  <a:pt x="1136513" y="210045"/>
                </a:lnTo>
                <a:lnTo>
                  <a:pt x="1136513" y="318592"/>
                </a:lnTo>
                <a:lnTo>
                  <a:pt x="1073429" y="318592"/>
                </a:lnTo>
                <a:lnTo>
                  <a:pt x="1085412" y="301323"/>
                </a:lnTo>
                <a:lnTo>
                  <a:pt x="1085412" y="225552"/>
                </a:lnTo>
                <a:lnTo>
                  <a:pt x="1067085" y="231191"/>
                </a:lnTo>
                <a:lnTo>
                  <a:pt x="1067085" y="178327"/>
                </a:lnTo>
                <a:lnTo>
                  <a:pt x="1085412" y="172688"/>
                </a:lnTo>
                <a:lnTo>
                  <a:pt x="1085412" y="112071"/>
                </a:lnTo>
                <a:lnTo>
                  <a:pt x="1067790" y="112071"/>
                </a:lnTo>
                <a:lnTo>
                  <a:pt x="1067790" y="65551"/>
                </a:lnTo>
                <a:lnTo>
                  <a:pt x="1085412" y="65551"/>
                </a:lnTo>
                <a:close/>
                <a:moveTo>
                  <a:pt x="71190" y="4934"/>
                </a:moveTo>
                <a:lnTo>
                  <a:pt x="133216" y="4934"/>
                </a:lnTo>
                <a:lnTo>
                  <a:pt x="133216" y="102203"/>
                </a:lnTo>
                <a:lnTo>
                  <a:pt x="266433" y="102203"/>
                </a:lnTo>
                <a:lnTo>
                  <a:pt x="266433" y="155419"/>
                </a:lnTo>
                <a:lnTo>
                  <a:pt x="133216" y="155419"/>
                </a:lnTo>
                <a:lnTo>
                  <a:pt x="133216" y="263261"/>
                </a:lnTo>
                <a:lnTo>
                  <a:pt x="237534" y="263261"/>
                </a:lnTo>
                <a:lnTo>
                  <a:pt x="253041" y="251631"/>
                </a:lnTo>
                <a:lnTo>
                  <a:pt x="253041" y="317887"/>
                </a:lnTo>
                <a:lnTo>
                  <a:pt x="71190" y="317887"/>
                </a:lnTo>
                <a:lnTo>
                  <a:pt x="71190" y="155419"/>
                </a:lnTo>
                <a:lnTo>
                  <a:pt x="0" y="155419"/>
                </a:lnTo>
                <a:lnTo>
                  <a:pt x="0" y="102203"/>
                </a:lnTo>
                <a:lnTo>
                  <a:pt x="71190" y="102203"/>
                </a:lnTo>
                <a:close/>
                <a:moveTo>
                  <a:pt x="665635" y="0"/>
                </a:moveTo>
                <a:lnTo>
                  <a:pt x="711098" y="18678"/>
                </a:lnTo>
                <a:lnTo>
                  <a:pt x="688543" y="62379"/>
                </a:lnTo>
                <a:lnTo>
                  <a:pt x="688543" y="124406"/>
                </a:lnTo>
                <a:lnTo>
                  <a:pt x="736120" y="38767"/>
                </a:lnTo>
                <a:lnTo>
                  <a:pt x="776649" y="59207"/>
                </a:lnTo>
                <a:lnTo>
                  <a:pt x="736473" y="138150"/>
                </a:lnTo>
                <a:lnTo>
                  <a:pt x="829513" y="138150"/>
                </a:lnTo>
                <a:lnTo>
                  <a:pt x="765019" y="22907"/>
                </a:lnTo>
                <a:lnTo>
                  <a:pt x="808367" y="0"/>
                </a:lnTo>
                <a:lnTo>
                  <a:pt x="893302" y="146609"/>
                </a:lnTo>
                <a:lnTo>
                  <a:pt x="853830" y="181146"/>
                </a:lnTo>
                <a:lnTo>
                  <a:pt x="849954" y="174450"/>
                </a:lnTo>
                <a:lnTo>
                  <a:pt x="849954" y="318240"/>
                </a:lnTo>
                <a:lnTo>
                  <a:pt x="788279" y="318240"/>
                </a:lnTo>
                <a:lnTo>
                  <a:pt x="796737" y="302381"/>
                </a:lnTo>
                <a:lnTo>
                  <a:pt x="796737" y="184671"/>
                </a:lnTo>
                <a:lnTo>
                  <a:pt x="782640" y="184671"/>
                </a:lnTo>
                <a:lnTo>
                  <a:pt x="766429" y="318240"/>
                </a:lnTo>
                <a:lnTo>
                  <a:pt x="713917" y="318240"/>
                </a:lnTo>
                <a:lnTo>
                  <a:pt x="732596" y="184671"/>
                </a:lnTo>
                <a:lnTo>
                  <a:pt x="724490" y="184671"/>
                </a:lnTo>
                <a:lnTo>
                  <a:pt x="724490" y="161763"/>
                </a:lnTo>
                <a:lnTo>
                  <a:pt x="714270" y="181851"/>
                </a:lnTo>
                <a:lnTo>
                  <a:pt x="688543" y="164230"/>
                </a:lnTo>
                <a:lnTo>
                  <a:pt x="688543" y="318240"/>
                </a:lnTo>
                <a:lnTo>
                  <a:pt x="636031" y="318240"/>
                </a:lnTo>
                <a:lnTo>
                  <a:pt x="636031" y="164230"/>
                </a:lnTo>
                <a:lnTo>
                  <a:pt x="623344" y="188547"/>
                </a:lnTo>
                <a:lnTo>
                  <a:pt x="590921" y="1459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8EB215C-9346-417F-BF5D-DB64DACD595E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0EDD1953-BFA7-4A69-9A46-37575C4CC90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4A01D9A9-1472-4ABF-92FB-A7B2632E986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3AAB8803-7A85-4004-A310-86A4644EEEFF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243D9822-9551-4BEA-B515-FECB846BBFD6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1580F626-46A7-4543-9595-B0C11DB95536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56D5E738-B1A1-4C59-8FB9-4F1B8D949807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F9CE61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8" name="矩形: 圆角 117">
            <a:extLst>
              <a:ext uri="{FF2B5EF4-FFF2-40B4-BE49-F238E27FC236}">
                <a16:creationId xmlns:a16="http://schemas.microsoft.com/office/drawing/2014/main" xmlns="" id="{8F1D290A-E40F-413C-A168-C026DAC84B82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A1D632E9-6CD6-4835-A468-3C6DF0E00B5B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E907E4B6-D1C4-4709-9718-74A659FC7E48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F6B51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1BD59C22-EA03-4F2B-B91E-E382D2FA11AD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9CE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3DBF3DB9-4F6A-4198-B685-533429CC30B3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9CE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>
              <a:extLst>
                <a:ext uri="{FF2B5EF4-FFF2-40B4-BE49-F238E27FC236}">
                  <a16:creationId xmlns:a16="http://schemas.microsoft.com/office/drawing/2014/main" xmlns="" id="{7B233C95-C84B-4878-81D2-8275DD3A0319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7ADF8949-E36D-46B7-BBD6-AF68A3F14F42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25" name="弧形 124">
              <a:extLst>
                <a:ext uri="{FF2B5EF4-FFF2-40B4-BE49-F238E27FC236}">
                  <a16:creationId xmlns:a16="http://schemas.microsoft.com/office/drawing/2014/main" xmlns="" id="{2FA73EB2-773C-4FE1-84B6-F586BD0A911F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0B723279-D375-4035-A1B3-FB87423A7906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0B8F8A63-FAB7-4338-8EC4-C97B50920CF7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D51C61B6-F8E4-404F-9B29-D3B04DAA318B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667BBEBC-FD1C-46E3-BC8A-1F2861F685A0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F6B512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514B50DD-6533-4395-AB91-E40AE113D400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F9CE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D7539318-B3AC-464C-90A9-118694B5B1C4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F9CE61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6BB8E82A-10C8-4453-8361-17F1A91D0090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E47604D-FB1B-44A7-860D-B67327AB583E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F7385113-CDFC-4449-9D48-72953787A18C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0277FE15-40AC-4DAE-AD80-F5AD71E34E19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xmlns="" id="{08EFD7E1-8354-4504-9942-6EF062B2172E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70BA39AE-6DF1-47C3-BC84-4C5D625C27CE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F9CE61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DA5A7C6D-D767-42C5-9836-2CA8EC9FD4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xmlns="" id="{431FDC5F-352A-4B15-9361-3DB127F71BAE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78EB8D4C-6877-42CA-BD77-D4DC31DFF3AD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9242FA43-D3A1-432E-BFC8-670014D4EAD2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C2B41C7B-7BEE-4E1F-988B-9D4DD9EA0243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F4CA67CC-7109-4EBE-96E7-2A15D8622D3A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DA6F7193-8F81-4006-8ED8-76603A8884BA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66FADE75-F4F6-4A3C-8E1E-D1FA1678D7CC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0BB1A232-745E-43BF-B2E0-6FA814D58BFB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13F7EFA3-B10D-407F-99AD-F3F5B09837F8}"/>
              </a:ext>
            </a:extLst>
          </p:cNvPr>
          <p:cNvGrpSpPr/>
          <p:nvPr/>
        </p:nvGrpSpPr>
        <p:grpSpPr>
          <a:xfrm>
            <a:off x="5005651" y="5126885"/>
            <a:ext cx="5709281" cy="584775"/>
            <a:chOff x="7166116" y="4730069"/>
            <a:chExt cx="5709281" cy="584775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C5BCD9FA-1393-4C34-927C-43D6803811A6}"/>
                </a:ext>
              </a:extLst>
            </p:cNvPr>
            <p:cNvSpPr txBox="1"/>
            <p:nvPr/>
          </p:nvSpPr>
          <p:spPr>
            <a:xfrm>
              <a:off x="7166116" y="4883572"/>
              <a:ext cx="3398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演员的诞生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75F713C4-76D8-4356-B45C-57DAB629D9BA}"/>
                </a:ext>
              </a:extLst>
            </p:cNvPr>
            <p:cNvSpPr txBox="1"/>
            <p:nvPr/>
          </p:nvSpPr>
          <p:spPr>
            <a:xfrm>
              <a:off x="9318328" y="4730069"/>
              <a:ext cx="35570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(2017.06.10-2017.12.04)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A42277B-1EB5-4D9D-8E46-658D763B92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134331"/>
            <a:ext cx="5619303" cy="316085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B9D4764-390A-4A26-92D2-8CCEF60AD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675" y="1198090"/>
            <a:ext cx="5619303" cy="316085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0A189B0-206E-4407-A976-5C52C307E4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126" y="1261850"/>
            <a:ext cx="5619303" cy="316085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4D532A1-0E90-4E6B-BB0C-0233823EBAB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386"/>
          <a:stretch/>
        </p:blipFill>
        <p:spPr>
          <a:xfrm>
            <a:off x="5310301" y="1129247"/>
            <a:ext cx="5632003" cy="380887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D23AFF4C-9424-49E5-9C55-544C919BC8CA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C993F7ED-5967-4756-A048-197860F447E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6EC68E6D-F1C7-44DF-B7D7-292666E52FE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7AD24B1C-D8B0-4E5B-800B-3441245834A4}"/>
              </a:ext>
            </a:extLst>
          </p:cNvPr>
          <p:cNvGrpSpPr/>
          <p:nvPr/>
        </p:nvGrpSpPr>
        <p:grpSpPr>
          <a:xfrm>
            <a:off x="553893" y="3054179"/>
            <a:ext cx="1928957" cy="445265"/>
            <a:chOff x="712643" y="1017585"/>
            <a:chExt cx="1928957" cy="445265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xmlns="" id="{EE2E4C55-49F1-44BE-BCE6-1E6DC490553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03C8B448-B5CF-435F-82AD-46F1867B71D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9E5C1A40-714C-4978-BCEB-A357172F70F3}"/>
              </a:ext>
            </a:extLst>
          </p:cNvPr>
          <p:cNvGrpSpPr/>
          <p:nvPr/>
        </p:nvGrpSpPr>
        <p:grpSpPr>
          <a:xfrm>
            <a:off x="553893" y="2490560"/>
            <a:ext cx="1928957" cy="445265"/>
            <a:chOff x="712643" y="1017585"/>
            <a:chExt cx="1928957" cy="445265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B6A3ED6B-4045-47F2-A13B-93126A09706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383C6E30-B790-4935-96AE-9429DF1CC25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360D192A-164E-4F58-85BA-F8A3F1051C50}"/>
              </a:ext>
            </a:extLst>
          </p:cNvPr>
          <p:cNvSpPr txBox="1"/>
          <p:nvPr/>
        </p:nvSpPr>
        <p:spPr>
          <a:xfrm>
            <a:off x="1260517" y="2586058"/>
            <a:ext cx="495605" cy="205055"/>
          </a:xfrm>
          <a:custGeom>
            <a:avLst/>
            <a:gdLst/>
            <a:ahLst/>
            <a:cxnLst/>
            <a:rect l="l" t="t" r="r" b="b"/>
            <a:pathLst>
              <a:path w="495605" h="205055"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206197" y="86868"/>
                </a:moveTo>
                <a:lnTo>
                  <a:pt x="206197" y="123902"/>
                </a:lnTo>
                <a:lnTo>
                  <a:pt x="278206" y="123902"/>
                </a:lnTo>
                <a:lnTo>
                  <a:pt x="278206" y="86868"/>
                </a:lnTo>
                <a:close/>
                <a:moveTo>
                  <a:pt x="42520" y="56922"/>
                </a:moveTo>
                <a:lnTo>
                  <a:pt x="57607" y="61722"/>
                </a:lnTo>
                <a:lnTo>
                  <a:pt x="15316" y="195225"/>
                </a:lnTo>
                <a:lnTo>
                  <a:pt x="0" y="190424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4"/>
                </a:lnTo>
                <a:lnTo>
                  <a:pt x="206197" y="139904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5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2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85954" y="6858"/>
                </a:moveTo>
                <a:lnTo>
                  <a:pt x="146533" y="191567"/>
                </a:lnTo>
                <a:lnTo>
                  <a:pt x="131217" y="196596"/>
                </a:lnTo>
                <a:lnTo>
                  <a:pt x="70638" y="11888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9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1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C761C0CF-47E7-4241-B06F-239FBB6B5FF0}"/>
              </a:ext>
            </a:extLst>
          </p:cNvPr>
          <p:cNvSpPr txBox="1"/>
          <p:nvPr/>
        </p:nvSpPr>
        <p:spPr>
          <a:xfrm>
            <a:off x="1260289" y="3149109"/>
            <a:ext cx="495833" cy="205283"/>
          </a:xfrm>
          <a:custGeom>
            <a:avLst/>
            <a:gdLst/>
            <a:ahLst/>
            <a:cxnLst/>
            <a:rect l="l" t="t" r="r" b="b"/>
            <a:pathLst>
              <a:path w="495833" h="205283">
                <a:moveTo>
                  <a:pt x="404393" y="96240"/>
                </a:moveTo>
                <a:lnTo>
                  <a:pt x="468858" y="96240"/>
                </a:lnTo>
                <a:lnTo>
                  <a:pt x="468858" y="204368"/>
                </a:lnTo>
                <a:lnTo>
                  <a:pt x="452856" y="204368"/>
                </a:lnTo>
                <a:lnTo>
                  <a:pt x="452856" y="112242"/>
                </a:lnTo>
                <a:lnTo>
                  <a:pt x="432054" y="112242"/>
                </a:lnTo>
                <a:lnTo>
                  <a:pt x="422452" y="205054"/>
                </a:lnTo>
                <a:lnTo>
                  <a:pt x="406450" y="203454"/>
                </a:lnTo>
                <a:lnTo>
                  <a:pt x="416052" y="112242"/>
                </a:lnTo>
                <a:lnTo>
                  <a:pt x="404393" y="112242"/>
                </a:lnTo>
                <a:close/>
                <a:moveTo>
                  <a:pt x="206425" y="87096"/>
                </a:moveTo>
                <a:lnTo>
                  <a:pt x="206425" y="124130"/>
                </a:lnTo>
                <a:lnTo>
                  <a:pt x="278434" y="124130"/>
                </a:lnTo>
                <a:lnTo>
                  <a:pt x="278434" y="87096"/>
                </a:lnTo>
                <a:close/>
                <a:moveTo>
                  <a:pt x="206425" y="32918"/>
                </a:moveTo>
                <a:lnTo>
                  <a:pt x="206425" y="71094"/>
                </a:lnTo>
                <a:lnTo>
                  <a:pt x="278434" y="71094"/>
                </a:lnTo>
                <a:lnTo>
                  <a:pt x="278434" y="32918"/>
                </a:lnTo>
                <a:close/>
                <a:moveTo>
                  <a:pt x="415594" y="26289"/>
                </a:moveTo>
                <a:lnTo>
                  <a:pt x="430225" y="33147"/>
                </a:lnTo>
                <a:lnTo>
                  <a:pt x="394335" y="109956"/>
                </a:lnTo>
                <a:lnTo>
                  <a:pt x="379704" y="103098"/>
                </a:lnTo>
                <a:close/>
                <a:moveTo>
                  <a:pt x="190423" y="16916"/>
                </a:moveTo>
                <a:lnTo>
                  <a:pt x="294436" y="16916"/>
                </a:lnTo>
                <a:lnTo>
                  <a:pt x="294436" y="204597"/>
                </a:lnTo>
                <a:lnTo>
                  <a:pt x="278434" y="204597"/>
                </a:lnTo>
                <a:lnTo>
                  <a:pt x="278434" y="140132"/>
                </a:lnTo>
                <a:lnTo>
                  <a:pt x="206425" y="140132"/>
                </a:lnTo>
                <a:lnTo>
                  <a:pt x="206425" y="143103"/>
                </a:lnTo>
                <a:cubicBezTo>
                  <a:pt x="206068" y="151110"/>
                  <a:pt x="205436" y="159785"/>
                  <a:pt x="204529" y="169130"/>
                </a:cubicBezTo>
                <a:cubicBezTo>
                  <a:pt x="203621" y="178474"/>
                  <a:pt x="202752" y="186625"/>
                  <a:pt x="201921" y="193582"/>
                </a:cubicBezTo>
                <a:cubicBezTo>
                  <a:pt x="201090" y="200538"/>
                  <a:pt x="200610" y="204439"/>
                  <a:pt x="200482" y="205283"/>
                </a:cubicBezTo>
                <a:lnTo>
                  <a:pt x="184480" y="203225"/>
                </a:lnTo>
                <a:cubicBezTo>
                  <a:pt x="184608" y="202384"/>
                  <a:pt x="185088" y="198554"/>
                  <a:pt x="185919" y="191736"/>
                </a:cubicBezTo>
                <a:cubicBezTo>
                  <a:pt x="186750" y="184917"/>
                  <a:pt x="187620" y="176956"/>
                  <a:pt x="188527" y="167851"/>
                </a:cubicBezTo>
                <a:cubicBezTo>
                  <a:pt x="189434" y="158747"/>
                  <a:pt x="190066" y="150345"/>
                  <a:pt x="190423" y="142646"/>
                </a:cubicBezTo>
                <a:close/>
                <a:moveTo>
                  <a:pt x="447141" y="1600"/>
                </a:moveTo>
                <a:lnTo>
                  <a:pt x="495833" y="100812"/>
                </a:lnTo>
                <a:lnTo>
                  <a:pt x="481431" y="107899"/>
                </a:lnTo>
                <a:lnTo>
                  <a:pt x="432739" y="8687"/>
                </a:lnTo>
                <a:close/>
                <a:moveTo>
                  <a:pt x="376047" y="228"/>
                </a:moveTo>
                <a:lnTo>
                  <a:pt x="390677" y="6858"/>
                </a:lnTo>
                <a:lnTo>
                  <a:pt x="377647" y="36119"/>
                </a:lnTo>
                <a:lnTo>
                  <a:pt x="377647" y="203682"/>
                </a:lnTo>
                <a:lnTo>
                  <a:pt x="361645" y="203682"/>
                </a:lnTo>
                <a:lnTo>
                  <a:pt x="361645" y="72237"/>
                </a:lnTo>
                <a:lnTo>
                  <a:pt x="345186" y="109042"/>
                </a:lnTo>
                <a:lnTo>
                  <a:pt x="330555" y="102641"/>
                </a:lnTo>
                <a:close/>
                <a:moveTo>
                  <a:pt x="43662" y="0"/>
                </a:moveTo>
                <a:lnTo>
                  <a:pt x="59664" y="1829"/>
                </a:lnTo>
                <a:lnTo>
                  <a:pt x="54406" y="46406"/>
                </a:lnTo>
                <a:lnTo>
                  <a:pt x="106527" y="46406"/>
                </a:lnTo>
                <a:lnTo>
                  <a:pt x="106527" y="174650"/>
                </a:lnTo>
                <a:lnTo>
                  <a:pt x="149047" y="174650"/>
                </a:lnTo>
                <a:lnTo>
                  <a:pt x="149047" y="190652"/>
                </a:lnTo>
                <a:lnTo>
                  <a:pt x="90525" y="190652"/>
                </a:lnTo>
                <a:lnTo>
                  <a:pt x="90525" y="62408"/>
                </a:lnTo>
                <a:lnTo>
                  <a:pt x="52578" y="62408"/>
                </a:lnTo>
                <a:lnTo>
                  <a:pt x="36347" y="203911"/>
                </a:lnTo>
                <a:lnTo>
                  <a:pt x="20345" y="202082"/>
                </a:lnTo>
                <a:lnTo>
                  <a:pt x="36347" y="62408"/>
                </a:lnTo>
                <a:lnTo>
                  <a:pt x="0" y="62408"/>
                </a:lnTo>
                <a:lnTo>
                  <a:pt x="0" y="46406"/>
                </a:lnTo>
                <a:lnTo>
                  <a:pt x="38176" y="464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EBDDABA3-6F06-4AF5-B3FC-1C73B183EFC3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223E68A6-F3BA-4C24-9C53-1F60B26AE293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AAA11F8C-A4B6-4839-BF24-58916DD368E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2A10715F-7F95-403A-91FA-343E73F4159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3B6170E8-6881-4299-B66B-761053E4A3EF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96B3A682-C05C-4BB0-BDD1-890FDF89C5C4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B955B1A6-4622-439D-AAF1-EBEC6E679BA4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xmlns="" id="{4976708B-8B01-4C98-902F-07C3EAE48E3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1AFA3453-9C67-461F-A3AA-2EB72CA1FC33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3FA2F5D7-8162-41AA-8B99-100FC00F5079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3980B3B6-0742-481A-8D92-F95C5E61692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6F67AC7B-E0E6-4D32-AC53-E7816F9F9A57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16CCA5D5-560E-4CA2-8EFF-16F06EF6CA60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0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BBE4F91D-BD8F-4B57-98A7-B4B6520B9B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1431715"/>
            <a:ext cx="814927" cy="814927"/>
          </a:xfrm>
          <a:prstGeom prst="rect">
            <a:avLst/>
          </a:prstGeom>
        </p:spPr>
      </p:pic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xmlns="" id="{712BBFF4-FB76-4EC4-AED3-E503FBF17AAF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77F07E1-5041-4D12-8060-E538C5C827D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68C36FF6-A5FB-435C-A495-163EF550175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9F068783-AA11-45CA-A7A9-58ACDA10E1D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95CC1753-98CD-439B-AE70-0D3BBD66CFD8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2239572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78A9DA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102B4F1-0C81-4F47-9286-E67D75C50E8E}"/>
              </a:ext>
            </a:extLst>
          </p:cNvPr>
          <p:cNvSpPr txBox="1"/>
          <p:nvPr/>
        </p:nvSpPr>
        <p:spPr>
          <a:xfrm>
            <a:off x="895345" y="2387278"/>
            <a:ext cx="2196465" cy="329165"/>
          </a:xfrm>
          <a:custGeom>
            <a:avLst/>
            <a:gdLst/>
            <a:ahLst/>
            <a:cxnLst/>
            <a:rect l="l" t="t" r="r" b="b"/>
            <a:pathLst>
              <a:path w="2196465" h="329165">
                <a:moveTo>
                  <a:pt x="914048" y="187137"/>
                </a:moveTo>
                <a:lnTo>
                  <a:pt x="981713" y="187137"/>
                </a:lnTo>
                <a:lnTo>
                  <a:pt x="981713" y="229076"/>
                </a:lnTo>
                <a:lnTo>
                  <a:pt x="914048" y="229076"/>
                </a:lnTo>
                <a:close/>
                <a:moveTo>
                  <a:pt x="2034702" y="171983"/>
                </a:moveTo>
                <a:lnTo>
                  <a:pt x="2184483" y="171983"/>
                </a:lnTo>
                <a:lnTo>
                  <a:pt x="2184483" y="215331"/>
                </a:lnTo>
                <a:lnTo>
                  <a:pt x="2166156" y="215331"/>
                </a:lnTo>
                <a:lnTo>
                  <a:pt x="2166156" y="280530"/>
                </a:lnTo>
                <a:lnTo>
                  <a:pt x="2183425" y="280530"/>
                </a:lnTo>
                <a:lnTo>
                  <a:pt x="2196465" y="269957"/>
                </a:lnTo>
                <a:lnTo>
                  <a:pt x="2196465" y="324583"/>
                </a:lnTo>
                <a:lnTo>
                  <a:pt x="2117522" y="324583"/>
                </a:lnTo>
                <a:lnTo>
                  <a:pt x="2117522" y="215331"/>
                </a:lnTo>
                <a:lnTo>
                  <a:pt x="2102720" y="215331"/>
                </a:lnTo>
                <a:cubicBezTo>
                  <a:pt x="2101945" y="227268"/>
                  <a:pt x="2100949" y="238441"/>
                  <a:pt x="2099731" y="248851"/>
                </a:cubicBezTo>
                <a:cubicBezTo>
                  <a:pt x="2098513" y="259260"/>
                  <a:pt x="2096785" y="270590"/>
                  <a:pt x="2094549" y="282840"/>
                </a:cubicBezTo>
                <a:cubicBezTo>
                  <a:pt x="2092313" y="295090"/>
                  <a:pt x="2089280" y="309944"/>
                  <a:pt x="2085451" y="327403"/>
                </a:cubicBezTo>
                <a:lnTo>
                  <a:pt x="2038226" y="321764"/>
                </a:lnTo>
                <a:cubicBezTo>
                  <a:pt x="2041487" y="306777"/>
                  <a:pt x="2044167" y="293794"/>
                  <a:pt x="2046267" y="282814"/>
                </a:cubicBezTo>
                <a:cubicBezTo>
                  <a:pt x="2048366" y="271835"/>
                  <a:pt x="2050054" y="261149"/>
                  <a:pt x="2051331" y="250757"/>
                </a:cubicBezTo>
                <a:cubicBezTo>
                  <a:pt x="2052608" y="240364"/>
                  <a:pt x="2053644" y="228556"/>
                  <a:pt x="2054438" y="215331"/>
                </a:cubicBezTo>
                <a:lnTo>
                  <a:pt x="2034702" y="215331"/>
                </a:lnTo>
                <a:close/>
                <a:moveTo>
                  <a:pt x="395726" y="158591"/>
                </a:moveTo>
                <a:lnTo>
                  <a:pt x="395726" y="190662"/>
                </a:lnTo>
                <a:lnTo>
                  <a:pt x="494405" y="190662"/>
                </a:lnTo>
                <a:lnTo>
                  <a:pt x="494405" y="158591"/>
                </a:lnTo>
                <a:close/>
                <a:moveTo>
                  <a:pt x="1969856" y="156476"/>
                </a:moveTo>
                <a:lnTo>
                  <a:pt x="1969856" y="245640"/>
                </a:lnTo>
                <a:lnTo>
                  <a:pt x="1972323" y="245640"/>
                </a:lnTo>
                <a:cubicBezTo>
                  <a:pt x="1976625" y="245537"/>
                  <a:pt x="1980091" y="242835"/>
                  <a:pt x="1982719" y="237534"/>
                </a:cubicBezTo>
                <a:cubicBezTo>
                  <a:pt x="1985348" y="232233"/>
                  <a:pt x="1986699" y="224950"/>
                  <a:pt x="1986772" y="215684"/>
                </a:cubicBezTo>
                <a:cubicBezTo>
                  <a:pt x="1986816" y="207490"/>
                  <a:pt x="1985494" y="198327"/>
                  <a:pt x="1982807" y="188195"/>
                </a:cubicBezTo>
                <a:cubicBezTo>
                  <a:pt x="1980120" y="178062"/>
                  <a:pt x="1975803" y="167490"/>
                  <a:pt x="1969856" y="156476"/>
                </a:cubicBezTo>
                <a:close/>
                <a:moveTo>
                  <a:pt x="2052675" y="116300"/>
                </a:moveTo>
                <a:lnTo>
                  <a:pt x="2168976" y="116300"/>
                </a:lnTo>
                <a:lnTo>
                  <a:pt x="2168976" y="156829"/>
                </a:lnTo>
                <a:lnTo>
                  <a:pt x="2052675" y="156829"/>
                </a:lnTo>
                <a:close/>
                <a:moveTo>
                  <a:pt x="1674219" y="102203"/>
                </a:moveTo>
                <a:lnTo>
                  <a:pt x="1674219" y="126873"/>
                </a:lnTo>
                <a:lnTo>
                  <a:pt x="1831753" y="126873"/>
                </a:lnTo>
                <a:lnTo>
                  <a:pt x="1831753" y="102203"/>
                </a:lnTo>
                <a:close/>
                <a:moveTo>
                  <a:pt x="75419" y="91983"/>
                </a:moveTo>
                <a:lnTo>
                  <a:pt x="128987" y="114538"/>
                </a:lnTo>
                <a:lnTo>
                  <a:pt x="55331" y="320706"/>
                </a:lnTo>
                <a:lnTo>
                  <a:pt x="0" y="297446"/>
                </a:lnTo>
                <a:close/>
                <a:moveTo>
                  <a:pt x="395726" y="76828"/>
                </a:moveTo>
                <a:lnTo>
                  <a:pt x="395726" y="108547"/>
                </a:lnTo>
                <a:lnTo>
                  <a:pt x="494405" y="108547"/>
                </a:lnTo>
                <a:lnTo>
                  <a:pt x="494405" y="76828"/>
                </a:lnTo>
                <a:close/>
                <a:moveTo>
                  <a:pt x="1969856" y="68370"/>
                </a:moveTo>
                <a:lnTo>
                  <a:pt x="1969856" y="138503"/>
                </a:lnTo>
                <a:lnTo>
                  <a:pt x="1982543" y="68370"/>
                </a:lnTo>
                <a:close/>
                <a:moveTo>
                  <a:pt x="338985" y="23612"/>
                </a:moveTo>
                <a:lnTo>
                  <a:pt x="551850" y="23612"/>
                </a:lnTo>
                <a:lnTo>
                  <a:pt x="551850" y="327050"/>
                </a:lnTo>
                <a:lnTo>
                  <a:pt x="481012" y="327050"/>
                </a:lnTo>
                <a:lnTo>
                  <a:pt x="494405" y="311191"/>
                </a:lnTo>
                <a:lnTo>
                  <a:pt x="494405" y="238944"/>
                </a:lnTo>
                <a:lnTo>
                  <a:pt x="395021" y="238944"/>
                </a:lnTo>
                <a:cubicBezTo>
                  <a:pt x="394323" y="252241"/>
                  <a:pt x="393075" y="266000"/>
                  <a:pt x="391276" y="280222"/>
                </a:cubicBezTo>
                <a:cubicBezTo>
                  <a:pt x="389477" y="294443"/>
                  <a:pt x="387084" y="310758"/>
                  <a:pt x="384096" y="329165"/>
                </a:cubicBezTo>
                <a:lnTo>
                  <a:pt x="329117" y="324583"/>
                </a:lnTo>
                <a:cubicBezTo>
                  <a:pt x="330127" y="317741"/>
                  <a:pt x="331397" y="308204"/>
                  <a:pt x="332929" y="295971"/>
                </a:cubicBezTo>
                <a:cubicBezTo>
                  <a:pt x="334460" y="283739"/>
                  <a:pt x="335835" y="271095"/>
                  <a:pt x="337053" y="258040"/>
                </a:cubicBezTo>
                <a:cubicBezTo>
                  <a:pt x="338272" y="244985"/>
                  <a:pt x="338916" y="233803"/>
                  <a:pt x="338985" y="224494"/>
                </a:cubicBezTo>
                <a:close/>
                <a:moveTo>
                  <a:pt x="1924393" y="20440"/>
                </a:moveTo>
                <a:lnTo>
                  <a:pt x="2032940" y="20440"/>
                </a:lnTo>
                <a:lnTo>
                  <a:pt x="2010384" y="143789"/>
                </a:lnTo>
                <a:cubicBezTo>
                  <a:pt x="2017910" y="157468"/>
                  <a:pt x="2023388" y="171168"/>
                  <a:pt x="2026816" y="184891"/>
                </a:cubicBezTo>
                <a:cubicBezTo>
                  <a:pt x="2030245" y="198613"/>
                  <a:pt x="2031934" y="211697"/>
                  <a:pt x="2031883" y="224142"/>
                </a:cubicBezTo>
                <a:cubicBezTo>
                  <a:pt x="2031655" y="245728"/>
                  <a:pt x="2027352" y="263349"/>
                  <a:pt x="2018975" y="277006"/>
                </a:cubicBezTo>
                <a:cubicBezTo>
                  <a:pt x="2010598" y="290662"/>
                  <a:pt x="1999511" y="297711"/>
                  <a:pt x="1985715" y="298151"/>
                </a:cubicBezTo>
                <a:lnTo>
                  <a:pt x="1969856" y="298151"/>
                </a:lnTo>
                <a:lnTo>
                  <a:pt x="1969856" y="326345"/>
                </a:lnTo>
                <a:lnTo>
                  <a:pt x="1924393" y="326345"/>
                </a:lnTo>
                <a:close/>
                <a:moveTo>
                  <a:pt x="1026557" y="20440"/>
                </a:moveTo>
                <a:lnTo>
                  <a:pt x="1080478" y="20440"/>
                </a:lnTo>
                <a:lnTo>
                  <a:pt x="1080478" y="72599"/>
                </a:lnTo>
                <a:lnTo>
                  <a:pt x="1097394" y="72599"/>
                </a:lnTo>
                <a:lnTo>
                  <a:pt x="1097394" y="120529"/>
                </a:lnTo>
                <a:lnTo>
                  <a:pt x="1080478" y="120529"/>
                </a:lnTo>
                <a:lnTo>
                  <a:pt x="1080478" y="166697"/>
                </a:lnTo>
                <a:lnTo>
                  <a:pt x="1100918" y="161058"/>
                </a:lnTo>
                <a:lnTo>
                  <a:pt x="1100918" y="213922"/>
                </a:lnTo>
                <a:lnTo>
                  <a:pt x="1080478" y="219560"/>
                </a:lnTo>
                <a:lnTo>
                  <a:pt x="1080478" y="326698"/>
                </a:lnTo>
                <a:lnTo>
                  <a:pt x="1013517" y="326698"/>
                </a:lnTo>
                <a:lnTo>
                  <a:pt x="1026557" y="311191"/>
                </a:lnTo>
                <a:lnTo>
                  <a:pt x="1026557" y="233657"/>
                </a:lnTo>
                <a:lnTo>
                  <a:pt x="1003649" y="239649"/>
                </a:lnTo>
                <a:lnTo>
                  <a:pt x="1003649" y="186785"/>
                </a:lnTo>
                <a:lnTo>
                  <a:pt x="1026557" y="180794"/>
                </a:lnTo>
                <a:lnTo>
                  <a:pt x="1026557" y="120529"/>
                </a:lnTo>
                <a:lnTo>
                  <a:pt x="1004354" y="120529"/>
                </a:lnTo>
                <a:lnTo>
                  <a:pt x="1004354" y="72599"/>
                </a:lnTo>
                <a:lnTo>
                  <a:pt x="1026557" y="72599"/>
                </a:lnTo>
                <a:close/>
                <a:moveTo>
                  <a:pt x="1275369" y="19735"/>
                </a:moveTo>
                <a:lnTo>
                  <a:pt x="1281008" y="60617"/>
                </a:lnTo>
                <a:lnTo>
                  <a:pt x="1214047" y="62731"/>
                </a:lnTo>
                <a:lnTo>
                  <a:pt x="1214047" y="82820"/>
                </a:lnTo>
                <a:lnTo>
                  <a:pt x="1283827" y="82820"/>
                </a:lnTo>
                <a:lnTo>
                  <a:pt x="1283827" y="128282"/>
                </a:lnTo>
                <a:lnTo>
                  <a:pt x="1214047" y="128282"/>
                </a:lnTo>
                <a:lnTo>
                  <a:pt x="1214047" y="282292"/>
                </a:lnTo>
                <a:lnTo>
                  <a:pt x="1239422" y="282292"/>
                </a:lnTo>
                <a:lnTo>
                  <a:pt x="1239422" y="253746"/>
                </a:lnTo>
                <a:lnTo>
                  <a:pt x="1221448" y="253746"/>
                </a:lnTo>
                <a:lnTo>
                  <a:pt x="1221448" y="211807"/>
                </a:lnTo>
                <a:lnTo>
                  <a:pt x="1239422" y="211807"/>
                </a:lnTo>
                <a:lnTo>
                  <a:pt x="1239422" y="193481"/>
                </a:lnTo>
                <a:lnTo>
                  <a:pt x="1223915" y="193481"/>
                </a:lnTo>
                <a:lnTo>
                  <a:pt x="1223915" y="147666"/>
                </a:lnTo>
                <a:lnTo>
                  <a:pt x="1278541" y="147666"/>
                </a:lnTo>
                <a:lnTo>
                  <a:pt x="1278541" y="327050"/>
                </a:lnTo>
                <a:lnTo>
                  <a:pt x="1105500" y="327050"/>
                </a:lnTo>
                <a:lnTo>
                  <a:pt x="1105500" y="154714"/>
                </a:lnTo>
                <a:lnTo>
                  <a:pt x="1159773" y="139560"/>
                </a:lnTo>
                <a:lnTo>
                  <a:pt x="1159773" y="189252"/>
                </a:lnTo>
                <a:lnTo>
                  <a:pt x="1144619" y="192776"/>
                </a:lnTo>
                <a:lnTo>
                  <a:pt x="1144619" y="211807"/>
                </a:lnTo>
                <a:lnTo>
                  <a:pt x="1162945" y="211807"/>
                </a:lnTo>
                <a:lnTo>
                  <a:pt x="1162945" y="253746"/>
                </a:lnTo>
                <a:lnTo>
                  <a:pt x="1144619" y="253746"/>
                </a:lnTo>
                <a:lnTo>
                  <a:pt x="1144619" y="282292"/>
                </a:lnTo>
                <a:lnTo>
                  <a:pt x="1169994" y="282292"/>
                </a:lnTo>
                <a:lnTo>
                  <a:pt x="1169994" y="128282"/>
                </a:lnTo>
                <a:lnTo>
                  <a:pt x="1103033" y="128282"/>
                </a:lnTo>
                <a:lnTo>
                  <a:pt x="1103033" y="82820"/>
                </a:lnTo>
                <a:lnTo>
                  <a:pt x="1169994" y="82820"/>
                </a:lnTo>
                <a:lnTo>
                  <a:pt x="1169994" y="63789"/>
                </a:lnTo>
                <a:lnTo>
                  <a:pt x="1109024" y="65551"/>
                </a:lnTo>
                <a:lnTo>
                  <a:pt x="1102328" y="25022"/>
                </a:lnTo>
                <a:close/>
                <a:moveTo>
                  <a:pt x="177270" y="16211"/>
                </a:moveTo>
                <a:lnTo>
                  <a:pt x="286521" y="299208"/>
                </a:lnTo>
                <a:lnTo>
                  <a:pt x="233305" y="322821"/>
                </a:lnTo>
                <a:lnTo>
                  <a:pt x="125463" y="38414"/>
                </a:lnTo>
                <a:close/>
                <a:moveTo>
                  <a:pt x="2081927" y="13392"/>
                </a:moveTo>
                <a:lnTo>
                  <a:pt x="2138315" y="13392"/>
                </a:lnTo>
                <a:lnTo>
                  <a:pt x="2138315" y="35242"/>
                </a:lnTo>
                <a:lnTo>
                  <a:pt x="2191531" y="35242"/>
                </a:lnTo>
                <a:lnTo>
                  <a:pt x="2191531" y="106432"/>
                </a:lnTo>
                <a:lnTo>
                  <a:pt x="2146773" y="106432"/>
                </a:lnTo>
                <a:lnTo>
                  <a:pt x="2146773" y="75066"/>
                </a:lnTo>
                <a:lnTo>
                  <a:pt x="2075936" y="75066"/>
                </a:lnTo>
                <a:lnTo>
                  <a:pt x="2075936" y="106080"/>
                </a:lnTo>
                <a:lnTo>
                  <a:pt x="2031883" y="106080"/>
                </a:lnTo>
                <a:lnTo>
                  <a:pt x="2031883" y="35242"/>
                </a:lnTo>
                <a:lnTo>
                  <a:pt x="2081927" y="35242"/>
                </a:lnTo>
                <a:close/>
                <a:moveTo>
                  <a:pt x="1417701" y="13392"/>
                </a:moveTo>
                <a:lnTo>
                  <a:pt x="1474794" y="13392"/>
                </a:lnTo>
                <a:lnTo>
                  <a:pt x="1474794" y="108194"/>
                </a:lnTo>
                <a:lnTo>
                  <a:pt x="1518495" y="41938"/>
                </a:lnTo>
                <a:lnTo>
                  <a:pt x="1585455" y="143084"/>
                </a:lnTo>
                <a:lnTo>
                  <a:pt x="1547393" y="168811"/>
                </a:lnTo>
                <a:lnTo>
                  <a:pt x="1518847" y="124406"/>
                </a:lnTo>
                <a:lnTo>
                  <a:pt x="1490301" y="168811"/>
                </a:lnTo>
                <a:lnTo>
                  <a:pt x="1474794" y="158591"/>
                </a:lnTo>
                <a:lnTo>
                  <a:pt x="1474794" y="191719"/>
                </a:lnTo>
                <a:lnTo>
                  <a:pt x="1555852" y="191719"/>
                </a:lnTo>
                <a:lnTo>
                  <a:pt x="1555852" y="241763"/>
                </a:lnTo>
                <a:lnTo>
                  <a:pt x="1474794" y="241763"/>
                </a:lnTo>
                <a:lnTo>
                  <a:pt x="1474794" y="276301"/>
                </a:lnTo>
                <a:lnTo>
                  <a:pt x="1579464" y="276301"/>
                </a:lnTo>
                <a:lnTo>
                  <a:pt x="1579464" y="326345"/>
                </a:lnTo>
                <a:lnTo>
                  <a:pt x="1313031" y="326345"/>
                </a:lnTo>
                <a:lnTo>
                  <a:pt x="1313031" y="276301"/>
                </a:lnTo>
                <a:lnTo>
                  <a:pt x="1417701" y="276301"/>
                </a:lnTo>
                <a:lnTo>
                  <a:pt x="1417701" y="241763"/>
                </a:lnTo>
                <a:lnTo>
                  <a:pt x="1336643" y="241763"/>
                </a:lnTo>
                <a:lnTo>
                  <a:pt x="1336643" y="191719"/>
                </a:lnTo>
                <a:lnTo>
                  <a:pt x="1417701" y="191719"/>
                </a:lnTo>
                <a:lnTo>
                  <a:pt x="1417701" y="158591"/>
                </a:lnTo>
                <a:lnTo>
                  <a:pt x="1402194" y="168811"/>
                </a:lnTo>
                <a:lnTo>
                  <a:pt x="1373648" y="124406"/>
                </a:lnTo>
                <a:lnTo>
                  <a:pt x="1345101" y="168811"/>
                </a:lnTo>
                <a:lnTo>
                  <a:pt x="1307040" y="143084"/>
                </a:lnTo>
                <a:lnTo>
                  <a:pt x="1373295" y="41938"/>
                </a:lnTo>
                <a:lnTo>
                  <a:pt x="1417701" y="108899"/>
                </a:lnTo>
                <a:close/>
                <a:moveTo>
                  <a:pt x="673741" y="8458"/>
                </a:moveTo>
                <a:lnTo>
                  <a:pt x="719204" y="27136"/>
                </a:lnTo>
                <a:lnTo>
                  <a:pt x="696649" y="70837"/>
                </a:lnTo>
                <a:lnTo>
                  <a:pt x="696649" y="132864"/>
                </a:lnTo>
                <a:lnTo>
                  <a:pt x="744226" y="47225"/>
                </a:lnTo>
                <a:lnTo>
                  <a:pt x="784755" y="67665"/>
                </a:lnTo>
                <a:lnTo>
                  <a:pt x="744579" y="146608"/>
                </a:lnTo>
                <a:lnTo>
                  <a:pt x="837619" y="146608"/>
                </a:lnTo>
                <a:lnTo>
                  <a:pt x="773125" y="31365"/>
                </a:lnTo>
                <a:lnTo>
                  <a:pt x="816473" y="8458"/>
                </a:lnTo>
                <a:lnTo>
                  <a:pt x="901408" y="155067"/>
                </a:lnTo>
                <a:lnTo>
                  <a:pt x="861936" y="189604"/>
                </a:lnTo>
                <a:lnTo>
                  <a:pt x="858060" y="182908"/>
                </a:lnTo>
                <a:lnTo>
                  <a:pt x="858060" y="326698"/>
                </a:lnTo>
                <a:lnTo>
                  <a:pt x="796385" y="326698"/>
                </a:lnTo>
                <a:lnTo>
                  <a:pt x="804843" y="310839"/>
                </a:lnTo>
                <a:lnTo>
                  <a:pt x="804843" y="193129"/>
                </a:lnTo>
                <a:lnTo>
                  <a:pt x="790746" y="193129"/>
                </a:lnTo>
                <a:lnTo>
                  <a:pt x="774535" y="326698"/>
                </a:lnTo>
                <a:lnTo>
                  <a:pt x="722023" y="326698"/>
                </a:lnTo>
                <a:lnTo>
                  <a:pt x="740702" y="193129"/>
                </a:lnTo>
                <a:lnTo>
                  <a:pt x="732596" y="193129"/>
                </a:lnTo>
                <a:lnTo>
                  <a:pt x="732596" y="170221"/>
                </a:lnTo>
                <a:lnTo>
                  <a:pt x="722376" y="190309"/>
                </a:lnTo>
                <a:lnTo>
                  <a:pt x="696649" y="172688"/>
                </a:lnTo>
                <a:lnTo>
                  <a:pt x="696649" y="326698"/>
                </a:lnTo>
                <a:lnTo>
                  <a:pt x="644137" y="326698"/>
                </a:lnTo>
                <a:lnTo>
                  <a:pt x="644137" y="172688"/>
                </a:lnTo>
                <a:lnTo>
                  <a:pt x="631450" y="197005"/>
                </a:lnTo>
                <a:lnTo>
                  <a:pt x="599027" y="154362"/>
                </a:lnTo>
                <a:close/>
                <a:moveTo>
                  <a:pt x="1761268" y="0"/>
                </a:moveTo>
                <a:lnTo>
                  <a:pt x="1783471" y="53216"/>
                </a:lnTo>
                <a:lnTo>
                  <a:pt x="1763735" y="61674"/>
                </a:lnTo>
                <a:lnTo>
                  <a:pt x="1796158" y="61674"/>
                </a:lnTo>
                <a:lnTo>
                  <a:pt x="1823295" y="3876"/>
                </a:lnTo>
                <a:cubicBezTo>
                  <a:pt x="1823554" y="3995"/>
                  <a:pt x="1826140" y="5168"/>
                  <a:pt x="1831053" y="7395"/>
                </a:cubicBezTo>
                <a:cubicBezTo>
                  <a:pt x="1835966" y="9623"/>
                  <a:pt x="1841647" y="12194"/>
                  <a:pt x="1848096" y="15110"/>
                </a:cubicBezTo>
                <a:cubicBezTo>
                  <a:pt x="1854546" y="18026"/>
                  <a:pt x="1860205" y="20575"/>
                  <a:pt x="1865073" y="22759"/>
                </a:cubicBezTo>
                <a:cubicBezTo>
                  <a:pt x="1869942" y="24942"/>
                  <a:pt x="1872462" y="26049"/>
                  <a:pt x="1872634" y="26079"/>
                </a:cubicBezTo>
                <a:cubicBezTo>
                  <a:pt x="1872260" y="26549"/>
                  <a:pt x="1870453" y="30455"/>
                  <a:pt x="1867215" y="37797"/>
                </a:cubicBezTo>
                <a:cubicBezTo>
                  <a:pt x="1863978" y="45139"/>
                  <a:pt x="1860497" y="53098"/>
                  <a:pt x="1856775" y="61674"/>
                </a:cubicBezTo>
                <a:lnTo>
                  <a:pt x="1891665" y="61674"/>
                </a:lnTo>
                <a:lnTo>
                  <a:pt x="1891665" y="138855"/>
                </a:lnTo>
                <a:lnTo>
                  <a:pt x="1832810" y="138855"/>
                </a:lnTo>
                <a:lnTo>
                  <a:pt x="1781004" y="196300"/>
                </a:lnTo>
                <a:lnTo>
                  <a:pt x="1781004" y="200177"/>
                </a:lnTo>
                <a:lnTo>
                  <a:pt x="1882502" y="200177"/>
                </a:lnTo>
                <a:lnTo>
                  <a:pt x="1882502" y="245640"/>
                </a:lnTo>
                <a:lnTo>
                  <a:pt x="1781004" y="245640"/>
                </a:lnTo>
                <a:lnTo>
                  <a:pt x="1781004" y="326698"/>
                </a:lnTo>
                <a:lnTo>
                  <a:pt x="1705937" y="326698"/>
                </a:lnTo>
                <a:lnTo>
                  <a:pt x="1720739" y="309429"/>
                </a:lnTo>
                <a:lnTo>
                  <a:pt x="1720739" y="245640"/>
                </a:lnTo>
                <a:lnTo>
                  <a:pt x="1619945" y="245640"/>
                </a:lnTo>
                <a:lnTo>
                  <a:pt x="1619945" y="200177"/>
                </a:lnTo>
                <a:lnTo>
                  <a:pt x="1720739" y="200177"/>
                </a:lnTo>
                <a:lnTo>
                  <a:pt x="1720739" y="185375"/>
                </a:lnTo>
                <a:lnTo>
                  <a:pt x="1745056" y="167402"/>
                </a:lnTo>
                <a:lnTo>
                  <a:pt x="1670694" y="167402"/>
                </a:lnTo>
                <a:lnTo>
                  <a:pt x="1670694" y="138855"/>
                </a:lnTo>
                <a:lnTo>
                  <a:pt x="1614307" y="138855"/>
                </a:lnTo>
                <a:lnTo>
                  <a:pt x="1614307" y="61674"/>
                </a:lnTo>
                <a:lnTo>
                  <a:pt x="1655893" y="61674"/>
                </a:lnTo>
                <a:cubicBezTo>
                  <a:pt x="1651245" y="53803"/>
                  <a:pt x="1646972" y="46461"/>
                  <a:pt x="1643073" y="39647"/>
                </a:cubicBezTo>
                <a:cubicBezTo>
                  <a:pt x="1639174" y="32834"/>
                  <a:pt x="1637104" y="29368"/>
                  <a:pt x="1636862" y="29251"/>
                </a:cubicBezTo>
                <a:lnTo>
                  <a:pt x="1678800" y="4581"/>
                </a:lnTo>
                <a:lnTo>
                  <a:pt x="1708756" y="56035"/>
                </a:lnTo>
                <a:lnTo>
                  <a:pt x="1699241" y="61674"/>
                </a:lnTo>
                <a:lnTo>
                  <a:pt x="1733779" y="61674"/>
                </a:lnTo>
                <a:cubicBezTo>
                  <a:pt x="1731444" y="56270"/>
                  <a:pt x="1728829" y="50318"/>
                  <a:pt x="1725934" y="43818"/>
                </a:cubicBezTo>
                <a:cubicBezTo>
                  <a:pt x="1723038" y="37318"/>
                  <a:pt x="1720476" y="31679"/>
                  <a:pt x="1718246" y="26901"/>
                </a:cubicBezTo>
                <a:cubicBezTo>
                  <a:pt x="1716016" y="22124"/>
                  <a:pt x="1714732" y="19618"/>
                  <a:pt x="1714395" y="19383"/>
                </a:cubicBezTo>
                <a:cubicBezTo>
                  <a:pt x="1714383" y="19282"/>
                  <a:pt x="1716676" y="18273"/>
                  <a:pt x="1721273" y="16354"/>
                </a:cubicBezTo>
                <a:cubicBezTo>
                  <a:pt x="1725870" y="14436"/>
                  <a:pt x="1731257" y="12215"/>
                  <a:pt x="1737435" y="9691"/>
                </a:cubicBezTo>
                <a:cubicBezTo>
                  <a:pt x="1743613" y="7167"/>
                  <a:pt x="1749066" y="4946"/>
                  <a:pt x="1753795" y="3028"/>
                </a:cubicBezTo>
                <a:cubicBezTo>
                  <a:pt x="1758524" y="1110"/>
                  <a:pt x="1761015" y="101"/>
                  <a:pt x="176126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8EB215C-9346-417F-BF5D-DB64DACD595E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0EDD1953-BFA7-4A69-9A46-37575C4CC90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4A01D9A9-1472-4ABF-92FB-A7B2632E986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694D252E-46B1-4E4D-A82B-B43B2E1B4D1A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BF80D67-676A-4BA6-8A93-032BED79A045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EDFAC199-D539-454F-AD13-905820E4B40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2CC6C065-BFAA-4303-BEAE-D4540E0F15A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F9D1705A-BAC0-483F-96D6-04E516F0D249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2100DA3C-3223-4239-A321-D767F989C166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xmlns="" id="{696EC035-85E1-45F1-BD8A-B6B373B684C2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BFCA91AB-42F5-4D4C-9B16-E51CFC8428AD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78A9DA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9" name="矩形: 圆角 108">
            <a:extLst>
              <a:ext uri="{FF2B5EF4-FFF2-40B4-BE49-F238E27FC236}">
                <a16:creationId xmlns:a16="http://schemas.microsoft.com/office/drawing/2014/main" xmlns="" id="{F1EC8BF9-F7EF-4375-9B47-B62EB48195E2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13A806E2-06E8-40EE-9C23-42C3FE30C40F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9E990296-1F10-48E3-9D74-0B8B702A9CB6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4E8ECE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2156449C-C68D-46E7-A6D4-3991ED5AFE87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78A9DA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7B3593B8-BCE6-41F8-8F6D-E870579B9D5E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78A9DA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>
              <a:extLst>
                <a:ext uri="{FF2B5EF4-FFF2-40B4-BE49-F238E27FC236}">
                  <a16:creationId xmlns:a16="http://schemas.microsoft.com/office/drawing/2014/main" xmlns="" id="{9F3DEBDF-5D3D-427A-8717-D86B33B7EF72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D69488A0-8650-441A-9084-0EE9BF5AD349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16" name="弧形 115">
              <a:extLst>
                <a:ext uri="{FF2B5EF4-FFF2-40B4-BE49-F238E27FC236}">
                  <a16:creationId xmlns:a16="http://schemas.microsoft.com/office/drawing/2014/main" xmlns="" id="{8C90BE8A-1BD0-42EE-9D20-34722FE4A5F6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806AD1F5-0DE0-4A6F-9A27-C5B4742B6292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10F16DB6-2798-4378-AB7F-5990DA8AA5A6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3337B015-F654-4602-B268-623EE2718A2C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9423DD01-2DB8-4B75-A498-563E7F67AB4F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4E8ECE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03E9A550-763A-4E28-96DE-5C94B9C29533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78A9DA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9D6B555B-F29B-4BDB-89DA-78DB2F82D7BB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78A9DA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C2570CFD-A43E-43E0-BCDB-49EE6C243F8E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AC3735B5-6BF8-409F-B858-0ABE19CE67DD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2D4791B4-AE22-47DC-A175-2741AC2FE53B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9EBA72A9-46C2-4EDF-A751-64C1CCA24996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xmlns="" id="{49910087-EF0F-4595-965C-B4A26728EE44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9BACE3B9-09E9-424D-A6B7-FE91BD7A9B8D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4E8ECE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0474E573-CDB5-4C7E-8964-037AFEFF11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xmlns="" id="{3ABF7323-9488-4D2E-9AE5-056FB03CC720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83F2D779-A06C-4940-9C10-D85A4731DB2D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40608766-B71B-40BF-8F4E-C7421FF48A19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6D7A9FB7-5B5A-418A-8EA4-AD839B80E1A3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0C3CFAB1-4905-44C1-A4BE-780FB8D4AE1C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0EEF117B-EE5B-48D9-BB9B-F928A5A77DA1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5F71CE66-428F-40C7-89B2-9368CB3F18A8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8A495334-72BA-47A7-91F0-88F547F5DE39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1DC0D48-F3A3-4BB2-A544-8B5F13733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88" y="1130788"/>
            <a:ext cx="5609174" cy="315516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FDDA2F6-5572-4823-AADC-402E79396E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88" y="1206968"/>
            <a:ext cx="5609174" cy="315516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5FD8F90-8F25-4367-A05F-846090A6DD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588" y="1283149"/>
            <a:ext cx="5609174" cy="315516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27000" dist="38100" dir="2700000" algn="tl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9AFE2BAD-6D4E-47D6-AC10-F3014A80C1AE}"/>
              </a:ext>
            </a:extLst>
          </p:cNvPr>
          <p:cNvGrpSpPr/>
          <p:nvPr/>
        </p:nvGrpSpPr>
        <p:grpSpPr>
          <a:xfrm>
            <a:off x="7640900" y="4699058"/>
            <a:ext cx="3398237" cy="915082"/>
            <a:chOff x="7166116" y="4883572"/>
            <a:chExt cx="3398237" cy="91508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F0A16A7F-852D-41AC-A758-9F07BC80BF23}"/>
                </a:ext>
              </a:extLst>
            </p:cNvPr>
            <p:cNvSpPr txBox="1"/>
            <p:nvPr/>
          </p:nvSpPr>
          <p:spPr>
            <a:xfrm>
              <a:off x="7166116" y="4883572"/>
              <a:ext cx="3398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插坐配套讲义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+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逐字稿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862FFA36-0604-44E7-A172-522FE1D1FF52}"/>
                </a:ext>
              </a:extLst>
            </p:cNvPr>
            <p:cNvSpPr txBox="1"/>
            <p:nvPr/>
          </p:nvSpPr>
          <p:spPr>
            <a:xfrm>
              <a:off x="7696378" y="5213879"/>
              <a:ext cx="2584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份）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2EFCD2E-8C2E-4587-A1EF-3A46DF0F437E}"/>
              </a:ext>
            </a:extLst>
          </p:cNvPr>
          <p:cNvGrpSpPr/>
          <p:nvPr/>
        </p:nvGrpSpPr>
        <p:grpSpPr>
          <a:xfrm>
            <a:off x="5309308" y="3638290"/>
            <a:ext cx="2435778" cy="1867803"/>
            <a:chOff x="5309308" y="3638290"/>
            <a:chExt cx="2435778" cy="1867803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99C7F83-7AA0-4A07-A198-A7A849C76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14242" y="3895725"/>
              <a:ext cx="1130844" cy="1610368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schemeClr val="tx1">
                  <a:lumMod val="75000"/>
                  <a:lumOff val="25000"/>
                  <a:alpha val="30000"/>
                </a:scheme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74FB455-0D39-4D51-A914-951E01F52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83365" y="3733799"/>
              <a:ext cx="1277672" cy="1768353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schemeClr val="tx1">
                  <a:lumMod val="75000"/>
                  <a:lumOff val="25000"/>
                  <a:alpha val="30000"/>
                </a:scheme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10455BC-1CB7-47C3-9273-442645DA2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09308" y="3638290"/>
              <a:ext cx="1308343" cy="1867803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outerShdw blurRad="127000" dist="38100" dir="2700000" algn="tl" rotWithShape="0">
                <a:schemeClr val="tx1">
                  <a:lumMod val="75000"/>
                  <a:lumOff val="25000"/>
                  <a:alpha val="30000"/>
                </a:schemeClr>
              </a:outerShdw>
            </a:effectLst>
          </p:spPr>
        </p:pic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52E5610B-8295-4236-A9BB-B29144B3B2DD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56B17C69-9863-40FB-9CD6-C0DB40067E53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xmlns="" id="{1FB3002E-3282-4761-B61C-12E26E468E4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A1230A3C-391C-48FB-8063-86C372D798ED}"/>
              </a:ext>
            </a:extLst>
          </p:cNvPr>
          <p:cNvGrpSpPr/>
          <p:nvPr/>
        </p:nvGrpSpPr>
        <p:grpSpPr>
          <a:xfrm>
            <a:off x="553893" y="3054179"/>
            <a:ext cx="1928957" cy="445265"/>
            <a:chOff x="712643" y="1017585"/>
            <a:chExt cx="1928957" cy="445265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528031DB-C12A-4F5F-A919-99D4EA9C1E7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F7AF3E97-3BDE-441C-9968-2F44D0174835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E348F0E6-08B1-4CAD-BD05-2C7CF55BE8C7}"/>
              </a:ext>
            </a:extLst>
          </p:cNvPr>
          <p:cNvSpPr txBox="1"/>
          <p:nvPr/>
        </p:nvSpPr>
        <p:spPr>
          <a:xfrm>
            <a:off x="1260289" y="3149109"/>
            <a:ext cx="495833" cy="205283"/>
          </a:xfrm>
          <a:custGeom>
            <a:avLst/>
            <a:gdLst/>
            <a:ahLst/>
            <a:cxnLst/>
            <a:rect l="l" t="t" r="r" b="b"/>
            <a:pathLst>
              <a:path w="495833" h="205283">
                <a:moveTo>
                  <a:pt x="404393" y="96240"/>
                </a:moveTo>
                <a:lnTo>
                  <a:pt x="468858" y="96240"/>
                </a:lnTo>
                <a:lnTo>
                  <a:pt x="468858" y="204368"/>
                </a:lnTo>
                <a:lnTo>
                  <a:pt x="452856" y="204368"/>
                </a:lnTo>
                <a:lnTo>
                  <a:pt x="452856" y="112242"/>
                </a:lnTo>
                <a:lnTo>
                  <a:pt x="432054" y="112242"/>
                </a:lnTo>
                <a:lnTo>
                  <a:pt x="422452" y="205054"/>
                </a:lnTo>
                <a:lnTo>
                  <a:pt x="406450" y="203454"/>
                </a:lnTo>
                <a:lnTo>
                  <a:pt x="416052" y="112242"/>
                </a:lnTo>
                <a:lnTo>
                  <a:pt x="404393" y="112242"/>
                </a:lnTo>
                <a:close/>
                <a:moveTo>
                  <a:pt x="206425" y="87096"/>
                </a:moveTo>
                <a:lnTo>
                  <a:pt x="206425" y="124130"/>
                </a:lnTo>
                <a:lnTo>
                  <a:pt x="278434" y="124130"/>
                </a:lnTo>
                <a:lnTo>
                  <a:pt x="278434" y="87096"/>
                </a:lnTo>
                <a:close/>
                <a:moveTo>
                  <a:pt x="206425" y="32918"/>
                </a:moveTo>
                <a:lnTo>
                  <a:pt x="206425" y="71094"/>
                </a:lnTo>
                <a:lnTo>
                  <a:pt x="278434" y="71094"/>
                </a:lnTo>
                <a:lnTo>
                  <a:pt x="278434" y="32918"/>
                </a:lnTo>
                <a:close/>
                <a:moveTo>
                  <a:pt x="415594" y="26289"/>
                </a:moveTo>
                <a:lnTo>
                  <a:pt x="430225" y="33147"/>
                </a:lnTo>
                <a:lnTo>
                  <a:pt x="394335" y="109956"/>
                </a:lnTo>
                <a:lnTo>
                  <a:pt x="379704" y="103098"/>
                </a:lnTo>
                <a:close/>
                <a:moveTo>
                  <a:pt x="190423" y="16916"/>
                </a:moveTo>
                <a:lnTo>
                  <a:pt x="294436" y="16916"/>
                </a:lnTo>
                <a:lnTo>
                  <a:pt x="294436" y="204597"/>
                </a:lnTo>
                <a:lnTo>
                  <a:pt x="278434" y="204597"/>
                </a:lnTo>
                <a:lnTo>
                  <a:pt x="278434" y="140132"/>
                </a:lnTo>
                <a:lnTo>
                  <a:pt x="206425" y="140132"/>
                </a:lnTo>
                <a:lnTo>
                  <a:pt x="206425" y="143103"/>
                </a:lnTo>
                <a:cubicBezTo>
                  <a:pt x="206068" y="151110"/>
                  <a:pt x="205436" y="159785"/>
                  <a:pt x="204529" y="169130"/>
                </a:cubicBezTo>
                <a:cubicBezTo>
                  <a:pt x="203621" y="178474"/>
                  <a:pt x="202752" y="186625"/>
                  <a:pt x="201921" y="193582"/>
                </a:cubicBezTo>
                <a:cubicBezTo>
                  <a:pt x="201090" y="200538"/>
                  <a:pt x="200610" y="204439"/>
                  <a:pt x="200482" y="205283"/>
                </a:cubicBezTo>
                <a:lnTo>
                  <a:pt x="184480" y="203225"/>
                </a:lnTo>
                <a:cubicBezTo>
                  <a:pt x="184608" y="202384"/>
                  <a:pt x="185088" y="198554"/>
                  <a:pt x="185919" y="191736"/>
                </a:cubicBezTo>
                <a:cubicBezTo>
                  <a:pt x="186750" y="184917"/>
                  <a:pt x="187620" y="176956"/>
                  <a:pt x="188527" y="167851"/>
                </a:cubicBezTo>
                <a:cubicBezTo>
                  <a:pt x="189434" y="158747"/>
                  <a:pt x="190066" y="150345"/>
                  <a:pt x="190423" y="142646"/>
                </a:cubicBezTo>
                <a:close/>
                <a:moveTo>
                  <a:pt x="447141" y="1600"/>
                </a:moveTo>
                <a:lnTo>
                  <a:pt x="495833" y="100812"/>
                </a:lnTo>
                <a:lnTo>
                  <a:pt x="481431" y="107899"/>
                </a:lnTo>
                <a:lnTo>
                  <a:pt x="432739" y="8687"/>
                </a:lnTo>
                <a:close/>
                <a:moveTo>
                  <a:pt x="376047" y="228"/>
                </a:moveTo>
                <a:lnTo>
                  <a:pt x="390677" y="6858"/>
                </a:lnTo>
                <a:lnTo>
                  <a:pt x="377647" y="36119"/>
                </a:lnTo>
                <a:lnTo>
                  <a:pt x="377647" y="203682"/>
                </a:lnTo>
                <a:lnTo>
                  <a:pt x="361645" y="203682"/>
                </a:lnTo>
                <a:lnTo>
                  <a:pt x="361645" y="72237"/>
                </a:lnTo>
                <a:lnTo>
                  <a:pt x="345186" y="109042"/>
                </a:lnTo>
                <a:lnTo>
                  <a:pt x="330555" y="102641"/>
                </a:lnTo>
                <a:close/>
                <a:moveTo>
                  <a:pt x="43662" y="0"/>
                </a:moveTo>
                <a:lnTo>
                  <a:pt x="59664" y="1829"/>
                </a:lnTo>
                <a:lnTo>
                  <a:pt x="54406" y="46406"/>
                </a:lnTo>
                <a:lnTo>
                  <a:pt x="106527" y="46406"/>
                </a:lnTo>
                <a:lnTo>
                  <a:pt x="106527" y="174650"/>
                </a:lnTo>
                <a:lnTo>
                  <a:pt x="149047" y="174650"/>
                </a:lnTo>
                <a:lnTo>
                  <a:pt x="149047" y="190652"/>
                </a:lnTo>
                <a:lnTo>
                  <a:pt x="90525" y="190652"/>
                </a:lnTo>
                <a:lnTo>
                  <a:pt x="90525" y="62408"/>
                </a:lnTo>
                <a:lnTo>
                  <a:pt x="52578" y="62408"/>
                </a:lnTo>
                <a:lnTo>
                  <a:pt x="36347" y="203911"/>
                </a:lnTo>
                <a:lnTo>
                  <a:pt x="20345" y="202082"/>
                </a:lnTo>
                <a:lnTo>
                  <a:pt x="36347" y="62408"/>
                </a:lnTo>
                <a:lnTo>
                  <a:pt x="0" y="62408"/>
                </a:lnTo>
                <a:lnTo>
                  <a:pt x="0" y="46406"/>
                </a:lnTo>
                <a:lnTo>
                  <a:pt x="38176" y="464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46775631-037D-449F-9101-8670BA9ABB6F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465A79CD-E271-46FB-8EA2-3C6EF9027A78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D80CBA7D-819C-418F-9E42-700134713D3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xmlns="" id="{09635EA2-8D1C-42C6-A787-3600A07D60B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2442AF32-A4A6-47AA-81F5-E756A0CD4F96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2A16E486-424E-4B59-9076-CBF9190CA5FD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xmlns="" id="{CF378F9D-DD19-41AE-BB1D-7AAEFBD2544C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xmlns="" id="{4A8C8E8C-99C2-4A49-9F32-EFE059170B7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A6068290-868B-43E6-85AC-FBC06DF63BAA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E5357E8D-0503-48EC-9B3D-D288D5AE84D0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E4A2BB2C-3C1E-435D-9880-D4929E8BE28A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xmlns="" id="{FF29A98C-721B-4D67-9F62-02B43CE1889F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49B65E12-38BF-4C63-927C-EFF566D70473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53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11934BE4-57A4-475B-BE4C-95F0D171D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1997215"/>
            <a:ext cx="814927" cy="814927"/>
          </a:xfrm>
          <a:prstGeom prst="rect">
            <a:avLst/>
          </a:prstGeom>
        </p:spPr>
      </p:pic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69F860BC-6E3F-4A8D-8149-7EF30C32EA67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2804124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7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4E0C8B3-D6FA-4DEE-8AD3-EF1741654A25}"/>
              </a:ext>
            </a:extLst>
          </p:cNvPr>
          <p:cNvSpPr txBox="1"/>
          <p:nvPr/>
        </p:nvSpPr>
        <p:spPr>
          <a:xfrm>
            <a:off x="909441" y="2958172"/>
            <a:ext cx="2180958" cy="323526"/>
          </a:xfrm>
          <a:custGeom>
            <a:avLst/>
            <a:gdLst/>
            <a:ahLst/>
            <a:cxnLst/>
            <a:rect l="l" t="t" r="r" b="b"/>
            <a:pathLst>
              <a:path w="2180958" h="323526">
                <a:moveTo>
                  <a:pt x="2038931" y="253394"/>
                </a:moveTo>
                <a:lnTo>
                  <a:pt x="2038931" y="256213"/>
                </a:lnTo>
                <a:lnTo>
                  <a:pt x="2012852" y="256213"/>
                </a:lnTo>
                <a:lnTo>
                  <a:pt x="2012852" y="274187"/>
                </a:lnTo>
                <a:lnTo>
                  <a:pt x="2057257" y="274187"/>
                </a:lnTo>
                <a:close/>
                <a:moveTo>
                  <a:pt x="2104834" y="238592"/>
                </a:moveTo>
                <a:cubicBezTo>
                  <a:pt x="2097103" y="247696"/>
                  <a:pt x="2091068" y="254598"/>
                  <a:pt x="2086728" y="259297"/>
                </a:cubicBezTo>
                <a:cubicBezTo>
                  <a:pt x="2082389" y="263996"/>
                  <a:pt x="2077499" y="268959"/>
                  <a:pt x="2072059" y="274187"/>
                </a:cubicBezTo>
                <a:lnTo>
                  <a:pt x="2139372" y="274187"/>
                </a:lnTo>
                <a:cubicBezTo>
                  <a:pt x="2131788" y="267307"/>
                  <a:pt x="2125635" y="261419"/>
                  <a:pt x="2120914" y="256522"/>
                </a:cubicBezTo>
                <a:cubicBezTo>
                  <a:pt x="2116193" y="251624"/>
                  <a:pt x="2110833" y="245648"/>
                  <a:pt x="2104834" y="238592"/>
                </a:cubicBezTo>
                <a:close/>
                <a:moveTo>
                  <a:pt x="1408185" y="206874"/>
                </a:moveTo>
                <a:lnTo>
                  <a:pt x="1408185" y="222028"/>
                </a:lnTo>
                <a:lnTo>
                  <a:pt x="1475146" y="222028"/>
                </a:lnTo>
                <a:lnTo>
                  <a:pt x="1475146" y="206874"/>
                </a:lnTo>
                <a:close/>
                <a:moveTo>
                  <a:pt x="1151315" y="193482"/>
                </a:moveTo>
                <a:cubicBezTo>
                  <a:pt x="1153452" y="199987"/>
                  <a:pt x="1156403" y="206184"/>
                  <a:pt x="1160170" y="212072"/>
                </a:cubicBezTo>
                <a:cubicBezTo>
                  <a:pt x="1163936" y="217960"/>
                  <a:pt x="1168386" y="223629"/>
                  <a:pt x="1173518" y="229077"/>
                </a:cubicBezTo>
                <a:cubicBezTo>
                  <a:pt x="1178848" y="223607"/>
                  <a:pt x="1183254" y="217894"/>
                  <a:pt x="1186734" y="211940"/>
                </a:cubicBezTo>
                <a:cubicBezTo>
                  <a:pt x="1190214" y="205985"/>
                  <a:pt x="1192505" y="199833"/>
                  <a:pt x="1193606" y="193482"/>
                </a:cubicBezTo>
                <a:close/>
                <a:moveTo>
                  <a:pt x="899951" y="180794"/>
                </a:moveTo>
                <a:lnTo>
                  <a:pt x="967616" y="180794"/>
                </a:lnTo>
                <a:lnTo>
                  <a:pt x="967616" y="222733"/>
                </a:lnTo>
                <a:lnTo>
                  <a:pt x="899951" y="222733"/>
                </a:lnTo>
                <a:close/>
                <a:moveTo>
                  <a:pt x="1020213" y="168107"/>
                </a:moveTo>
                <a:lnTo>
                  <a:pt x="1080830" y="180089"/>
                </a:lnTo>
                <a:lnTo>
                  <a:pt x="1048055" y="319297"/>
                </a:lnTo>
                <a:lnTo>
                  <a:pt x="988847" y="306258"/>
                </a:lnTo>
                <a:close/>
                <a:moveTo>
                  <a:pt x="1408185" y="154715"/>
                </a:moveTo>
                <a:lnTo>
                  <a:pt x="1408185" y="169517"/>
                </a:lnTo>
                <a:lnTo>
                  <a:pt x="1475146" y="169517"/>
                </a:lnTo>
                <a:lnTo>
                  <a:pt x="1475146" y="154715"/>
                </a:lnTo>
                <a:close/>
                <a:moveTo>
                  <a:pt x="381629" y="152248"/>
                </a:moveTo>
                <a:lnTo>
                  <a:pt x="381629" y="184319"/>
                </a:lnTo>
                <a:lnTo>
                  <a:pt x="480308" y="184319"/>
                </a:lnTo>
                <a:lnTo>
                  <a:pt x="480308" y="152248"/>
                </a:lnTo>
                <a:close/>
                <a:moveTo>
                  <a:pt x="1096689" y="149076"/>
                </a:moveTo>
                <a:lnTo>
                  <a:pt x="1251757" y="149076"/>
                </a:lnTo>
                <a:lnTo>
                  <a:pt x="1251757" y="163173"/>
                </a:lnTo>
                <a:cubicBezTo>
                  <a:pt x="1251610" y="182564"/>
                  <a:pt x="1248203" y="200347"/>
                  <a:pt x="1241536" y="216521"/>
                </a:cubicBezTo>
                <a:cubicBezTo>
                  <a:pt x="1234869" y="232696"/>
                  <a:pt x="1225824" y="247219"/>
                  <a:pt x="1214399" y="260090"/>
                </a:cubicBezTo>
                <a:cubicBezTo>
                  <a:pt x="1223474" y="265222"/>
                  <a:pt x="1232726" y="269583"/>
                  <a:pt x="1242153" y="273174"/>
                </a:cubicBezTo>
                <a:cubicBezTo>
                  <a:pt x="1251580" y="276764"/>
                  <a:pt x="1260655" y="279451"/>
                  <a:pt x="1269378" y="281235"/>
                </a:cubicBezTo>
                <a:lnTo>
                  <a:pt x="1235545" y="323526"/>
                </a:lnTo>
                <a:cubicBezTo>
                  <a:pt x="1223379" y="321206"/>
                  <a:pt x="1211852" y="317741"/>
                  <a:pt x="1200963" y="313130"/>
                </a:cubicBezTo>
                <a:cubicBezTo>
                  <a:pt x="1190075" y="308519"/>
                  <a:pt x="1179869" y="302939"/>
                  <a:pt x="1170346" y="296390"/>
                </a:cubicBezTo>
                <a:cubicBezTo>
                  <a:pt x="1161323" y="302043"/>
                  <a:pt x="1152057" y="307036"/>
                  <a:pt x="1142549" y="311368"/>
                </a:cubicBezTo>
                <a:cubicBezTo>
                  <a:pt x="1133041" y="315700"/>
                  <a:pt x="1123510" y="319283"/>
                  <a:pt x="1113958" y="322117"/>
                </a:cubicBezTo>
                <a:lnTo>
                  <a:pt x="1083297" y="277006"/>
                </a:lnTo>
                <a:cubicBezTo>
                  <a:pt x="1090904" y="275215"/>
                  <a:pt x="1098686" y="272807"/>
                  <a:pt x="1106645" y="269782"/>
                </a:cubicBezTo>
                <a:cubicBezTo>
                  <a:pt x="1114604" y="266757"/>
                  <a:pt x="1122563" y="263291"/>
                  <a:pt x="1130522" y="259385"/>
                </a:cubicBezTo>
                <a:cubicBezTo>
                  <a:pt x="1123628" y="250729"/>
                  <a:pt x="1117593" y="241698"/>
                  <a:pt x="1112416" y="232292"/>
                </a:cubicBezTo>
                <a:cubicBezTo>
                  <a:pt x="1107240" y="222887"/>
                  <a:pt x="1103055" y="213239"/>
                  <a:pt x="1099861" y="203350"/>
                </a:cubicBezTo>
                <a:lnTo>
                  <a:pt x="1135809" y="193482"/>
                </a:lnTo>
                <a:lnTo>
                  <a:pt x="1096689" y="193482"/>
                </a:lnTo>
                <a:close/>
                <a:moveTo>
                  <a:pt x="2082279" y="118768"/>
                </a:moveTo>
                <a:lnTo>
                  <a:pt x="2082279" y="205817"/>
                </a:lnTo>
                <a:lnTo>
                  <a:pt x="2088623" y="197711"/>
                </a:lnTo>
                <a:lnTo>
                  <a:pt x="2088623" y="133217"/>
                </a:lnTo>
                <a:lnTo>
                  <a:pt x="2120694" y="133217"/>
                </a:lnTo>
                <a:lnTo>
                  <a:pt x="2120694" y="197711"/>
                </a:lnTo>
                <a:cubicBezTo>
                  <a:pt x="2121560" y="198775"/>
                  <a:pt x="2122470" y="199906"/>
                  <a:pt x="2123425" y="201103"/>
                </a:cubicBezTo>
                <a:cubicBezTo>
                  <a:pt x="2124379" y="202300"/>
                  <a:pt x="2125466" y="203518"/>
                  <a:pt x="2126685" y="204759"/>
                </a:cubicBezTo>
                <a:lnTo>
                  <a:pt x="2126685" y="118768"/>
                </a:lnTo>
                <a:close/>
                <a:moveTo>
                  <a:pt x="1008231" y="94450"/>
                </a:moveTo>
                <a:lnTo>
                  <a:pt x="1073429" y="94450"/>
                </a:lnTo>
                <a:lnTo>
                  <a:pt x="1073429" y="148371"/>
                </a:lnTo>
                <a:lnTo>
                  <a:pt x="1008231" y="148371"/>
                </a:lnTo>
                <a:close/>
                <a:moveTo>
                  <a:pt x="1956816" y="92336"/>
                </a:moveTo>
                <a:lnTo>
                  <a:pt x="1956816" y="104318"/>
                </a:lnTo>
                <a:lnTo>
                  <a:pt x="1993468" y="104318"/>
                </a:lnTo>
                <a:lnTo>
                  <a:pt x="1993468" y="92336"/>
                </a:lnTo>
                <a:close/>
                <a:moveTo>
                  <a:pt x="381629" y="70485"/>
                </a:moveTo>
                <a:lnTo>
                  <a:pt x="381629" y="102204"/>
                </a:lnTo>
                <a:lnTo>
                  <a:pt x="480308" y="102204"/>
                </a:lnTo>
                <a:lnTo>
                  <a:pt x="480308" y="70485"/>
                </a:lnTo>
                <a:close/>
                <a:moveTo>
                  <a:pt x="1956816" y="52512"/>
                </a:moveTo>
                <a:lnTo>
                  <a:pt x="1956816" y="64847"/>
                </a:lnTo>
                <a:lnTo>
                  <a:pt x="1993468" y="64847"/>
                </a:lnTo>
                <a:lnTo>
                  <a:pt x="1993468" y="52512"/>
                </a:lnTo>
                <a:close/>
                <a:moveTo>
                  <a:pt x="1008231" y="20441"/>
                </a:moveTo>
                <a:lnTo>
                  <a:pt x="1073429" y="20441"/>
                </a:lnTo>
                <a:lnTo>
                  <a:pt x="1073429" y="74362"/>
                </a:lnTo>
                <a:lnTo>
                  <a:pt x="1008231" y="74362"/>
                </a:lnTo>
                <a:close/>
                <a:moveTo>
                  <a:pt x="324888" y="17269"/>
                </a:moveTo>
                <a:lnTo>
                  <a:pt x="537753" y="17269"/>
                </a:lnTo>
                <a:lnTo>
                  <a:pt x="537753" y="320707"/>
                </a:lnTo>
                <a:lnTo>
                  <a:pt x="466915" y="320707"/>
                </a:lnTo>
                <a:lnTo>
                  <a:pt x="480308" y="304848"/>
                </a:lnTo>
                <a:lnTo>
                  <a:pt x="480308" y="232601"/>
                </a:lnTo>
                <a:lnTo>
                  <a:pt x="380924" y="232601"/>
                </a:lnTo>
                <a:cubicBezTo>
                  <a:pt x="380226" y="245898"/>
                  <a:pt x="378978" y="259657"/>
                  <a:pt x="377179" y="273879"/>
                </a:cubicBezTo>
                <a:cubicBezTo>
                  <a:pt x="375380" y="288100"/>
                  <a:pt x="372987" y="304415"/>
                  <a:pt x="369999" y="322822"/>
                </a:cubicBezTo>
                <a:lnTo>
                  <a:pt x="315020" y="318240"/>
                </a:lnTo>
                <a:cubicBezTo>
                  <a:pt x="316030" y="311398"/>
                  <a:pt x="317300" y="301861"/>
                  <a:pt x="318832" y="289628"/>
                </a:cubicBezTo>
                <a:cubicBezTo>
                  <a:pt x="320363" y="277396"/>
                  <a:pt x="321738" y="264752"/>
                  <a:pt x="322956" y="251697"/>
                </a:cubicBezTo>
                <a:cubicBezTo>
                  <a:pt x="324175" y="238642"/>
                  <a:pt x="324819" y="227460"/>
                  <a:pt x="324888" y="218151"/>
                </a:cubicBezTo>
                <a:close/>
                <a:moveTo>
                  <a:pt x="2046684" y="15155"/>
                </a:moveTo>
                <a:lnTo>
                  <a:pt x="2165452" y="15155"/>
                </a:lnTo>
                <a:lnTo>
                  <a:pt x="2165452" y="57093"/>
                </a:lnTo>
                <a:lnTo>
                  <a:pt x="2122103" y="57093"/>
                </a:lnTo>
                <a:lnTo>
                  <a:pt x="2118579" y="77534"/>
                </a:lnTo>
                <a:lnTo>
                  <a:pt x="2167566" y="77534"/>
                </a:lnTo>
                <a:lnTo>
                  <a:pt x="2167566" y="209341"/>
                </a:lnTo>
                <a:lnTo>
                  <a:pt x="2131266" y="209341"/>
                </a:lnTo>
                <a:cubicBezTo>
                  <a:pt x="2138733" y="216918"/>
                  <a:pt x="2146971" y="224495"/>
                  <a:pt x="2155980" y="232072"/>
                </a:cubicBezTo>
                <a:cubicBezTo>
                  <a:pt x="2164989" y="239649"/>
                  <a:pt x="2173315" y="246169"/>
                  <a:pt x="2180958" y="251632"/>
                </a:cubicBezTo>
                <a:lnTo>
                  <a:pt x="2156288" y="274187"/>
                </a:lnTo>
                <a:lnTo>
                  <a:pt x="2175320" y="274187"/>
                </a:lnTo>
                <a:lnTo>
                  <a:pt x="2175320" y="320707"/>
                </a:lnTo>
                <a:lnTo>
                  <a:pt x="2038578" y="320707"/>
                </a:lnTo>
                <a:cubicBezTo>
                  <a:pt x="2029250" y="320731"/>
                  <a:pt x="2021749" y="320683"/>
                  <a:pt x="2016075" y="320563"/>
                </a:cubicBezTo>
                <a:cubicBezTo>
                  <a:pt x="2010402" y="320444"/>
                  <a:pt x="2005433" y="320109"/>
                  <a:pt x="2001169" y="319558"/>
                </a:cubicBezTo>
                <a:cubicBezTo>
                  <a:pt x="1996905" y="319008"/>
                  <a:pt x="1992224" y="318099"/>
                  <a:pt x="1987124" y="316830"/>
                </a:cubicBezTo>
                <a:cubicBezTo>
                  <a:pt x="1979114" y="315090"/>
                  <a:pt x="1971170" y="312491"/>
                  <a:pt x="1963292" y="309033"/>
                </a:cubicBezTo>
                <a:cubicBezTo>
                  <a:pt x="1955414" y="305575"/>
                  <a:pt x="1948086" y="301125"/>
                  <a:pt x="1941309" y="295685"/>
                </a:cubicBezTo>
                <a:lnTo>
                  <a:pt x="1935318" y="321412"/>
                </a:lnTo>
                <a:lnTo>
                  <a:pt x="1896551" y="307667"/>
                </a:lnTo>
                <a:lnTo>
                  <a:pt x="1922631" y="196301"/>
                </a:lnTo>
                <a:lnTo>
                  <a:pt x="1962807" y="205112"/>
                </a:lnTo>
                <a:lnTo>
                  <a:pt x="1955759" y="235068"/>
                </a:lnTo>
                <a:cubicBezTo>
                  <a:pt x="1958930" y="244290"/>
                  <a:pt x="1962455" y="251925"/>
                  <a:pt x="1966331" y="257975"/>
                </a:cubicBezTo>
                <a:lnTo>
                  <a:pt x="1966331" y="192777"/>
                </a:lnTo>
                <a:lnTo>
                  <a:pt x="1906419" y="192777"/>
                </a:lnTo>
                <a:lnTo>
                  <a:pt x="1906419" y="150486"/>
                </a:lnTo>
                <a:lnTo>
                  <a:pt x="2035407" y="150486"/>
                </a:lnTo>
                <a:lnTo>
                  <a:pt x="2035407" y="192777"/>
                </a:lnTo>
                <a:lnTo>
                  <a:pt x="2012852" y="192777"/>
                </a:lnTo>
                <a:lnTo>
                  <a:pt x="2012852" y="213217"/>
                </a:lnTo>
                <a:lnTo>
                  <a:pt x="2038931" y="213217"/>
                </a:lnTo>
                <a:lnTo>
                  <a:pt x="2038931" y="250574"/>
                </a:lnTo>
                <a:cubicBezTo>
                  <a:pt x="2047345" y="242843"/>
                  <a:pt x="2054834" y="235574"/>
                  <a:pt x="2061398" y="228768"/>
                </a:cubicBezTo>
                <a:cubicBezTo>
                  <a:pt x="2067962" y="221962"/>
                  <a:pt x="2073865" y="215486"/>
                  <a:pt x="2079107" y="209341"/>
                </a:cubicBezTo>
                <a:lnTo>
                  <a:pt x="2041398" y="209341"/>
                </a:lnTo>
                <a:lnTo>
                  <a:pt x="2041398" y="77534"/>
                </a:lnTo>
                <a:lnTo>
                  <a:pt x="2079812" y="77534"/>
                </a:lnTo>
                <a:lnTo>
                  <a:pt x="2083337" y="57093"/>
                </a:lnTo>
                <a:lnTo>
                  <a:pt x="2046684" y="57093"/>
                </a:lnTo>
                <a:close/>
                <a:moveTo>
                  <a:pt x="1914173" y="14097"/>
                </a:moveTo>
                <a:lnTo>
                  <a:pt x="2035407" y="14097"/>
                </a:lnTo>
                <a:lnTo>
                  <a:pt x="2035407" y="142732"/>
                </a:lnTo>
                <a:lnTo>
                  <a:pt x="1914173" y="142732"/>
                </a:lnTo>
                <a:close/>
                <a:moveTo>
                  <a:pt x="1112196" y="7049"/>
                </a:moveTo>
                <a:lnTo>
                  <a:pt x="1165412" y="13392"/>
                </a:lnTo>
                <a:lnTo>
                  <a:pt x="1161536" y="33128"/>
                </a:lnTo>
                <a:lnTo>
                  <a:pt x="1251757" y="33128"/>
                </a:lnTo>
                <a:lnTo>
                  <a:pt x="1251757" y="140265"/>
                </a:lnTo>
                <a:lnTo>
                  <a:pt x="1186910" y="140265"/>
                </a:lnTo>
                <a:lnTo>
                  <a:pt x="1197483" y="126168"/>
                </a:lnTo>
                <a:lnTo>
                  <a:pt x="1197483" y="78591"/>
                </a:lnTo>
                <a:lnTo>
                  <a:pt x="1152372" y="78591"/>
                </a:lnTo>
                <a:lnTo>
                  <a:pt x="1140038" y="141323"/>
                </a:lnTo>
                <a:lnTo>
                  <a:pt x="1087879" y="134627"/>
                </a:lnTo>
                <a:close/>
                <a:moveTo>
                  <a:pt x="1706642" y="6696"/>
                </a:moveTo>
                <a:lnTo>
                  <a:pt x="1767259" y="6696"/>
                </a:lnTo>
                <a:lnTo>
                  <a:pt x="1767259" y="52159"/>
                </a:lnTo>
                <a:lnTo>
                  <a:pt x="1859947" y="52159"/>
                </a:lnTo>
                <a:lnTo>
                  <a:pt x="1859947" y="103261"/>
                </a:lnTo>
                <a:lnTo>
                  <a:pt x="1767259" y="103261"/>
                </a:lnTo>
                <a:lnTo>
                  <a:pt x="1767259" y="158592"/>
                </a:lnTo>
                <a:lnTo>
                  <a:pt x="1841973" y="158592"/>
                </a:lnTo>
                <a:lnTo>
                  <a:pt x="1841973" y="209693"/>
                </a:lnTo>
                <a:lnTo>
                  <a:pt x="1767259" y="209693"/>
                </a:lnTo>
                <a:lnTo>
                  <a:pt x="1767259" y="265376"/>
                </a:lnTo>
                <a:lnTo>
                  <a:pt x="1867700" y="265376"/>
                </a:lnTo>
                <a:lnTo>
                  <a:pt x="1867700" y="316126"/>
                </a:lnTo>
                <a:lnTo>
                  <a:pt x="1606201" y="316126"/>
                </a:lnTo>
                <a:lnTo>
                  <a:pt x="1606201" y="265376"/>
                </a:lnTo>
                <a:lnTo>
                  <a:pt x="1706642" y="265376"/>
                </a:lnTo>
                <a:lnTo>
                  <a:pt x="1706642" y="209693"/>
                </a:lnTo>
                <a:lnTo>
                  <a:pt x="1632280" y="209693"/>
                </a:lnTo>
                <a:lnTo>
                  <a:pt x="1632280" y="158592"/>
                </a:lnTo>
                <a:lnTo>
                  <a:pt x="1706642" y="158592"/>
                </a:lnTo>
                <a:lnTo>
                  <a:pt x="1706642" y="103261"/>
                </a:lnTo>
                <a:lnTo>
                  <a:pt x="1613954" y="103261"/>
                </a:lnTo>
                <a:lnTo>
                  <a:pt x="1613954" y="52159"/>
                </a:lnTo>
                <a:lnTo>
                  <a:pt x="1706642" y="52159"/>
                </a:lnTo>
                <a:close/>
                <a:moveTo>
                  <a:pt x="63436" y="3172"/>
                </a:moveTo>
                <a:lnTo>
                  <a:pt x="119472" y="10221"/>
                </a:lnTo>
                <a:lnTo>
                  <a:pt x="112776" y="61675"/>
                </a:lnTo>
                <a:lnTo>
                  <a:pt x="203349" y="61675"/>
                </a:lnTo>
                <a:lnTo>
                  <a:pt x="203349" y="261500"/>
                </a:lnTo>
                <a:lnTo>
                  <a:pt x="249517" y="261500"/>
                </a:lnTo>
                <a:lnTo>
                  <a:pt x="263614" y="243526"/>
                </a:lnTo>
                <a:lnTo>
                  <a:pt x="263614" y="314363"/>
                </a:lnTo>
                <a:lnTo>
                  <a:pt x="144494" y="314363"/>
                </a:lnTo>
                <a:lnTo>
                  <a:pt x="144494" y="113834"/>
                </a:lnTo>
                <a:lnTo>
                  <a:pt x="106432" y="113834"/>
                </a:lnTo>
                <a:lnTo>
                  <a:pt x="80353" y="321060"/>
                </a:lnTo>
                <a:lnTo>
                  <a:pt x="22555" y="316126"/>
                </a:lnTo>
                <a:lnTo>
                  <a:pt x="48987" y="113834"/>
                </a:lnTo>
                <a:lnTo>
                  <a:pt x="0" y="113834"/>
                </a:lnTo>
                <a:lnTo>
                  <a:pt x="0" y="61675"/>
                </a:lnTo>
                <a:lnTo>
                  <a:pt x="55683" y="61675"/>
                </a:lnTo>
                <a:close/>
                <a:moveTo>
                  <a:pt x="659644" y="2115"/>
                </a:moveTo>
                <a:lnTo>
                  <a:pt x="705107" y="20793"/>
                </a:lnTo>
                <a:lnTo>
                  <a:pt x="682552" y="64494"/>
                </a:lnTo>
                <a:lnTo>
                  <a:pt x="682552" y="126521"/>
                </a:lnTo>
                <a:lnTo>
                  <a:pt x="730129" y="40882"/>
                </a:lnTo>
                <a:lnTo>
                  <a:pt x="770658" y="61322"/>
                </a:lnTo>
                <a:lnTo>
                  <a:pt x="730482" y="140265"/>
                </a:lnTo>
                <a:lnTo>
                  <a:pt x="823522" y="140265"/>
                </a:lnTo>
                <a:lnTo>
                  <a:pt x="759028" y="25022"/>
                </a:lnTo>
                <a:lnTo>
                  <a:pt x="802376" y="2115"/>
                </a:lnTo>
                <a:lnTo>
                  <a:pt x="887311" y="148724"/>
                </a:lnTo>
                <a:lnTo>
                  <a:pt x="847839" y="183261"/>
                </a:lnTo>
                <a:lnTo>
                  <a:pt x="843963" y="176565"/>
                </a:lnTo>
                <a:lnTo>
                  <a:pt x="843963" y="320355"/>
                </a:lnTo>
                <a:lnTo>
                  <a:pt x="782288" y="320355"/>
                </a:lnTo>
                <a:lnTo>
                  <a:pt x="790746" y="304496"/>
                </a:lnTo>
                <a:lnTo>
                  <a:pt x="790746" y="186786"/>
                </a:lnTo>
                <a:lnTo>
                  <a:pt x="776649" y="186786"/>
                </a:lnTo>
                <a:lnTo>
                  <a:pt x="760438" y="320355"/>
                </a:lnTo>
                <a:lnTo>
                  <a:pt x="707926" y="320355"/>
                </a:lnTo>
                <a:lnTo>
                  <a:pt x="726605" y="186786"/>
                </a:lnTo>
                <a:lnTo>
                  <a:pt x="718499" y="186786"/>
                </a:lnTo>
                <a:lnTo>
                  <a:pt x="718499" y="163878"/>
                </a:lnTo>
                <a:lnTo>
                  <a:pt x="708279" y="183966"/>
                </a:lnTo>
                <a:lnTo>
                  <a:pt x="682552" y="166345"/>
                </a:lnTo>
                <a:lnTo>
                  <a:pt x="682552" y="320355"/>
                </a:lnTo>
                <a:lnTo>
                  <a:pt x="630040" y="320355"/>
                </a:lnTo>
                <a:lnTo>
                  <a:pt x="630040" y="166345"/>
                </a:lnTo>
                <a:lnTo>
                  <a:pt x="617353" y="190662"/>
                </a:lnTo>
                <a:lnTo>
                  <a:pt x="584930" y="148019"/>
                </a:lnTo>
                <a:close/>
                <a:moveTo>
                  <a:pt x="1406071" y="0"/>
                </a:moveTo>
                <a:lnTo>
                  <a:pt x="1459992" y="16212"/>
                </a:lnTo>
                <a:lnTo>
                  <a:pt x="1445190" y="41586"/>
                </a:lnTo>
                <a:lnTo>
                  <a:pt x="1559376" y="41586"/>
                </a:lnTo>
                <a:lnTo>
                  <a:pt x="1559376" y="87402"/>
                </a:lnTo>
                <a:lnTo>
                  <a:pt x="1419111" y="87402"/>
                </a:lnTo>
                <a:lnTo>
                  <a:pt x="1407481" y="107842"/>
                </a:lnTo>
                <a:lnTo>
                  <a:pt x="1531182" y="107842"/>
                </a:lnTo>
                <a:lnTo>
                  <a:pt x="1531182" y="319650"/>
                </a:lnTo>
                <a:lnTo>
                  <a:pt x="1465278" y="319650"/>
                </a:lnTo>
                <a:lnTo>
                  <a:pt x="1475146" y="302381"/>
                </a:lnTo>
                <a:lnTo>
                  <a:pt x="1475146" y="262205"/>
                </a:lnTo>
                <a:lnTo>
                  <a:pt x="1408185" y="262205"/>
                </a:lnTo>
                <a:lnTo>
                  <a:pt x="1408185" y="319650"/>
                </a:lnTo>
                <a:lnTo>
                  <a:pt x="1351445" y="319650"/>
                </a:lnTo>
                <a:lnTo>
                  <a:pt x="1351445" y="205464"/>
                </a:lnTo>
                <a:lnTo>
                  <a:pt x="1329242" y="244231"/>
                </a:lnTo>
                <a:lnTo>
                  <a:pt x="1286951" y="206169"/>
                </a:lnTo>
                <a:lnTo>
                  <a:pt x="1355322" y="87402"/>
                </a:lnTo>
                <a:lnTo>
                  <a:pt x="1303163" y="87402"/>
                </a:lnTo>
                <a:lnTo>
                  <a:pt x="1303163" y="41586"/>
                </a:lnTo>
                <a:lnTo>
                  <a:pt x="1381754" y="4158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8D8AB1C-A6E6-4E36-9F31-F1FF0A20FC27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6693FA18-3FCB-4309-B00D-2405134B56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1D617B71-750F-44EC-8953-2D59A3A7C399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A359EEE3-9FC5-433B-A486-1169538021EC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179B7833-3D4D-46FE-AA9C-BC66DA8A7270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7278E2E3-E969-4DD0-94A4-463B151EA29B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xmlns="" id="{7F3243A7-D5D8-43C4-A08E-89FCC580A08D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BFBFBF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6D6C38E9-2EBB-4365-8AA9-1D4E62F35D98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B5D825EA-ABBB-432E-B0FE-B2AE2C7B47AB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51F31B9F-798A-4FA3-A4A8-AECA5A68AE8A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49494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15038EBC-AD81-4E38-B9C3-93DADBEC96AC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BFBF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7A5391BB-98AD-4ADC-B45B-EA287BEB6276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BFBF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等腰三角形 106">
              <a:extLst>
                <a:ext uri="{FF2B5EF4-FFF2-40B4-BE49-F238E27FC236}">
                  <a16:creationId xmlns:a16="http://schemas.microsoft.com/office/drawing/2014/main" xmlns="" id="{E00B8842-7BF7-45E2-80EE-C785C60C6C25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FB0CD13C-015D-470B-AD83-D82ACF54A3AE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09" name="弧形 108">
              <a:extLst>
                <a:ext uri="{FF2B5EF4-FFF2-40B4-BE49-F238E27FC236}">
                  <a16:creationId xmlns:a16="http://schemas.microsoft.com/office/drawing/2014/main" xmlns="" id="{C515FDFB-5092-48E1-9EF4-0CF31E1AA3D5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2D087817-FC1F-4042-9EEC-B9142EBFA626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7ECFCD22-F0D7-4726-9F01-157FB61D5F1A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72B04AFC-7C17-46A9-B6B5-634DF43693B8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7A64C1B7-C495-4259-B28F-AE03F7B80ADC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949494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21EB39A4-43B9-4641-B636-ABBB612DE3FB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BFBF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680947D4-176D-49A7-B71A-57C126E80ACF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BFBFBF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C6422807-B3C1-4CA9-86F5-DFA6D529F188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DF24DA69-82A0-4A42-A467-A9B82F00F32C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C9B55D9F-41C7-4EDE-A949-2704CE5DA251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xmlns="" id="{20159215-1D33-4756-A32E-5D382AA1648C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94FD2DAF-C8E8-42BC-AFDD-D85E20787AAD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643B8268-7EB8-475E-9D89-6CD5882686D1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BFBFBF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87A969B3-33B1-4AAC-8E2C-D47CA145E9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5C2374EA-A4C9-4E65-9DBB-5E6F66DD69E4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17197E20-AFEF-44DC-B567-CBD9B81A4AF1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6237EA1F-0BE0-45B3-9FC9-6A9D2FE586CD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AA04532F-DEBA-4460-8A07-AB8DA84482AD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991A7AFC-A275-4B2F-9FD2-9F026615670D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159839A9-CE8D-4E6E-B427-755607E7AB94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7656D9F0-71B2-4D2A-B9C7-BBBE53FB76A3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C37EAD77-61E3-4D35-91B6-4B5EC034807D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9DCD676A-CBFC-42AC-9EAA-D7E9D2FB2B16}"/>
              </a:ext>
            </a:extLst>
          </p:cNvPr>
          <p:cNvGrpSpPr/>
          <p:nvPr/>
        </p:nvGrpSpPr>
        <p:grpSpPr>
          <a:xfrm>
            <a:off x="6037098" y="2740624"/>
            <a:ext cx="4207343" cy="1097938"/>
            <a:chOff x="7864149" y="4725587"/>
            <a:chExt cx="4207343" cy="109793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0585B551-3DB1-46C9-A62A-287834073078}"/>
                </a:ext>
              </a:extLst>
            </p:cNvPr>
            <p:cNvSpPr txBox="1"/>
            <p:nvPr/>
          </p:nvSpPr>
          <p:spPr>
            <a:xfrm>
              <a:off x="7864149" y="4725587"/>
              <a:ext cx="4207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各个项目同步进行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CD540EFE-6118-4205-83DC-402B35048CF0}"/>
                </a:ext>
              </a:extLst>
            </p:cNvPr>
            <p:cNvSpPr txBox="1"/>
            <p:nvPr/>
          </p:nvSpPr>
          <p:spPr>
            <a:xfrm>
              <a:off x="8189779" y="5146417"/>
              <a:ext cx="355706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假装有主题</a:t>
              </a:r>
              <a:endParaRPr lang="zh-CN" altLang="en-US" sz="3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26E9AA1-8706-426C-8DEE-4EA34740D54B}"/>
              </a:ext>
            </a:extLst>
          </p:cNvPr>
          <p:cNvGrpSpPr/>
          <p:nvPr/>
        </p:nvGrpSpPr>
        <p:grpSpPr>
          <a:xfrm>
            <a:off x="553893" y="3617798"/>
            <a:ext cx="1928957" cy="445265"/>
            <a:chOff x="712643" y="1017585"/>
            <a:chExt cx="1928957" cy="445265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1B354783-CB4F-4297-BE51-4CEDF8E44CCF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98159788-6305-497B-9ABE-498E5E70A65E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F3804D81-5519-4746-956D-53320390C5CB}"/>
              </a:ext>
            </a:extLst>
          </p:cNvPr>
          <p:cNvSpPr txBox="1"/>
          <p:nvPr/>
        </p:nvSpPr>
        <p:spPr>
          <a:xfrm>
            <a:off x="1255945" y="3712616"/>
            <a:ext cx="500177" cy="205055"/>
          </a:xfrm>
          <a:custGeom>
            <a:avLst/>
            <a:gdLst/>
            <a:ahLst/>
            <a:cxnLst/>
            <a:rect l="l" t="t" r="r" b="b"/>
            <a:pathLst>
              <a:path w="500177" h="205055">
                <a:moveTo>
                  <a:pt x="408737" y="96012"/>
                </a:moveTo>
                <a:lnTo>
                  <a:pt x="473202" y="96012"/>
                </a:lnTo>
                <a:lnTo>
                  <a:pt x="473202" y="204140"/>
                </a:lnTo>
                <a:lnTo>
                  <a:pt x="457200" y="204140"/>
                </a:lnTo>
                <a:lnTo>
                  <a:pt x="457200" y="112014"/>
                </a:lnTo>
                <a:lnTo>
                  <a:pt x="436398" y="112014"/>
                </a:lnTo>
                <a:lnTo>
                  <a:pt x="426796" y="204826"/>
                </a:lnTo>
                <a:lnTo>
                  <a:pt x="410794" y="203226"/>
                </a:lnTo>
                <a:lnTo>
                  <a:pt x="420396" y="112014"/>
                </a:lnTo>
                <a:lnTo>
                  <a:pt x="408737" y="112014"/>
                </a:lnTo>
                <a:close/>
                <a:moveTo>
                  <a:pt x="210769" y="86868"/>
                </a:moveTo>
                <a:lnTo>
                  <a:pt x="210769" y="123902"/>
                </a:lnTo>
                <a:lnTo>
                  <a:pt x="282778" y="123902"/>
                </a:lnTo>
                <a:lnTo>
                  <a:pt x="282778" y="86868"/>
                </a:lnTo>
                <a:close/>
                <a:moveTo>
                  <a:pt x="210769" y="32690"/>
                </a:moveTo>
                <a:lnTo>
                  <a:pt x="210769" y="70866"/>
                </a:lnTo>
                <a:lnTo>
                  <a:pt x="282778" y="70866"/>
                </a:lnTo>
                <a:lnTo>
                  <a:pt x="282778" y="32690"/>
                </a:lnTo>
                <a:close/>
                <a:moveTo>
                  <a:pt x="419938" y="26061"/>
                </a:moveTo>
                <a:lnTo>
                  <a:pt x="434569" y="32919"/>
                </a:lnTo>
                <a:lnTo>
                  <a:pt x="398679" y="109728"/>
                </a:lnTo>
                <a:lnTo>
                  <a:pt x="384048" y="102870"/>
                </a:lnTo>
                <a:close/>
                <a:moveTo>
                  <a:pt x="194767" y="16688"/>
                </a:moveTo>
                <a:lnTo>
                  <a:pt x="298780" y="16688"/>
                </a:lnTo>
                <a:lnTo>
                  <a:pt x="298780" y="204369"/>
                </a:lnTo>
                <a:lnTo>
                  <a:pt x="282778" y="204369"/>
                </a:lnTo>
                <a:lnTo>
                  <a:pt x="282778" y="139904"/>
                </a:lnTo>
                <a:lnTo>
                  <a:pt x="210769" y="139904"/>
                </a:lnTo>
                <a:lnTo>
                  <a:pt x="210769" y="142875"/>
                </a:lnTo>
                <a:cubicBezTo>
                  <a:pt x="210412" y="150882"/>
                  <a:pt x="209780" y="159557"/>
                  <a:pt x="208873" y="168902"/>
                </a:cubicBezTo>
                <a:cubicBezTo>
                  <a:pt x="207965" y="178246"/>
                  <a:pt x="207096" y="186397"/>
                  <a:pt x="206265" y="193354"/>
                </a:cubicBezTo>
                <a:cubicBezTo>
                  <a:pt x="205434" y="200310"/>
                  <a:pt x="204954" y="204211"/>
                  <a:pt x="204826" y="205055"/>
                </a:cubicBezTo>
                <a:lnTo>
                  <a:pt x="188824" y="202997"/>
                </a:lnTo>
                <a:cubicBezTo>
                  <a:pt x="188952" y="202156"/>
                  <a:pt x="189432" y="198326"/>
                  <a:pt x="190263" y="191508"/>
                </a:cubicBezTo>
                <a:cubicBezTo>
                  <a:pt x="191094" y="184689"/>
                  <a:pt x="191964" y="176728"/>
                  <a:pt x="192871" y="167623"/>
                </a:cubicBezTo>
                <a:cubicBezTo>
                  <a:pt x="193778" y="158519"/>
                  <a:pt x="194410" y="150117"/>
                  <a:pt x="194767" y="142418"/>
                </a:cubicBezTo>
                <a:close/>
                <a:moveTo>
                  <a:pt x="451485" y="1372"/>
                </a:moveTo>
                <a:lnTo>
                  <a:pt x="500177" y="100584"/>
                </a:lnTo>
                <a:lnTo>
                  <a:pt x="485775" y="107671"/>
                </a:lnTo>
                <a:lnTo>
                  <a:pt x="437083" y="8459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380391" y="0"/>
                </a:moveTo>
                <a:lnTo>
                  <a:pt x="395021" y="6630"/>
                </a:lnTo>
                <a:lnTo>
                  <a:pt x="381991" y="35891"/>
                </a:lnTo>
                <a:lnTo>
                  <a:pt x="381991" y="203454"/>
                </a:lnTo>
                <a:lnTo>
                  <a:pt x="365989" y="203454"/>
                </a:lnTo>
                <a:lnTo>
                  <a:pt x="365989" y="72009"/>
                </a:lnTo>
                <a:lnTo>
                  <a:pt x="349530" y="108814"/>
                </a:lnTo>
                <a:lnTo>
                  <a:pt x="3348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3D34E551-B558-43D2-99EB-E2EACD82E1A3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xmlns="" id="{6736CD4B-D16C-4244-B242-F1DB1E521304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28D160F0-E31F-40E7-9A06-FD27A12AB066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BF12E5F1-B0D9-4B1C-A536-F81DBEA00C3D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31EDE9BD-89BC-4CFB-8DD8-17BF9E4F87C4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xmlns="" id="{229C461E-45DE-4608-BEEB-A389A8662B51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xmlns="" id="{85067D12-F5BA-4B19-8D6E-84E71423873D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02817B44-D0E2-465D-B327-65992CBAFAA8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8DE3AE0D-CDE3-4A02-ABDB-1E4CE39B4261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738529B2-ABA2-42A4-8F9D-68E3B430D8E2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9AA489FE-3BD4-4C1C-86FD-DD7C23795DC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84C76147-1E22-4878-9C26-2C11DC444B5C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5610591B-C705-4866-A54A-6B8C88051A3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D940E364-97D2-490C-BAB0-DF09428B6EF4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xmlns="" id="{6C6F788F-0BDC-47CC-9DEC-0FA7E2D9FF9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CB8DA5CF-54CA-4C57-AB71-159A0D497C7A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98B5748E-356F-401C-856D-236EAF3A3FE5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xmlns="" id="{62827717-3525-4E70-A423-BAF5730D5930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xmlns="" id="{FEE55610-41B4-4806-8A44-6F616B3E307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01FA4C7F-7E53-44DA-AE22-FEAEE338683B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4EE66D2A-E42D-4BD1-85BE-BB261240880C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xmlns="" id="{304B12BA-38B9-4FFF-A85E-8518C3FCF7E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xmlns="" id="{6508F1E3-6850-4841-8DFA-9628DF6286A6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B7089BB1-FFAD-47FF-A1F7-C26E6615EDE4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316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0A523301-02AD-4B25-AA9F-41341276B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9" y="2570344"/>
            <a:ext cx="814927" cy="814927"/>
          </a:xfrm>
          <a:prstGeom prst="rect">
            <a:avLst/>
          </a:prstGeom>
        </p:spPr>
      </p:pic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5C28CD09-C68F-4054-AB17-14E2E36F31B3}"/>
              </a:ext>
            </a:extLst>
          </p:cNvPr>
          <p:cNvCxnSpPr>
            <a:cxnSpLocks/>
          </p:cNvCxnSpPr>
          <p:nvPr/>
        </p:nvCxnSpPr>
        <p:spPr>
          <a:xfrm flipV="1">
            <a:off x="718922" y="0"/>
            <a:ext cx="0" cy="68580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733016F-E527-45EE-9559-8DEC58867DFA}"/>
              </a:ext>
            </a:extLst>
          </p:cNvPr>
          <p:cNvGrpSpPr/>
          <p:nvPr/>
        </p:nvGrpSpPr>
        <p:grpSpPr>
          <a:xfrm>
            <a:off x="556515" y="3368676"/>
            <a:ext cx="3000095" cy="692518"/>
            <a:chOff x="712643" y="1017585"/>
            <a:chExt cx="1928957" cy="4452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C6902C7B-461A-4208-BABB-4783E9A5D52D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47A7BF2C-E255-4B6E-91EA-32CFBEAF21E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rgbClr val="ED605D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32AB5FB9-1E3C-4BF7-9806-551AEDAB5334}"/>
              </a:ext>
            </a:extLst>
          </p:cNvPr>
          <p:cNvSpPr txBox="1"/>
          <p:nvPr/>
        </p:nvSpPr>
        <p:spPr>
          <a:xfrm>
            <a:off x="806438" y="3524840"/>
            <a:ext cx="2390146" cy="321411"/>
          </a:xfrm>
          <a:custGeom>
            <a:avLst/>
            <a:gdLst/>
            <a:ahLst/>
            <a:cxnLst/>
            <a:rect l="l" t="t" r="r" b="b"/>
            <a:pathLst>
              <a:path w="2390146" h="321411">
                <a:moveTo>
                  <a:pt x="2279484" y="253393"/>
                </a:moveTo>
                <a:lnTo>
                  <a:pt x="2279484" y="272424"/>
                </a:lnTo>
                <a:lnTo>
                  <a:pt x="2338340" y="272424"/>
                </a:lnTo>
                <a:lnTo>
                  <a:pt x="2338340" y="253393"/>
                </a:lnTo>
                <a:close/>
                <a:moveTo>
                  <a:pt x="907704" y="178679"/>
                </a:moveTo>
                <a:lnTo>
                  <a:pt x="975369" y="178679"/>
                </a:lnTo>
                <a:lnTo>
                  <a:pt x="975369" y="220618"/>
                </a:lnTo>
                <a:lnTo>
                  <a:pt x="907704" y="220618"/>
                </a:lnTo>
                <a:close/>
                <a:moveTo>
                  <a:pt x="389382" y="150133"/>
                </a:moveTo>
                <a:lnTo>
                  <a:pt x="389382" y="182204"/>
                </a:lnTo>
                <a:lnTo>
                  <a:pt x="488061" y="182204"/>
                </a:lnTo>
                <a:lnTo>
                  <a:pt x="488061" y="150133"/>
                </a:lnTo>
                <a:close/>
                <a:moveTo>
                  <a:pt x="2136048" y="135331"/>
                </a:moveTo>
                <a:lnTo>
                  <a:pt x="2190674" y="135331"/>
                </a:lnTo>
                <a:lnTo>
                  <a:pt x="2190674" y="229076"/>
                </a:lnTo>
                <a:lnTo>
                  <a:pt x="2210057" y="218503"/>
                </a:lnTo>
                <a:lnTo>
                  <a:pt x="2232260" y="265376"/>
                </a:lnTo>
                <a:lnTo>
                  <a:pt x="2127589" y="320002"/>
                </a:lnTo>
                <a:lnTo>
                  <a:pt x="2108911" y="273129"/>
                </a:lnTo>
                <a:lnTo>
                  <a:pt x="2136048" y="258680"/>
                </a:lnTo>
                <a:close/>
                <a:moveTo>
                  <a:pt x="2279484" y="127930"/>
                </a:moveTo>
                <a:lnTo>
                  <a:pt x="2279484" y="144494"/>
                </a:lnTo>
                <a:lnTo>
                  <a:pt x="2322480" y="144494"/>
                </a:lnTo>
                <a:lnTo>
                  <a:pt x="2322480" y="127930"/>
                </a:lnTo>
                <a:close/>
                <a:moveTo>
                  <a:pt x="1926050" y="117357"/>
                </a:moveTo>
                <a:lnTo>
                  <a:pt x="1922173" y="124406"/>
                </a:lnTo>
                <a:lnTo>
                  <a:pt x="1943671" y="130045"/>
                </a:lnTo>
                <a:cubicBezTo>
                  <a:pt x="1951131" y="126168"/>
                  <a:pt x="1957709" y="121939"/>
                  <a:pt x="1963407" y="117357"/>
                </a:cubicBezTo>
                <a:close/>
                <a:moveTo>
                  <a:pt x="1242069" y="95155"/>
                </a:moveTo>
                <a:lnTo>
                  <a:pt x="1242069" y="160353"/>
                </a:lnTo>
                <a:lnTo>
                  <a:pt x="1260043" y="160353"/>
                </a:lnTo>
                <a:cubicBezTo>
                  <a:pt x="1267987" y="160302"/>
                  <a:pt x="1274566" y="157409"/>
                  <a:pt x="1279778" y="151675"/>
                </a:cubicBezTo>
                <a:cubicBezTo>
                  <a:pt x="1284992" y="145941"/>
                  <a:pt x="1287693" y="137673"/>
                  <a:pt x="1287884" y="126873"/>
                </a:cubicBezTo>
                <a:cubicBezTo>
                  <a:pt x="1287693" y="115838"/>
                  <a:pt x="1284992" y="107776"/>
                  <a:pt x="1279778" y="102688"/>
                </a:cubicBezTo>
                <a:cubicBezTo>
                  <a:pt x="1274566" y="97600"/>
                  <a:pt x="1267987" y="95089"/>
                  <a:pt x="1260043" y="95155"/>
                </a:cubicBezTo>
                <a:close/>
                <a:moveTo>
                  <a:pt x="1061094" y="95155"/>
                </a:moveTo>
                <a:lnTo>
                  <a:pt x="1061094" y="160353"/>
                </a:lnTo>
                <a:lnTo>
                  <a:pt x="1079068" y="160353"/>
                </a:lnTo>
                <a:cubicBezTo>
                  <a:pt x="1087012" y="160302"/>
                  <a:pt x="1093591" y="157409"/>
                  <a:pt x="1098803" y="151675"/>
                </a:cubicBezTo>
                <a:cubicBezTo>
                  <a:pt x="1104017" y="145941"/>
                  <a:pt x="1106718" y="137673"/>
                  <a:pt x="1106909" y="126873"/>
                </a:cubicBezTo>
                <a:cubicBezTo>
                  <a:pt x="1106718" y="115838"/>
                  <a:pt x="1104017" y="107776"/>
                  <a:pt x="1098803" y="102688"/>
                </a:cubicBezTo>
                <a:cubicBezTo>
                  <a:pt x="1093591" y="97600"/>
                  <a:pt x="1087012" y="95089"/>
                  <a:pt x="1079068" y="95155"/>
                </a:cubicBezTo>
                <a:close/>
                <a:moveTo>
                  <a:pt x="2265388" y="68370"/>
                </a:moveTo>
                <a:lnTo>
                  <a:pt x="2265388" y="85992"/>
                </a:lnTo>
                <a:lnTo>
                  <a:pt x="2345741" y="85992"/>
                </a:lnTo>
                <a:lnTo>
                  <a:pt x="2345741" y="68370"/>
                </a:lnTo>
                <a:close/>
                <a:moveTo>
                  <a:pt x="389382" y="68370"/>
                </a:moveTo>
                <a:lnTo>
                  <a:pt x="389382" y="100089"/>
                </a:lnTo>
                <a:lnTo>
                  <a:pt x="488061" y="100089"/>
                </a:lnTo>
                <a:lnTo>
                  <a:pt x="488061" y="68370"/>
                </a:lnTo>
                <a:close/>
                <a:moveTo>
                  <a:pt x="1920059" y="60617"/>
                </a:moveTo>
                <a:lnTo>
                  <a:pt x="1954244" y="69428"/>
                </a:lnTo>
                <a:lnTo>
                  <a:pt x="1946490" y="82467"/>
                </a:lnTo>
                <a:lnTo>
                  <a:pt x="2022614" y="82467"/>
                </a:lnTo>
                <a:lnTo>
                  <a:pt x="2022614" y="60617"/>
                </a:lnTo>
                <a:close/>
                <a:moveTo>
                  <a:pt x="1866842" y="60617"/>
                </a:moveTo>
                <a:lnTo>
                  <a:pt x="1866842" y="82467"/>
                </a:lnTo>
                <a:lnTo>
                  <a:pt x="1892569" y="82467"/>
                </a:lnTo>
                <a:lnTo>
                  <a:pt x="1905609" y="60617"/>
                </a:lnTo>
                <a:close/>
                <a:moveTo>
                  <a:pt x="1345158" y="47577"/>
                </a:moveTo>
                <a:lnTo>
                  <a:pt x="1492119" y="47577"/>
                </a:lnTo>
                <a:lnTo>
                  <a:pt x="1492119" y="95507"/>
                </a:lnTo>
                <a:lnTo>
                  <a:pt x="1446304" y="95507"/>
                </a:lnTo>
                <a:lnTo>
                  <a:pt x="1446304" y="297094"/>
                </a:lnTo>
                <a:lnTo>
                  <a:pt x="1390973" y="297094"/>
                </a:lnTo>
                <a:lnTo>
                  <a:pt x="1390973" y="95507"/>
                </a:lnTo>
                <a:lnTo>
                  <a:pt x="1345158" y="95507"/>
                </a:lnTo>
                <a:close/>
                <a:moveTo>
                  <a:pt x="1186738" y="47577"/>
                </a:moveTo>
                <a:lnTo>
                  <a:pt x="1264272" y="47577"/>
                </a:lnTo>
                <a:cubicBezTo>
                  <a:pt x="1276422" y="47440"/>
                  <a:pt x="1288304" y="49790"/>
                  <a:pt x="1299919" y="54626"/>
                </a:cubicBezTo>
                <a:cubicBezTo>
                  <a:pt x="1311534" y="59462"/>
                  <a:pt x="1321171" y="67607"/>
                  <a:pt x="1328831" y="79061"/>
                </a:cubicBezTo>
                <a:cubicBezTo>
                  <a:pt x="1336491" y="90514"/>
                  <a:pt x="1340463" y="106099"/>
                  <a:pt x="1340748" y="125816"/>
                </a:cubicBezTo>
                <a:cubicBezTo>
                  <a:pt x="1340515" y="144337"/>
                  <a:pt x="1336830" y="159531"/>
                  <a:pt x="1329692" y="171396"/>
                </a:cubicBezTo>
                <a:cubicBezTo>
                  <a:pt x="1322555" y="183261"/>
                  <a:pt x="1313361" y="192032"/>
                  <a:pt x="1302112" y="197710"/>
                </a:cubicBezTo>
                <a:cubicBezTo>
                  <a:pt x="1290863" y="203388"/>
                  <a:pt x="1278954" y="206208"/>
                  <a:pt x="1266386" y="206168"/>
                </a:cubicBezTo>
                <a:lnTo>
                  <a:pt x="1242069" y="206168"/>
                </a:lnTo>
                <a:lnTo>
                  <a:pt x="1242069" y="297094"/>
                </a:lnTo>
                <a:lnTo>
                  <a:pt x="1186738" y="297094"/>
                </a:lnTo>
                <a:close/>
                <a:moveTo>
                  <a:pt x="1005763" y="47577"/>
                </a:moveTo>
                <a:lnTo>
                  <a:pt x="1083297" y="47577"/>
                </a:lnTo>
                <a:cubicBezTo>
                  <a:pt x="1095447" y="47440"/>
                  <a:pt x="1107329" y="49790"/>
                  <a:pt x="1118944" y="54626"/>
                </a:cubicBezTo>
                <a:cubicBezTo>
                  <a:pt x="1130559" y="59462"/>
                  <a:pt x="1140196" y="67607"/>
                  <a:pt x="1147856" y="79061"/>
                </a:cubicBezTo>
                <a:cubicBezTo>
                  <a:pt x="1155516" y="90514"/>
                  <a:pt x="1159488" y="106099"/>
                  <a:pt x="1159773" y="125816"/>
                </a:cubicBezTo>
                <a:cubicBezTo>
                  <a:pt x="1159540" y="144337"/>
                  <a:pt x="1155855" y="159531"/>
                  <a:pt x="1148717" y="171396"/>
                </a:cubicBezTo>
                <a:cubicBezTo>
                  <a:pt x="1141580" y="183261"/>
                  <a:pt x="1132386" y="192032"/>
                  <a:pt x="1121137" y="197710"/>
                </a:cubicBezTo>
                <a:cubicBezTo>
                  <a:pt x="1109888" y="203388"/>
                  <a:pt x="1097979" y="206208"/>
                  <a:pt x="1085411" y="206168"/>
                </a:cubicBezTo>
                <a:lnTo>
                  <a:pt x="1061094" y="206168"/>
                </a:lnTo>
                <a:lnTo>
                  <a:pt x="1061094" y="297094"/>
                </a:lnTo>
                <a:lnTo>
                  <a:pt x="1005763" y="297094"/>
                </a:lnTo>
                <a:close/>
                <a:moveTo>
                  <a:pt x="1729797" y="30308"/>
                </a:moveTo>
                <a:lnTo>
                  <a:pt x="1776669" y="30308"/>
                </a:lnTo>
                <a:lnTo>
                  <a:pt x="1769268" y="107489"/>
                </a:lnTo>
                <a:lnTo>
                  <a:pt x="1722396" y="107489"/>
                </a:lnTo>
                <a:close/>
                <a:moveTo>
                  <a:pt x="1607858" y="30308"/>
                </a:moveTo>
                <a:lnTo>
                  <a:pt x="1654730" y="30308"/>
                </a:lnTo>
                <a:lnTo>
                  <a:pt x="1662131" y="107489"/>
                </a:lnTo>
                <a:lnTo>
                  <a:pt x="1615259" y="107489"/>
                </a:lnTo>
                <a:close/>
                <a:moveTo>
                  <a:pt x="332641" y="15154"/>
                </a:moveTo>
                <a:lnTo>
                  <a:pt x="545506" y="15154"/>
                </a:lnTo>
                <a:lnTo>
                  <a:pt x="545506" y="318592"/>
                </a:lnTo>
                <a:lnTo>
                  <a:pt x="474668" y="318592"/>
                </a:lnTo>
                <a:lnTo>
                  <a:pt x="488061" y="302733"/>
                </a:lnTo>
                <a:lnTo>
                  <a:pt x="488061" y="230486"/>
                </a:lnTo>
                <a:lnTo>
                  <a:pt x="388677" y="230486"/>
                </a:lnTo>
                <a:cubicBezTo>
                  <a:pt x="387979" y="243783"/>
                  <a:pt x="386731" y="257542"/>
                  <a:pt x="384932" y="271764"/>
                </a:cubicBezTo>
                <a:cubicBezTo>
                  <a:pt x="383133" y="285985"/>
                  <a:pt x="380740" y="302300"/>
                  <a:pt x="377752" y="320707"/>
                </a:cubicBezTo>
                <a:lnTo>
                  <a:pt x="322773" y="316125"/>
                </a:lnTo>
                <a:cubicBezTo>
                  <a:pt x="323783" y="309283"/>
                  <a:pt x="325053" y="299746"/>
                  <a:pt x="326585" y="287513"/>
                </a:cubicBezTo>
                <a:cubicBezTo>
                  <a:pt x="328116" y="275281"/>
                  <a:pt x="329491" y="262637"/>
                  <a:pt x="330709" y="249582"/>
                </a:cubicBezTo>
                <a:cubicBezTo>
                  <a:pt x="331928" y="236527"/>
                  <a:pt x="332572" y="225345"/>
                  <a:pt x="332641" y="216036"/>
                </a:cubicBezTo>
                <a:close/>
                <a:moveTo>
                  <a:pt x="1667065" y="11277"/>
                </a:moveTo>
                <a:lnTo>
                  <a:pt x="1717462" y="11277"/>
                </a:lnTo>
                <a:lnTo>
                  <a:pt x="1717462" y="117710"/>
                </a:lnTo>
                <a:lnTo>
                  <a:pt x="1775260" y="117710"/>
                </a:lnTo>
                <a:lnTo>
                  <a:pt x="1775260" y="314011"/>
                </a:lnTo>
                <a:lnTo>
                  <a:pt x="1617373" y="314011"/>
                </a:lnTo>
                <a:lnTo>
                  <a:pt x="1617373" y="263966"/>
                </a:lnTo>
                <a:lnTo>
                  <a:pt x="1726273" y="263966"/>
                </a:lnTo>
                <a:lnTo>
                  <a:pt x="1726273" y="241059"/>
                </a:lnTo>
                <a:lnTo>
                  <a:pt x="1624422" y="241059"/>
                </a:lnTo>
                <a:lnTo>
                  <a:pt x="1624422" y="191367"/>
                </a:lnTo>
                <a:lnTo>
                  <a:pt x="1726273" y="191367"/>
                </a:lnTo>
                <a:lnTo>
                  <a:pt x="1726273" y="168107"/>
                </a:lnTo>
                <a:lnTo>
                  <a:pt x="1617021" y="168107"/>
                </a:lnTo>
                <a:lnTo>
                  <a:pt x="1617021" y="117710"/>
                </a:lnTo>
                <a:lnTo>
                  <a:pt x="1667065" y="117710"/>
                </a:lnTo>
                <a:close/>
                <a:moveTo>
                  <a:pt x="1530677" y="8810"/>
                </a:moveTo>
                <a:lnTo>
                  <a:pt x="1581778" y="8810"/>
                </a:lnTo>
                <a:lnTo>
                  <a:pt x="1581778" y="62027"/>
                </a:lnTo>
                <a:lnTo>
                  <a:pt x="1602924" y="62027"/>
                </a:lnTo>
                <a:lnTo>
                  <a:pt x="1602924" y="108194"/>
                </a:lnTo>
                <a:lnTo>
                  <a:pt x="1585303" y="108194"/>
                </a:lnTo>
                <a:lnTo>
                  <a:pt x="1622660" y="181851"/>
                </a:lnTo>
                <a:lnTo>
                  <a:pt x="1596933" y="221675"/>
                </a:lnTo>
                <a:lnTo>
                  <a:pt x="1581778" y="183966"/>
                </a:lnTo>
                <a:lnTo>
                  <a:pt x="1581778" y="318240"/>
                </a:lnTo>
                <a:lnTo>
                  <a:pt x="1530677" y="318240"/>
                </a:lnTo>
                <a:lnTo>
                  <a:pt x="1530677" y="205464"/>
                </a:lnTo>
                <a:lnTo>
                  <a:pt x="1520456" y="243526"/>
                </a:lnTo>
                <a:lnTo>
                  <a:pt x="1489443" y="202644"/>
                </a:lnTo>
                <a:lnTo>
                  <a:pt x="1529972" y="108194"/>
                </a:lnTo>
                <a:lnTo>
                  <a:pt x="1504950" y="108194"/>
                </a:lnTo>
                <a:lnTo>
                  <a:pt x="1504950" y="62027"/>
                </a:lnTo>
                <a:lnTo>
                  <a:pt x="1530677" y="62027"/>
                </a:lnTo>
                <a:close/>
                <a:moveTo>
                  <a:pt x="2279484" y="4934"/>
                </a:moveTo>
                <a:lnTo>
                  <a:pt x="2328824" y="4934"/>
                </a:lnTo>
                <a:lnTo>
                  <a:pt x="2328824" y="26079"/>
                </a:lnTo>
                <a:lnTo>
                  <a:pt x="2390146" y="26079"/>
                </a:lnTo>
                <a:lnTo>
                  <a:pt x="2390146" y="109604"/>
                </a:lnTo>
                <a:lnTo>
                  <a:pt x="2370058" y="109604"/>
                </a:lnTo>
                <a:lnTo>
                  <a:pt x="2370058" y="186785"/>
                </a:lnTo>
                <a:lnTo>
                  <a:pt x="2279484" y="186785"/>
                </a:lnTo>
                <a:lnTo>
                  <a:pt x="2279484" y="203702"/>
                </a:lnTo>
                <a:lnTo>
                  <a:pt x="2381335" y="203702"/>
                </a:lnTo>
                <a:lnTo>
                  <a:pt x="2381335" y="321411"/>
                </a:lnTo>
                <a:lnTo>
                  <a:pt x="2232964" y="321411"/>
                </a:lnTo>
                <a:lnTo>
                  <a:pt x="2232964" y="108899"/>
                </a:lnTo>
                <a:lnTo>
                  <a:pt x="2223449" y="108899"/>
                </a:lnTo>
                <a:lnTo>
                  <a:pt x="2223449" y="82820"/>
                </a:lnTo>
                <a:lnTo>
                  <a:pt x="2214991" y="121939"/>
                </a:lnTo>
                <a:lnTo>
                  <a:pt x="2171995" y="121939"/>
                </a:lnTo>
                <a:lnTo>
                  <a:pt x="2177281" y="93392"/>
                </a:lnTo>
                <a:lnTo>
                  <a:pt x="2153316" y="93392"/>
                </a:lnTo>
                <a:lnTo>
                  <a:pt x="2146620" y="131454"/>
                </a:lnTo>
                <a:lnTo>
                  <a:pt x="2096223" y="131454"/>
                </a:lnTo>
                <a:lnTo>
                  <a:pt x="2119131" y="5639"/>
                </a:lnTo>
                <a:lnTo>
                  <a:pt x="2169528" y="5639"/>
                </a:lnTo>
                <a:lnTo>
                  <a:pt x="2161422" y="48635"/>
                </a:lnTo>
                <a:lnTo>
                  <a:pt x="2223449" y="48635"/>
                </a:lnTo>
                <a:lnTo>
                  <a:pt x="2223449" y="26079"/>
                </a:lnTo>
                <a:lnTo>
                  <a:pt x="2279484" y="26079"/>
                </a:lnTo>
                <a:close/>
                <a:moveTo>
                  <a:pt x="1914420" y="4934"/>
                </a:moveTo>
                <a:lnTo>
                  <a:pt x="1975389" y="4934"/>
                </a:lnTo>
                <a:lnTo>
                  <a:pt x="1975389" y="25022"/>
                </a:lnTo>
                <a:lnTo>
                  <a:pt x="2071249" y="25022"/>
                </a:lnTo>
                <a:lnTo>
                  <a:pt x="2071249" y="87754"/>
                </a:lnTo>
                <a:lnTo>
                  <a:pt x="2051161" y="87754"/>
                </a:lnTo>
                <a:lnTo>
                  <a:pt x="2051161" y="117357"/>
                </a:lnTo>
                <a:lnTo>
                  <a:pt x="2023672" y="117357"/>
                </a:lnTo>
                <a:cubicBezTo>
                  <a:pt x="2020162" y="122468"/>
                  <a:pt x="2016344" y="127313"/>
                  <a:pt x="2012218" y="131895"/>
                </a:cubicBezTo>
                <a:cubicBezTo>
                  <a:pt x="2008091" y="136476"/>
                  <a:pt x="2003569" y="140794"/>
                  <a:pt x="1998649" y="144847"/>
                </a:cubicBezTo>
                <a:lnTo>
                  <a:pt x="2053980" y="159296"/>
                </a:lnTo>
                <a:lnTo>
                  <a:pt x="2035654" y="197710"/>
                </a:lnTo>
                <a:lnTo>
                  <a:pt x="1954244" y="171983"/>
                </a:lnTo>
                <a:cubicBezTo>
                  <a:pt x="1950551" y="173584"/>
                  <a:pt x="1946836" y="175140"/>
                  <a:pt x="1943098" y="176653"/>
                </a:cubicBezTo>
                <a:cubicBezTo>
                  <a:pt x="1939361" y="178165"/>
                  <a:pt x="1935558" y="179546"/>
                  <a:pt x="1931689" y="180794"/>
                </a:cubicBezTo>
                <a:lnTo>
                  <a:pt x="1974685" y="180794"/>
                </a:lnTo>
                <a:lnTo>
                  <a:pt x="1974685" y="201235"/>
                </a:lnTo>
                <a:lnTo>
                  <a:pt x="2066315" y="201235"/>
                </a:lnTo>
                <a:lnTo>
                  <a:pt x="2066315" y="242821"/>
                </a:lnTo>
                <a:lnTo>
                  <a:pt x="2008870" y="242821"/>
                </a:lnTo>
                <a:lnTo>
                  <a:pt x="2074421" y="282645"/>
                </a:lnTo>
                <a:lnTo>
                  <a:pt x="2040940" y="318592"/>
                </a:lnTo>
                <a:lnTo>
                  <a:pt x="1974685" y="272072"/>
                </a:lnTo>
                <a:lnTo>
                  <a:pt x="1974685" y="318592"/>
                </a:lnTo>
                <a:lnTo>
                  <a:pt x="1916887" y="318592"/>
                </a:lnTo>
                <a:lnTo>
                  <a:pt x="1916887" y="271015"/>
                </a:lnTo>
                <a:lnTo>
                  <a:pt x="1846754" y="320707"/>
                </a:lnTo>
                <a:lnTo>
                  <a:pt x="1817151" y="282645"/>
                </a:lnTo>
                <a:lnTo>
                  <a:pt x="1881292" y="242821"/>
                </a:lnTo>
                <a:lnTo>
                  <a:pt x="1823142" y="242821"/>
                </a:lnTo>
                <a:lnTo>
                  <a:pt x="1823142" y="201235"/>
                </a:lnTo>
                <a:lnTo>
                  <a:pt x="1916887" y="201235"/>
                </a:lnTo>
                <a:lnTo>
                  <a:pt x="1916887" y="185375"/>
                </a:lnTo>
                <a:cubicBezTo>
                  <a:pt x="1906659" y="188210"/>
                  <a:pt x="1896013" y="190647"/>
                  <a:pt x="1884948" y="192688"/>
                </a:cubicBezTo>
                <a:cubicBezTo>
                  <a:pt x="1873884" y="194729"/>
                  <a:pt x="1862444" y="196286"/>
                  <a:pt x="1850631" y="197358"/>
                </a:cubicBezTo>
                <a:lnTo>
                  <a:pt x="1836182" y="159296"/>
                </a:lnTo>
                <a:cubicBezTo>
                  <a:pt x="1844831" y="158584"/>
                  <a:pt x="1853436" y="157541"/>
                  <a:pt x="1861997" y="156168"/>
                </a:cubicBezTo>
                <a:cubicBezTo>
                  <a:pt x="1870558" y="154795"/>
                  <a:pt x="1878986" y="153136"/>
                  <a:pt x="1887283" y="151190"/>
                </a:cubicBezTo>
                <a:lnTo>
                  <a:pt x="1856622" y="141322"/>
                </a:lnTo>
                <a:lnTo>
                  <a:pt x="1871072" y="117357"/>
                </a:lnTo>
                <a:lnTo>
                  <a:pt x="1838296" y="117357"/>
                </a:lnTo>
                <a:lnTo>
                  <a:pt x="1838296" y="87754"/>
                </a:lnTo>
                <a:lnTo>
                  <a:pt x="1818560" y="87754"/>
                </a:lnTo>
                <a:lnTo>
                  <a:pt x="1818560" y="25022"/>
                </a:lnTo>
                <a:lnTo>
                  <a:pt x="1914420" y="25022"/>
                </a:lnTo>
                <a:close/>
                <a:moveTo>
                  <a:pt x="104670" y="4934"/>
                </a:moveTo>
                <a:lnTo>
                  <a:pt x="165287" y="4934"/>
                </a:lnTo>
                <a:lnTo>
                  <a:pt x="165287" y="102908"/>
                </a:lnTo>
                <a:lnTo>
                  <a:pt x="270310" y="102908"/>
                </a:lnTo>
                <a:lnTo>
                  <a:pt x="270310" y="155067"/>
                </a:lnTo>
                <a:lnTo>
                  <a:pt x="165287" y="155067"/>
                </a:lnTo>
                <a:lnTo>
                  <a:pt x="165287" y="318240"/>
                </a:lnTo>
                <a:lnTo>
                  <a:pt x="104670" y="318240"/>
                </a:lnTo>
                <a:lnTo>
                  <a:pt x="104670" y="155067"/>
                </a:lnTo>
                <a:lnTo>
                  <a:pt x="0" y="155067"/>
                </a:lnTo>
                <a:lnTo>
                  <a:pt x="0" y="102908"/>
                </a:lnTo>
                <a:lnTo>
                  <a:pt x="104670" y="102908"/>
                </a:lnTo>
                <a:close/>
                <a:moveTo>
                  <a:pt x="667397" y="0"/>
                </a:moveTo>
                <a:lnTo>
                  <a:pt x="712860" y="18678"/>
                </a:lnTo>
                <a:lnTo>
                  <a:pt x="690305" y="62379"/>
                </a:lnTo>
                <a:lnTo>
                  <a:pt x="690305" y="124406"/>
                </a:lnTo>
                <a:lnTo>
                  <a:pt x="737882" y="38767"/>
                </a:lnTo>
                <a:lnTo>
                  <a:pt x="778411" y="59207"/>
                </a:lnTo>
                <a:lnTo>
                  <a:pt x="738235" y="138150"/>
                </a:lnTo>
                <a:lnTo>
                  <a:pt x="831275" y="138150"/>
                </a:lnTo>
                <a:lnTo>
                  <a:pt x="766781" y="22907"/>
                </a:lnTo>
                <a:lnTo>
                  <a:pt x="810129" y="0"/>
                </a:lnTo>
                <a:lnTo>
                  <a:pt x="895064" y="146609"/>
                </a:lnTo>
                <a:lnTo>
                  <a:pt x="855592" y="181146"/>
                </a:lnTo>
                <a:lnTo>
                  <a:pt x="851715" y="174450"/>
                </a:lnTo>
                <a:lnTo>
                  <a:pt x="851715" y="318240"/>
                </a:lnTo>
                <a:lnTo>
                  <a:pt x="790041" y="318240"/>
                </a:lnTo>
                <a:lnTo>
                  <a:pt x="798499" y="302381"/>
                </a:lnTo>
                <a:lnTo>
                  <a:pt x="798499" y="184671"/>
                </a:lnTo>
                <a:lnTo>
                  <a:pt x="784402" y="184671"/>
                </a:lnTo>
                <a:lnTo>
                  <a:pt x="768191" y="318240"/>
                </a:lnTo>
                <a:lnTo>
                  <a:pt x="715679" y="318240"/>
                </a:lnTo>
                <a:lnTo>
                  <a:pt x="734358" y="184671"/>
                </a:lnTo>
                <a:lnTo>
                  <a:pt x="726252" y="184671"/>
                </a:lnTo>
                <a:lnTo>
                  <a:pt x="726252" y="161763"/>
                </a:lnTo>
                <a:lnTo>
                  <a:pt x="716032" y="181851"/>
                </a:lnTo>
                <a:lnTo>
                  <a:pt x="690305" y="164230"/>
                </a:lnTo>
                <a:lnTo>
                  <a:pt x="690305" y="318240"/>
                </a:lnTo>
                <a:lnTo>
                  <a:pt x="637794" y="318240"/>
                </a:lnTo>
                <a:lnTo>
                  <a:pt x="637794" y="164230"/>
                </a:lnTo>
                <a:lnTo>
                  <a:pt x="625106" y="188547"/>
                </a:lnTo>
                <a:lnTo>
                  <a:pt x="592683" y="1459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2531AE2-089E-4155-AB40-75D6BA0DA579}"/>
              </a:ext>
            </a:extLst>
          </p:cNvPr>
          <p:cNvGrpSpPr/>
          <p:nvPr/>
        </p:nvGrpSpPr>
        <p:grpSpPr>
          <a:xfrm>
            <a:off x="553893" y="2811436"/>
            <a:ext cx="1928957" cy="445265"/>
            <a:chOff x="712643" y="1017585"/>
            <a:chExt cx="1928957" cy="445265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916A693B-7A34-4601-B4DC-9D87A0A7518C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ACA52755-04D8-443C-88F1-E3BA5AC854C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2AFA86A8-D43B-4FD0-BD21-502FFA4EBACA}"/>
              </a:ext>
            </a:extLst>
          </p:cNvPr>
          <p:cNvSpPr txBox="1"/>
          <p:nvPr/>
        </p:nvSpPr>
        <p:spPr>
          <a:xfrm>
            <a:off x="905851" y="2907612"/>
            <a:ext cx="1230553" cy="207112"/>
          </a:xfrm>
          <a:custGeom>
            <a:avLst/>
            <a:gdLst/>
            <a:ahLst/>
            <a:cxnLst/>
            <a:rect l="l" t="t" r="r" b="b"/>
            <a:pathLst>
              <a:path w="1230553" h="207112">
                <a:moveTo>
                  <a:pt x="793013" y="128702"/>
                </a:moveTo>
                <a:lnTo>
                  <a:pt x="793013" y="147676"/>
                </a:lnTo>
                <a:lnTo>
                  <a:pt x="846734" y="147676"/>
                </a:lnTo>
                <a:lnTo>
                  <a:pt x="846734" y="128702"/>
                </a:lnTo>
                <a:close/>
                <a:moveTo>
                  <a:pt x="591845" y="109957"/>
                </a:moveTo>
                <a:lnTo>
                  <a:pt x="607618" y="112928"/>
                </a:lnTo>
                <a:lnTo>
                  <a:pt x="589330" y="202997"/>
                </a:lnTo>
                <a:lnTo>
                  <a:pt x="573557" y="199796"/>
                </a:lnTo>
                <a:close/>
                <a:moveTo>
                  <a:pt x="509092" y="104470"/>
                </a:moveTo>
                <a:lnTo>
                  <a:pt x="552754" y="104470"/>
                </a:lnTo>
                <a:lnTo>
                  <a:pt x="552754" y="120472"/>
                </a:lnTo>
                <a:lnTo>
                  <a:pt x="509092" y="120472"/>
                </a:lnTo>
                <a:close/>
                <a:moveTo>
                  <a:pt x="1078534" y="102184"/>
                </a:moveTo>
                <a:lnTo>
                  <a:pt x="1151458" y="102184"/>
                </a:lnTo>
                <a:lnTo>
                  <a:pt x="1151458" y="118186"/>
                </a:lnTo>
                <a:lnTo>
                  <a:pt x="1133627" y="118186"/>
                </a:lnTo>
                <a:lnTo>
                  <a:pt x="1133627" y="142646"/>
                </a:lnTo>
                <a:lnTo>
                  <a:pt x="1153287" y="142646"/>
                </a:lnTo>
                <a:lnTo>
                  <a:pt x="1153287" y="158648"/>
                </a:lnTo>
                <a:lnTo>
                  <a:pt x="1133627" y="158648"/>
                </a:lnTo>
                <a:lnTo>
                  <a:pt x="1133627" y="183337"/>
                </a:lnTo>
                <a:cubicBezTo>
                  <a:pt x="1135418" y="183832"/>
                  <a:pt x="1137323" y="184213"/>
                  <a:pt x="1139342" y="184480"/>
                </a:cubicBezTo>
                <a:lnTo>
                  <a:pt x="1230553" y="184480"/>
                </a:lnTo>
                <a:lnTo>
                  <a:pt x="1230553" y="200482"/>
                </a:lnTo>
                <a:lnTo>
                  <a:pt x="1137970" y="200482"/>
                </a:lnTo>
                <a:lnTo>
                  <a:pt x="1137285" y="200254"/>
                </a:lnTo>
                <a:cubicBezTo>
                  <a:pt x="1128312" y="198820"/>
                  <a:pt x="1120540" y="196486"/>
                  <a:pt x="1113967" y="193253"/>
                </a:cubicBezTo>
                <a:cubicBezTo>
                  <a:pt x="1107395" y="190019"/>
                  <a:pt x="1101680" y="185571"/>
                  <a:pt x="1096822" y="179908"/>
                </a:cubicBezTo>
                <a:lnTo>
                  <a:pt x="1091565" y="204140"/>
                </a:lnTo>
                <a:lnTo>
                  <a:pt x="1076020" y="200711"/>
                </a:lnTo>
                <a:lnTo>
                  <a:pt x="1092022" y="127102"/>
                </a:lnTo>
                <a:lnTo>
                  <a:pt x="1107567" y="130531"/>
                </a:lnTo>
                <a:lnTo>
                  <a:pt x="1101394" y="158420"/>
                </a:lnTo>
                <a:cubicBezTo>
                  <a:pt x="1103757" y="162635"/>
                  <a:pt x="1106233" y="166264"/>
                  <a:pt x="1108824" y="169307"/>
                </a:cubicBezTo>
                <a:cubicBezTo>
                  <a:pt x="1111415" y="172350"/>
                  <a:pt x="1114348" y="174893"/>
                  <a:pt x="1117625" y="176936"/>
                </a:cubicBezTo>
                <a:lnTo>
                  <a:pt x="1117625" y="118186"/>
                </a:lnTo>
                <a:lnTo>
                  <a:pt x="1078534" y="118186"/>
                </a:lnTo>
                <a:close/>
                <a:moveTo>
                  <a:pt x="625678" y="101727"/>
                </a:moveTo>
                <a:lnTo>
                  <a:pt x="707517" y="101727"/>
                </a:lnTo>
                <a:lnTo>
                  <a:pt x="706602" y="110414"/>
                </a:lnTo>
                <a:cubicBezTo>
                  <a:pt x="705369" y="122515"/>
                  <a:pt x="702578" y="133517"/>
                  <a:pt x="698230" y="143418"/>
                </a:cubicBezTo>
                <a:cubicBezTo>
                  <a:pt x="693882" y="153319"/>
                  <a:pt x="687833" y="162206"/>
                  <a:pt x="680085" y="170078"/>
                </a:cubicBezTo>
                <a:cubicBezTo>
                  <a:pt x="684371" y="173007"/>
                  <a:pt x="689457" y="175893"/>
                  <a:pt x="695344" y="178737"/>
                </a:cubicBezTo>
                <a:cubicBezTo>
                  <a:pt x="701230" y="181580"/>
                  <a:pt x="708260" y="184637"/>
                  <a:pt x="716432" y="187909"/>
                </a:cubicBezTo>
                <a:lnTo>
                  <a:pt x="710488" y="202768"/>
                </a:lnTo>
                <a:cubicBezTo>
                  <a:pt x="700835" y="198839"/>
                  <a:pt x="692539" y="195153"/>
                  <a:pt x="685600" y="191710"/>
                </a:cubicBezTo>
                <a:cubicBezTo>
                  <a:pt x="678661" y="188266"/>
                  <a:pt x="672707" y="184637"/>
                  <a:pt x="667740" y="180823"/>
                </a:cubicBezTo>
                <a:cubicBezTo>
                  <a:pt x="662597" y="184694"/>
                  <a:pt x="656882" y="188266"/>
                  <a:pt x="650595" y="191538"/>
                </a:cubicBezTo>
                <a:cubicBezTo>
                  <a:pt x="644309" y="194810"/>
                  <a:pt x="637451" y="197868"/>
                  <a:pt x="630021" y="200711"/>
                </a:cubicBezTo>
                <a:lnTo>
                  <a:pt x="624306" y="185852"/>
                </a:lnTo>
                <a:cubicBezTo>
                  <a:pt x="630488" y="183561"/>
                  <a:pt x="636241" y="181056"/>
                  <a:pt x="641565" y="178337"/>
                </a:cubicBezTo>
                <a:cubicBezTo>
                  <a:pt x="646890" y="175617"/>
                  <a:pt x="651729" y="172712"/>
                  <a:pt x="656082" y="169621"/>
                </a:cubicBezTo>
                <a:cubicBezTo>
                  <a:pt x="652143" y="164887"/>
                  <a:pt x="648419" y="159267"/>
                  <a:pt x="644909" y="152762"/>
                </a:cubicBezTo>
                <a:cubicBezTo>
                  <a:pt x="641399" y="146256"/>
                  <a:pt x="637732" y="138465"/>
                  <a:pt x="633907" y="129388"/>
                </a:cubicBezTo>
                <a:lnTo>
                  <a:pt x="648538" y="122987"/>
                </a:lnTo>
                <a:cubicBezTo>
                  <a:pt x="652129" y="131374"/>
                  <a:pt x="655462" y="138489"/>
                  <a:pt x="658539" y="144332"/>
                </a:cubicBezTo>
                <a:cubicBezTo>
                  <a:pt x="661616" y="150176"/>
                  <a:pt x="664835" y="155176"/>
                  <a:pt x="668197" y="159334"/>
                </a:cubicBezTo>
                <a:cubicBezTo>
                  <a:pt x="673784" y="153629"/>
                  <a:pt x="678327" y="147323"/>
                  <a:pt x="681828" y="140417"/>
                </a:cubicBezTo>
                <a:cubicBezTo>
                  <a:pt x="685328" y="133512"/>
                  <a:pt x="687871" y="125949"/>
                  <a:pt x="689457" y="117729"/>
                </a:cubicBezTo>
                <a:lnTo>
                  <a:pt x="625678" y="117729"/>
                </a:lnTo>
                <a:close/>
                <a:moveTo>
                  <a:pt x="404393" y="98069"/>
                </a:moveTo>
                <a:lnTo>
                  <a:pt x="468858" y="98069"/>
                </a:lnTo>
                <a:lnTo>
                  <a:pt x="468858" y="206197"/>
                </a:lnTo>
                <a:lnTo>
                  <a:pt x="452856" y="206197"/>
                </a:lnTo>
                <a:lnTo>
                  <a:pt x="452856" y="114071"/>
                </a:lnTo>
                <a:lnTo>
                  <a:pt x="432054" y="114071"/>
                </a:lnTo>
                <a:lnTo>
                  <a:pt x="422452" y="206883"/>
                </a:lnTo>
                <a:lnTo>
                  <a:pt x="406450" y="205283"/>
                </a:lnTo>
                <a:lnTo>
                  <a:pt x="416052" y="114071"/>
                </a:lnTo>
                <a:lnTo>
                  <a:pt x="404393" y="114071"/>
                </a:lnTo>
                <a:close/>
                <a:moveTo>
                  <a:pt x="793013" y="91211"/>
                </a:moveTo>
                <a:lnTo>
                  <a:pt x="793013" y="112700"/>
                </a:lnTo>
                <a:lnTo>
                  <a:pt x="846734" y="112700"/>
                </a:lnTo>
                <a:lnTo>
                  <a:pt x="846734" y="91211"/>
                </a:lnTo>
                <a:close/>
                <a:moveTo>
                  <a:pt x="206425" y="88925"/>
                </a:moveTo>
                <a:lnTo>
                  <a:pt x="206425" y="125959"/>
                </a:lnTo>
                <a:lnTo>
                  <a:pt x="278434" y="125959"/>
                </a:lnTo>
                <a:lnTo>
                  <a:pt x="278434" y="88925"/>
                </a:lnTo>
                <a:close/>
                <a:moveTo>
                  <a:pt x="1182547" y="84811"/>
                </a:moveTo>
                <a:lnTo>
                  <a:pt x="1198549" y="84811"/>
                </a:lnTo>
                <a:lnTo>
                  <a:pt x="1198549" y="130988"/>
                </a:lnTo>
                <a:cubicBezTo>
                  <a:pt x="1202107" y="136060"/>
                  <a:pt x="1206879" y="141803"/>
                  <a:pt x="1212866" y="148218"/>
                </a:cubicBezTo>
                <a:cubicBezTo>
                  <a:pt x="1218852" y="154634"/>
                  <a:pt x="1224596" y="160091"/>
                  <a:pt x="1230096" y="164592"/>
                </a:cubicBezTo>
                <a:lnTo>
                  <a:pt x="1220038" y="176936"/>
                </a:lnTo>
                <a:cubicBezTo>
                  <a:pt x="1215342" y="173126"/>
                  <a:pt x="1210389" y="168516"/>
                  <a:pt x="1205179" y="163106"/>
                </a:cubicBezTo>
                <a:cubicBezTo>
                  <a:pt x="1199969" y="157696"/>
                  <a:pt x="1195244" y="152400"/>
                  <a:pt x="1191006" y="147218"/>
                </a:cubicBezTo>
                <a:cubicBezTo>
                  <a:pt x="1187215" y="152562"/>
                  <a:pt x="1182966" y="158048"/>
                  <a:pt x="1178261" y="163678"/>
                </a:cubicBezTo>
                <a:cubicBezTo>
                  <a:pt x="1173556" y="169307"/>
                  <a:pt x="1169193" y="173879"/>
                  <a:pt x="1165174" y="177394"/>
                </a:cubicBezTo>
                <a:lnTo>
                  <a:pt x="1154887" y="165278"/>
                </a:lnTo>
                <a:cubicBezTo>
                  <a:pt x="1157789" y="162715"/>
                  <a:pt x="1161026" y="159331"/>
                  <a:pt x="1164598" y="155126"/>
                </a:cubicBezTo>
                <a:cubicBezTo>
                  <a:pt x="1168169" y="150921"/>
                  <a:pt x="1171576" y="146640"/>
                  <a:pt x="1174817" y="142282"/>
                </a:cubicBezTo>
                <a:cubicBezTo>
                  <a:pt x="1178059" y="137925"/>
                  <a:pt x="1180635" y="134236"/>
                  <a:pt x="1182547" y="131216"/>
                </a:cubicBezTo>
                <a:close/>
                <a:moveTo>
                  <a:pt x="586130" y="59665"/>
                </a:moveTo>
                <a:lnTo>
                  <a:pt x="602132" y="59665"/>
                </a:lnTo>
                <a:lnTo>
                  <a:pt x="602132" y="94869"/>
                </a:lnTo>
                <a:lnTo>
                  <a:pt x="586130" y="94869"/>
                </a:lnTo>
                <a:close/>
                <a:moveTo>
                  <a:pt x="1103452" y="57379"/>
                </a:moveTo>
                <a:lnTo>
                  <a:pt x="1103452" y="70866"/>
                </a:lnTo>
                <a:lnTo>
                  <a:pt x="1131112" y="70866"/>
                </a:lnTo>
                <a:lnTo>
                  <a:pt x="1131112" y="57379"/>
                </a:lnTo>
                <a:close/>
                <a:moveTo>
                  <a:pt x="206425" y="34747"/>
                </a:moveTo>
                <a:lnTo>
                  <a:pt x="206425" y="72923"/>
                </a:lnTo>
                <a:lnTo>
                  <a:pt x="278434" y="72923"/>
                </a:lnTo>
                <a:lnTo>
                  <a:pt x="278434" y="34747"/>
                </a:lnTo>
                <a:close/>
                <a:moveTo>
                  <a:pt x="1103452" y="28346"/>
                </a:moveTo>
                <a:lnTo>
                  <a:pt x="1103452" y="41377"/>
                </a:lnTo>
                <a:lnTo>
                  <a:pt x="1131112" y="41377"/>
                </a:lnTo>
                <a:lnTo>
                  <a:pt x="1131112" y="28346"/>
                </a:lnTo>
                <a:close/>
                <a:moveTo>
                  <a:pt x="415594" y="28118"/>
                </a:moveTo>
                <a:lnTo>
                  <a:pt x="430225" y="34976"/>
                </a:lnTo>
                <a:lnTo>
                  <a:pt x="394335" y="111785"/>
                </a:lnTo>
                <a:lnTo>
                  <a:pt x="379704" y="104927"/>
                </a:lnTo>
                <a:close/>
                <a:moveTo>
                  <a:pt x="190423" y="18745"/>
                </a:moveTo>
                <a:lnTo>
                  <a:pt x="294436" y="18745"/>
                </a:lnTo>
                <a:lnTo>
                  <a:pt x="294436" y="206426"/>
                </a:lnTo>
                <a:lnTo>
                  <a:pt x="278434" y="206426"/>
                </a:lnTo>
                <a:lnTo>
                  <a:pt x="278434" y="141961"/>
                </a:lnTo>
                <a:lnTo>
                  <a:pt x="206425" y="141961"/>
                </a:lnTo>
                <a:lnTo>
                  <a:pt x="206425" y="144932"/>
                </a:lnTo>
                <a:cubicBezTo>
                  <a:pt x="206068" y="152939"/>
                  <a:pt x="205436" y="161614"/>
                  <a:pt x="204529" y="170959"/>
                </a:cubicBezTo>
                <a:cubicBezTo>
                  <a:pt x="203621" y="180303"/>
                  <a:pt x="202752" y="188454"/>
                  <a:pt x="201921" y="195411"/>
                </a:cubicBezTo>
                <a:cubicBezTo>
                  <a:pt x="201090" y="202367"/>
                  <a:pt x="200610" y="206268"/>
                  <a:pt x="200482" y="207112"/>
                </a:cubicBezTo>
                <a:lnTo>
                  <a:pt x="184480" y="205054"/>
                </a:lnTo>
                <a:cubicBezTo>
                  <a:pt x="184608" y="204213"/>
                  <a:pt x="185088" y="200383"/>
                  <a:pt x="185919" y="193565"/>
                </a:cubicBezTo>
                <a:cubicBezTo>
                  <a:pt x="186750" y="186746"/>
                  <a:pt x="187620" y="178785"/>
                  <a:pt x="188527" y="169680"/>
                </a:cubicBezTo>
                <a:cubicBezTo>
                  <a:pt x="189434" y="160576"/>
                  <a:pt x="190066" y="152174"/>
                  <a:pt x="190423" y="144475"/>
                </a:cubicBezTo>
                <a:close/>
                <a:moveTo>
                  <a:pt x="1157630" y="13487"/>
                </a:moveTo>
                <a:lnTo>
                  <a:pt x="1225067" y="13487"/>
                </a:lnTo>
                <a:lnTo>
                  <a:pt x="1225067" y="29489"/>
                </a:lnTo>
                <a:lnTo>
                  <a:pt x="1198321" y="29489"/>
                </a:lnTo>
                <a:lnTo>
                  <a:pt x="1194892" y="54407"/>
                </a:lnTo>
                <a:lnTo>
                  <a:pt x="1222095" y="54407"/>
                </a:lnTo>
                <a:lnTo>
                  <a:pt x="1222095" y="134417"/>
                </a:lnTo>
                <a:lnTo>
                  <a:pt x="1206093" y="134417"/>
                </a:lnTo>
                <a:lnTo>
                  <a:pt x="1206093" y="70409"/>
                </a:lnTo>
                <a:lnTo>
                  <a:pt x="1175004" y="70409"/>
                </a:lnTo>
                <a:lnTo>
                  <a:pt x="1175004" y="134417"/>
                </a:lnTo>
                <a:lnTo>
                  <a:pt x="1159002" y="134417"/>
                </a:lnTo>
                <a:lnTo>
                  <a:pt x="1159002" y="54407"/>
                </a:lnTo>
                <a:lnTo>
                  <a:pt x="1178661" y="54407"/>
                </a:lnTo>
                <a:lnTo>
                  <a:pt x="1182319" y="29489"/>
                </a:lnTo>
                <a:lnTo>
                  <a:pt x="1157630" y="29489"/>
                </a:lnTo>
                <a:close/>
                <a:moveTo>
                  <a:pt x="1087450" y="12344"/>
                </a:moveTo>
                <a:lnTo>
                  <a:pt x="1147114" y="12344"/>
                </a:lnTo>
                <a:lnTo>
                  <a:pt x="1147114" y="86868"/>
                </a:lnTo>
                <a:lnTo>
                  <a:pt x="1087450" y="86868"/>
                </a:lnTo>
                <a:close/>
                <a:moveTo>
                  <a:pt x="586130" y="11887"/>
                </a:moveTo>
                <a:lnTo>
                  <a:pt x="602132" y="11887"/>
                </a:lnTo>
                <a:lnTo>
                  <a:pt x="602132" y="46863"/>
                </a:lnTo>
                <a:lnTo>
                  <a:pt x="586130" y="46863"/>
                </a:lnTo>
                <a:close/>
                <a:moveTo>
                  <a:pt x="641908" y="3886"/>
                </a:moveTo>
                <a:lnTo>
                  <a:pt x="657682" y="6629"/>
                </a:lnTo>
                <a:lnTo>
                  <a:pt x="654024" y="26746"/>
                </a:lnTo>
                <a:lnTo>
                  <a:pt x="706145" y="26746"/>
                </a:lnTo>
                <a:lnTo>
                  <a:pt x="706145" y="89383"/>
                </a:lnTo>
                <a:lnTo>
                  <a:pt x="690143" y="89383"/>
                </a:lnTo>
                <a:lnTo>
                  <a:pt x="690143" y="42748"/>
                </a:lnTo>
                <a:lnTo>
                  <a:pt x="651281" y="42748"/>
                </a:lnTo>
                <a:lnTo>
                  <a:pt x="643280" y="89383"/>
                </a:lnTo>
                <a:lnTo>
                  <a:pt x="627507" y="86639"/>
                </a:lnTo>
                <a:close/>
                <a:moveTo>
                  <a:pt x="978408" y="3658"/>
                </a:moveTo>
                <a:lnTo>
                  <a:pt x="994410" y="3658"/>
                </a:lnTo>
                <a:lnTo>
                  <a:pt x="994410" y="41605"/>
                </a:lnTo>
                <a:lnTo>
                  <a:pt x="1055903" y="41605"/>
                </a:lnTo>
                <a:lnTo>
                  <a:pt x="1055903" y="57607"/>
                </a:lnTo>
                <a:lnTo>
                  <a:pt x="994410" y="57607"/>
                </a:lnTo>
                <a:lnTo>
                  <a:pt x="994410" y="110871"/>
                </a:lnTo>
                <a:lnTo>
                  <a:pt x="1045845" y="110871"/>
                </a:lnTo>
                <a:lnTo>
                  <a:pt x="1045845" y="126873"/>
                </a:lnTo>
                <a:lnTo>
                  <a:pt x="994410" y="126873"/>
                </a:lnTo>
                <a:lnTo>
                  <a:pt x="994410" y="180823"/>
                </a:lnTo>
                <a:lnTo>
                  <a:pt x="1060475" y="180823"/>
                </a:lnTo>
                <a:lnTo>
                  <a:pt x="1060475" y="196825"/>
                </a:lnTo>
                <a:lnTo>
                  <a:pt x="912342" y="196825"/>
                </a:lnTo>
                <a:lnTo>
                  <a:pt x="912342" y="180823"/>
                </a:lnTo>
                <a:lnTo>
                  <a:pt x="978408" y="180823"/>
                </a:lnTo>
                <a:lnTo>
                  <a:pt x="978408" y="126873"/>
                </a:lnTo>
                <a:lnTo>
                  <a:pt x="927201" y="126873"/>
                </a:lnTo>
                <a:lnTo>
                  <a:pt x="927201" y="110871"/>
                </a:lnTo>
                <a:lnTo>
                  <a:pt x="978408" y="110871"/>
                </a:lnTo>
                <a:lnTo>
                  <a:pt x="978408" y="57607"/>
                </a:lnTo>
                <a:lnTo>
                  <a:pt x="916686" y="57607"/>
                </a:lnTo>
                <a:lnTo>
                  <a:pt x="916686" y="41605"/>
                </a:lnTo>
                <a:lnTo>
                  <a:pt x="978408" y="41605"/>
                </a:lnTo>
                <a:close/>
                <a:moveTo>
                  <a:pt x="447141" y="3429"/>
                </a:moveTo>
                <a:lnTo>
                  <a:pt x="495833" y="102641"/>
                </a:lnTo>
                <a:lnTo>
                  <a:pt x="481431" y="109728"/>
                </a:lnTo>
                <a:lnTo>
                  <a:pt x="432739" y="10516"/>
                </a:lnTo>
                <a:close/>
                <a:moveTo>
                  <a:pt x="376047" y="2057"/>
                </a:moveTo>
                <a:lnTo>
                  <a:pt x="390677" y="8687"/>
                </a:lnTo>
                <a:lnTo>
                  <a:pt x="377647" y="37948"/>
                </a:lnTo>
                <a:lnTo>
                  <a:pt x="377647" y="205511"/>
                </a:lnTo>
                <a:lnTo>
                  <a:pt x="361645" y="205511"/>
                </a:lnTo>
                <a:lnTo>
                  <a:pt x="361645" y="74066"/>
                </a:lnTo>
                <a:lnTo>
                  <a:pt x="345186" y="110871"/>
                </a:lnTo>
                <a:lnTo>
                  <a:pt x="330555" y="104470"/>
                </a:lnTo>
                <a:close/>
                <a:moveTo>
                  <a:pt x="43662" y="1829"/>
                </a:moveTo>
                <a:lnTo>
                  <a:pt x="59664" y="3658"/>
                </a:lnTo>
                <a:lnTo>
                  <a:pt x="54406" y="48235"/>
                </a:lnTo>
                <a:lnTo>
                  <a:pt x="106527" y="48235"/>
                </a:lnTo>
                <a:lnTo>
                  <a:pt x="106527" y="176479"/>
                </a:lnTo>
                <a:lnTo>
                  <a:pt x="149047" y="176479"/>
                </a:lnTo>
                <a:lnTo>
                  <a:pt x="149047" y="192481"/>
                </a:lnTo>
                <a:lnTo>
                  <a:pt x="90525" y="192481"/>
                </a:lnTo>
                <a:lnTo>
                  <a:pt x="90525" y="64237"/>
                </a:lnTo>
                <a:lnTo>
                  <a:pt x="52578" y="64237"/>
                </a:lnTo>
                <a:lnTo>
                  <a:pt x="36347" y="205740"/>
                </a:lnTo>
                <a:lnTo>
                  <a:pt x="20345" y="203911"/>
                </a:lnTo>
                <a:lnTo>
                  <a:pt x="36347" y="64237"/>
                </a:lnTo>
                <a:lnTo>
                  <a:pt x="0" y="64237"/>
                </a:lnTo>
                <a:lnTo>
                  <a:pt x="0" y="48235"/>
                </a:lnTo>
                <a:lnTo>
                  <a:pt x="38176" y="48235"/>
                </a:lnTo>
                <a:close/>
                <a:moveTo>
                  <a:pt x="807872" y="0"/>
                </a:moveTo>
                <a:lnTo>
                  <a:pt x="822045" y="7087"/>
                </a:lnTo>
                <a:lnTo>
                  <a:pt x="809472" y="32233"/>
                </a:lnTo>
                <a:lnTo>
                  <a:pt x="886282" y="32233"/>
                </a:lnTo>
                <a:lnTo>
                  <a:pt x="886282" y="48235"/>
                </a:lnTo>
                <a:lnTo>
                  <a:pt x="801471" y="48235"/>
                </a:lnTo>
                <a:lnTo>
                  <a:pt x="787984" y="75209"/>
                </a:lnTo>
                <a:lnTo>
                  <a:pt x="862736" y="75209"/>
                </a:lnTo>
                <a:lnTo>
                  <a:pt x="862736" y="205969"/>
                </a:lnTo>
                <a:lnTo>
                  <a:pt x="846734" y="205969"/>
                </a:lnTo>
                <a:lnTo>
                  <a:pt x="846734" y="163678"/>
                </a:lnTo>
                <a:lnTo>
                  <a:pt x="793013" y="163678"/>
                </a:lnTo>
                <a:lnTo>
                  <a:pt x="793013" y="205969"/>
                </a:lnTo>
                <a:lnTo>
                  <a:pt x="777011" y="205969"/>
                </a:lnTo>
                <a:lnTo>
                  <a:pt x="777011" y="97384"/>
                </a:lnTo>
                <a:lnTo>
                  <a:pt x="751636" y="148133"/>
                </a:lnTo>
                <a:lnTo>
                  <a:pt x="737235" y="141046"/>
                </a:lnTo>
                <a:lnTo>
                  <a:pt x="783640" y="48235"/>
                </a:lnTo>
                <a:lnTo>
                  <a:pt x="741349" y="48235"/>
                </a:lnTo>
                <a:lnTo>
                  <a:pt x="741349" y="32233"/>
                </a:lnTo>
                <a:lnTo>
                  <a:pt x="791641" y="3223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5FEAED80-E938-4EBD-8B81-59FAEE3056C2}"/>
              </a:ext>
            </a:extLst>
          </p:cNvPr>
          <p:cNvGrpSpPr/>
          <p:nvPr/>
        </p:nvGrpSpPr>
        <p:grpSpPr>
          <a:xfrm>
            <a:off x="3766090" y="545916"/>
            <a:ext cx="7891621" cy="5747110"/>
            <a:chOff x="3753389" y="565724"/>
            <a:chExt cx="7937283" cy="4168931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95F43BA1-8F26-41D8-8841-4D8AAF89B78D}"/>
                </a:ext>
              </a:extLst>
            </p:cNvPr>
            <p:cNvSpPr/>
            <p:nvPr/>
          </p:nvSpPr>
          <p:spPr>
            <a:xfrm>
              <a:off x="3762969" y="565724"/>
              <a:ext cx="7927703" cy="4168931"/>
            </a:xfrm>
            <a:prstGeom prst="roundRect">
              <a:avLst>
                <a:gd name="adj" fmla="val 5929"/>
              </a:avLst>
            </a:prstGeom>
            <a:solidFill>
              <a:schemeClr val="bg2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xmlns="" id="{3648ED08-DED4-4032-92F1-D363EFF95DAD}"/>
                </a:ext>
              </a:extLst>
            </p:cNvPr>
            <p:cNvSpPr/>
            <p:nvPr/>
          </p:nvSpPr>
          <p:spPr>
            <a:xfrm>
              <a:off x="3753389" y="567723"/>
              <a:ext cx="7794460" cy="4069276"/>
            </a:xfrm>
            <a:prstGeom prst="roundRect">
              <a:avLst>
                <a:gd name="adj" fmla="val 3432"/>
              </a:avLst>
            </a:prstGeom>
            <a:solidFill>
              <a:srgbClr val="ED605D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5" name="矩形: 圆角 114">
            <a:extLst>
              <a:ext uri="{FF2B5EF4-FFF2-40B4-BE49-F238E27FC236}">
                <a16:creationId xmlns:a16="http://schemas.microsoft.com/office/drawing/2014/main" xmlns="" id="{F7730F4C-22A7-4E04-9B32-B301B5F92CE5}"/>
              </a:ext>
            </a:extLst>
          </p:cNvPr>
          <p:cNvSpPr/>
          <p:nvPr/>
        </p:nvSpPr>
        <p:spPr>
          <a:xfrm>
            <a:off x="4885281" y="723900"/>
            <a:ext cx="6459219" cy="5248267"/>
          </a:xfrm>
          <a:prstGeom prst="roundRect">
            <a:avLst>
              <a:gd name="adj" fmla="val 3082"/>
            </a:avLst>
          </a:prstGeom>
          <a:solidFill>
            <a:srgbClr val="F2F2F2"/>
          </a:solidFill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9E10190F-99D8-47EE-8470-60FA0E0D8A61}"/>
              </a:ext>
            </a:extLst>
          </p:cNvPr>
          <p:cNvGrpSpPr/>
          <p:nvPr/>
        </p:nvGrpSpPr>
        <p:grpSpPr>
          <a:xfrm>
            <a:off x="4032958" y="1254030"/>
            <a:ext cx="595885" cy="482128"/>
            <a:chOff x="1464963" y="1887378"/>
            <a:chExt cx="735775" cy="595312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C548EBCA-B85C-4E81-BD01-7D3C616F661F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83834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113AF510-E915-4CCA-BEB2-248FC2CACABC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ED605D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6CDA77C7-0527-4D90-8C91-541DBF7395BE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ED605D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等腰三角形 119">
              <a:extLst>
                <a:ext uri="{FF2B5EF4-FFF2-40B4-BE49-F238E27FC236}">
                  <a16:creationId xmlns:a16="http://schemas.microsoft.com/office/drawing/2014/main" xmlns="" id="{7C15D09C-CF94-4D02-926B-E88774D1ED81}"/>
                </a:ext>
              </a:extLst>
            </p:cNvPr>
            <p:cNvSpPr/>
            <p:nvPr/>
          </p:nvSpPr>
          <p:spPr>
            <a:xfrm rot="14262666">
              <a:off x="1550316" y="2326708"/>
              <a:ext cx="85339" cy="7356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4C85B0CB-0E09-4CA8-92BD-C3E9E4460251}"/>
              </a:ext>
            </a:extLst>
          </p:cNvPr>
          <p:cNvGrpSpPr/>
          <p:nvPr/>
        </p:nvGrpSpPr>
        <p:grpSpPr>
          <a:xfrm rot="21443495">
            <a:off x="4056752" y="1254030"/>
            <a:ext cx="564919" cy="594672"/>
            <a:chOff x="1484081" y="1901984"/>
            <a:chExt cx="697540" cy="734277"/>
          </a:xfrm>
        </p:grpSpPr>
        <p:sp>
          <p:nvSpPr>
            <p:cNvPr id="122" name="弧形 121">
              <a:extLst>
                <a:ext uri="{FF2B5EF4-FFF2-40B4-BE49-F238E27FC236}">
                  <a16:creationId xmlns:a16="http://schemas.microsoft.com/office/drawing/2014/main" xmlns="" id="{4780095B-E3D1-49E3-AF17-A32E0853E58F}"/>
                </a:ext>
              </a:extLst>
            </p:cNvPr>
            <p:cNvSpPr/>
            <p:nvPr/>
          </p:nvSpPr>
          <p:spPr>
            <a:xfrm rot="8100000">
              <a:off x="1484081" y="1901984"/>
              <a:ext cx="697540" cy="734277"/>
            </a:xfrm>
            <a:prstGeom prst="arc">
              <a:avLst>
                <a:gd name="adj1" fmla="val 15719158"/>
                <a:gd name="adj2" fmla="val 20729241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5634E04F-1B88-425C-95CB-B008E7EAD0DE}"/>
                </a:ext>
              </a:extLst>
            </p:cNvPr>
            <p:cNvCxnSpPr/>
            <p:nvPr/>
          </p:nvCxnSpPr>
          <p:spPr>
            <a:xfrm>
              <a:off x="2061095" y="2478923"/>
              <a:ext cx="78581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6AD04F13-F363-4F29-B06F-8C677CBCFAD1}"/>
                </a:ext>
              </a:extLst>
            </p:cNvPr>
            <p:cNvCxnSpPr>
              <a:cxnSpLocks/>
            </p:cNvCxnSpPr>
            <p:nvPr/>
          </p:nvCxnSpPr>
          <p:spPr>
            <a:xfrm>
              <a:off x="2134914" y="2470488"/>
              <a:ext cx="0" cy="833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F589DD77-E5CA-4E08-9D32-81964B38089C}"/>
              </a:ext>
            </a:extLst>
          </p:cNvPr>
          <p:cNvGrpSpPr/>
          <p:nvPr/>
        </p:nvGrpSpPr>
        <p:grpSpPr>
          <a:xfrm rot="2973568">
            <a:off x="4007939" y="2295442"/>
            <a:ext cx="645920" cy="522610"/>
            <a:chOff x="1464963" y="1887378"/>
            <a:chExt cx="735775" cy="595312"/>
          </a:xfrm>
        </p:grpSpPr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09181D4-E1EA-4505-941D-313D4E89E542}"/>
                </a:ext>
              </a:extLst>
            </p:cNvPr>
            <p:cNvSpPr/>
            <p:nvPr/>
          </p:nvSpPr>
          <p:spPr>
            <a:xfrm>
              <a:off x="1537221" y="1887378"/>
              <a:ext cx="595312" cy="595312"/>
            </a:xfrm>
            <a:prstGeom prst="ellipse">
              <a:avLst/>
            </a:prstGeom>
            <a:solidFill>
              <a:srgbClr val="E83834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73849EEC-3DC7-4B18-A73E-9FF1B0E10CD5}"/>
                </a:ext>
              </a:extLst>
            </p:cNvPr>
            <p:cNvSpPr/>
            <p:nvPr/>
          </p:nvSpPr>
          <p:spPr>
            <a:xfrm>
              <a:off x="1612706" y="1964531"/>
              <a:ext cx="440291" cy="440291"/>
            </a:xfrm>
            <a:prstGeom prst="ellipse">
              <a:avLst/>
            </a:prstGeom>
            <a:solidFill>
              <a:srgbClr val="ED605D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F9D21842-85E1-497F-B911-6F6F99698503}"/>
                </a:ext>
              </a:extLst>
            </p:cNvPr>
            <p:cNvSpPr/>
            <p:nvPr/>
          </p:nvSpPr>
          <p:spPr>
            <a:xfrm rot="19667030">
              <a:off x="1464963" y="2116042"/>
              <a:ext cx="735775" cy="179261"/>
            </a:xfrm>
            <a:prstGeom prst="rect">
              <a:avLst/>
            </a:prstGeom>
            <a:solidFill>
              <a:srgbClr val="ED605D"/>
            </a:solidFill>
            <a:ln w="222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917C021A-EA8F-4601-9F48-C382A1D57932}"/>
              </a:ext>
            </a:extLst>
          </p:cNvPr>
          <p:cNvGrpSpPr/>
          <p:nvPr/>
        </p:nvGrpSpPr>
        <p:grpSpPr>
          <a:xfrm>
            <a:off x="4028424" y="6198346"/>
            <a:ext cx="641735" cy="659655"/>
            <a:chOff x="1012468" y="6177580"/>
            <a:chExt cx="849350" cy="873067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7442E826-E20B-42E4-B9DB-A565334849A8}"/>
                </a:ext>
              </a:extLst>
            </p:cNvPr>
            <p:cNvSpPr/>
            <p:nvPr/>
          </p:nvSpPr>
          <p:spPr>
            <a:xfrm>
              <a:off x="1114475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29DA81F1-3424-495E-B996-98D49B19E921}"/>
                </a:ext>
              </a:extLst>
            </p:cNvPr>
            <p:cNvSpPr/>
            <p:nvPr/>
          </p:nvSpPr>
          <p:spPr>
            <a:xfrm>
              <a:off x="1515402" y="6177580"/>
              <a:ext cx="196946" cy="896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xmlns="" id="{4084A894-BCFD-4D30-ACE7-99C17EB87745}"/>
                </a:ext>
              </a:extLst>
            </p:cNvPr>
            <p:cNvSpPr/>
            <p:nvPr/>
          </p:nvSpPr>
          <p:spPr>
            <a:xfrm>
              <a:off x="1168767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xmlns="" id="{9A807FBA-8986-47CE-A84D-D47E24D75CCA}"/>
                </a:ext>
              </a:extLst>
            </p:cNvPr>
            <p:cNvSpPr/>
            <p:nvPr/>
          </p:nvSpPr>
          <p:spPr>
            <a:xfrm>
              <a:off x="1569694" y="6222421"/>
              <a:ext cx="88362" cy="316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CDAAD343-CA19-4609-8463-4B0C542FAEBD}"/>
                </a:ext>
              </a:extLst>
            </p:cNvPr>
            <p:cNvSpPr/>
            <p:nvPr/>
          </p:nvSpPr>
          <p:spPr>
            <a:xfrm>
              <a:off x="1012468" y="6440510"/>
              <a:ext cx="849350" cy="332302"/>
            </a:xfrm>
            <a:custGeom>
              <a:avLst/>
              <a:gdLst>
                <a:gd name="connsiteX0" fmla="*/ 383292 w 766780"/>
                <a:gd name="connsiteY0" fmla="*/ 0 h 299997"/>
                <a:gd name="connsiteX1" fmla="*/ 766780 w 766780"/>
                <a:gd name="connsiteY1" fmla="*/ 0 h 299997"/>
                <a:gd name="connsiteX2" fmla="*/ 538914 w 766780"/>
                <a:gd name="connsiteY2" fmla="*/ 288364 h 299997"/>
                <a:gd name="connsiteX3" fmla="*/ 482410 w 766780"/>
                <a:gd name="connsiteY3" fmla="*/ 299997 h 299997"/>
                <a:gd name="connsiteX4" fmla="*/ 283816 w 766780"/>
                <a:gd name="connsiteY4" fmla="*/ 299997 h 299997"/>
                <a:gd name="connsiteX5" fmla="*/ 243398 w 766780"/>
                <a:gd name="connsiteY5" fmla="*/ 293112 h 299997"/>
                <a:gd name="connsiteX6" fmla="*/ 0 w 766780"/>
                <a:gd name="connsiteY6" fmla="*/ 12320 h 299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6780" h="299997">
                  <a:moveTo>
                    <a:pt x="383292" y="0"/>
                  </a:moveTo>
                  <a:lnTo>
                    <a:pt x="766780" y="0"/>
                  </a:lnTo>
                  <a:cubicBezTo>
                    <a:pt x="766780" y="157045"/>
                    <a:pt x="673754" y="250189"/>
                    <a:pt x="538914" y="288364"/>
                  </a:cubicBezTo>
                  <a:lnTo>
                    <a:pt x="482410" y="299997"/>
                  </a:lnTo>
                  <a:lnTo>
                    <a:pt x="283816" y="299997"/>
                  </a:lnTo>
                  <a:lnTo>
                    <a:pt x="243398" y="293112"/>
                  </a:lnTo>
                  <a:cubicBezTo>
                    <a:pt x="105273" y="259322"/>
                    <a:pt x="5045" y="169284"/>
                    <a:pt x="0" y="12320"/>
                  </a:cubicBezTo>
                  <a:close/>
                </a:path>
              </a:pathLst>
            </a:custGeom>
            <a:solidFill>
              <a:srgbClr val="ED605D"/>
            </a:solidFill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05ECCD49-41DB-4C54-8BFD-68AB6E566B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36271" y="6774952"/>
              <a:ext cx="0" cy="275695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5F73DF7F-0E48-4CFC-8608-76F84D2CD3D1}"/>
              </a:ext>
            </a:extLst>
          </p:cNvPr>
          <p:cNvGrpSpPr/>
          <p:nvPr/>
        </p:nvGrpSpPr>
        <p:grpSpPr>
          <a:xfrm>
            <a:off x="4004128" y="4938121"/>
            <a:ext cx="683979" cy="609410"/>
            <a:chOff x="1409700" y="4505325"/>
            <a:chExt cx="876300" cy="752475"/>
          </a:xfrm>
        </p:grpSpPr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5FBBC5C1-56EC-4CB6-8A24-6A1EC3FE81A0}"/>
                </a:ext>
              </a:extLst>
            </p:cNvPr>
            <p:cNvCxnSpPr/>
            <p:nvPr/>
          </p:nvCxnSpPr>
          <p:spPr>
            <a:xfrm>
              <a:off x="1409700" y="450532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3697709A-12E2-4C9D-90D7-BA5ACBF32F9C}"/>
                </a:ext>
              </a:extLst>
            </p:cNvPr>
            <p:cNvCxnSpPr/>
            <p:nvPr/>
          </p:nvCxnSpPr>
          <p:spPr>
            <a:xfrm>
              <a:off x="1409700" y="4630738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A946E19E-CAA1-431F-A194-F79467D8B2BC}"/>
                </a:ext>
              </a:extLst>
            </p:cNvPr>
            <p:cNvCxnSpPr/>
            <p:nvPr/>
          </p:nvCxnSpPr>
          <p:spPr>
            <a:xfrm>
              <a:off x="1409700" y="475615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211ADDFD-48AB-43D9-841A-35826186AF75}"/>
                </a:ext>
              </a:extLst>
            </p:cNvPr>
            <p:cNvCxnSpPr/>
            <p:nvPr/>
          </p:nvCxnSpPr>
          <p:spPr>
            <a:xfrm>
              <a:off x="1409700" y="4881562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B825708F-5C19-4C3E-B737-E4757DB893FB}"/>
                </a:ext>
              </a:extLst>
            </p:cNvPr>
            <p:cNvCxnSpPr/>
            <p:nvPr/>
          </p:nvCxnSpPr>
          <p:spPr>
            <a:xfrm>
              <a:off x="1409700" y="5006975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E2AB21EE-AADC-4534-9E53-9CA2805851DB}"/>
                </a:ext>
              </a:extLst>
            </p:cNvPr>
            <p:cNvCxnSpPr/>
            <p:nvPr/>
          </p:nvCxnSpPr>
          <p:spPr>
            <a:xfrm>
              <a:off x="1409700" y="5257800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24112D64-00EF-4D4D-BF7C-EAD718342109}"/>
                </a:ext>
              </a:extLst>
            </p:cNvPr>
            <p:cNvCxnSpPr/>
            <p:nvPr/>
          </p:nvCxnSpPr>
          <p:spPr>
            <a:xfrm>
              <a:off x="1409700" y="5132387"/>
              <a:ext cx="876300" cy="0"/>
            </a:xfrm>
            <a:prstGeom prst="line">
              <a:avLst/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5B83A571-C5E4-4078-836A-963236C792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104" y="1078041"/>
            <a:ext cx="1732965" cy="962758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E19595B4-5572-4F74-B259-0EC63C5DDF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392" y="1078041"/>
            <a:ext cx="1786192" cy="962758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B173BCFA-91BD-40F2-8CCB-10047C9835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589" y="1078041"/>
            <a:ext cx="1711784" cy="962758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23B236E5-2E10-4B57-B5D9-F991C1307C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435" y="2266450"/>
            <a:ext cx="1710092" cy="961927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E67A8F0C-C56C-43AE-B95F-2E9CC9147D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392" y="3443781"/>
            <a:ext cx="1785975" cy="1004611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03DA1798-22F1-4558-8DE7-FCEE7FE11C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537" y="2259455"/>
            <a:ext cx="1744167" cy="981094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2D2E9FBC-C041-43C6-A4C9-69067622EA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75" y="2259455"/>
            <a:ext cx="1765631" cy="981094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31763B12-C079-4A13-91BC-6586C49F85D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931" y="3443781"/>
            <a:ext cx="1743678" cy="980820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65F35023-0EAD-41E5-A4BA-FA6A9EFD09E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9248172" y="3443780"/>
            <a:ext cx="1743678" cy="980789"/>
          </a:xfrm>
          <a:prstGeom prst="rect">
            <a:avLst/>
          </a:prstGeom>
          <a:ln w="31750">
            <a:solidFill>
              <a:schemeClr val="bg1"/>
            </a:solidFill>
          </a:ln>
          <a:effectLst/>
        </p:spPr>
      </p:pic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2A4FBE9C-3A7E-4E68-9E39-AC79AF1411A1}"/>
              </a:ext>
            </a:extLst>
          </p:cNvPr>
          <p:cNvGrpSpPr/>
          <p:nvPr/>
        </p:nvGrpSpPr>
        <p:grpSpPr>
          <a:xfrm>
            <a:off x="6037098" y="4746323"/>
            <a:ext cx="4207343" cy="932654"/>
            <a:chOff x="7864149" y="4866617"/>
            <a:chExt cx="4207343" cy="932654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BC722D0A-EF67-4AA2-9B2A-1F03E746CDAD}"/>
                </a:ext>
              </a:extLst>
            </p:cNvPr>
            <p:cNvSpPr txBox="1"/>
            <p:nvPr/>
          </p:nvSpPr>
          <p:spPr>
            <a:xfrm>
              <a:off x="7864149" y="4866617"/>
              <a:ext cx="4207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《PPT</a:t>
              </a: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档案馆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(2017.10.09 -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至今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1472A7D9-5806-456C-8016-59A21BA20D05}"/>
                </a:ext>
              </a:extLst>
            </p:cNvPr>
            <p:cNvSpPr txBox="1"/>
            <p:nvPr/>
          </p:nvSpPr>
          <p:spPr>
            <a:xfrm>
              <a:off x="8164379" y="5214496"/>
              <a:ext cx="35570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- 10</a:t>
              </a:r>
              <a:r>
                <a:rPr lang="zh-CN" altLang="en-US" sz="32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 </a:t>
              </a:r>
              <a:r>
                <a:rPr lang="en-US" altLang="zh-CN" sz="32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endPara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5A1E047A-64AA-4632-BC46-242C3EDAC04B}"/>
              </a:ext>
            </a:extLst>
          </p:cNvPr>
          <p:cNvGrpSpPr/>
          <p:nvPr/>
        </p:nvGrpSpPr>
        <p:grpSpPr>
          <a:xfrm>
            <a:off x="553893" y="4180482"/>
            <a:ext cx="1928957" cy="445265"/>
            <a:chOff x="712643" y="1017585"/>
            <a:chExt cx="1928957" cy="445265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97A8E04B-A066-4FE0-8C91-7080EAA10A56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BFC77D21-5797-4598-B161-66139519F3A1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C1E95541-FCAF-42B0-9BBB-03C44B1D2D81}"/>
              </a:ext>
            </a:extLst>
          </p:cNvPr>
          <p:cNvSpPr txBox="1"/>
          <p:nvPr/>
        </p:nvSpPr>
        <p:spPr>
          <a:xfrm>
            <a:off x="905933" y="4275894"/>
            <a:ext cx="1185977" cy="206426"/>
          </a:xfrm>
          <a:custGeom>
            <a:avLst/>
            <a:gdLst/>
            <a:ahLst/>
            <a:cxnLst/>
            <a:rect l="l" t="t" r="r" b="b"/>
            <a:pathLst>
              <a:path w="1185977" h="206426">
                <a:moveTo>
                  <a:pt x="688086" y="165964"/>
                </a:moveTo>
                <a:lnTo>
                  <a:pt x="836219" y="165964"/>
                </a:lnTo>
                <a:lnTo>
                  <a:pt x="836219" y="181966"/>
                </a:lnTo>
                <a:lnTo>
                  <a:pt x="688086" y="181966"/>
                </a:lnTo>
                <a:close/>
                <a:moveTo>
                  <a:pt x="374904" y="144018"/>
                </a:moveTo>
                <a:cubicBezTo>
                  <a:pt x="381191" y="149167"/>
                  <a:pt x="387992" y="156129"/>
                  <a:pt x="395307" y="164907"/>
                </a:cubicBezTo>
                <a:cubicBezTo>
                  <a:pt x="402622" y="173684"/>
                  <a:pt x="408394" y="182190"/>
                  <a:pt x="412623" y="190424"/>
                </a:cubicBezTo>
                <a:lnTo>
                  <a:pt x="398221" y="206426"/>
                </a:lnTo>
                <a:cubicBezTo>
                  <a:pt x="393921" y="196196"/>
                  <a:pt x="388806" y="186252"/>
                  <a:pt x="382877" y="176594"/>
                </a:cubicBezTo>
                <a:cubicBezTo>
                  <a:pt x="376947" y="166936"/>
                  <a:pt x="371318" y="159277"/>
                  <a:pt x="365989" y="153620"/>
                </a:cubicBezTo>
                <a:close/>
                <a:moveTo>
                  <a:pt x="1094537" y="96012"/>
                </a:moveTo>
                <a:lnTo>
                  <a:pt x="1159002" y="96012"/>
                </a:lnTo>
                <a:lnTo>
                  <a:pt x="1159002" y="204140"/>
                </a:lnTo>
                <a:lnTo>
                  <a:pt x="1143000" y="204140"/>
                </a:lnTo>
                <a:lnTo>
                  <a:pt x="1143000" y="112014"/>
                </a:lnTo>
                <a:lnTo>
                  <a:pt x="1122198" y="112014"/>
                </a:lnTo>
                <a:lnTo>
                  <a:pt x="1112596" y="204826"/>
                </a:lnTo>
                <a:lnTo>
                  <a:pt x="1096594" y="203226"/>
                </a:lnTo>
                <a:lnTo>
                  <a:pt x="1106196" y="112014"/>
                </a:lnTo>
                <a:lnTo>
                  <a:pt x="1094537" y="112014"/>
                </a:lnTo>
                <a:close/>
                <a:moveTo>
                  <a:pt x="896569" y="86868"/>
                </a:moveTo>
                <a:lnTo>
                  <a:pt x="896569" y="123902"/>
                </a:lnTo>
                <a:lnTo>
                  <a:pt x="968578" y="123902"/>
                </a:lnTo>
                <a:lnTo>
                  <a:pt x="968578" y="86868"/>
                </a:lnTo>
                <a:close/>
                <a:moveTo>
                  <a:pt x="170536" y="83211"/>
                </a:moveTo>
                <a:lnTo>
                  <a:pt x="324841" y="83211"/>
                </a:lnTo>
                <a:lnTo>
                  <a:pt x="324841" y="99213"/>
                </a:lnTo>
                <a:lnTo>
                  <a:pt x="170536" y="99213"/>
                </a:lnTo>
                <a:close/>
                <a:moveTo>
                  <a:pt x="896569" y="32690"/>
                </a:moveTo>
                <a:lnTo>
                  <a:pt x="896569" y="70866"/>
                </a:lnTo>
                <a:lnTo>
                  <a:pt x="968578" y="70866"/>
                </a:lnTo>
                <a:lnTo>
                  <a:pt x="968578" y="32690"/>
                </a:lnTo>
                <a:close/>
                <a:moveTo>
                  <a:pt x="699973" y="31090"/>
                </a:moveTo>
                <a:lnTo>
                  <a:pt x="824332" y="31090"/>
                </a:lnTo>
                <a:lnTo>
                  <a:pt x="824332" y="47092"/>
                </a:lnTo>
                <a:lnTo>
                  <a:pt x="699973" y="47092"/>
                </a:lnTo>
                <a:close/>
                <a:moveTo>
                  <a:pt x="1105738" y="26061"/>
                </a:moveTo>
                <a:lnTo>
                  <a:pt x="1120369" y="32919"/>
                </a:lnTo>
                <a:lnTo>
                  <a:pt x="1084478" y="109728"/>
                </a:lnTo>
                <a:lnTo>
                  <a:pt x="1069848" y="102870"/>
                </a:lnTo>
                <a:close/>
                <a:moveTo>
                  <a:pt x="880567" y="16688"/>
                </a:moveTo>
                <a:lnTo>
                  <a:pt x="984580" y="16688"/>
                </a:lnTo>
                <a:lnTo>
                  <a:pt x="984580" y="204369"/>
                </a:lnTo>
                <a:lnTo>
                  <a:pt x="968578" y="204369"/>
                </a:lnTo>
                <a:lnTo>
                  <a:pt x="968578" y="139904"/>
                </a:lnTo>
                <a:lnTo>
                  <a:pt x="896569" y="139904"/>
                </a:lnTo>
                <a:lnTo>
                  <a:pt x="896569" y="142875"/>
                </a:lnTo>
                <a:cubicBezTo>
                  <a:pt x="896212" y="150882"/>
                  <a:pt x="895580" y="159558"/>
                  <a:pt x="894673" y="168902"/>
                </a:cubicBezTo>
                <a:cubicBezTo>
                  <a:pt x="893766" y="178246"/>
                  <a:pt x="892896" y="186397"/>
                  <a:pt x="892065" y="193354"/>
                </a:cubicBezTo>
                <a:cubicBezTo>
                  <a:pt x="891234" y="200310"/>
                  <a:pt x="890754" y="204211"/>
                  <a:pt x="890626" y="205055"/>
                </a:cubicBezTo>
                <a:lnTo>
                  <a:pt x="874624" y="202997"/>
                </a:lnTo>
                <a:cubicBezTo>
                  <a:pt x="874752" y="202156"/>
                  <a:pt x="875232" y="198326"/>
                  <a:pt x="876063" y="191508"/>
                </a:cubicBezTo>
                <a:cubicBezTo>
                  <a:pt x="876894" y="184689"/>
                  <a:pt x="877764" y="176728"/>
                  <a:pt x="878671" y="167624"/>
                </a:cubicBezTo>
                <a:cubicBezTo>
                  <a:pt x="879578" y="158519"/>
                  <a:pt x="880210" y="150117"/>
                  <a:pt x="880567" y="142418"/>
                </a:cubicBezTo>
                <a:close/>
                <a:moveTo>
                  <a:pt x="1137285" y="1372"/>
                </a:moveTo>
                <a:lnTo>
                  <a:pt x="1185977" y="100584"/>
                </a:lnTo>
                <a:lnTo>
                  <a:pt x="1171575" y="107671"/>
                </a:lnTo>
                <a:lnTo>
                  <a:pt x="1122883" y="8459"/>
                </a:lnTo>
                <a:close/>
                <a:moveTo>
                  <a:pt x="582930" y="915"/>
                </a:moveTo>
                <a:lnTo>
                  <a:pt x="598932" y="915"/>
                </a:lnTo>
                <a:lnTo>
                  <a:pt x="598932" y="73381"/>
                </a:lnTo>
                <a:lnTo>
                  <a:pt x="667284" y="73381"/>
                </a:lnTo>
                <a:lnTo>
                  <a:pt x="667284" y="89383"/>
                </a:lnTo>
                <a:lnTo>
                  <a:pt x="598932" y="89383"/>
                </a:lnTo>
                <a:lnTo>
                  <a:pt x="598932" y="203912"/>
                </a:lnTo>
                <a:lnTo>
                  <a:pt x="582930" y="203912"/>
                </a:lnTo>
                <a:lnTo>
                  <a:pt x="582930" y="89383"/>
                </a:lnTo>
                <a:lnTo>
                  <a:pt x="514350" y="89383"/>
                </a:lnTo>
                <a:lnTo>
                  <a:pt x="514350" y="73381"/>
                </a:lnTo>
                <a:lnTo>
                  <a:pt x="582930" y="73381"/>
                </a:lnTo>
                <a:close/>
                <a:moveTo>
                  <a:pt x="68580" y="915"/>
                </a:moveTo>
                <a:lnTo>
                  <a:pt x="84582" y="915"/>
                </a:lnTo>
                <a:lnTo>
                  <a:pt x="84582" y="73381"/>
                </a:lnTo>
                <a:lnTo>
                  <a:pt x="152934" y="73381"/>
                </a:lnTo>
                <a:lnTo>
                  <a:pt x="152934" y="89383"/>
                </a:lnTo>
                <a:lnTo>
                  <a:pt x="84582" y="89383"/>
                </a:lnTo>
                <a:lnTo>
                  <a:pt x="84582" y="203912"/>
                </a:lnTo>
                <a:lnTo>
                  <a:pt x="68580" y="203912"/>
                </a:lnTo>
                <a:lnTo>
                  <a:pt x="68580" y="89383"/>
                </a:lnTo>
                <a:lnTo>
                  <a:pt x="0" y="89383"/>
                </a:lnTo>
                <a:lnTo>
                  <a:pt x="0" y="73381"/>
                </a:lnTo>
                <a:lnTo>
                  <a:pt x="68580" y="73381"/>
                </a:lnTo>
                <a:close/>
                <a:moveTo>
                  <a:pt x="1066190" y="0"/>
                </a:moveTo>
                <a:lnTo>
                  <a:pt x="1080821" y="6630"/>
                </a:lnTo>
                <a:lnTo>
                  <a:pt x="1067791" y="35891"/>
                </a:lnTo>
                <a:lnTo>
                  <a:pt x="1067791" y="203454"/>
                </a:lnTo>
                <a:lnTo>
                  <a:pt x="1051789" y="203454"/>
                </a:lnTo>
                <a:lnTo>
                  <a:pt x="1051789" y="72009"/>
                </a:lnTo>
                <a:lnTo>
                  <a:pt x="1035330" y="108814"/>
                </a:lnTo>
                <a:lnTo>
                  <a:pt x="1020699" y="10241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ADF56698-612D-4C81-9B86-E7D71B2242B4}"/>
              </a:ext>
            </a:extLst>
          </p:cNvPr>
          <p:cNvGrpSpPr/>
          <p:nvPr/>
        </p:nvGrpSpPr>
        <p:grpSpPr>
          <a:xfrm>
            <a:off x="553893" y="4733691"/>
            <a:ext cx="1928957" cy="445265"/>
            <a:chOff x="712643" y="1017585"/>
            <a:chExt cx="1928957" cy="445265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6C303E1C-5025-46CB-9BCA-E2039654FDF9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248E0AA8-CB1C-448A-8E7F-B542B2653FC3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528BB59B-9427-4CEB-9646-76E307B53A58}"/>
              </a:ext>
            </a:extLst>
          </p:cNvPr>
          <p:cNvSpPr txBox="1"/>
          <p:nvPr/>
        </p:nvSpPr>
        <p:spPr>
          <a:xfrm>
            <a:off x="929820" y="4830324"/>
            <a:ext cx="1171652" cy="205740"/>
          </a:xfrm>
          <a:custGeom>
            <a:avLst/>
            <a:gdLst/>
            <a:ahLst/>
            <a:cxnLst/>
            <a:rect l="l" t="t" r="r" b="b"/>
            <a:pathLst>
              <a:path w="1171652" h="205740">
                <a:moveTo>
                  <a:pt x="1078612" y="157963"/>
                </a:moveTo>
                <a:lnTo>
                  <a:pt x="1084327" y="172822"/>
                </a:lnTo>
                <a:lnTo>
                  <a:pt x="1023291" y="197053"/>
                </a:lnTo>
                <a:lnTo>
                  <a:pt x="1017347" y="182194"/>
                </a:lnTo>
                <a:close/>
                <a:moveTo>
                  <a:pt x="1110387" y="142418"/>
                </a:moveTo>
                <a:lnTo>
                  <a:pt x="1110387" y="181509"/>
                </a:lnTo>
                <a:lnTo>
                  <a:pt x="1142163" y="181509"/>
                </a:lnTo>
                <a:lnTo>
                  <a:pt x="1142163" y="142418"/>
                </a:lnTo>
                <a:close/>
                <a:moveTo>
                  <a:pt x="965455" y="132360"/>
                </a:moveTo>
                <a:lnTo>
                  <a:pt x="981457" y="132360"/>
                </a:lnTo>
                <a:lnTo>
                  <a:pt x="981457" y="165735"/>
                </a:lnTo>
                <a:lnTo>
                  <a:pt x="965455" y="165735"/>
                </a:lnTo>
                <a:close/>
                <a:moveTo>
                  <a:pt x="932994" y="132360"/>
                </a:moveTo>
                <a:lnTo>
                  <a:pt x="948996" y="132360"/>
                </a:lnTo>
                <a:lnTo>
                  <a:pt x="948996" y="165735"/>
                </a:lnTo>
                <a:lnTo>
                  <a:pt x="932994" y="165735"/>
                </a:lnTo>
                <a:close/>
                <a:moveTo>
                  <a:pt x="897332" y="132360"/>
                </a:moveTo>
                <a:lnTo>
                  <a:pt x="913334" y="132360"/>
                </a:lnTo>
                <a:lnTo>
                  <a:pt x="913334" y="182880"/>
                </a:lnTo>
                <a:lnTo>
                  <a:pt x="996087" y="182880"/>
                </a:lnTo>
                <a:lnTo>
                  <a:pt x="996087" y="198882"/>
                </a:lnTo>
                <a:lnTo>
                  <a:pt x="897332" y="198882"/>
                </a:lnTo>
                <a:close/>
                <a:moveTo>
                  <a:pt x="863728" y="131445"/>
                </a:moveTo>
                <a:lnTo>
                  <a:pt x="879730" y="132817"/>
                </a:lnTo>
                <a:lnTo>
                  <a:pt x="874015" y="199111"/>
                </a:lnTo>
                <a:lnTo>
                  <a:pt x="858242" y="197968"/>
                </a:lnTo>
                <a:close/>
                <a:moveTo>
                  <a:pt x="1094386" y="126416"/>
                </a:moveTo>
                <a:lnTo>
                  <a:pt x="1158165" y="126416"/>
                </a:lnTo>
                <a:lnTo>
                  <a:pt x="1158165" y="197511"/>
                </a:lnTo>
                <a:lnTo>
                  <a:pt x="1094386" y="197511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893675" y="72466"/>
                </a:moveTo>
                <a:lnTo>
                  <a:pt x="893675" y="99898"/>
                </a:lnTo>
                <a:lnTo>
                  <a:pt x="954940" y="99898"/>
                </a:lnTo>
                <a:lnTo>
                  <a:pt x="954940" y="72466"/>
                </a:lnTo>
                <a:close/>
                <a:moveTo>
                  <a:pt x="877673" y="56464"/>
                </a:moveTo>
                <a:lnTo>
                  <a:pt x="970941" y="56464"/>
                </a:lnTo>
                <a:lnTo>
                  <a:pt x="970941" y="115900"/>
                </a:lnTo>
                <a:lnTo>
                  <a:pt x="877673" y="115900"/>
                </a:ln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46508" y="32004"/>
                </a:moveTo>
                <a:lnTo>
                  <a:pt x="318974" y="32004"/>
                </a:lnTo>
                <a:lnTo>
                  <a:pt x="318974" y="47549"/>
                </a:lnTo>
                <a:lnTo>
                  <a:pt x="277826" y="192024"/>
                </a:lnTo>
                <a:lnTo>
                  <a:pt x="259995" y="192024"/>
                </a:lnTo>
                <a:lnTo>
                  <a:pt x="300915" y="48006"/>
                </a:lnTo>
                <a:lnTo>
                  <a:pt x="246508" y="48006"/>
                </a:ln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904647" y="10516"/>
                </a:moveTo>
                <a:lnTo>
                  <a:pt x="914706" y="22860"/>
                </a:lnTo>
                <a:lnTo>
                  <a:pt x="854127" y="73152"/>
                </a:lnTo>
                <a:lnTo>
                  <a:pt x="843840" y="60808"/>
                </a:lnTo>
                <a:close/>
                <a:moveTo>
                  <a:pt x="942824" y="9601"/>
                </a:moveTo>
                <a:lnTo>
                  <a:pt x="1002717" y="60808"/>
                </a:lnTo>
                <a:lnTo>
                  <a:pt x="992201" y="72924"/>
                </a:lnTo>
                <a:lnTo>
                  <a:pt x="932537" y="21946"/>
                </a:lnTo>
                <a:close/>
                <a:moveTo>
                  <a:pt x="1048437" y="4115"/>
                </a:moveTo>
                <a:lnTo>
                  <a:pt x="1063296" y="9830"/>
                </a:lnTo>
                <a:lnTo>
                  <a:pt x="1038836" y="72924"/>
                </a:lnTo>
                <a:lnTo>
                  <a:pt x="1053237" y="81153"/>
                </a:lnTo>
                <a:lnTo>
                  <a:pt x="1063753" y="53493"/>
                </a:lnTo>
                <a:lnTo>
                  <a:pt x="1078612" y="59208"/>
                </a:lnTo>
                <a:lnTo>
                  <a:pt x="1053466" y="124816"/>
                </a:lnTo>
                <a:lnTo>
                  <a:pt x="1074954" y="117501"/>
                </a:lnTo>
                <a:lnTo>
                  <a:pt x="1079984" y="132588"/>
                </a:lnTo>
                <a:lnTo>
                  <a:pt x="1020319" y="153162"/>
                </a:lnTo>
                <a:lnTo>
                  <a:pt x="1015061" y="138075"/>
                </a:lnTo>
                <a:lnTo>
                  <a:pt x="1033807" y="131674"/>
                </a:lnTo>
                <a:lnTo>
                  <a:pt x="1047294" y="96241"/>
                </a:lnTo>
                <a:lnTo>
                  <a:pt x="1018947" y="79782"/>
                </a:lnTo>
                <a:close/>
                <a:moveTo>
                  <a:pt x="1118617" y="2743"/>
                </a:moveTo>
                <a:lnTo>
                  <a:pt x="1134619" y="2743"/>
                </a:lnTo>
                <a:lnTo>
                  <a:pt x="1134619" y="37948"/>
                </a:lnTo>
                <a:lnTo>
                  <a:pt x="1171652" y="37948"/>
                </a:lnTo>
                <a:lnTo>
                  <a:pt x="1171652" y="53950"/>
                </a:lnTo>
                <a:lnTo>
                  <a:pt x="1134619" y="53950"/>
                </a:lnTo>
                <a:lnTo>
                  <a:pt x="1134619" y="84125"/>
                </a:lnTo>
                <a:lnTo>
                  <a:pt x="1167538" y="84125"/>
                </a:lnTo>
                <a:lnTo>
                  <a:pt x="1167538" y="100127"/>
                </a:lnTo>
                <a:lnTo>
                  <a:pt x="1085470" y="100127"/>
                </a:lnTo>
                <a:lnTo>
                  <a:pt x="1085470" y="84125"/>
                </a:lnTo>
                <a:lnTo>
                  <a:pt x="1118617" y="84125"/>
                </a:lnTo>
                <a:lnTo>
                  <a:pt x="1118617" y="53950"/>
                </a:lnTo>
                <a:lnTo>
                  <a:pt x="1080441" y="53950"/>
                </a:lnTo>
                <a:lnTo>
                  <a:pt x="1080441" y="37948"/>
                </a:lnTo>
                <a:lnTo>
                  <a:pt x="1118617" y="37948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8468A661-20C3-4B81-A36A-8D05F855934D}"/>
              </a:ext>
            </a:extLst>
          </p:cNvPr>
          <p:cNvGrpSpPr/>
          <p:nvPr/>
        </p:nvGrpSpPr>
        <p:grpSpPr>
          <a:xfrm>
            <a:off x="553893" y="5284605"/>
            <a:ext cx="1928957" cy="445265"/>
            <a:chOff x="712643" y="1017585"/>
            <a:chExt cx="1928957" cy="445265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xmlns="" id="{EBB24D31-EF1E-4FE3-8FCA-55A25066ED08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FEC8284D-BE6D-47AE-BBF7-056FF83BFBAC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0E3803CD-E63D-40FE-B203-AC087C70D244}"/>
              </a:ext>
            </a:extLst>
          </p:cNvPr>
          <p:cNvSpPr txBox="1"/>
          <p:nvPr/>
        </p:nvSpPr>
        <p:spPr>
          <a:xfrm>
            <a:off x="929821" y="5381238"/>
            <a:ext cx="1168681" cy="206426"/>
          </a:xfrm>
          <a:custGeom>
            <a:avLst/>
            <a:gdLst/>
            <a:ahLst/>
            <a:cxnLst/>
            <a:rect l="l" t="t" r="r" b="b"/>
            <a:pathLst>
              <a:path w="1168681" h="206426">
                <a:moveTo>
                  <a:pt x="1149935" y="120472"/>
                </a:moveTo>
                <a:lnTo>
                  <a:pt x="1150392" y="136474"/>
                </a:lnTo>
                <a:lnTo>
                  <a:pt x="1103072" y="138075"/>
                </a:lnTo>
                <a:lnTo>
                  <a:pt x="1103072" y="154305"/>
                </a:lnTo>
                <a:lnTo>
                  <a:pt x="1160679" y="154305"/>
                </a:lnTo>
                <a:lnTo>
                  <a:pt x="1160679" y="170307"/>
                </a:lnTo>
                <a:lnTo>
                  <a:pt x="1103072" y="170307"/>
                </a:lnTo>
                <a:lnTo>
                  <a:pt x="1103072" y="184938"/>
                </a:lnTo>
                <a:lnTo>
                  <a:pt x="1168681" y="184938"/>
                </a:lnTo>
                <a:lnTo>
                  <a:pt x="1168681" y="200940"/>
                </a:lnTo>
                <a:lnTo>
                  <a:pt x="1021462" y="200940"/>
                </a:lnTo>
                <a:lnTo>
                  <a:pt x="1021462" y="184938"/>
                </a:lnTo>
                <a:lnTo>
                  <a:pt x="1087070" y="184938"/>
                </a:lnTo>
                <a:lnTo>
                  <a:pt x="1087070" y="170307"/>
                </a:lnTo>
                <a:lnTo>
                  <a:pt x="1029234" y="170307"/>
                </a:lnTo>
                <a:lnTo>
                  <a:pt x="1029234" y="154305"/>
                </a:lnTo>
                <a:lnTo>
                  <a:pt x="1087070" y="154305"/>
                </a:lnTo>
                <a:lnTo>
                  <a:pt x="1087070" y="138532"/>
                </a:lnTo>
                <a:lnTo>
                  <a:pt x="1038150" y="140132"/>
                </a:lnTo>
                <a:lnTo>
                  <a:pt x="1037693" y="124130"/>
                </a:lnTo>
                <a:close/>
                <a:moveTo>
                  <a:pt x="283313" y="116586"/>
                </a:moveTo>
                <a:cubicBezTo>
                  <a:pt x="276674" y="116577"/>
                  <a:pt x="271664" y="118482"/>
                  <a:pt x="268282" y="122301"/>
                </a:cubicBezTo>
                <a:cubicBezTo>
                  <a:pt x="264901" y="126121"/>
                  <a:pt x="263205" y="131912"/>
                  <a:pt x="263196" y="139675"/>
                </a:cubicBezTo>
                <a:lnTo>
                  <a:pt x="263196" y="153162"/>
                </a:lnTo>
                <a:cubicBezTo>
                  <a:pt x="263234" y="161373"/>
                  <a:pt x="264987" y="167469"/>
                  <a:pt x="268454" y="171450"/>
                </a:cubicBezTo>
                <a:cubicBezTo>
                  <a:pt x="271921" y="175432"/>
                  <a:pt x="276874" y="177413"/>
                  <a:pt x="283313" y="177394"/>
                </a:cubicBezTo>
                <a:cubicBezTo>
                  <a:pt x="289737" y="177413"/>
                  <a:pt x="294662" y="175432"/>
                  <a:pt x="298086" y="171450"/>
                </a:cubicBezTo>
                <a:cubicBezTo>
                  <a:pt x="301510" y="167469"/>
                  <a:pt x="303291" y="161373"/>
                  <a:pt x="303429" y="153162"/>
                </a:cubicBezTo>
                <a:lnTo>
                  <a:pt x="303429" y="139675"/>
                </a:lnTo>
                <a:cubicBezTo>
                  <a:pt x="303420" y="131912"/>
                  <a:pt x="301724" y="126121"/>
                  <a:pt x="298343" y="122301"/>
                </a:cubicBezTo>
                <a:cubicBezTo>
                  <a:pt x="294962" y="118482"/>
                  <a:pt x="289952" y="116577"/>
                  <a:pt x="283313" y="116586"/>
                </a:cubicBezTo>
                <a:close/>
                <a:moveTo>
                  <a:pt x="928879" y="116129"/>
                </a:moveTo>
                <a:lnTo>
                  <a:pt x="928879" y="132588"/>
                </a:lnTo>
                <a:lnTo>
                  <a:pt x="949224" y="132588"/>
                </a:lnTo>
                <a:lnTo>
                  <a:pt x="949224" y="116129"/>
                </a:lnTo>
                <a:close/>
                <a:moveTo>
                  <a:pt x="380010" y="102642"/>
                </a:moveTo>
                <a:lnTo>
                  <a:pt x="380010" y="141504"/>
                </a:lnTo>
                <a:lnTo>
                  <a:pt x="412700" y="141504"/>
                </a:lnTo>
                <a:lnTo>
                  <a:pt x="412700" y="102642"/>
                </a:lnTo>
                <a:close/>
                <a:moveTo>
                  <a:pt x="912877" y="82068"/>
                </a:moveTo>
                <a:lnTo>
                  <a:pt x="928879" y="82068"/>
                </a:lnTo>
                <a:lnTo>
                  <a:pt x="928879" y="100127"/>
                </a:lnTo>
                <a:lnTo>
                  <a:pt x="949224" y="100127"/>
                </a:lnTo>
                <a:lnTo>
                  <a:pt x="949224" y="82068"/>
                </a:lnTo>
                <a:lnTo>
                  <a:pt x="965226" y="82068"/>
                </a:lnTo>
                <a:lnTo>
                  <a:pt x="965226" y="100127"/>
                </a:lnTo>
                <a:lnTo>
                  <a:pt x="983515" y="100127"/>
                </a:lnTo>
                <a:lnTo>
                  <a:pt x="983515" y="116129"/>
                </a:lnTo>
                <a:lnTo>
                  <a:pt x="965226" y="116129"/>
                </a:lnTo>
                <a:lnTo>
                  <a:pt x="965226" y="132588"/>
                </a:lnTo>
                <a:lnTo>
                  <a:pt x="986943" y="132588"/>
                </a:lnTo>
                <a:lnTo>
                  <a:pt x="986943" y="148590"/>
                </a:lnTo>
                <a:lnTo>
                  <a:pt x="960426" y="148590"/>
                </a:lnTo>
                <a:cubicBezTo>
                  <a:pt x="961607" y="153658"/>
                  <a:pt x="963131" y="158611"/>
                  <a:pt x="964998" y="163449"/>
                </a:cubicBezTo>
                <a:lnTo>
                  <a:pt x="978714" y="155905"/>
                </a:lnTo>
                <a:lnTo>
                  <a:pt x="986486" y="169850"/>
                </a:lnTo>
                <a:lnTo>
                  <a:pt x="971856" y="177851"/>
                </a:lnTo>
                <a:cubicBezTo>
                  <a:pt x="975475" y="184442"/>
                  <a:pt x="979666" y="190691"/>
                  <a:pt x="984429" y="196596"/>
                </a:cubicBezTo>
                <a:lnTo>
                  <a:pt x="971856" y="206426"/>
                </a:lnTo>
                <a:cubicBezTo>
                  <a:pt x="964950" y="197758"/>
                  <a:pt x="959102" y="188462"/>
                  <a:pt x="954311" y="178537"/>
                </a:cubicBezTo>
                <a:cubicBezTo>
                  <a:pt x="949520" y="168612"/>
                  <a:pt x="946072" y="158630"/>
                  <a:pt x="943967" y="148590"/>
                </a:cubicBezTo>
                <a:lnTo>
                  <a:pt x="919964" y="148590"/>
                </a:lnTo>
                <a:lnTo>
                  <a:pt x="919964" y="176708"/>
                </a:lnTo>
                <a:lnTo>
                  <a:pt x="942138" y="172136"/>
                </a:lnTo>
                <a:lnTo>
                  <a:pt x="945338" y="187681"/>
                </a:lnTo>
                <a:lnTo>
                  <a:pt x="903962" y="196596"/>
                </a:lnTo>
                <a:lnTo>
                  <a:pt x="903962" y="148590"/>
                </a:lnTo>
                <a:lnTo>
                  <a:pt x="891160" y="148590"/>
                </a:lnTo>
                <a:lnTo>
                  <a:pt x="891160" y="132588"/>
                </a:lnTo>
                <a:lnTo>
                  <a:pt x="912877" y="132588"/>
                </a:lnTo>
                <a:lnTo>
                  <a:pt x="912877" y="116129"/>
                </a:lnTo>
                <a:lnTo>
                  <a:pt x="894360" y="116129"/>
                </a:lnTo>
                <a:lnTo>
                  <a:pt x="894360" y="100127"/>
                </a:lnTo>
                <a:lnTo>
                  <a:pt x="912877" y="100127"/>
                </a:lnTo>
                <a:close/>
                <a:moveTo>
                  <a:pt x="1121817" y="57379"/>
                </a:moveTo>
                <a:lnTo>
                  <a:pt x="1121817" y="69952"/>
                </a:lnTo>
                <a:lnTo>
                  <a:pt x="1144678" y="69952"/>
                </a:lnTo>
                <a:lnTo>
                  <a:pt x="1144678" y="57379"/>
                </a:lnTo>
                <a:close/>
                <a:moveTo>
                  <a:pt x="283313" y="46406"/>
                </a:moveTo>
                <a:cubicBezTo>
                  <a:pt x="276974" y="46377"/>
                  <a:pt x="272049" y="48321"/>
                  <a:pt x="268539" y="52235"/>
                </a:cubicBezTo>
                <a:cubicBezTo>
                  <a:pt x="265029" y="56150"/>
                  <a:pt x="263248" y="62208"/>
                  <a:pt x="263196" y="70409"/>
                </a:cubicBezTo>
                <a:lnTo>
                  <a:pt x="263196" y="78181"/>
                </a:lnTo>
                <a:cubicBezTo>
                  <a:pt x="263248" y="85916"/>
                  <a:pt x="265029" y="91593"/>
                  <a:pt x="268539" y="95212"/>
                </a:cubicBezTo>
                <a:cubicBezTo>
                  <a:pt x="272049" y="98832"/>
                  <a:pt x="276974" y="100622"/>
                  <a:pt x="283313" y="100584"/>
                </a:cubicBezTo>
                <a:cubicBezTo>
                  <a:pt x="289652" y="100622"/>
                  <a:pt x="294576" y="98832"/>
                  <a:pt x="298086" y="95212"/>
                </a:cubicBezTo>
                <a:cubicBezTo>
                  <a:pt x="301596" y="91593"/>
                  <a:pt x="303377" y="85916"/>
                  <a:pt x="303429" y="78181"/>
                </a:cubicBezTo>
                <a:lnTo>
                  <a:pt x="303429" y="70409"/>
                </a:lnTo>
                <a:cubicBezTo>
                  <a:pt x="303377" y="62208"/>
                  <a:pt x="301596" y="56150"/>
                  <a:pt x="298086" y="52235"/>
                </a:cubicBezTo>
                <a:cubicBezTo>
                  <a:pt x="294576" y="48321"/>
                  <a:pt x="289652" y="46377"/>
                  <a:pt x="283313" y="46406"/>
                </a:cubicBezTo>
                <a:close/>
                <a:moveTo>
                  <a:pt x="120930" y="46406"/>
                </a:moveTo>
                <a:cubicBezTo>
                  <a:pt x="114539" y="46463"/>
                  <a:pt x="109777" y="48521"/>
                  <a:pt x="106643" y="52578"/>
                </a:cubicBezTo>
                <a:cubicBezTo>
                  <a:pt x="103509" y="56636"/>
                  <a:pt x="101947" y="62351"/>
                  <a:pt x="101957" y="69723"/>
                </a:cubicBezTo>
                <a:lnTo>
                  <a:pt x="101957" y="154305"/>
                </a:lnTo>
                <a:cubicBezTo>
                  <a:pt x="101947" y="161568"/>
                  <a:pt x="103509" y="167216"/>
                  <a:pt x="106643" y="171250"/>
                </a:cubicBezTo>
                <a:cubicBezTo>
                  <a:pt x="109777" y="175284"/>
                  <a:pt x="114539" y="177332"/>
                  <a:pt x="120930" y="177394"/>
                </a:cubicBezTo>
                <a:cubicBezTo>
                  <a:pt x="127422" y="177332"/>
                  <a:pt x="132213" y="175284"/>
                  <a:pt x="135304" y="171250"/>
                </a:cubicBezTo>
                <a:cubicBezTo>
                  <a:pt x="138395" y="167216"/>
                  <a:pt x="139928" y="161568"/>
                  <a:pt x="139904" y="154305"/>
                </a:cubicBezTo>
                <a:lnTo>
                  <a:pt x="139904" y="69723"/>
                </a:lnTo>
                <a:cubicBezTo>
                  <a:pt x="139928" y="62351"/>
                  <a:pt x="138395" y="56636"/>
                  <a:pt x="135304" y="52578"/>
                </a:cubicBezTo>
                <a:cubicBezTo>
                  <a:pt x="132213" y="48521"/>
                  <a:pt x="127422" y="46463"/>
                  <a:pt x="120930" y="46406"/>
                </a:cubicBezTo>
                <a:close/>
                <a:moveTo>
                  <a:pt x="209399" y="32004"/>
                </a:moveTo>
                <a:lnTo>
                  <a:pt x="221743" y="32004"/>
                </a:lnTo>
                <a:lnTo>
                  <a:pt x="221743" y="192024"/>
                </a:lnTo>
                <a:lnTo>
                  <a:pt x="204141" y="192024"/>
                </a:lnTo>
                <a:lnTo>
                  <a:pt x="204141" y="61036"/>
                </a:lnTo>
                <a:cubicBezTo>
                  <a:pt x="201145" y="62894"/>
                  <a:pt x="197764" y="64437"/>
                  <a:pt x="193997" y="65666"/>
                </a:cubicBezTo>
                <a:cubicBezTo>
                  <a:pt x="190230" y="66894"/>
                  <a:pt x="186220" y="67637"/>
                  <a:pt x="181967" y="67894"/>
                </a:cubicBezTo>
                <a:lnTo>
                  <a:pt x="181967" y="53264"/>
                </a:lnTo>
                <a:cubicBezTo>
                  <a:pt x="190453" y="52778"/>
                  <a:pt x="196683" y="50549"/>
                  <a:pt x="200655" y="46577"/>
                </a:cubicBezTo>
                <a:cubicBezTo>
                  <a:pt x="204627" y="42606"/>
                  <a:pt x="207541" y="37748"/>
                  <a:pt x="209399" y="32004"/>
                </a:cubicBezTo>
                <a:close/>
                <a:moveTo>
                  <a:pt x="881559" y="31547"/>
                </a:moveTo>
                <a:cubicBezTo>
                  <a:pt x="881521" y="38367"/>
                  <a:pt x="881368" y="45758"/>
                  <a:pt x="881102" y="53721"/>
                </a:cubicBezTo>
                <a:lnTo>
                  <a:pt x="967741" y="53721"/>
                </a:lnTo>
                <a:lnTo>
                  <a:pt x="967970" y="31547"/>
                </a:lnTo>
                <a:close/>
                <a:moveTo>
                  <a:pt x="283313" y="30404"/>
                </a:moveTo>
                <a:cubicBezTo>
                  <a:pt x="295686" y="30509"/>
                  <a:pt x="305058" y="34014"/>
                  <a:pt x="311431" y="40920"/>
                </a:cubicBezTo>
                <a:cubicBezTo>
                  <a:pt x="317803" y="47825"/>
                  <a:pt x="321003" y="57503"/>
                  <a:pt x="321032" y="69952"/>
                </a:cubicBezTo>
                <a:lnTo>
                  <a:pt x="321032" y="74981"/>
                </a:lnTo>
                <a:cubicBezTo>
                  <a:pt x="321056" y="83153"/>
                  <a:pt x="319579" y="90069"/>
                  <a:pt x="316603" y="95726"/>
                </a:cubicBezTo>
                <a:cubicBezTo>
                  <a:pt x="313626" y="101384"/>
                  <a:pt x="309006" y="105442"/>
                  <a:pt x="302744" y="107899"/>
                </a:cubicBezTo>
                <a:cubicBezTo>
                  <a:pt x="309306" y="110609"/>
                  <a:pt x="314012" y="114905"/>
                  <a:pt x="316860" y="120787"/>
                </a:cubicBezTo>
                <a:cubicBezTo>
                  <a:pt x="319708" y="126668"/>
                  <a:pt x="321098" y="133650"/>
                  <a:pt x="321032" y="141732"/>
                </a:cubicBezTo>
                <a:lnTo>
                  <a:pt x="321032" y="153619"/>
                </a:lnTo>
                <a:cubicBezTo>
                  <a:pt x="321017" y="166088"/>
                  <a:pt x="317846" y="175841"/>
                  <a:pt x="311516" y="182880"/>
                </a:cubicBezTo>
                <a:cubicBezTo>
                  <a:pt x="305187" y="189919"/>
                  <a:pt x="295786" y="193501"/>
                  <a:pt x="283313" y="193624"/>
                </a:cubicBezTo>
                <a:cubicBezTo>
                  <a:pt x="270840" y="193501"/>
                  <a:pt x="261439" y="189919"/>
                  <a:pt x="255109" y="182880"/>
                </a:cubicBezTo>
                <a:cubicBezTo>
                  <a:pt x="248780" y="175841"/>
                  <a:pt x="245608" y="166088"/>
                  <a:pt x="245594" y="153619"/>
                </a:cubicBezTo>
                <a:lnTo>
                  <a:pt x="245594" y="141732"/>
                </a:lnTo>
                <a:cubicBezTo>
                  <a:pt x="245522" y="133565"/>
                  <a:pt x="246922" y="126583"/>
                  <a:pt x="249794" y="120787"/>
                </a:cubicBezTo>
                <a:cubicBezTo>
                  <a:pt x="252666" y="114991"/>
                  <a:pt x="257438" y="110695"/>
                  <a:pt x="264110" y="107899"/>
                </a:cubicBezTo>
                <a:cubicBezTo>
                  <a:pt x="257638" y="105342"/>
                  <a:pt x="252923" y="101256"/>
                  <a:pt x="249966" y="95641"/>
                </a:cubicBezTo>
                <a:cubicBezTo>
                  <a:pt x="247008" y="90026"/>
                  <a:pt x="245551" y="83139"/>
                  <a:pt x="245594" y="74981"/>
                </a:cubicBezTo>
                <a:lnTo>
                  <a:pt x="245594" y="69952"/>
                </a:lnTo>
                <a:cubicBezTo>
                  <a:pt x="245622" y="57503"/>
                  <a:pt x="248823" y="47825"/>
                  <a:pt x="255195" y="40920"/>
                </a:cubicBezTo>
                <a:cubicBezTo>
                  <a:pt x="261567" y="34014"/>
                  <a:pt x="270940" y="30509"/>
                  <a:pt x="283313" y="30404"/>
                </a:cubicBezTo>
                <a:close/>
                <a:moveTo>
                  <a:pt x="120930" y="30404"/>
                </a:moveTo>
                <a:cubicBezTo>
                  <a:pt x="133265" y="30552"/>
                  <a:pt x="142486" y="34200"/>
                  <a:pt x="148591" y="41348"/>
                </a:cubicBezTo>
                <a:cubicBezTo>
                  <a:pt x="154697" y="48497"/>
                  <a:pt x="157745" y="58260"/>
                  <a:pt x="157735" y="70638"/>
                </a:cubicBezTo>
                <a:lnTo>
                  <a:pt x="157735" y="153162"/>
                </a:lnTo>
                <a:cubicBezTo>
                  <a:pt x="157745" y="165550"/>
                  <a:pt x="154697" y="175351"/>
                  <a:pt x="148591" y="182566"/>
                </a:cubicBezTo>
                <a:cubicBezTo>
                  <a:pt x="142486" y="189781"/>
                  <a:pt x="133265" y="193467"/>
                  <a:pt x="120930" y="193624"/>
                </a:cubicBezTo>
                <a:cubicBezTo>
                  <a:pt x="108705" y="193467"/>
                  <a:pt x="99552" y="189781"/>
                  <a:pt x="93470" y="182566"/>
                </a:cubicBezTo>
                <a:cubicBezTo>
                  <a:pt x="87388" y="175351"/>
                  <a:pt x="84350" y="165550"/>
                  <a:pt x="84354" y="153162"/>
                </a:cubicBezTo>
                <a:lnTo>
                  <a:pt x="84354" y="70638"/>
                </a:lnTo>
                <a:cubicBezTo>
                  <a:pt x="84350" y="58260"/>
                  <a:pt x="87388" y="48497"/>
                  <a:pt x="93470" y="41348"/>
                </a:cubicBezTo>
                <a:cubicBezTo>
                  <a:pt x="99552" y="34200"/>
                  <a:pt x="108705" y="30552"/>
                  <a:pt x="120930" y="30404"/>
                </a:cubicBezTo>
                <a:close/>
                <a:moveTo>
                  <a:pt x="35891" y="30404"/>
                </a:moveTo>
                <a:cubicBezTo>
                  <a:pt x="48298" y="30561"/>
                  <a:pt x="57432" y="34247"/>
                  <a:pt x="63295" y="41463"/>
                </a:cubicBezTo>
                <a:cubicBezTo>
                  <a:pt x="69157" y="48678"/>
                  <a:pt x="72062" y="58479"/>
                  <a:pt x="72010" y="70866"/>
                </a:cubicBezTo>
                <a:cubicBezTo>
                  <a:pt x="71728" y="82794"/>
                  <a:pt x="68906" y="93186"/>
                  <a:pt x="63541" y="102042"/>
                </a:cubicBezTo>
                <a:cubicBezTo>
                  <a:pt x="58177" y="110897"/>
                  <a:pt x="51961" y="119003"/>
                  <a:pt x="44892" y="126359"/>
                </a:cubicBezTo>
                <a:cubicBezTo>
                  <a:pt x="37824" y="133715"/>
                  <a:pt x="31594" y="141106"/>
                  <a:pt x="26201" y="148533"/>
                </a:cubicBezTo>
                <a:cubicBezTo>
                  <a:pt x="20808" y="155960"/>
                  <a:pt x="17942" y="164209"/>
                  <a:pt x="17603" y="173279"/>
                </a:cubicBezTo>
                <a:lnTo>
                  <a:pt x="17603" y="175794"/>
                </a:lnTo>
                <a:lnTo>
                  <a:pt x="70181" y="175794"/>
                </a:lnTo>
                <a:lnTo>
                  <a:pt x="70181" y="192024"/>
                </a:lnTo>
                <a:lnTo>
                  <a:pt x="1" y="192024"/>
                </a:lnTo>
                <a:lnTo>
                  <a:pt x="1" y="178308"/>
                </a:lnTo>
                <a:cubicBezTo>
                  <a:pt x="283" y="165592"/>
                  <a:pt x="3105" y="154877"/>
                  <a:pt x="8466" y="146165"/>
                </a:cubicBezTo>
                <a:cubicBezTo>
                  <a:pt x="13828" y="137453"/>
                  <a:pt x="20036" y="129546"/>
                  <a:pt x="27090" y="122444"/>
                </a:cubicBezTo>
                <a:cubicBezTo>
                  <a:pt x="34145" y="115343"/>
                  <a:pt x="40353" y="107850"/>
                  <a:pt x="45714" y="99966"/>
                </a:cubicBezTo>
                <a:cubicBezTo>
                  <a:pt x="51075" y="92083"/>
                  <a:pt x="53897" y="82611"/>
                  <a:pt x="54179" y="71552"/>
                </a:cubicBezTo>
                <a:cubicBezTo>
                  <a:pt x="54227" y="63303"/>
                  <a:pt x="52760" y="57055"/>
                  <a:pt x="49779" y="52807"/>
                </a:cubicBezTo>
                <a:cubicBezTo>
                  <a:pt x="46797" y="48559"/>
                  <a:pt x="42016" y="46425"/>
                  <a:pt x="35434" y="46406"/>
                </a:cubicBezTo>
                <a:cubicBezTo>
                  <a:pt x="28952" y="46501"/>
                  <a:pt x="24199" y="48654"/>
                  <a:pt x="21175" y="52864"/>
                </a:cubicBezTo>
                <a:cubicBezTo>
                  <a:pt x="18151" y="57074"/>
                  <a:pt x="16656" y="62770"/>
                  <a:pt x="16689" y="69952"/>
                </a:cubicBezTo>
                <a:lnTo>
                  <a:pt x="16689" y="84125"/>
                </a:lnTo>
                <a:lnTo>
                  <a:pt x="1" y="84125"/>
                </a:lnTo>
                <a:lnTo>
                  <a:pt x="1" y="71095"/>
                </a:lnTo>
                <a:cubicBezTo>
                  <a:pt x="-47" y="58698"/>
                  <a:pt x="2849" y="48859"/>
                  <a:pt x="8688" y="41577"/>
                </a:cubicBezTo>
                <a:cubicBezTo>
                  <a:pt x="14527" y="34295"/>
                  <a:pt x="23594" y="30571"/>
                  <a:pt x="35891" y="30404"/>
                </a:cubicBezTo>
                <a:close/>
                <a:moveTo>
                  <a:pt x="1121817" y="26518"/>
                </a:moveTo>
                <a:lnTo>
                  <a:pt x="1121817" y="41377"/>
                </a:lnTo>
                <a:lnTo>
                  <a:pt x="1144678" y="41377"/>
                </a:lnTo>
                <a:lnTo>
                  <a:pt x="1144678" y="26518"/>
                </a:lnTo>
                <a:close/>
                <a:moveTo>
                  <a:pt x="520371" y="23775"/>
                </a:moveTo>
                <a:lnTo>
                  <a:pt x="640614" y="23775"/>
                </a:lnTo>
                <a:lnTo>
                  <a:pt x="640614" y="39777"/>
                </a:lnTo>
                <a:lnTo>
                  <a:pt x="588494" y="39777"/>
                </a:lnTo>
                <a:lnTo>
                  <a:pt x="588494" y="175108"/>
                </a:lnTo>
                <a:lnTo>
                  <a:pt x="648158" y="175108"/>
                </a:lnTo>
                <a:lnTo>
                  <a:pt x="648158" y="191110"/>
                </a:lnTo>
                <a:lnTo>
                  <a:pt x="512827" y="191110"/>
                </a:lnTo>
                <a:lnTo>
                  <a:pt x="512827" y="175108"/>
                </a:lnTo>
                <a:lnTo>
                  <a:pt x="572492" y="175108"/>
                </a:lnTo>
                <a:lnTo>
                  <a:pt x="572492" y="39777"/>
                </a:lnTo>
                <a:lnTo>
                  <a:pt x="520371" y="39777"/>
                </a:lnTo>
                <a:close/>
                <a:moveTo>
                  <a:pt x="866014" y="15545"/>
                </a:moveTo>
                <a:lnTo>
                  <a:pt x="984200" y="15545"/>
                </a:lnTo>
                <a:lnTo>
                  <a:pt x="983515" y="69723"/>
                </a:lnTo>
                <a:lnTo>
                  <a:pt x="880873" y="69723"/>
                </a:lnTo>
                <a:cubicBezTo>
                  <a:pt x="880488" y="85862"/>
                  <a:pt x="880039" y="102378"/>
                  <a:pt x="879527" y="119270"/>
                </a:cubicBezTo>
                <a:cubicBezTo>
                  <a:pt x="879015" y="136163"/>
                  <a:pt x="878464" y="152153"/>
                  <a:pt x="877876" y="167242"/>
                </a:cubicBezTo>
                <a:cubicBezTo>
                  <a:pt x="877287" y="182331"/>
                  <a:pt x="876686" y="195240"/>
                  <a:pt x="876072" y="205969"/>
                </a:cubicBezTo>
                <a:lnTo>
                  <a:pt x="860070" y="204826"/>
                </a:lnTo>
                <a:cubicBezTo>
                  <a:pt x="860702" y="194027"/>
                  <a:pt x="861311" y="180963"/>
                  <a:pt x="861896" y="165632"/>
                </a:cubicBezTo>
                <a:cubicBezTo>
                  <a:pt x="862481" y="150301"/>
                  <a:pt x="863025" y="134057"/>
                  <a:pt x="863528" y="116901"/>
                </a:cubicBezTo>
                <a:cubicBezTo>
                  <a:pt x="864031" y="99744"/>
                  <a:pt x="864475" y="83029"/>
                  <a:pt x="864860" y="66755"/>
                </a:cubicBezTo>
                <a:cubicBezTo>
                  <a:pt x="865245" y="50481"/>
                  <a:pt x="865554" y="36002"/>
                  <a:pt x="865785" y="23317"/>
                </a:cubicBezTo>
                <a:close/>
                <a:moveTo>
                  <a:pt x="1105815" y="10516"/>
                </a:moveTo>
                <a:lnTo>
                  <a:pt x="1160679" y="10516"/>
                </a:lnTo>
                <a:lnTo>
                  <a:pt x="1160679" y="112014"/>
                </a:lnTo>
                <a:lnTo>
                  <a:pt x="1144678" y="112014"/>
                </a:lnTo>
                <a:lnTo>
                  <a:pt x="1144678" y="85954"/>
                </a:lnTo>
                <a:lnTo>
                  <a:pt x="1121817" y="85954"/>
                </a:lnTo>
                <a:lnTo>
                  <a:pt x="1121817" y="112014"/>
                </a:lnTo>
                <a:lnTo>
                  <a:pt x="1105815" y="112014"/>
                </a:lnTo>
                <a:close/>
                <a:moveTo>
                  <a:pt x="1051409" y="2515"/>
                </a:moveTo>
                <a:lnTo>
                  <a:pt x="1067411" y="2515"/>
                </a:lnTo>
                <a:lnTo>
                  <a:pt x="1067411" y="27889"/>
                </a:lnTo>
                <a:lnTo>
                  <a:pt x="1096671" y="27889"/>
                </a:lnTo>
                <a:lnTo>
                  <a:pt x="1096671" y="43891"/>
                </a:lnTo>
                <a:lnTo>
                  <a:pt x="1051866" y="43891"/>
                </a:lnTo>
                <a:lnTo>
                  <a:pt x="1051866" y="89611"/>
                </a:lnTo>
                <a:lnTo>
                  <a:pt x="1093471" y="89611"/>
                </a:lnTo>
                <a:lnTo>
                  <a:pt x="1093471" y="105613"/>
                </a:lnTo>
                <a:lnTo>
                  <a:pt x="1035864" y="105613"/>
                </a:lnTo>
                <a:lnTo>
                  <a:pt x="1035864" y="43891"/>
                </a:lnTo>
                <a:lnTo>
                  <a:pt x="1018490" y="43891"/>
                </a:lnTo>
                <a:lnTo>
                  <a:pt x="1018490" y="27889"/>
                </a:lnTo>
                <a:lnTo>
                  <a:pt x="1051409" y="27889"/>
                </a:lnTo>
                <a:close/>
                <a:moveTo>
                  <a:pt x="367666" y="686"/>
                </a:moveTo>
                <a:lnTo>
                  <a:pt x="383211" y="5029"/>
                </a:lnTo>
                <a:lnTo>
                  <a:pt x="375210" y="33833"/>
                </a:lnTo>
                <a:lnTo>
                  <a:pt x="477851" y="33833"/>
                </a:lnTo>
                <a:lnTo>
                  <a:pt x="477851" y="49835"/>
                </a:lnTo>
                <a:lnTo>
                  <a:pt x="428702" y="49835"/>
                </a:lnTo>
                <a:lnTo>
                  <a:pt x="428702" y="86640"/>
                </a:lnTo>
                <a:lnTo>
                  <a:pt x="474879" y="86640"/>
                </a:lnTo>
                <a:lnTo>
                  <a:pt x="474879" y="102642"/>
                </a:lnTo>
                <a:lnTo>
                  <a:pt x="428702" y="102642"/>
                </a:lnTo>
                <a:lnTo>
                  <a:pt x="428702" y="141504"/>
                </a:lnTo>
                <a:lnTo>
                  <a:pt x="483109" y="141504"/>
                </a:lnTo>
                <a:lnTo>
                  <a:pt x="483109" y="157506"/>
                </a:lnTo>
                <a:lnTo>
                  <a:pt x="428702" y="157506"/>
                </a:lnTo>
                <a:lnTo>
                  <a:pt x="428702" y="205740"/>
                </a:lnTo>
                <a:lnTo>
                  <a:pt x="412700" y="205740"/>
                </a:lnTo>
                <a:lnTo>
                  <a:pt x="412700" y="157506"/>
                </a:lnTo>
                <a:lnTo>
                  <a:pt x="335662" y="157506"/>
                </a:lnTo>
                <a:lnTo>
                  <a:pt x="335662" y="141504"/>
                </a:lnTo>
                <a:lnTo>
                  <a:pt x="364008" y="141504"/>
                </a:lnTo>
                <a:lnTo>
                  <a:pt x="364008" y="86640"/>
                </a:lnTo>
                <a:lnTo>
                  <a:pt x="412700" y="86640"/>
                </a:lnTo>
                <a:lnTo>
                  <a:pt x="412700" y="49835"/>
                </a:lnTo>
                <a:lnTo>
                  <a:pt x="370866" y="49835"/>
                </a:lnTo>
                <a:lnTo>
                  <a:pt x="364008" y="75438"/>
                </a:lnTo>
                <a:lnTo>
                  <a:pt x="348464" y="71323"/>
                </a:lnTo>
                <a:close/>
                <a:moveTo>
                  <a:pt x="758115" y="457"/>
                </a:moveTo>
                <a:lnTo>
                  <a:pt x="773660" y="4344"/>
                </a:lnTo>
                <a:lnTo>
                  <a:pt x="764058" y="42291"/>
                </a:lnTo>
                <a:lnTo>
                  <a:pt x="830810" y="42291"/>
                </a:lnTo>
                <a:lnTo>
                  <a:pt x="830810" y="58293"/>
                </a:lnTo>
                <a:lnTo>
                  <a:pt x="791719" y="58293"/>
                </a:lnTo>
                <a:lnTo>
                  <a:pt x="791719" y="95784"/>
                </a:lnTo>
                <a:lnTo>
                  <a:pt x="826466" y="95784"/>
                </a:lnTo>
                <a:lnTo>
                  <a:pt x="826466" y="111786"/>
                </a:lnTo>
                <a:lnTo>
                  <a:pt x="791719" y="111786"/>
                </a:lnTo>
                <a:lnTo>
                  <a:pt x="791719" y="145161"/>
                </a:lnTo>
                <a:lnTo>
                  <a:pt x="826466" y="145161"/>
                </a:lnTo>
                <a:lnTo>
                  <a:pt x="826466" y="161163"/>
                </a:lnTo>
                <a:lnTo>
                  <a:pt x="791719" y="161163"/>
                </a:lnTo>
                <a:lnTo>
                  <a:pt x="791719" y="204140"/>
                </a:lnTo>
                <a:lnTo>
                  <a:pt x="775717" y="204140"/>
                </a:lnTo>
                <a:lnTo>
                  <a:pt x="775717" y="58293"/>
                </a:lnTo>
                <a:lnTo>
                  <a:pt x="760172" y="58293"/>
                </a:lnTo>
                <a:lnTo>
                  <a:pt x="751257" y="93726"/>
                </a:lnTo>
                <a:lnTo>
                  <a:pt x="735712" y="89840"/>
                </a:lnTo>
                <a:close/>
                <a:moveTo>
                  <a:pt x="722225" y="0"/>
                </a:moveTo>
                <a:lnTo>
                  <a:pt x="736855" y="6630"/>
                </a:lnTo>
                <a:lnTo>
                  <a:pt x="719939" y="43206"/>
                </a:lnTo>
                <a:lnTo>
                  <a:pt x="719939" y="205054"/>
                </a:lnTo>
                <a:lnTo>
                  <a:pt x="703937" y="205054"/>
                </a:lnTo>
                <a:lnTo>
                  <a:pt x="703937" y="77953"/>
                </a:lnTo>
                <a:lnTo>
                  <a:pt x="686792" y="114986"/>
                </a:lnTo>
                <a:lnTo>
                  <a:pt x="672390" y="10812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74698981-92D0-4EBA-8C10-8BEFA5A54B18}"/>
              </a:ext>
            </a:extLst>
          </p:cNvPr>
          <p:cNvGrpSpPr/>
          <p:nvPr/>
        </p:nvGrpSpPr>
        <p:grpSpPr>
          <a:xfrm>
            <a:off x="553893" y="2238700"/>
            <a:ext cx="1928957" cy="445265"/>
            <a:chOff x="712643" y="1017585"/>
            <a:chExt cx="1928957" cy="445265"/>
          </a:xfrm>
        </p:grpSpPr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E6C15635-9604-4810-9E99-C5CAD3033846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80608E39-5194-4F93-8B69-7D3109F1592A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6EB20F93-F8F5-4C2A-8A08-E304A9F8BB09}"/>
              </a:ext>
            </a:extLst>
          </p:cNvPr>
          <p:cNvSpPr txBox="1"/>
          <p:nvPr/>
        </p:nvSpPr>
        <p:spPr>
          <a:xfrm>
            <a:off x="906079" y="2332590"/>
            <a:ext cx="1233983" cy="209398"/>
          </a:xfrm>
          <a:custGeom>
            <a:avLst/>
            <a:gdLst/>
            <a:ahLst/>
            <a:cxnLst/>
            <a:rect l="l" t="t" r="r" b="b"/>
            <a:pathLst>
              <a:path w="1233983" h="209398">
                <a:moveTo>
                  <a:pt x="1142772" y="114071"/>
                </a:moveTo>
                <a:lnTo>
                  <a:pt x="1227354" y="114071"/>
                </a:lnTo>
                <a:lnTo>
                  <a:pt x="1227354" y="130073"/>
                </a:lnTo>
                <a:lnTo>
                  <a:pt x="1211809" y="130073"/>
                </a:lnTo>
                <a:lnTo>
                  <a:pt x="1211809" y="183794"/>
                </a:lnTo>
                <a:lnTo>
                  <a:pt x="1233983" y="183794"/>
                </a:lnTo>
                <a:lnTo>
                  <a:pt x="1233983" y="199796"/>
                </a:lnTo>
                <a:lnTo>
                  <a:pt x="1195807" y="199796"/>
                </a:lnTo>
                <a:lnTo>
                  <a:pt x="1195807" y="130073"/>
                </a:lnTo>
                <a:lnTo>
                  <a:pt x="1175918" y="130073"/>
                </a:lnTo>
                <a:cubicBezTo>
                  <a:pt x="1175451" y="138671"/>
                  <a:pt x="1174735" y="147790"/>
                  <a:pt x="1173768" y="157429"/>
                </a:cubicBezTo>
                <a:cubicBezTo>
                  <a:pt x="1172801" y="167068"/>
                  <a:pt x="1171644" y="176390"/>
                  <a:pt x="1170297" y="185395"/>
                </a:cubicBezTo>
                <a:cubicBezTo>
                  <a:pt x="1168949" y="194399"/>
                  <a:pt x="1167470" y="202247"/>
                  <a:pt x="1165860" y="208940"/>
                </a:cubicBezTo>
                <a:lnTo>
                  <a:pt x="1150315" y="205054"/>
                </a:lnTo>
                <a:cubicBezTo>
                  <a:pt x="1151774" y="198748"/>
                  <a:pt x="1153149" y="191320"/>
                  <a:pt x="1154439" y="182770"/>
                </a:cubicBezTo>
                <a:cubicBezTo>
                  <a:pt x="1155728" y="174220"/>
                  <a:pt x="1156866" y="165353"/>
                  <a:pt x="1157851" y="156168"/>
                </a:cubicBezTo>
                <a:cubicBezTo>
                  <a:pt x="1158836" y="146983"/>
                  <a:pt x="1159600" y="138285"/>
                  <a:pt x="1160145" y="130073"/>
                </a:cubicBezTo>
                <a:lnTo>
                  <a:pt x="1142772" y="130073"/>
                </a:lnTo>
                <a:close/>
                <a:moveTo>
                  <a:pt x="508864" y="106756"/>
                </a:moveTo>
                <a:lnTo>
                  <a:pt x="552526" y="106756"/>
                </a:lnTo>
                <a:lnTo>
                  <a:pt x="552526" y="122758"/>
                </a:lnTo>
                <a:lnTo>
                  <a:pt x="508864" y="122758"/>
                </a:lnTo>
                <a:close/>
                <a:moveTo>
                  <a:pt x="404165" y="100355"/>
                </a:moveTo>
                <a:lnTo>
                  <a:pt x="468630" y="100355"/>
                </a:lnTo>
                <a:lnTo>
                  <a:pt x="468630" y="208483"/>
                </a:lnTo>
                <a:lnTo>
                  <a:pt x="452628" y="208483"/>
                </a:lnTo>
                <a:lnTo>
                  <a:pt x="452628" y="116357"/>
                </a:lnTo>
                <a:lnTo>
                  <a:pt x="431826" y="116357"/>
                </a:lnTo>
                <a:lnTo>
                  <a:pt x="422224" y="209169"/>
                </a:lnTo>
                <a:lnTo>
                  <a:pt x="406222" y="207569"/>
                </a:lnTo>
                <a:lnTo>
                  <a:pt x="415824" y="116357"/>
                </a:lnTo>
                <a:lnTo>
                  <a:pt x="404165" y="116357"/>
                </a:lnTo>
                <a:close/>
                <a:moveTo>
                  <a:pt x="206197" y="91211"/>
                </a:moveTo>
                <a:lnTo>
                  <a:pt x="206197" y="128245"/>
                </a:lnTo>
                <a:lnTo>
                  <a:pt x="278206" y="128245"/>
                </a:lnTo>
                <a:lnTo>
                  <a:pt x="278206" y="91211"/>
                </a:lnTo>
                <a:close/>
                <a:moveTo>
                  <a:pt x="940003" y="85039"/>
                </a:moveTo>
                <a:lnTo>
                  <a:pt x="1026186" y="85039"/>
                </a:lnTo>
                <a:lnTo>
                  <a:pt x="991210" y="128245"/>
                </a:lnTo>
                <a:lnTo>
                  <a:pt x="991210" y="134188"/>
                </a:lnTo>
                <a:lnTo>
                  <a:pt x="1059790" y="134188"/>
                </a:lnTo>
                <a:lnTo>
                  <a:pt x="1059790" y="150190"/>
                </a:lnTo>
                <a:lnTo>
                  <a:pt x="991210" y="150190"/>
                </a:lnTo>
                <a:lnTo>
                  <a:pt x="991210" y="208255"/>
                </a:lnTo>
                <a:lnTo>
                  <a:pt x="975208" y="208255"/>
                </a:lnTo>
                <a:lnTo>
                  <a:pt x="975208" y="150190"/>
                </a:lnTo>
                <a:lnTo>
                  <a:pt x="910971" y="150190"/>
                </a:lnTo>
                <a:lnTo>
                  <a:pt x="910971" y="134188"/>
                </a:lnTo>
                <a:lnTo>
                  <a:pt x="975208" y="134188"/>
                </a:lnTo>
                <a:lnTo>
                  <a:pt x="975208" y="122530"/>
                </a:lnTo>
                <a:lnTo>
                  <a:pt x="992581" y="101041"/>
                </a:lnTo>
                <a:lnTo>
                  <a:pt x="940003" y="101041"/>
                </a:lnTo>
                <a:close/>
                <a:moveTo>
                  <a:pt x="1152830" y="77267"/>
                </a:moveTo>
                <a:lnTo>
                  <a:pt x="1218667" y="77267"/>
                </a:lnTo>
                <a:lnTo>
                  <a:pt x="1218667" y="93269"/>
                </a:lnTo>
                <a:lnTo>
                  <a:pt x="1152830" y="93269"/>
                </a:lnTo>
                <a:close/>
                <a:moveTo>
                  <a:pt x="42520" y="61265"/>
                </a:moveTo>
                <a:lnTo>
                  <a:pt x="57607" y="66065"/>
                </a:lnTo>
                <a:lnTo>
                  <a:pt x="15316" y="199568"/>
                </a:lnTo>
                <a:lnTo>
                  <a:pt x="0" y="194767"/>
                </a:lnTo>
                <a:close/>
                <a:moveTo>
                  <a:pt x="206197" y="37033"/>
                </a:moveTo>
                <a:lnTo>
                  <a:pt x="206197" y="75209"/>
                </a:lnTo>
                <a:lnTo>
                  <a:pt x="278206" y="75209"/>
                </a:lnTo>
                <a:lnTo>
                  <a:pt x="278206" y="37033"/>
                </a:lnTo>
                <a:close/>
                <a:moveTo>
                  <a:pt x="1100938" y="32690"/>
                </a:moveTo>
                <a:lnTo>
                  <a:pt x="1100938" y="165506"/>
                </a:lnTo>
                <a:lnTo>
                  <a:pt x="1103452" y="165278"/>
                </a:lnTo>
                <a:cubicBezTo>
                  <a:pt x="1106643" y="165273"/>
                  <a:pt x="1109406" y="164540"/>
                  <a:pt x="1111739" y="163077"/>
                </a:cubicBezTo>
                <a:cubicBezTo>
                  <a:pt x="1114073" y="161615"/>
                  <a:pt x="1116035" y="159453"/>
                  <a:pt x="1117626" y="156591"/>
                </a:cubicBezTo>
                <a:cubicBezTo>
                  <a:pt x="1120047" y="151783"/>
                  <a:pt x="1121325" y="145828"/>
                  <a:pt x="1121461" y="138726"/>
                </a:cubicBezTo>
                <a:cubicBezTo>
                  <a:pt x="1121596" y="131624"/>
                  <a:pt x="1120690" y="124332"/>
                  <a:pt x="1118743" y="116848"/>
                </a:cubicBezTo>
                <a:cubicBezTo>
                  <a:pt x="1116796" y="109365"/>
                  <a:pt x="1113909" y="102648"/>
                  <a:pt x="1110082" y="96698"/>
                </a:cubicBezTo>
                <a:lnTo>
                  <a:pt x="1108482" y="93955"/>
                </a:lnTo>
                <a:lnTo>
                  <a:pt x="1119454" y="32690"/>
                </a:lnTo>
                <a:close/>
                <a:moveTo>
                  <a:pt x="415366" y="30404"/>
                </a:moveTo>
                <a:lnTo>
                  <a:pt x="429997" y="37262"/>
                </a:lnTo>
                <a:lnTo>
                  <a:pt x="394107" y="114071"/>
                </a:lnTo>
                <a:lnTo>
                  <a:pt x="379476" y="107213"/>
                </a:lnTo>
                <a:close/>
                <a:moveTo>
                  <a:pt x="190195" y="21031"/>
                </a:moveTo>
                <a:lnTo>
                  <a:pt x="294208" y="21031"/>
                </a:lnTo>
                <a:lnTo>
                  <a:pt x="294208" y="208712"/>
                </a:lnTo>
                <a:lnTo>
                  <a:pt x="278206" y="208712"/>
                </a:lnTo>
                <a:lnTo>
                  <a:pt x="278206" y="144247"/>
                </a:lnTo>
                <a:lnTo>
                  <a:pt x="206197" y="144247"/>
                </a:lnTo>
                <a:lnTo>
                  <a:pt x="206197" y="147218"/>
                </a:lnTo>
                <a:cubicBezTo>
                  <a:pt x="205840" y="155225"/>
                  <a:pt x="205208" y="163900"/>
                  <a:pt x="204301" y="173245"/>
                </a:cubicBezTo>
                <a:cubicBezTo>
                  <a:pt x="203393" y="182589"/>
                  <a:pt x="202524" y="190740"/>
                  <a:pt x="201693" y="197697"/>
                </a:cubicBezTo>
                <a:cubicBezTo>
                  <a:pt x="200862" y="204653"/>
                  <a:pt x="200382" y="208554"/>
                  <a:pt x="200254" y="209398"/>
                </a:cubicBezTo>
                <a:lnTo>
                  <a:pt x="184252" y="207340"/>
                </a:lnTo>
                <a:cubicBezTo>
                  <a:pt x="184380" y="206499"/>
                  <a:pt x="184860" y="202669"/>
                  <a:pt x="185691" y="195851"/>
                </a:cubicBezTo>
                <a:cubicBezTo>
                  <a:pt x="186522" y="189032"/>
                  <a:pt x="187392" y="181071"/>
                  <a:pt x="188299" y="171966"/>
                </a:cubicBezTo>
                <a:cubicBezTo>
                  <a:pt x="189206" y="162862"/>
                  <a:pt x="189838" y="154460"/>
                  <a:pt x="190195" y="146761"/>
                </a:cubicBezTo>
                <a:close/>
                <a:moveTo>
                  <a:pt x="1084936" y="16688"/>
                </a:moveTo>
                <a:lnTo>
                  <a:pt x="1138657" y="16688"/>
                </a:lnTo>
                <a:lnTo>
                  <a:pt x="1125398" y="90754"/>
                </a:lnTo>
                <a:cubicBezTo>
                  <a:pt x="1129346" y="97609"/>
                  <a:pt x="1132422" y="105387"/>
                  <a:pt x="1134627" y="114088"/>
                </a:cubicBezTo>
                <a:cubicBezTo>
                  <a:pt x="1136831" y="122789"/>
                  <a:pt x="1137790" y="131515"/>
                  <a:pt x="1137505" y="140267"/>
                </a:cubicBezTo>
                <a:cubicBezTo>
                  <a:pt x="1137220" y="149019"/>
                  <a:pt x="1135318" y="156899"/>
                  <a:pt x="1131799" y="163906"/>
                </a:cubicBezTo>
                <a:cubicBezTo>
                  <a:pt x="1128798" y="169416"/>
                  <a:pt x="1124912" y="173655"/>
                  <a:pt x="1120140" y="176622"/>
                </a:cubicBezTo>
                <a:cubicBezTo>
                  <a:pt x="1115368" y="179589"/>
                  <a:pt x="1109882" y="181142"/>
                  <a:pt x="1103681" y="181280"/>
                </a:cubicBezTo>
                <a:lnTo>
                  <a:pt x="1100938" y="181508"/>
                </a:lnTo>
                <a:lnTo>
                  <a:pt x="1100938" y="208255"/>
                </a:lnTo>
                <a:lnTo>
                  <a:pt x="1084936" y="208255"/>
                </a:lnTo>
                <a:close/>
                <a:moveTo>
                  <a:pt x="719176" y="14630"/>
                </a:moveTo>
                <a:lnTo>
                  <a:pt x="719862" y="30632"/>
                </a:lnTo>
                <a:lnTo>
                  <a:pt x="679171" y="32233"/>
                </a:lnTo>
                <a:lnTo>
                  <a:pt x="679171" y="56693"/>
                </a:lnTo>
                <a:lnTo>
                  <a:pt x="722833" y="56693"/>
                </a:lnTo>
                <a:lnTo>
                  <a:pt x="722833" y="72695"/>
                </a:lnTo>
                <a:lnTo>
                  <a:pt x="679171" y="72695"/>
                </a:lnTo>
                <a:lnTo>
                  <a:pt x="679171" y="186309"/>
                </a:lnTo>
                <a:lnTo>
                  <a:pt x="701116" y="186309"/>
                </a:lnTo>
                <a:lnTo>
                  <a:pt x="701116" y="156362"/>
                </a:lnTo>
                <a:lnTo>
                  <a:pt x="687629" y="156362"/>
                </a:lnTo>
                <a:lnTo>
                  <a:pt x="687629" y="140360"/>
                </a:lnTo>
                <a:lnTo>
                  <a:pt x="701116" y="140360"/>
                </a:lnTo>
                <a:lnTo>
                  <a:pt x="701116" y="114986"/>
                </a:lnTo>
                <a:lnTo>
                  <a:pt x="688315" y="114986"/>
                </a:lnTo>
                <a:lnTo>
                  <a:pt x="688315" y="98984"/>
                </a:lnTo>
                <a:lnTo>
                  <a:pt x="717118" y="98984"/>
                </a:lnTo>
                <a:lnTo>
                  <a:pt x="717118" y="202311"/>
                </a:lnTo>
                <a:lnTo>
                  <a:pt x="624764" y="202311"/>
                </a:lnTo>
                <a:lnTo>
                  <a:pt x="625221" y="103327"/>
                </a:lnTo>
                <a:lnTo>
                  <a:pt x="650139" y="95555"/>
                </a:lnTo>
                <a:lnTo>
                  <a:pt x="654939" y="110871"/>
                </a:lnTo>
                <a:lnTo>
                  <a:pt x="641223" y="115214"/>
                </a:lnTo>
                <a:lnTo>
                  <a:pt x="640995" y="140589"/>
                </a:lnTo>
                <a:lnTo>
                  <a:pt x="654482" y="140589"/>
                </a:lnTo>
                <a:lnTo>
                  <a:pt x="654482" y="156591"/>
                </a:lnTo>
                <a:lnTo>
                  <a:pt x="640995" y="156591"/>
                </a:lnTo>
                <a:lnTo>
                  <a:pt x="640995" y="186309"/>
                </a:lnTo>
                <a:lnTo>
                  <a:pt x="663169" y="186309"/>
                </a:lnTo>
                <a:lnTo>
                  <a:pt x="663169" y="72695"/>
                </a:lnTo>
                <a:lnTo>
                  <a:pt x="620649" y="72695"/>
                </a:lnTo>
                <a:lnTo>
                  <a:pt x="620649" y="56693"/>
                </a:lnTo>
                <a:lnTo>
                  <a:pt x="663169" y="56693"/>
                </a:lnTo>
                <a:lnTo>
                  <a:pt x="663169" y="32918"/>
                </a:lnTo>
                <a:lnTo>
                  <a:pt x="622249" y="34519"/>
                </a:lnTo>
                <a:lnTo>
                  <a:pt x="621564" y="18517"/>
                </a:lnTo>
                <a:close/>
                <a:moveTo>
                  <a:pt x="85954" y="11201"/>
                </a:moveTo>
                <a:lnTo>
                  <a:pt x="146533" y="195910"/>
                </a:lnTo>
                <a:lnTo>
                  <a:pt x="131217" y="200939"/>
                </a:lnTo>
                <a:lnTo>
                  <a:pt x="70638" y="16231"/>
                </a:lnTo>
                <a:close/>
                <a:moveTo>
                  <a:pt x="584759" y="10058"/>
                </a:moveTo>
                <a:lnTo>
                  <a:pt x="600761" y="10058"/>
                </a:lnTo>
                <a:lnTo>
                  <a:pt x="600761" y="51206"/>
                </a:lnTo>
                <a:lnTo>
                  <a:pt x="617677" y="51206"/>
                </a:lnTo>
                <a:lnTo>
                  <a:pt x="617677" y="67208"/>
                </a:lnTo>
                <a:lnTo>
                  <a:pt x="600761" y="67208"/>
                </a:lnTo>
                <a:lnTo>
                  <a:pt x="600761" y="115900"/>
                </a:lnTo>
                <a:lnTo>
                  <a:pt x="616992" y="111100"/>
                </a:lnTo>
                <a:lnTo>
                  <a:pt x="621335" y="126416"/>
                </a:lnTo>
                <a:lnTo>
                  <a:pt x="600761" y="132359"/>
                </a:lnTo>
                <a:lnTo>
                  <a:pt x="600761" y="208483"/>
                </a:lnTo>
                <a:lnTo>
                  <a:pt x="584759" y="208483"/>
                </a:lnTo>
                <a:lnTo>
                  <a:pt x="584759" y="137160"/>
                </a:lnTo>
                <a:lnTo>
                  <a:pt x="566471" y="142418"/>
                </a:lnTo>
                <a:lnTo>
                  <a:pt x="562128" y="127102"/>
                </a:lnTo>
                <a:lnTo>
                  <a:pt x="584759" y="120472"/>
                </a:lnTo>
                <a:lnTo>
                  <a:pt x="584759" y="67208"/>
                </a:lnTo>
                <a:lnTo>
                  <a:pt x="564871" y="67208"/>
                </a:lnTo>
                <a:lnTo>
                  <a:pt x="564871" y="51206"/>
                </a:lnTo>
                <a:lnTo>
                  <a:pt x="584759" y="51206"/>
                </a:lnTo>
                <a:close/>
                <a:moveTo>
                  <a:pt x="446913" y="5715"/>
                </a:moveTo>
                <a:lnTo>
                  <a:pt x="495605" y="104927"/>
                </a:lnTo>
                <a:lnTo>
                  <a:pt x="481203" y="112014"/>
                </a:lnTo>
                <a:lnTo>
                  <a:pt x="432511" y="12802"/>
                </a:lnTo>
                <a:close/>
                <a:moveTo>
                  <a:pt x="1177519" y="5486"/>
                </a:moveTo>
                <a:lnTo>
                  <a:pt x="1193521" y="5486"/>
                </a:lnTo>
                <a:lnTo>
                  <a:pt x="1193521" y="24003"/>
                </a:lnTo>
                <a:lnTo>
                  <a:pt x="1227354" y="24003"/>
                </a:lnTo>
                <a:lnTo>
                  <a:pt x="1227354" y="65608"/>
                </a:lnTo>
                <a:lnTo>
                  <a:pt x="1211352" y="65608"/>
                </a:lnTo>
                <a:lnTo>
                  <a:pt x="1211352" y="40005"/>
                </a:lnTo>
                <a:lnTo>
                  <a:pt x="1160831" y="40005"/>
                </a:lnTo>
                <a:lnTo>
                  <a:pt x="1160831" y="65380"/>
                </a:lnTo>
                <a:lnTo>
                  <a:pt x="1144829" y="65380"/>
                </a:lnTo>
                <a:lnTo>
                  <a:pt x="1144829" y="24003"/>
                </a:lnTo>
                <a:lnTo>
                  <a:pt x="1177519" y="24003"/>
                </a:lnTo>
                <a:close/>
                <a:moveTo>
                  <a:pt x="805815" y="5258"/>
                </a:moveTo>
                <a:lnTo>
                  <a:pt x="821817" y="5258"/>
                </a:lnTo>
                <a:lnTo>
                  <a:pt x="821817" y="91669"/>
                </a:lnTo>
                <a:lnTo>
                  <a:pt x="855421" y="35433"/>
                </a:lnTo>
                <a:lnTo>
                  <a:pt x="888568" y="93955"/>
                </a:lnTo>
                <a:lnTo>
                  <a:pt x="874624" y="101727"/>
                </a:lnTo>
                <a:lnTo>
                  <a:pt x="854964" y="67208"/>
                </a:lnTo>
                <a:lnTo>
                  <a:pt x="834619" y="101727"/>
                </a:lnTo>
                <a:lnTo>
                  <a:pt x="821817" y="94183"/>
                </a:lnTo>
                <a:lnTo>
                  <a:pt x="821817" y="129159"/>
                </a:lnTo>
                <a:lnTo>
                  <a:pt x="875767" y="129159"/>
                </a:lnTo>
                <a:lnTo>
                  <a:pt x="875767" y="145161"/>
                </a:lnTo>
                <a:lnTo>
                  <a:pt x="821817" y="145161"/>
                </a:lnTo>
                <a:lnTo>
                  <a:pt x="821817" y="184480"/>
                </a:lnTo>
                <a:lnTo>
                  <a:pt x="889026" y="184480"/>
                </a:lnTo>
                <a:lnTo>
                  <a:pt x="889026" y="200482"/>
                </a:lnTo>
                <a:lnTo>
                  <a:pt x="738378" y="200482"/>
                </a:lnTo>
                <a:lnTo>
                  <a:pt x="738378" y="184480"/>
                </a:lnTo>
                <a:lnTo>
                  <a:pt x="805815" y="184480"/>
                </a:lnTo>
                <a:lnTo>
                  <a:pt x="805815" y="145161"/>
                </a:lnTo>
                <a:lnTo>
                  <a:pt x="751637" y="145161"/>
                </a:lnTo>
                <a:lnTo>
                  <a:pt x="751637" y="129159"/>
                </a:lnTo>
                <a:lnTo>
                  <a:pt x="805815" y="129159"/>
                </a:lnTo>
                <a:lnTo>
                  <a:pt x="805815" y="93955"/>
                </a:lnTo>
                <a:lnTo>
                  <a:pt x="793242" y="101270"/>
                </a:lnTo>
                <a:lnTo>
                  <a:pt x="774040" y="67666"/>
                </a:lnTo>
                <a:lnTo>
                  <a:pt x="752323" y="101956"/>
                </a:lnTo>
                <a:lnTo>
                  <a:pt x="738835" y="93269"/>
                </a:lnTo>
                <a:lnTo>
                  <a:pt x="774726" y="36576"/>
                </a:lnTo>
                <a:lnTo>
                  <a:pt x="805815" y="91211"/>
                </a:lnTo>
                <a:close/>
                <a:moveTo>
                  <a:pt x="375819" y="4343"/>
                </a:moveTo>
                <a:lnTo>
                  <a:pt x="390449" y="10973"/>
                </a:lnTo>
                <a:lnTo>
                  <a:pt x="377419" y="40234"/>
                </a:lnTo>
                <a:lnTo>
                  <a:pt x="377419" y="207797"/>
                </a:lnTo>
                <a:lnTo>
                  <a:pt x="361417" y="207797"/>
                </a:lnTo>
                <a:lnTo>
                  <a:pt x="361417" y="76352"/>
                </a:lnTo>
                <a:lnTo>
                  <a:pt x="344958" y="113157"/>
                </a:lnTo>
                <a:lnTo>
                  <a:pt x="330327" y="106756"/>
                </a:lnTo>
                <a:close/>
                <a:moveTo>
                  <a:pt x="1034187" y="3886"/>
                </a:moveTo>
                <a:lnTo>
                  <a:pt x="1048588" y="10516"/>
                </a:lnTo>
                <a:lnTo>
                  <a:pt x="1034872" y="40691"/>
                </a:lnTo>
                <a:lnTo>
                  <a:pt x="1056589" y="40691"/>
                </a:lnTo>
                <a:lnTo>
                  <a:pt x="1056589" y="86639"/>
                </a:lnTo>
                <a:lnTo>
                  <a:pt x="1040587" y="86639"/>
                </a:lnTo>
                <a:lnTo>
                  <a:pt x="1040587" y="56693"/>
                </a:lnTo>
                <a:lnTo>
                  <a:pt x="931774" y="56693"/>
                </a:lnTo>
                <a:lnTo>
                  <a:pt x="931774" y="86639"/>
                </a:lnTo>
                <a:lnTo>
                  <a:pt x="915772" y="86639"/>
                </a:lnTo>
                <a:lnTo>
                  <a:pt x="915772" y="40691"/>
                </a:lnTo>
                <a:lnTo>
                  <a:pt x="939775" y="40691"/>
                </a:lnTo>
                <a:lnTo>
                  <a:pt x="924687" y="11659"/>
                </a:lnTo>
                <a:lnTo>
                  <a:pt x="939089" y="4343"/>
                </a:lnTo>
                <a:lnTo>
                  <a:pt x="955320" y="36119"/>
                </a:lnTo>
                <a:lnTo>
                  <a:pt x="946404" y="40691"/>
                </a:lnTo>
                <a:lnTo>
                  <a:pt x="1017042" y="40691"/>
                </a:lnTo>
                <a:close/>
                <a:moveTo>
                  <a:pt x="985038" y="0"/>
                </a:moveTo>
                <a:lnTo>
                  <a:pt x="998525" y="33604"/>
                </a:lnTo>
                <a:lnTo>
                  <a:pt x="983666" y="39548"/>
                </a:lnTo>
                <a:lnTo>
                  <a:pt x="970179" y="594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D190E79B-0438-468C-98C3-95932B3DE0BF}"/>
              </a:ext>
            </a:extLst>
          </p:cNvPr>
          <p:cNvGrpSpPr/>
          <p:nvPr/>
        </p:nvGrpSpPr>
        <p:grpSpPr>
          <a:xfrm>
            <a:off x="553893" y="545917"/>
            <a:ext cx="1928957" cy="445265"/>
            <a:chOff x="712643" y="1017585"/>
            <a:chExt cx="1928957" cy="445265"/>
          </a:xfrm>
        </p:grpSpPr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xmlns="" id="{3E204018-A090-4909-86CC-B24C736396F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xmlns="" id="{E4A5D81E-66F4-4C22-B786-3FFF2BECB9B2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CF43A76C-86E4-4853-9A66-2DA3A63B35AC}"/>
              </a:ext>
            </a:extLst>
          </p:cNvPr>
          <p:cNvSpPr txBox="1"/>
          <p:nvPr/>
        </p:nvSpPr>
        <p:spPr>
          <a:xfrm>
            <a:off x="925554" y="642094"/>
            <a:ext cx="1174166" cy="205054"/>
          </a:xfrm>
          <a:custGeom>
            <a:avLst/>
            <a:gdLst/>
            <a:ahLst/>
            <a:cxnLst/>
            <a:rect l="l" t="t" r="r" b="b"/>
            <a:pathLst>
              <a:path w="1174166" h="205054">
                <a:moveTo>
                  <a:pt x="1078611" y="140361"/>
                </a:moveTo>
                <a:lnTo>
                  <a:pt x="1078611" y="177622"/>
                </a:lnTo>
                <a:lnTo>
                  <a:pt x="1158164" y="177622"/>
                </a:lnTo>
                <a:lnTo>
                  <a:pt x="1158164" y="140361"/>
                </a:lnTo>
                <a:close/>
                <a:moveTo>
                  <a:pt x="59436" y="106299"/>
                </a:moveTo>
                <a:lnTo>
                  <a:pt x="54635" y="177165"/>
                </a:lnTo>
                <a:lnTo>
                  <a:pt x="99441" y="177165"/>
                </a:lnTo>
                <a:lnTo>
                  <a:pt x="99441" y="106299"/>
                </a:lnTo>
                <a:close/>
                <a:moveTo>
                  <a:pt x="508406" y="102413"/>
                </a:moveTo>
                <a:lnTo>
                  <a:pt x="552069" y="102413"/>
                </a:lnTo>
                <a:lnTo>
                  <a:pt x="552069" y="118415"/>
                </a:lnTo>
                <a:lnTo>
                  <a:pt x="508406" y="118415"/>
                </a:lnTo>
                <a:close/>
                <a:moveTo>
                  <a:pt x="403707" y="96012"/>
                </a:moveTo>
                <a:lnTo>
                  <a:pt x="468173" y="96012"/>
                </a:lnTo>
                <a:lnTo>
                  <a:pt x="468173" y="204140"/>
                </a:lnTo>
                <a:lnTo>
                  <a:pt x="452171" y="204140"/>
                </a:lnTo>
                <a:lnTo>
                  <a:pt x="452171" y="112014"/>
                </a:lnTo>
                <a:lnTo>
                  <a:pt x="431368" y="112014"/>
                </a:lnTo>
                <a:lnTo>
                  <a:pt x="421767" y="204826"/>
                </a:lnTo>
                <a:lnTo>
                  <a:pt x="405765" y="203226"/>
                </a:lnTo>
                <a:lnTo>
                  <a:pt x="415366" y="112014"/>
                </a:lnTo>
                <a:lnTo>
                  <a:pt x="403707" y="112014"/>
                </a:lnTo>
                <a:close/>
                <a:moveTo>
                  <a:pt x="966368" y="94412"/>
                </a:moveTo>
                <a:lnTo>
                  <a:pt x="982370" y="94412"/>
                </a:lnTo>
                <a:lnTo>
                  <a:pt x="982370" y="152248"/>
                </a:lnTo>
                <a:cubicBezTo>
                  <a:pt x="987861" y="158544"/>
                  <a:pt x="994767" y="165326"/>
                  <a:pt x="1003087" y="172593"/>
                </a:cubicBezTo>
                <a:cubicBezTo>
                  <a:pt x="1011407" y="179861"/>
                  <a:pt x="1019056" y="185500"/>
                  <a:pt x="1026033" y="189510"/>
                </a:cubicBezTo>
                <a:lnTo>
                  <a:pt x="1018261" y="203454"/>
                </a:lnTo>
                <a:cubicBezTo>
                  <a:pt x="1011164" y="199439"/>
                  <a:pt x="1003582" y="194039"/>
                  <a:pt x="995515" y="187252"/>
                </a:cubicBezTo>
                <a:cubicBezTo>
                  <a:pt x="987447" y="180466"/>
                  <a:pt x="980322" y="173751"/>
                  <a:pt x="974141" y="167107"/>
                </a:cubicBezTo>
                <a:cubicBezTo>
                  <a:pt x="969492" y="172222"/>
                  <a:pt x="963301" y="178223"/>
                  <a:pt x="955567" y="185109"/>
                </a:cubicBezTo>
                <a:cubicBezTo>
                  <a:pt x="947833" y="191996"/>
                  <a:pt x="939012" y="198568"/>
                  <a:pt x="929106" y="204826"/>
                </a:cubicBezTo>
                <a:lnTo>
                  <a:pt x="920648" y="191110"/>
                </a:lnTo>
                <a:cubicBezTo>
                  <a:pt x="931283" y="184299"/>
                  <a:pt x="940589" y="177175"/>
                  <a:pt x="948566" y="169736"/>
                </a:cubicBezTo>
                <a:cubicBezTo>
                  <a:pt x="956543" y="162297"/>
                  <a:pt x="962477" y="156315"/>
                  <a:pt x="966368" y="151791"/>
                </a:cubicBezTo>
                <a:close/>
                <a:moveTo>
                  <a:pt x="205740" y="86868"/>
                </a:moveTo>
                <a:lnTo>
                  <a:pt x="205740" y="123901"/>
                </a:lnTo>
                <a:lnTo>
                  <a:pt x="277749" y="123901"/>
                </a:lnTo>
                <a:lnTo>
                  <a:pt x="277749" y="86868"/>
                </a:lnTo>
                <a:close/>
                <a:moveTo>
                  <a:pt x="1078611" y="86182"/>
                </a:moveTo>
                <a:lnTo>
                  <a:pt x="1078611" y="124359"/>
                </a:lnTo>
                <a:lnTo>
                  <a:pt x="1158164" y="124359"/>
                </a:lnTo>
                <a:lnTo>
                  <a:pt x="1158164" y="86182"/>
                </a:lnTo>
                <a:close/>
                <a:moveTo>
                  <a:pt x="584073" y="46635"/>
                </a:moveTo>
                <a:lnTo>
                  <a:pt x="584073" y="174193"/>
                </a:lnTo>
                <a:lnTo>
                  <a:pt x="603504" y="174193"/>
                </a:lnTo>
                <a:cubicBezTo>
                  <a:pt x="609895" y="174165"/>
                  <a:pt x="614658" y="172222"/>
                  <a:pt x="617791" y="168364"/>
                </a:cubicBezTo>
                <a:cubicBezTo>
                  <a:pt x="620925" y="164507"/>
                  <a:pt x="622487" y="158906"/>
                  <a:pt x="622478" y="151562"/>
                </a:cubicBezTo>
                <a:lnTo>
                  <a:pt x="622478" y="69266"/>
                </a:lnTo>
                <a:cubicBezTo>
                  <a:pt x="622492" y="61922"/>
                  <a:pt x="620920" y="56322"/>
                  <a:pt x="617763" y="52464"/>
                </a:cubicBezTo>
                <a:cubicBezTo>
                  <a:pt x="614605" y="48606"/>
                  <a:pt x="609776" y="46663"/>
                  <a:pt x="603275" y="46635"/>
                </a:cubicBezTo>
                <a:close/>
                <a:moveTo>
                  <a:pt x="1078611" y="32690"/>
                </a:moveTo>
                <a:lnTo>
                  <a:pt x="1078611" y="70180"/>
                </a:lnTo>
                <a:lnTo>
                  <a:pt x="1158164" y="70180"/>
                </a:lnTo>
                <a:lnTo>
                  <a:pt x="1158164" y="32690"/>
                </a:lnTo>
                <a:close/>
                <a:moveTo>
                  <a:pt x="205740" y="32690"/>
                </a:moveTo>
                <a:lnTo>
                  <a:pt x="205740" y="70866"/>
                </a:lnTo>
                <a:lnTo>
                  <a:pt x="277749" y="70866"/>
                </a:lnTo>
                <a:lnTo>
                  <a:pt x="277749" y="32690"/>
                </a:lnTo>
                <a:close/>
                <a:moveTo>
                  <a:pt x="661492" y="30404"/>
                </a:moveTo>
                <a:lnTo>
                  <a:pt x="679323" y="30404"/>
                </a:lnTo>
                <a:lnTo>
                  <a:pt x="679323" y="190424"/>
                </a:lnTo>
                <a:lnTo>
                  <a:pt x="661492" y="190424"/>
                </a:lnTo>
                <a:close/>
                <a:moveTo>
                  <a:pt x="566242" y="30404"/>
                </a:moveTo>
                <a:lnTo>
                  <a:pt x="603732" y="30404"/>
                </a:lnTo>
                <a:cubicBezTo>
                  <a:pt x="616148" y="30518"/>
                  <a:pt x="625321" y="34062"/>
                  <a:pt x="631250" y="41034"/>
                </a:cubicBezTo>
                <a:cubicBezTo>
                  <a:pt x="637180" y="48006"/>
                  <a:pt x="640123" y="57722"/>
                  <a:pt x="640080" y="70180"/>
                </a:cubicBezTo>
                <a:lnTo>
                  <a:pt x="640080" y="150876"/>
                </a:lnTo>
                <a:cubicBezTo>
                  <a:pt x="640123" y="163225"/>
                  <a:pt x="637180" y="172874"/>
                  <a:pt x="631250" y="179823"/>
                </a:cubicBezTo>
                <a:cubicBezTo>
                  <a:pt x="625321" y="186771"/>
                  <a:pt x="616148" y="190305"/>
                  <a:pt x="603732" y="190424"/>
                </a:cubicBezTo>
                <a:lnTo>
                  <a:pt x="566242" y="190424"/>
                </a:lnTo>
                <a:close/>
                <a:moveTo>
                  <a:pt x="819836" y="28804"/>
                </a:moveTo>
                <a:cubicBezTo>
                  <a:pt x="832142" y="28966"/>
                  <a:pt x="841248" y="32642"/>
                  <a:pt x="847153" y="39834"/>
                </a:cubicBezTo>
                <a:cubicBezTo>
                  <a:pt x="853059" y="47025"/>
                  <a:pt x="855993" y="56760"/>
                  <a:pt x="855954" y="69037"/>
                </a:cubicBezTo>
                <a:lnTo>
                  <a:pt x="855954" y="83439"/>
                </a:lnTo>
                <a:lnTo>
                  <a:pt x="839038" y="83439"/>
                </a:lnTo>
                <a:lnTo>
                  <a:pt x="839038" y="68123"/>
                </a:lnTo>
                <a:cubicBezTo>
                  <a:pt x="839071" y="60860"/>
                  <a:pt x="837576" y="55212"/>
                  <a:pt x="834552" y="51178"/>
                </a:cubicBezTo>
                <a:cubicBezTo>
                  <a:pt x="831528" y="47144"/>
                  <a:pt x="826775" y="45096"/>
                  <a:pt x="820293" y="45034"/>
                </a:cubicBezTo>
                <a:cubicBezTo>
                  <a:pt x="813911" y="45096"/>
                  <a:pt x="809187" y="47144"/>
                  <a:pt x="806120" y="51178"/>
                </a:cubicBezTo>
                <a:cubicBezTo>
                  <a:pt x="803053" y="55212"/>
                  <a:pt x="801529" y="60860"/>
                  <a:pt x="801548" y="68123"/>
                </a:cubicBezTo>
                <a:lnTo>
                  <a:pt x="801548" y="152705"/>
                </a:lnTo>
                <a:cubicBezTo>
                  <a:pt x="801529" y="159968"/>
                  <a:pt x="803053" y="165616"/>
                  <a:pt x="806120" y="169650"/>
                </a:cubicBezTo>
                <a:cubicBezTo>
                  <a:pt x="809187" y="173684"/>
                  <a:pt x="813911" y="175732"/>
                  <a:pt x="820293" y="175794"/>
                </a:cubicBezTo>
                <a:cubicBezTo>
                  <a:pt x="826775" y="175732"/>
                  <a:pt x="831528" y="173684"/>
                  <a:pt x="834552" y="169650"/>
                </a:cubicBezTo>
                <a:cubicBezTo>
                  <a:pt x="837576" y="165616"/>
                  <a:pt x="839071" y="159968"/>
                  <a:pt x="839038" y="152705"/>
                </a:cubicBezTo>
                <a:lnTo>
                  <a:pt x="839038" y="131902"/>
                </a:lnTo>
                <a:lnTo>
                  <a:pt x="855954" y="131902"/>
                </a:lnTo>
                <a:lnTo>
                  <a:pt x="855954" y="151791"/>
                </a:lnTo>
                <a:cubicBezTo>
                  <a:pt x="855993" y="164068"/>
                  <a:pt x="853059" y="173803"/>
                  <a:pt x="847153" y="180994"/>
                </a:cubicBezTo>
                <a:cubicBezTo>
                  <a:pt x="841248" y="188186"/>
                  <a:pt x="832142" y="191862"/>
                  <a:pt x="819836" y="192024"/>
                </a:cubicBezTo>
                <a:cubicBezTo>
                  <a:pt x="807639" y="191862"/>
                  <a:pt x="798600" y="188186"/>
                  <a:pt x="792718" y="180994"/>
                </a:cubicBezTo>
                <a:cubicBezTo>
                  <a:pt x="786836" y="173803"/>
                  <a:pt x="783912" y="164068"/>
                  <a:pt x="783945" y="151791"/>
                </a:cubicBezTo>
                <a:lnTo>
                  <a:pt x="783945" y="69037"/>
                </a:lnTo>
                <a:cubicBezTo>
                  <a:pt x="783912" y="56760"/>
                  <a:pt x="786836" y="47025"/>
                  <a:pt x="792718" y="39834"/>
                </a:cubicBezTo>
                <a:cubicBezTo>
                  <a:pt x="798600" y="32642"/>
                  <a:pt x="807639" y="28966"/>
                  <a:pt x="819836" y="28804"/>
                </a:cubicBezTo>
                <a:close/>
                <a:moveTo>
                  <a:pt x="733196" y="28804"/>
                </a:moveTo>
                <a:cubicBezTo>
                  <a:pt x="745283" y="28956"/>
                  <a:pt x="754256" y="32595"/>
                  <a:pt x="760114" y="39719"/>
                </a:cubicBezTo>
                <a:cubicBezTo>
                  <a:pt x="765972" y="46844"/>
                  <a:pt x="768886" y="56541"/>
                  <a:pt x="768858" y="68809"/>
                </a:cubicBezTo>
                <a:lnTo>
                  <a:pt x="768858" y="73152"/>
                </a:lnTo>
                <a:lnTo>
                  <a:pt x="751941" y="73152"/>
                </a:lnTo>
                <a:lnTo>
                  <a:pt x="751941" y="67894"/>
                </a:lnTo>
                <a:cubicBezTo>
                  <a:pt x="751980" y="60641"/>
                  <a:pt x="750532" y="55031"/>
                  <a:pt x="747598" y="51064"/>
                </a:cubicBezTo>
                <a:cubicBezTo>
                  <a:pt x="744664" y="47097"/>
                  <a:pt x="740016" y="45087"/>
                  <a:pt x="733653" y="45034"/>
                </a:cubicBezTo>
                <a:cubicBezTo>
                  <a:pt x="727291" y="45092"/>
                  <a:pt x="722643" y="47092"/>
                  <a:pt x="719709" y="51035"/>
                </a:cubicBezTo>
                <a:cubicBezTo>
                  <a:pt x="716775" y="54979"/>
                  <a:pt x="715327" y="60522"/>
                  <a:pt x="715366" y="67666"/>
                </a:cubicBezTo>
                <a:cubicBezTo>
                  <a:pt x="715645" y="76446"/>
                  <a:pt x="718443" y="83775"/>
                  <a:pt x="723759" y="89654"/>
                </a:cubicBezTo>
                <a:cubicBezTo>
                  <a:pt x="729076" y="95534"/>
                  <a:pt x="735231" y="101120"/>
                  <a:pt x="742226" y="106414"/>
                </a:cubicBezTo>
                <a:cubicBezTo>
                  <a:pt x="749221" y="111707"/>
                  <a:pt x="755376" y="117865"/>
                  <a:pt x="760693" y="124887"/>
                </a:cubicBezTo>
                <a:cubicBezTo>
                  <a:pt x="766009" y="131910"/>
                  <a:pt x="768807" y="140954"/>
                  <a:pt x="769086" y="152019"/>
                </a:cubicBezTo>
                <a:cubicBezTo>
                  <a:pt x="769110" y="164287"/>
                  <a:pt x="766148" y="173984"/>
                  <a:pt x="760200" y="181109"/>
                </a:cubicBezTo>
                <a:cubicBezTo>
                  <a:pt x="754251" y="188233"/>
                  <a:pt x="745174" y="191872"/>
                  <a:pt x="732968" y="192024"/>
                </a:cubicBezTo>
                <a:cubicBezTo>
                  <a:pt x="720771" y="191872"/>
                  <a:pt x="711732" y="188233"/>
                  <a:pt x="705850" y="181109"/>
                </a:cubicBezTo>
                <a:cubicBezTo>
                  <a:pt x="699968" y="173984"/>
                  <a:pt x="697044" y="164287"/>
                  <a:pt x="697078" y="152019"/>
                </a:cubicBezTo>
                <a:lnTo>
                  <a:pt x="697078" y="142875"/>
                </a:lnTo>
                <a:lnTo>
                  <a:pt x="713765" y="142875"/>
                </a:lnTo>
                <a:lnTo>
                  <a:pt x="713765" y="152934"/>
                </a:lnTo>
                <a:cubicBezTo>
                  <a:pt x="713746" y="160187"/>
                  <a:pt x="715270" y="165797"/>
                  <a:pt x="718337" y="169764"/>
                </a:cubicBezTo>
                <a:cubicBezTo>
                  <a:pt x="721404" y="173731"/>
                  <a:pt x="726129" y="175741"/>
                  <a:pt x="732510" y="175794"/>
                </a:cubicBezTo>
                <a:cubicBezTo>
                  <a:pt x="738892" y="175741"/>
                  <a:pt x="743617" y="173731"/>
                  <a:pt x="746684" y="169764"/>
                </a:cubicBezTo>
                <a:cubicBezTo>
                  <a:pt x="749751" y="165797"/>
                  <a:pt x="751275" y="160187"/>
                  <a:pt x="751256" y="152934"/>
                </a:cubicBezTo>
                <a:cubicBezTo>
                  <a:pt x="750977" y="144211"/>
                  <a:pt x="748191" y="136925"/>
                  <a:pt x="742897" y="131077"/>
                </a:cubicBezTo>
                <a:cubicBezTo>
                  <a:pt x="737604" y="125230"/>
                  <a:pt x="731475" y="119666"/>
                  <a:pt x="724509" y="114386"/>
                </a:cubicBezTo>
                <a:cubicBezTo>
                  <a:pt x="717544" y="109106"/>
                  <a:pt x="711415" y="102957"/>
                  <a:pt x="706121" y="95937"/>
                </a:cubicBezTo>
                <a:cubicBezTo>
                  <a:pt x="700828" y="88918"/>
                  <a:pt x="698042" y="79875"/>
                  <a:pt x="697763" y="68809"/>
                </a:cubicBezTo>
                <a:cubicBezTo>
                  <a:pt x="697739" y="56341"/>
                  <a:pt x="700645" y="46587"/>
                  <a:pt x="706479" y="39548"/>
                </a:cubicBezTo>
                <a:cubicBezTo>
                  <a:pt x="712313" y="32509"/>
                  <a:pt x="721219" y="28928"/>
                  <a:pt x="733196" y="28804"/>
                </a:cubicBezTo>
                <a:close/>
                <a:moveTo>
                  <a:pt x="414909" y="26061"/>
                </a:moveTo>
                <a:lnTo>
                  <a:pt x="429539" y="32919"/>
                </a:lnTo>
                <a:lnTo>
                  <a:pt x="393649" y="109728"/>
                </a:lnTo>
                <a:lnTo>
                  <a:pt x="379019" y="102870"/>
                </a:lnTo>
                <a:close/>
                <a:moveTo>
                  <a:pt x="865556" y="24918"/>
                </a:moveTo>
                <a:lnTo>
                  <a:pt x="920420" y="24918"/>
                </a:lnTo>
                <a:lnTo>
                  <a:pt x="920420" y="40920"/>
                </a:lnTo>
                <a:lnTo>
                  <a:pt x="902360" y="40920"/>
                </a:lnTo>
                <a:lnTo>
                  <a:pt x="902360" y="138989"/>
                </a:lnTo>
                <a:lnTo>
                  <a:pt x="921334" y="136246"/>
                </a:lnTo>
                <a:lnTo>
                  <a:pt x="923849" y="152019"/>
                </a:lnTo>
                <a:lnTo>
                  <a:pt x="864641" y="160706"/>
                </a:lnTo>
                <a:lnTo>
                  <a:pt x="862355" y="144933"/>
                </a:lnTo>
                <a:lnTo>
                  <a:pt x="886358" y="141504"/>
                </a:lnTo>
                <a:lnTo>
                  <a:pt x="886358" y="40920"/>
                </a:lnTo>
                <a:lnTo>
                  <a:pt x="865556" y="40920"/>
                </a:lnTo>
                <a:close/>
                <a:moveTo>
                  <a:pt x="7544" y="18745"/>
                </a:moveTo>
                <a:lnTo>
                  <a:pt x="134645" y="18745"/>
                </a:lnTo>
                <a:lnTo>
                  <a:pt x="134645" y="34747"/>
                </a:lnTo>
                <a:lnTo>
                  <a:pt x="64465" y="34747"/>
                </a:lnTo>
                <a:lnTo>
                  <a:pt x="60579" y="90297"/>
                </a:lnTo>
                <a:lnTo>
                  <a:pt x="115443" y="90297"/>
                </a:lnTo>
                <a:lnTo>
                  <a:pt x="115443" y="177165"/>
                </a:lnTo>
                <a:lnTo>
                  <a:pt x="143103" y="177165"/>
                </a:lnTo>
                <a:lnTo>
                  <a:pt x="143103" y="193167"/>
                </a:lnTo>
                <a:lnTo>
                  <a:pt x="0" y="193167"/>
                </a:lnTo>
                <a:lnTo>
                  <a:pt x="0" y="177165"/>
                </a:lnTo>
                <a:lnTo>
                  <a:pt x="38633" y="177165"/>
                </a:lnTo>
                <a:lnTo>
                  <a:pt x="43434" y="106299"/>
                </a:lnTo>
                <a:lnTo>
                  <a:pt x="16459" y="106299"/>
                </a:lnTo>
                <a:lnTo>
                  <a:pt x="16459" y="90297"/>
                </a:lnTo>
                <a:lnTo>
                  <a:pt x="44577" y="90297"/>
                </a:lnTo>
                <a:lnTo>
                  <a:pt x="48234" y="34747"/>
                </a:lnTo>
                <a:lnTo>
                  <a:pt x="7544" y="34747"/>
                </a:lnTo>
                <a:close/>
                <a:moveTo>
                  <a:pt x="1062609" y="16688"/>
                </a:moveTo>
                <a:lnTo>
                  <a:pt x="1174166" y="16688"/>
                </a:lnTo>
                <a:lnTo>
                  <a:pt x="1174166" y="193624"/>
                </a:lnTo>
                <a:lnTo>
                  <a:pt x="1062609" y="193624"/>
                </a:lnTo>
                <a:close/>
                <a:moveTo>
                  <a:pt x="189738" y="16688"/>
                </a:moveTo>
                <a:lnTo>
                  <a:pt x="293751" y="16688"/>
                </a:lnTo>
                <a:lnTo>
                  <a:pt x="293751" y="204369"/>
                </a:lnTo>
                <a:lnTo>
                  <a:pt x="277749" y="204369"/>
                </a:lnTo>
                <a:lnTo>
                  <a:pt x="277749" y="139903"/>
                </a:lnTo>
                <a:lnTo>
                  <a:pt x="205740" y="139903"/>
                </a:lnTo>
                <a:lnTo>
                  <a:pt x="205740" y="142875"/>
                </a:lnTo>
                <a:cubicBezTo>
                  <a:pt x="205383" y="150882"/>
                  <a:pt x="204751" y="159557"/>
                  <a:pt x="203843" y="168902"/>
                </a:cubicBezTo>
                <a:cubicBezTo>
                  <a:pt x="202936" y="178246"/>
                  <a:pt x="202067" y="186397"/>
                  <a:pt x="201236" y="193354"/>
                </a:cubicBezTo>
                <a:cubicBezTo>
                  <a:pt x="200404" y="200310"/>
                  <a:pt x="199925" y="204211"/>
                  <a:pt x="199796" y="205054"/>
                </a:cubicBezTo>
                <a:lnTo>
                  <a:pt x="183794" y="202997"/>
                </a:lnTo>
                <a:cubicBezTo>
                  <a:pt x="183923" y="202156"/>
                  <a:pt x="184402" y="198326"/>
                  <a:pt x="185234" y="191508"/>
                </a:cubicBezTo>
                <a:cubicBezTo>
                  <a:pt x="186065" y="184689"/>
                  <a:pt x="186934" y="176728"/>
                  <a:pt x="187841" y="167623"/>
                </a:cubicBezTo>
                <a:cubicBezTo>
                  <a:pt x="188749" y="158519"/>
                  <a:pt x="189381" y="150117"/>
                  <a:pt x="189738" y="142418"/>
                </a:cubicBezTo>
                <a:close/>
                <a:moveTo>
                  <a:pt x="927735" y="14859"/>
                </a:moveTo>
                <a:lnTo>
                  <a:pt x="1023747" y="14859"/>
                </a:lnTo>
                <a:lnTo>
                  <a:pt x="1023747" y="30861"/>
                </a:lnTo>
                <a:lnTo>
                  <a:pt x="980770" y="30861"/>
                </a:lnTo>
                <a:lnTo>
                  <a:pt x="973683" y="62408"/>
                </a:lnTo>
                <a:lnTo>
                  <a:pt x="1014603" y="62408"/>
                </a:lnTo>
                <a:lnTo>
                  <a:pt x="1014603" y="152934"/>
                </a:lnTo>
                <a:lnTo>
                  <a:pt x="998601" y="152934"/>
                </a:lnTo>
                <a:lnTo>
                  <a:pt x="998601" y="78410"/>
                </a:lnTo>
                <a:lnTo>
                  <a:pt x="950138" y="78410"/>
                </a:lnTo>
                <a:lnTo>
                  <a:pt x="950138" y="152934"/>
                </a:lnTo>
                <a:lnTo>
                  <a:pt x="934136" y="152934"/>
                </a:lnTo>
                <a:lnTo>
                  <a:pt x="934136" y="62408"/>
                </a:lnTo>
                <a:lnTo>
                  <a:pt x="957453" y="62408"/>
                </a:lnTo>
                <a:lnTo>
                  <a:pt x="964311" y="30861"/>
                </a:lnTo>
                <a:lnTo>
                  <a:pt x="927735" y="30861"/>
                </a:lnTo>
                <a:close/>
                <a:moveTo>
                  <a:pt x="446456" y="1372"/>
                </a:moveTo>
                <a:lnTo>
                  <a:pt x="495147" y="100584"/>
                </a:lnTo>
                <a:lnTo>
                  <a:pt x="480746" y="107671"/>
                </a:lnTo>
                <a:lnTo>
                  <a:pt x="432054" y="8458"/>
                </a:lnTo>
                <a:close/>
                <a:moveTo>
                  <a:pt x="375361" y="0"/>
                </a:moveTo>
                <a:lnTo>
                  <a:pt x="389991" y="6630"/>
                </a:lnTo>
                <a:lnTo>
                  <a:pt x="376961" y="35890"/>
                </a:lnTo>
                <a:lnTo>
                  <a:pt x="376961" y="203454"/>
                </a:lnTo>
                <a:lnTo>
                  <a:pt x="360959" y="203454"/>
                </a:lnTo>
                <a:lnTo>
                  <a:pt x="360959" y="72009"/>
                </a:lnTo>
                <a:lnTo>
                  <a:pt x="344500" y="108814"/>
                </a:lnTo>
                <a:lnTo>
                  <a:pt x="329870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FA8EC004-F963-4D4D-92B5-FA3433BB029B}"/>
              </a:ext>
            </a:extLst>
          </p:cNvPr>
          <p:cNvGrpSpPr/>
          <p:nvPr/>
        </p:nvGrpSpPr>
        <p:grpSpPr>
          <a:xfrm>
            <a:off x="553893" y="1110469"/>
            <a:ext cx="1928957" cy="445265"/>
            <a:chOff x="712643" y="1017585"/>
            <a:chExt cx="1928957" cy="445265"/>
          </a:xfrm>
        </p:grpSpPr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xmlns="" id="{6C871F61-9517-4686-BA17-ECDAA3FD5DAB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xmlns="" id="{6D72FF98-BAB8-4BA0-98E4-096501F7B300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676185F7-AF50-48E4-9AD3-E8D0F314634B}"/>
              </a:ext>
            </a:extLst>
          </p:cNvPr>
          <p:cNvSpPr txBox="1"/>
          <p:nvPr/>
        </p:nvSpPr>
        <p:spPr>
          <a:xfrm>
            <a:off x="820354" y="1208702"/>
            <a:ext cx="1384173" cy="205054"/>
          </a:xfrm>
          <a:custGeom>
            <a:avLst/>
            <a:gdLst/>
            <a:ahLst/>
            <a:cxnLst/>
            <a:rect l="l" t="t" r="r" b="b"/>
            <a:pathLst>
              <a:path w="1384173" h="205054">
                <a:moveTo>
                  <a:pt x="1288618" y="140361"/>
                </a:moveTo>
                <a:lnTo>
                  <a:pt x="1288618" y="177622"/>
                </a:lnTo>
                <a:lnTo>
                  <a:pt x="1368171" y="177622"/>
                </a:lnTo>
                <a:lnTo>
                  <a:pt x="1368171" y="140361"/>
                </a:lnTo>
                <a:close/>
                <a:moveTo>
                  <a:pt x="650139" y="107214"/>
                </a:moveTo>
                <a:lnTo>
                  <a:pt x="650139" y="139903"/>
                </a:lnTo>
                <a:lnTo>
                  <a:pt x="684200" y="139903"/>
                </a:lnTo>
                <a:lnTo>
                  <a:pt x="684200" y="107214"/>
                </a:lnTo>
                <a:close/>
                <a:moveTo>
                  <a:pt x="600532" y="107214"/>
                </a:moveTo>
                <a:lnTo>
                  <a:pt x="600532" y="139903"/>
                </a:lnTo>
                <a:lnTo>
                  <a:pt x="634137" y="139903"/>
                </a:lnTo>
                <a:lnTo>
                  <a:pt x="634137" y="107214"/>
                </a:lnTo>
                <a:close/>
                <a:moveTo>
                  <a:pt x="508864" y="102413"/>
                </a:moveTo>
                <a:lnTo>
                  <a:pt x="552526" y="102413"/>
                </a:lnTo>
                <a:lnTo>
                  <a:pt x="552526" y="118415"/>
                </a:lnTo>
                <a:lnTo>
                  <a:pt x="508864" y="118415"/>
                </a:lnTo>
                <a:close/>
                <a:moveTo>
                  <a:pt x="39319" y="99670"/>
                </a:moveTo>
                <a:lnTo>
                  <a:pt x="54178" y="105842"/>
                </a:lnTo>
                <a:lnTo>
                  <a:pt x="15774" y="198196"/>
                </a:lnTo>
                <a:lnTo>
                  <a:pt x="915" y="192253"/>
                </a:lnTo>
                <a:close/>
                <a:moveTo>
                  <a:pt x="106071" y="99213"/>
                </a:moveTo>
                <a:lnTo>
                  <a:pt x="144704" y="191567"/>
                </a:lnTo>
                <a:lnTo>
                  <a:pt x="129845" y="197739"/>
                </a:lnTo>
                <a:lnTo>
                  <a:pt x="91212" y="105385"/>
                </a:lnTo>
                <a:close/>
                <a:moveTo>
                  <a:pt x="404165" y="96012"/>
                </a:moveTo>
                <a:lnTo>
                  <a:pt x="468630" y="96012"/>
                </a:lnTo>
                <a:lnTo>
                  <a:pt x="468630" y="204140"/>
                </a:lnTo>
                <a:lnTo>
                  <a:pt x="452628" y="204140"/>
                </a:lnTo>
                <a:lnTo>
                  <a:pt x="452628" y="112014"/>
                </a:lnTo>
                <a:lnTo>
                  <a:pt x="431826" y="112014"/>
                </a:lnTo>
                <a:lnTo>
                  <a:pt x="422224" y="204826"/>
                </a:lnTo>
                <a:lnTo>
                  <a:pt x="406222" y="203226"/>
                </a:lnTo>
                <a:lnTo>
                  <a:pt x="415824" y="112014"/>
                </a:lnTo>
                <a:lnTo>
                  <a:pt x="404165" y="112014"/>
                </a:lnTo>
                <a:close/>
                <a:moveTo>
                  <a:pt x="1176376" y="94412"/>
                </a:moveTo>
                <a:lnTo>
                  <a:pt x="1192378" y="94412"/>
                </a:lnTo>
                <a:lnTo>
                  <a:pt x="1192378" y="152248"/>
                </a:lnTo>
                <a:cubicBezTo>
                  <a:pt x="1197869" y="158544"/>
                  <a:pt x="1204775" y="165326"/>
                  <a:pt x="1213095" y="172593"/>
                </a:cubicBezTo>
                <a:cubicBezTo>
                  <a:pt x="1221415" y="179861"/>
                  <a:pt x="1229063" y="185500"/>
                  <a:pt x="1236040" y="189510"/>
                </a:cubicBezTo>
                <a:lnTo>
                  <a:pt x="1228268" y="203454"/>
                </a:lnTo>
                <a:cubicBezTo>
                  <a:pt x="1221172" y="199439"/>
                  <a:pt x="1213590" y="194039"/>
                  <a:pt x="1205522" y="187252"/>
                </a:cubicBezTo>
                <a:cubicBezTo>
                  <a:pt x="1197455" y="180466"/>
                  <a:pt x="1190330" y="173751"/>
                  <a:pt x="1184148" y="167107"/>
                </a:cubicBezTo>
                <a:cubicBezTo>
                  <a:pt x="1179500" y="172222"/>
                  <a:pt x="1173309" y="178223"/>
                  <a:pt x="1165574" y="185109"/>
                </a:cubicBezTo>
                <a:cubicBezTo>
                  <a:pt x="1157840" y="191996"/>
                  <a:pt x="1149020" y="198568"/>
                  <a:pt x="1139114" y="204826"/>
                </a:cubicBezTo>
                <a:lnTo>
                  <a:pt x="1130656" y="191110"/>
                </a:lnTo>
                <a:cubicBezTo>
                  <a:pt x="1141290" y="184299"/>
                  <a:pt x="1150596" y="177175"/>
                  <a:pt x="1158573" y="169736"/>
                </a:cubicBezTo>
                <a:cubicBezTo>
                  <a:pt x="1166551" y="162297"/>
                  <a:pt x="1172485" y="156315"/>
                  <a:pt x="1176376" y="151791"/>
                </a:cubicBezTo>
                <a:close/>
                <a:moveTo>
                  <a:pt x="206197" y="86868"/>
                </a:moveTo>
                <a:lnTo>
                  <a:pt x="206197" y="123901"/>
                </a:lnTo>
                <a:lnTo>
                  <a:pt x="278206" y="123901"/>
                </a:lnTo>
                <a:lnTo>
                  <a:pt x="278206" y="86868"/>
                </a:lnTo>
                <a:close/>
                <a:moveTo>
                  <a:pt x="1288618" y="86182"/>
                </a:moveTo>
                <a:lnTo>
                  <a:pt x="1288618" y="124359"/>
                </a:lnTo>
                <a:lnTo>
                  <a:pt x="1368171" y="124359"/>
                </a:lnTo>
                <a:lnTo>
                  <a:pt x="1368171" y="86182"/>
                </a:lnTo>
                <a:close/>
                <a:moveTo>
                  <a:pt x="737464" y="83211"/>
                </a:moveTo>
                <a:lnTo>
                  <a:pt x="891769" y="83211"/>
                </a:lnTo>
                <a:lnTo>
                  <a:pt x="891769" y="99213"/>
                </a:lnTo>
                <a:lnTo>
                  <a:pt x="737464" y="99213"/>
                </a:lnTo>
                <a:close/>
                <a:moveTo>
                  <a:pt x="650139" y="60808"/>
                </a:moveTo>
                <a:lnTo>
                  <a:pt x="650139" y="91212"/>
                </a:lnTo>
                <a:lnTo>
                  <a:pt x="684200" y="91212"/>
                </a:lnTo>
                <a:lnTo>
                  <a:pt x="684200" y="60808"/>
                </a:lnTo>
                <a:close/>
                <a:moveTo>
                  <a:pt x="600532" y="60808"/>
                </a:moveTo>
                <a:lnTo>
                  <a:pt x="600532" y="91212"/>
                </a:lnTo>
                <a:lnTo>
                  <a:pt x="634137" y="91212"/>
                </a:lnTo>
                <a:lnTo>
                  <a:pt x="634137" y="60808"/>
                </a:lnTo>
                <a:close/>
                <a:moveTo>
                  <a:pt x="1288618" y="32690"/>
                </a:moveTo>
                <a:lnTo>
                  <a:pt x="1288618" y="70180"/>
                </a:lnTo>
                <a:lnTo>
                  <a:pt x="1368171" y="70180"/>
                </a:lnTo>
                <a:lnTo>
                  <a:pt x="1368171" y="32690"/>
                </a:lnTo>
                <a:close/>
                <a:moveTo>
                  <a:pt x="206197" y="32690"/>
                </a:moveTo>
                <a:lnTo>
                  <a:pt x="206197" y="70866"/>
                </a:lnTo>
                <a:lnTo>
                  <a:pt x="278206" y="70866"/>
                </a:lnTo>
                <a:lnTo>
                  <a:pt x="278206" y="32690"/>
                </a:lnTo>
                <a:close/>
                <a:moveTo>
                  <a:pt x="415366" y="26061"/>
                </a:moveTo>
                <a:lnTo>
                  <a:pt x="429997" y="32919"/>
                </a:lnTo>
                <a:lnTo>
                  <a:pt x="394107" y="109728"/>
                </a:lnTo>
                <a:lnTo>
                  <a:pt x="379476" y="102870"/>
                </a:lnTo>
                <a:close/>
                <a:moveTo>
                  <a:pt x="1075563" y="24918"/>
                </a:moveTo>
                <a:lnTo>
                  <a:pt x="1130427" y="24918"/>
                </a:lnTo>
                <a:lnTo>
                  <a:pt x="1130427" y="40920"/>
                </a:lnTo>
                <a:lnTo>
                  <a:pt x="1112368" y="40920"/>
                </a:lnTo>
                <a:lnTo>
                  <a:pt x="1112368" y="138989"/>
                </a:lnTo>
                <a:lnTo>
                  <a:pt x="1131342" y="136246"/>
                </a:lnTo>
                <a:lnTo>
                  <a:pt x="1133856" y="152019"/>
                </a:lnTo>
                <a:lnTo>
                  <a:pt x="1074649" y="160706"/>
                </a:lnTo>
                <a:lnTo>
                  <a:pt x="1072363" y="144933"/>
                </a:lnTo>
                <a:lnTo>
                  <a:pt x="1096366" y="141504"/>
                </a:lnTo>
                <a:lnTo>
                  <a:pt x="1096366" y="40920"/>
                </a:lnTo>
                <a:lnTo>
                  <a:pt x="1075563" y="40920"/>
                </a:lnTo>
                <a:close/>
                <a:moveTo>
                  <a:pt x="1272616" y="16688"/>
                </a:moveTo>
                <a:lnTo>
                  <a:pt x="1384173" y="16688"/>
                </a:lnTo>
                <a:lnTo>
                  <a:pt x="1384173" y="193624"/>
                </a:lnTo>
                <a:lnTo>
                  <a:pt x="1272616" y="193624"/>
                </a:lnTo>
                <a:close/>
                <a:moveTo>
                  <a:pt x="190195" y="16688"/>
                </a:moveTo>
                <a:lnTo>
                  <a:pt x="294208" y="16688"/>
                </a:lnTo>
                <a:lnTo>
                  <a:pt x="294208" y="204369"/>
                </a:lnTo>
                <a:lnTo>
                  <a:pt x="278206" y="204369"/>
                </a:lnTo>
                <a:lnTo>
                  <a:pt x="278206" y="139903"/>
                </a:lnTo>
                <a:lnTo>
                  <a:pt x="206197" y="139903"/>
                </a:lnTo>
                <a:lnTo>
                  <a:pt x="206197" y="142875"/>
                </a:lnTo>
                <a:cubicBezTo>
                  <a:pt x="205840" y="150882"/>
                  <a:pt x="205208" y="159557"/>
                  <a:pt x="204301" y="168902"/>
                </a:cubicBezTo>
                <a:cubicBezTo>
                  <a:pt x="203393" y="178246"/>
                  <a:pt x="202524" y="186397"/>
                  <a:pt x="201693" y="193354"/>
                </a:cubicBezTo>
                <a:cubicBezTo>
                  <a:pt x="200862" y="200310"/>
                  <a:pt x="200382" y="204211"/>
                  <a:pt x="200254" y="205054"/>
                </a:cubicBezTo>
                <a:lnTo>
                  <a:pt x="184252" y="202997"/>
                </a:lnTo>
                <a:cubicBezTo>
                  <a:pt x="184380" y="202156"/>
                  <a:pt x="184860" y="198326"/>
                  <a:pt x="185691" y="191508"/>
                </a:cubicBezTo>
                <a:cubicBezTo>
                  <a:pt x="186522" y="184689"/>
                  <a:pt x="187391" y="176728"/>
                  <a:pt x="188299" y="167623"/>
                </a:cubicBezTo>
                <a:cubicBezTo>
                  <a:pt x="189206" y="158519"/>
                  <a:pt x="189838" y="150117"/>
                  <a:pt x="190195" y="142418"/>
                </a:cubicBezTo>
                <a:close/>
                <a:moveTo>
                  <a:pt x="1137742" y="14859"/>
                </a:moveTo>
                <a:lnTo>
                  <a:pt x="1233754" y="14859"/>
                </a:lnTo>
                <a:lnTo>
                  <a:pt x="1233754" y="30861"/>
                </a:lnTo>
                <a:lnTo>
                  <a:pt x="1190778" y="30861"/>
                </a:lnTo>
                <a:lnTo>
                  <a:pt x="1183691" y="62408"/>
                </a:lnTo>
                <a:lnTo>
                  <a:pt x="1224610" y="62408"/>
                </a:lnTo>
                <a:lnTo>
                  <a:pt x="1224610" y="152934"/>
                </a:lnTo>
                <a:lnTo>
                  <a:pt x="1208608" y="152934"/>
                </a:lnTo>
                <a:lnTo>
                  <a:pt x="1208608" y="78410"/>
                </a:lnTo>
                <a:lnTo>
                  <a:pt x="1160145" y="78410"/>
                </a:lnTo>
                <a:lnTo>
                  <a:pt x="1160145" y="152934"/>
                </a:lnTo>
                <a:lnTo>
                  <a:pt x="1144143" y="152934"/>
                </a:lnTo>
                <a:lnTo>
                  <a:pt x="1144143" y="62408"/>
                </a:lnTo>
                <a:lnTo>
                  <a:pt x="1167460" y="62408"/>
                </a:lnTo>
                <a:lnTo>
                  <a:pt x="1174318" y="30861"/>
                </a:lnTo>
                <a:lnTo>
                  <a:pt x="1137742" y="30861"/>
                </a:lnTo>
                <a:close/>
                <a:moveTo>
                  <a:pt x="985952" y="13488"/>
                </a:moveTo>
                <a:lnTo>
                  <a:pt x="1051103" y="13488"/>
                </a:lnTo>
                <a:lnTo>
                  <a:pt x="1051103" y="180366"/>
                </a:lnTo>
                <a:lnTo>
                  <a:pt x="1072363" y="180366"/>
                </a:lnTo>
                <a:lnTo>
                  <a:pt x="1072363" y="196368"/>
                </a:lnTo>
                <a:lnTo>
                  <a:pt x="1035101" y="196368"/>
                </a:lnTo>
                <a:lnTo>
                  <a:pt x="1035101" y="29490"/>
                </a:lnTo>
                <a:lnTo>
                  <a:pt x="1001954" y="29490"/>
                </a:lnTo>
                <a:lnTo>
                  <a:pt x="1001954" y="93955"/>
                </a:lnTo>
                <a:lnTo>
                  <a:pt x="1025500" y="93955"/>
                </a:lnTo>
                <a:lnTo>
                  <a:pt x="1025500" y="109957"/>
                </a:lnTo>
                <a:lnTo>
                  <a:pt x="1001954" y="109957"/>
                </a:lnTo>
                <a:lnTo>
                  <a:pt x="1001954" y="203911"/>
                </a:lnTo>
                <a:lnTo>
                  <a:pt x="985952" y="203911"/>
                </a:lnTo>
                <a:close/>
                <a:moveTo>
                  <a:pt x="933374" y="2515"/>
                </a:moveTo>
                <a:lnTo>
                  <a:pt x="949376" y="2515"/>
                </a:lnTo>
                <a:lnTo>
                  <a:pt x="949376" y="46863"/>
                </a:lnTo>
                <a:lnTo>
                  <a:pt x="975894" y="46863"/>
                </a:lnTo>
                <a:lnTo>
                  <a:pt x="975894" y="156591"/>
                </a:lnTo>
                <a:lnTo>
                  <a:pt x="959892" y="156591"/>
                </a:lnTo>
                <a:lnTo>
                  <a:pt x="959892" y="62865"/>
                </a:lnTo>
                <a:lnTo>
                  <a:pt x="949376" y="62865"/>
                </a:lnTo>
                <a:lnTo>
                  <a:pt x="949376" y="204140"/>
                </a:lnTo>
                <a:lnTo>
                  <a:pt x="933374" y="204140"/>
                </a:lnTo>
                <a:lnTo>
                  <a:pt x="933374" y="62865"/>
                </a:lnTo>
                <a:lnTo>
                  <a:pt x="922630" y="62865"/>
                </a:lnTo>
                <a:lnTo>
                  <a:pt x="922630" y="156591"/>
                </a:lnTo>
                <a:lnTo>
                  <a:pt x="906628" y="156591"/>
                </a:lnTo>
                <a:lnTo>
                  <a:pt x="906628" y="46863"/>
                </a:lnTo>
                <a:lnTo>
                  <a:pt x="933374" y="46863"/>
                </a:lnTo>
                <a:close/>
                <a:moveTo>
                  <a:pt x="634137" y="1372"/>
                </a:moveTo>
                <a:lnTo>
                  <a:pt x="650139" y="1372"/>
                </a:lnTo>
                <a:lnTo>
                  <a:pt x="650139" y="44806"/>
                </a:lnTo>
                <a:lnTo>
                  <a:pt x="700202" y="44806"/>
                </a:lnTo>
                <a:lnTo>
                  <a:pt x="700202" y="155905"/>
                </a:lnTo>
                <a:lnTo>
                  <a:pt x="650139" y="155905"/>
                </a:lnTo>
                <a:lnTo>
                  <a:pt x="650139" y="204140"/>
                </a:lnTo>
                <a:lnTo>
                  <a:pt x="634137" y="204140"/>
                </a:lnTo>
                <a:lnTo>
                  <a:pt x="634137" y="155905"/>
                </a:lnTo>
                <a:lnTo>
                  <a:pt x="584530" y="155905"/>
                </a:lnTo>
                <a:lnTo>
                  <a:pt x="584530" y="44806"/>
                </a:lnTo>
                <a:lnTo>
                  <a:pt x="634137" y="44806"/>
                </a:lnTo>
                <a:close/>
                <a:moveTo>
                  <a:pt x="446913" y="1372"/>
                </a:moveTo>
                <a:lnTo>
                  <a:pt x="495605" y="100584"/>
                </a:lnTo>
                <a:lnTo>
                  <a:pt x="481203" y="107671"/>
                </a:lnTo>
                <a:lnTo>
                  <a:pt x="432511" y="8458"/>
                </a:lnTo>
                <a:close/>
                <a:moveTo>
                  <a:pt x="63551" y="1143"/>
                </a:moveTo>
                <a:lnTo>
                  <a:pt x="79553" y="1143"/>
                </a:lnTo>
                <a:lnTo>
                  <a:pt x="79553" y="50521"/>
                </a:lnTo>
                <a:lnTo>
                  <a:pt x="143104" y="50521"/>
                </a:lnTo>
                <a:lnTo>
                  <a:pt x="143104" y="66523"/>
                </a:lnTo>
                <a:lnTo>
                  <a:pt x="0" y="66523"/>
                </a:lnTo>
                <a:lnTo>
                  <a:pt x="0" y="50521"/>
                </a:lnTo>
                <a:lnTo>
                  <a:pt x="63551" y="50521"/>
                </a:lnTo>
                <a:close/>
                <a:moveTo>
                  <a:pt x="375819" y="0"/>
                </a:moveTo>
                <a:lnTo>
                  <a:pt x="390449" y="6630"/>
                </a:lnTo>
                <a:lnTo>
                  <a:pt x="377419" y="35890"/>
                </a:lnTo>
                <a:lnTo>
                  <a:pt x="377419" y="203454"/>
                </a:lnTo>
                <a:lnTo>
                  <a:pt x="361417" y="203454"/>
                </a:lnTo>
                <a:lnTo>
                  <a:pt x="361417" y="72009"/>
                </a:lnTo>
                <a:lnTo>
                  <a:pt x="344958" y="108814"/>
                </a:lnTo>
                <a:lnTo>
                  <a:pt x="330327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EAA78DBE-7F4E-4899-AE3B-A1C1067E64B8}"/>
              </a:ext>
            </a:extLst>
          </p:cNvPr>
          <p:cNvGrpSpPr/>
          <p:nvPr/>
        </p:nvGrpSpPr>
        <p:grpSpPr>
          <a:xfrm>
            <a:off x="553893" y="1675019"/>
            <a:ext cx="1928957" cy="445265"/>
            <a:chOff x="712643" y="1017585"/>
            <a:chExt cx="1928957" cy="445265"/>
          </a:xfrm>
        </p:grpSpPr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xmlns="" id="{D5489AF2-6D68-4D3D-8500-002E57D91627}"/>
                </a:ext>
              </a:extLst>
            </p:cNvPr>
            <p:cNvSpPr/>
            <p:nvPr/>
          </p:nvSpPr>
          <p:spPr>
            <a:xfrm>
              <a:off x="712643" y="1017585"/>
              <a:ext cx="1928957" cy="445265"/>
            </a:xfrm>
            <a:prstGeom prst="roundRect">
              <a:avLst>
                <a:gd name="adj" fmla="val 5929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xmlns="" id="{DB1D9F2F-9D7C-4287-A42F-EAA14336DB0B}"/>
                </a:ext>
              </a:extLst>
            </p:cNvPr>
            <p:cNvSpPr/>
            <p:nvPr/>
          </p:nvSpPr>
          <p:spPr>
            <a:xfrm>
              <a:off x="712643" y="1017585"/>
              <a:ext cx="1896536" cy="408861"/>
            </a:xfrm>
            <a:prstGeom prst="roundRect">
              <a:avLst>
                <a:gd name="adj" fmla="val 3432"/>
              </a:avLst>
            </a:prstGeom>
            <a:solidFill>
              <a:schemeClr val="bg1">
                <a:lumMod val="95000"/>
              </a:schemeClr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AF48AD81-3609-4939-9AB6-1F633A0FDFE7}"/>
              </a:ext>
            </a:extLst>
          </p:cNvPr>
          <p:cNvSpPr txBox="1"/>
          <p:nvPr/>
        </p:nvSpPr>
        <p:spPr>
          <a:xfrm>
            <a:off x="902650" y="1773252"/>
            <a:ext cx="1242441" cy="205054"/>
          </a:xfrm>
          <a:custGeom>
            <a:avLst/>
            <a:gdLst/>
            <a:ahLst/>
            <a:cxnLst/>
            <a:rect l="l" t="t" r="r" b="b"/>
            <a:pathLst>
              <a:path w="1242441" h="205054">
                <a:moveTo>
                  <a:pt x="761924" y="108357"/>
                </a:moveTo>
                <a:lnTo>
                  <a:pt x="777469" y="111328"/>
                </a:lnTo>
                <a:lnTo>
                  <a:pt x="760095" y="200940"/>
                </a:lnTo>
                <a:lnTo>
                  <a:pt x="744322" y="197968"/>
                </a:lnTo>
                <a:close/>
                <a:moveTo>
                  <a:pt x="587274" y="102413"/>
                </a:moveTo>
                <a:lnTo>
                  <a:pt x="603047" y="105156"/>
                </a:lnTo>
                <a:lnTo>
                  <a:pt x="586131" y="201168"/>
                </a:lnTo>
                <a:lnTo>
                  <a:pt x="570357" y="198196"/>
                </a:lnTo>
                <a:close/>
                <a:moveTo>
                  <a:pt x="512293" y="102413"/>
                </a:moveTo>
                <a:lnTo>
                  <a:pt x="555955" y="102413"/>
                </a:lnTo>
                <a:lnTo>
                  <a:pt x="555955" y="118415"/>
                </a:lnTo>
                <a:lnTo>
                  <a:pt x="512293" y="118415"/>
                </a:lnTo>
                <a:close/>
                <a:moveTo>
                  <a:pt x="407594" y="96012"/>
                </a:moveTo>
                <a:lnTo>
                  <a:pt x="472059" y="96012"/>
                </a:lnTo>
                <a:lnTo>
                  <a:pt x="472059" y="204140"/>
                </a:lnTo>
                <a:lnTo>
                  <a:pt x="456057" y="204140"/>
                </a:lnTo>
                <a:lnTo>
                  <a:pt x="456057" y="112014"/>
                </a:lnTo>
                <a:lnTo>
                  <a:pt x="435255" y="112014"/>
                </a:lnTo>
                <a:lnTo>
                  <a:pt x="425653" y="204826"/>
                </a:lnTo>
                <a:lnTo>
                  <a:pt x="409651" y="203226"/>
                </a:lnTo>
                <a:lnTo>
                  <a:pt x="419253" y="112014"/>
                </a:lnTo>
                <a:lnTo>
                  <a:pt x="407594" y="112014"/>
                </a:lnTo>
                <a:close/>
                <a:moveTo>
                  <a:pt x="1136828" y="94869"/>
                </a:moveTo>
                <a:lnTo>
                  <a:pt x="1152830" y="94869"/>
                </a:lnTo>
                <a:lnTo>
                  <a:pt x="1152830" y="181966"/>
                </a:lnTo>
                <a:lnTo>
                  <a:pt x="1136828" y="181966"/>
                </a:lnTo>
                <a:close/>
                <a:moveTo>
                  <a:pt x="1084479" y="94641"/>
                </a:moveTo>
                <a:lnTo>
                  <a:pt x="1100480" y="94869"/>
                </a:lnTo>
                <a:lnTo>
                  <a:pt x="1098880" y="183337"/>
                </a:lnTo>
                <a:lnTo>
                  <a:pt x="1082878" y="183109"/>
                </a:lnTo>
                <a:close/>
                <a:moveTo>
                  <a:pt x="209626" y="86868"/>
                </a:moveTo>
                <a:lnTo>
                  <a:pt x="209626" y="123901"/>
                </a:lnTo>
                <a:lnTo>
                  <a:pt x="281635" y="123901"/>
                </a:lnTo>
                <a:lnTo>
                  <a:pt x="281635" y="86868"/>
                </a:lnTo>
                <a:close/>
                <a:moveTo>
                  <a:pt x="756209" y="58065"/>
                </a:moveTo>
                <a:lnTo>
                  <a:pt x="772211" y="58065"/>
                </a:lnTo>
                <a:lnTo>
                  <a:pt x="772211" y="93040"/>
                </a:lnTo>
                <a:lnTo>
                  <a:pt x="756209" y="93040"/>
                </a:lnTo>
                <a:close/>
                <a:moveTo>
                  <a:pt x="582702" y="58065"/>
                </a:moveTo>
                <a:lnTo>
                  <a:pt x="598704" y="58065"/>
                </a:lnTo>
                <a:lnTo>
                  <a:pt x="598704" y="92812"/>
                </a:lnTo>
                <a:lnTo>
                  <a:pt x="582702" y="92812"/>
                </a:lnTo>
                <a:close/>
                <a:moveTo>
                  <a:pt x="1085622" y="51892"/>
                </a:moveTo>
                <a:lnTo>
                  <a:pt x="1152144" y="51892"/>
                </a:lnTo>
                <a:lnTo>
                  <a:pt x="1152144" y="67894"/>
                </a:lnTo>
                <a:lnTo>
                  <a:pt x="1126770" y="67894"/>
                </a:lnTo>
                <a:lnTo>
                  <a:pt x="1126770" y="203911"/>
                </a:lnTo>
                <a:lnTo>
                  <a:pt x="1110768" y="203911"/>
                </a:lnTo>
                <a:lnTo>
                  <a:pt x="1110768" y="67894"/>
                </a:lnTo>
                <a:lnTo>
                  <a:pt x="1085622" y="67894"/>
                </a:lnTo>
                <a:close/>
                <a:moveTo>
                  <a:pt x="1188949" y="45492"/>
                </a:moveTo>
                <a:lnTo>
                  <a:pt x="1204951" y="45492"/>
                </a:lnTo>
                <a:lnTo>
                  <a:pt x="1204951" y="122987"/>
                </a:lnTo>
                <a:lnTo>
                  <a:pt x="1202208" y="128016"/>
                </a:lnTo>
                <a:lnTo>
                  <a:pt x="1212952" y="128016"/>
                </a:lnTo>
                <a:lnTo>
                  <a:pt x="1212952" y="179680"/>
                </a:lnTo>
                <a:lnTo>
                  <a:pt x="1242441" y="179680"/>
                </a:lnTo>
                <a:lnTo>
                  <a:pt x="1242441" y="195682"/>
                </a:lnTo>
                <a:lnTo>
                  <a:pt x="1196950" y="195682"/>
                </a:lnTo>
                <a:lnTo>
                  <a:pt x="1196950" y="138303"/>
                </a:lnTo>
                <a:lnTo>
                  <a:pt x="1163117" y="202540"/>
                </a:lnTo>
                <a:lnTo>
                  <a:pt x="1148944" y="194996"/>
                </a:lnTo>
                <a:lnTo>
                  <a:pt x="1188949" y="118872"/>
                </a:lnTo>
                <a:close/>
                <a:moveTo>
                  <a:pt x="209626" y="32690"/>
                </a:moveTo>
                <a:lnTo>
                  <a:pt x="209626" y="70866"/>
                </a:lnTo>
                <a:lnTo>
                  <a:pt x="281635" y="70866"/>
                </a:lnTo>
                <a:lnTo>
                  <a:pt x="281635" y="32690"/>
                </a:lnTo>
                <a:close/>
                <a:moveTo>
                  <a:pt x="418795" y="26061"/>
                </a:moveTo>
                <a:lnTo>
                  <a:pt x="433426" y="32919"/>
                </a:lnTo>
                <a:lnTo>
                  <a:pt x="397536" y="109728"/>
                </a:lnTo>
                <a:lnTo>
                  <a:pt x="382905" y="102870"/>
                </a:lnTo>
                <a:close/>
                <a:moveTo>
                  <a:pt x="790956" y="22632"/>
                </a:moveTo>
                <a:lnTo>
                  <a:pt x="887883" y="22632"/>
                </a:lnTo>
                <a:lnTo>
                  <a:pt x="887883" y="38634"/>
                </a:lnTo>
                <a:lnTo>
                  <a:pt x="846963" y="38634"/>
                </a:lnTo>
                <a:lnTo>
                  <a:pt x="846963" y="171679"/>
                </a:lnTo>
                <a:lnTo>
                  <a:pt x="892226" y="171679"/>
                </a:lnTo>
                <a:lnTo>
                  <a:pt x="892226" y="187681"/>
                </a:lnTo>
                <a:lnTo>
                  <a:pt x="786841" y="187681"/>
                </a:lnTo>
                <a:lnTo>
                  <a:pt x="786841" y="171679"/>
                </a:lnTo>
                <a:lnTo>
                  <a:pt x="830961" y="171679"/>
                </a:lnTo>
                <a:lnTo>
                  <a:pt x="830961" y="38634"/>
                </a:lnTo>
                <a:lnTo>
                  <a:pt x="790956" y="38634"/>
                </a:lnTo>
                <a:close/>
                <a:moveTo>
                  <a:pt x="917143" y="21489"/>
                </a:moveTo>
                <a:lnTo>
                  <a:pt x="1046759" y="21489"/>
                </a:lnTo>
                <a:lnTo>
                  <a:pt x="1046759" y="133274"/>
                </a:lnTo>
                <a:lnTo>
                  <a:pt x="1030758" y="133274"/>
                </a:lnTo>
                <a:lnTo>
                  <a:pt x="1030758" y="37491"/>
                </a:lnTo>
                <a:lnTo>
                  <a:pt x="985723" y="37491"/>
                </a:lnTo>
                <a:lnTo>
                  <a:pt x="985723" y="180137"/>
                </a:lnTo>
                <a:lnTo>
                  <a:pt x="1069162" y="180137"/>
                </a:lnTo>
                <a:lnTo>
                  <a:pt x="1069162" y="196139"/>
                </a:lnTo>
                <a:lnTo>
                  <a:pt x="910743" y="196139"/>
                </a:lnTo>
                <a:lnTo>
                  <a:pt x="910743" y="180137"/>
                </a:lnTo>
                <a:lnTo>
                  <a:pt x="969721" y="180137"/>
                </a:lnTo>
                <a:lnTo>
                  <a:pt x="969721" y="37491"/>
                </a:lnTo>
                <a:lnTo>
                  <a:pt x="917143" y="37491"/>
                </a:lnTo>
                <a:close/>
                <a:moveTo>
                  <a:pt x="193624" y="16688"/>
                </a:moveTo>
                <a:lnTo>
                  <a:pt x="297637" y="16688"/>
                </a:lnTo>
                <a:lnTo>
                  <a:pt x="297637" y="204369"/>
                </a:lnTo>
                <a:lnTo>
                  <a:pt x="281635" y="204369"/>
                </a:lnTo>
                <a:lnTo>
                  <a:pt x="281635" y="139903"/>
                </a:lnTo>
                <a:lnTo>
                  <a:pt x="209626" y="139903"/>
                </a:lnTo>
                <a:lnTo>
                  <a:pt x="209626" y="142875"/>
                </a:lnTo>
                <a:cubicBezTo>
                  <a:pt x="209269" y="150882"/>
                  <a:pt x="208637" y="159557"/>
                  <a:pt x="207730" y="168902"/>
                </a:cubicBezTo>
                <a:cubicBezTo>
                  <a:pt x="206822" y="178246"/>
                  <a:pt x="205953" y="186397"/>
                  <a:pt x="205122" y="193354"/>
                </a:cubicBezTo>
                <a:cubicBezTo>
                  <a:pt x="204291" y="200310"/>
                  <a:pt x="203811" y="204211"/>
                  <a:pt x="203683" y="205054"/>
                </a:cubicBezTo>
                <a:lnTo>
                  <a:pt x="187681" y="202997"/>
                </a:lnTo>
                <a:cubicBezTo>
                  <a:pt x="187809" y="202156"/>
                  <a:pt x="188289" y="198326"/>
                  <a:pt x="189120" y="191508"/>
                </a:cubicBezTo>
                <a:cubicBezTo>
                  <a:pt x="189951" y="184689"/>
                  <a:pt x="190821" y="176728"/>
                  <a:pt x="191728" y="167623"/>
                </a:cubicBezTo>
                <a:cubicBezTo>
                  <a:pt x="192635" y="158519"/>
                  <a:pt x="193267" y="150117"/>
                  <a:pt x="193624" y="142418"/>
                </a:cubicBezTo>
                <a:close/>
                <a:moveTo>
                  <a:pt x="1161517" y="13716"/>
                </a:moveTo>
                <a:lnTo>
                  <a:pt x="1232154" y="13716"/>
                </a:lnTo>
                <a:lnTo>
                  <a:pt x="1232154" y="124359"/>
                </a:lnTo>
                <a:lnTo>
                  <a:pt x="1216152" y="124359"/>
                </a:lnTo>
                <a:lnTo>
                  <a:pt x="1216152" y="29718"/>
                </a:lnTo>
                <a:lnTo>
                  <a:pt x="1177519" y="29718"/>
                </a:lnTo>
                <a:lnTo>
                  <a:pt x="1177519" y="124359"/>
                </a:lnTo>
                <a:lnTo>
                  <a:pt x="1161517" y="124359"/>
                </a:lnTo>
                <a:close/>
                <a:moveTo>
                  <a:pt x="1090422" y="12116"/>
                </a:moveTo>
                <a:lnTo>
                  <a:pt x="1147344" y="12116"/>
                </a:lnTo>
                <a:lnTo>
                  <a:pt x="1147344" y="28118"/>
                </a:lnTo>
                <a:lnTo>
                  <a:pt x="1090422" y="28118"/>
                </a:lnTo>
                <a:close/>
                <a:moveTo>
                  <a:pt x="725119" y="11430"/>
                </a:moveTo>
                <a:lnTo>
                  <a:pt x="727405" y="27204"/>
                </a:lnTo>
                <a:lnTo>
                  <a:pt x="681914" y="33833"/>
                </a:lnTo>
                <a:lnTo>
                  <a:pt x="681914" y="85725"/>
                </a:lnTo>
                <a:lnTo>
                  <a:pt x="728320" y="85725"/>
                </a:lnTo>
                <a:lnTo>
                  <a:pt x="728320" y="101727"/>
                </a:lnTo>
                <a:lnTo>
                  <a:pt x="714375" y="101727"/>
                </a:lnTo>
                <a:lnTo>
                  <a:pt x="714375" y="204369"/>
                </a:lnTo>
                <a:lnTo>
                  <a:pt x="698373" y="204369"/>
                </a:lnTo>
                <a:lnTo>
                  <a:pt x="698373" y="101727"/>
                </a:lnTo>
                <a:lnTo>
                  <a:pt x="681914" y="101727"/>
                </a:lnTo>
                <a:lnTo>
                  <a:pt x="681914" y="204369"/>
                </a:lnTo>
                <a:lnTo>
                  <a:pt x="665912" y="204369"/>
                </a:lnTo>
                <a:lnTo>
                  <a:pt x="665912" y="19888"/>
                </a:lnTo>
                <a:close/>
                <a:moveTo>
                  <a:pt x="756209" y="10287"/>
                </a:moveTo>
                <a:lnTo>
                  <a:pt x="772211" y="10287"/>
                </a:lnTo>
                <a:lnTo>
                  <a:pt x="772211" y="45263"/>
                </a:lnTo>
                <a:lnTo>
                  <a:pt x="756209" y="45263"/>
                </a:lnTo>
                <a:close/>
                <a:moveTo>
                  <a:pt x="582702" y="10059"/>
                </a:moveTo>
                <a:lnTo>
                  <a:pt x="598704" y="10059"/>
                </a:lnTo>
                <a:lnTo>
                  <a:pt x="598704" y="45034"/>
                </a:lnTo>
                <a:lnTo>
                  <a:pt x="582702" y="45034"/>
                </a:lnTo>
                <a:close/>
                <a:moveTo>
                  <a:pt x="626136" y="4572"/>
                </a:moveTo>
                <a:lnTo>
                  <a:pt x="642138" y="4572"/>
                </a:lnTo>
                <a:lnTo>
                  <a:pt x="642138" y="47320"/>
                </a:lnTo>
                <a:lnTo>
                  <a:pt x="655625" y="47320"/>
                </a:lnTo>
                <a:lnTo>
                  <a:pt x="655625" y="63322"/>
                </a:lnTo>
                <a:lnTo>
                  <a:pt x="642138" y="63322"/>
                </a:lnTo>
                <a:lnTo>
                  <a:pt x="642138" y="109957"/>
                </a:lnTo>
                <a:lnTo>
                  <a:pt x="654253" y="105842"/>
                </a:lnTo>
                <a:lnTo>
                  <a:pt x="659283" y="120930"/>
                </a:lnTo>
                <a:lnTo>
                  <a:pt x="642138" y="126873"/>
                </a:lnTo>
                <a:lnTo>
                  <a:pt x="642138" y="204369"/>
                </a:lnTo>
                <a:lnTo>
                  <a:pt x="626136" y="204369"/>
                </a:lnTo>
                <a:lnTo>
                  <a:pt x="626136" y="132360"/>
                </a:lnTo>
                <a:lnTo>
                  <a:pt x="611505" y="137389"/>
                </a:lnTo>
                <a:lnTo>
                  <a:pt x="606247" y="122301"/>
                </a:lnTo>
                <a:lnTo>
                  <a:pt x="626136" y="115443"/>
                </a:lnTo>
                <a:lnTo>
                  <a:pt x="626136" y="63322"/>
                </a:lnTo>
                <a:lnTo>
                  <a:pt x="609219" y="63322"/>
                </a:lnTo>
                <a:lnTo>
                  <a:pt x="609219" y="47320"/>
                </a:lnTo>
                <a:lnTo>
                  <a:pt x="626136" y="47320"/>
                </a:lnTo>
                <a:close/>
                <a:moveTo>
                  <a:pt x="450342" y="1372"/>
                </a:moveTo>
                <a:lnTo>
                  <a:pt x="499034" y="100584"/>
                </a:lnTo>
                <a:lnTo>
                  <a:pt x="484632" y="107671"/>
                </a:lnTo>
                <a:lnTo>
                  <a:pt x="435940" y="8458"/>
                </a:lnTo>
                <a:close/>
                <a:moveTo>
                  <a:pt x="49606" y="915"/>
                </a:moveTo>
                <a:lnTo>
                  <a:pt x="65608" y="915"/>
                </a:lnTo>
                <a:lnTo>
                  <a:pt x="65608" y="73381"/>
                </a:lnTo>
                <a:lnTo>
                  <a:pt x="150419" y="73381"/>
                </a:lnTo>
                <a:lnTo>
                  <a:pt x="150419" y="89383"/>
                </a:lnTo>
                <a:lnTo>
                  <a:pt x="65608" y="89383"/>
                </a:lnTo>
                <a:lnTo>
                  <a:pt x="65608" y="177394"/>
                </a:lnTo>
                <a:lnTo>
                  <a:pt x="142875" y="177394"/>
                </a:lnTo>
                <a:lnTo>
                  <a:pt x="142875" y="193396"/>
                </a:lnTo>
                <a:lnTo>
                  <a:pt x="49606" y="193396"/>
                </a:lnTo>
                <a:lnTo>
                  <a:pt x="49606" y="89383"/>
                </a:lnTo>
                <a:lnTo>
                  <a:pt x="0" y="89383"/>
                </a:lnTo>
                <a:lnTo>
                  <a:pt x="0" y="73381"/>
                </a:lnTo>
                <a:lnTo>
                  <a:pt x="49606" y="73381"/>
                </a:lnTo>
                <a:close/>
                <a:moveTo>
                  <a:pt x="379248" y="0"/>
                </a:moveTo>
                <a:lnTo>
                  <a:pt x="393878" y="6630"/>
                </a:lnTo>
                <a:lnTo>
                  <a:pt x="380848" y="35890"/>
                </a:lnTo>
                <a:lnTo>
                  <a:pt x="380848" y="203454"/>
                </a:lnTo>
                <a:lnTo>
                  <a:pt x="364846" y="203454"/>
                </a:lnTo>
                <a:lnTo>
                  <a:pt x="364846" y="72009"/>
                </a:lnTo>
                <a:lnTo>
                  <a:pt x="348387" y="108814"/>
                </a:lnTo>
                <a:lnTo>
                  <a:pt x="333756" y="1024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>
              <a:solidFill>
                <a:schemeClr val="bg1">
                  <a:lumMod val="7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69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321</Words>
  <Application>Microsoft Office PowerPoint</Application>
  <PresentationFormat>宽屏</PresentationFormat>
  <Paragraphs>45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等线 Light</vt:lpstr>
      <vt:lpstr>微软雅黑</vt:lpstr>
      <vt:lpstr>微软雅黑 Light</vt:lpstr>
      <vt:lpstr>文悦后现代体 (非商业使用) W4-75</vt:lpstr>
      <vt:lpstr>文悦新青年体 (非商业使用) W8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173</cp:revision>
  <dcterms:created xsi:type="dcterms:W3CDTF">2017-08-24T07:41:35Z</dcterms:created>
  <dcterms:modified xsi:type="dcterms:W3CDTF">2018-02-05T14:55:50Z</dcterms:modified>
</cp:coreProperties>
</file>