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9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rts/chart7.xml" ContentType="application/vnd.openxmlformats-officedocument.drawingml.chart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5"/>
  </p:notesMasterIdLst>
  <p:sldIdLst>
    <p:sldId id="457" r:id="rId2"/>
    <p:sldId id="450" r:id="rId3"/>
    <p:sldId id="401" r:id="rId4"/>
    <p:sldId id="405" r:id="rId5"/>
    <p:sldId id="407" r:id="rId6"/>
    <p:sldId id="408" r:id="rId7"/>
    <p:sldId id="409" r:id="rId8"/>
    <p:sldId id="410" r:id="rId9"/>
    <p:sldId id="451" r:id="rId10"/>
    <p:sldId id="412" r:id="rId11"/>
    <p:sldId id="411" r:id="rId12"/>
    <p:sldId id="414" r:id="rId13"/>
    <p:sldId id="416" r:id="rId14"/>
    <p:sldId id="420" r:id="rId15"/>
    <p:sldId id="418" r:id="rId16"/>
    <p:sldId id="415" r:id="rId17"/>
    <p:sldId id="417" r:id="rId18"/>
    <p:sldId id="332" r:id="rId19"/>
    <p:sldId id="452" r:id="rId20"/>
    <p:sldId id="419" r:id="rId21"/>
    <p:sldId id="424" r:id="rId22"/>
    <p:sldId id="444" r:id="rId23"/>
    <p:sldId id="438" r:id="rId24"/>
    <p:sldId id="446" r:id="rId25"/>
    <p:sldId id="390" r:id="rId26"/>
    <p:sldId id="445" r:id="rId27"/>
    <p:sldId id="453" r:id="rId28"/>
    <p:sldId id="434" r:id="rId29"/>
    <p:sldId id="437" r:id="rId30"/>
    <p:sldId id="436" r:id="rId31"/>
    <p:sldId id="432" r:id="rId32"/>
    <p:sldId id="455" r:id="rId33"/>
    <p:sldId id="458" r:id="rId34"/>
  </p:sldIdLst>
  <p:sldSz cx="9144000" cy="5143500" type="screen16x9"/>
  <p:notesSz cx="6858000" cy="9144000"/>
  <p:embeddedFontLst>
    <p:embeddedFont>
      <p:font typeface="Impact" panose="020B0806030902050204" pitchFamily="34" charset="0"/>
      <p:regular r:id="rId36"/>
    </p:embeddedFont>
    <p:embeddedFont>
      <p:font typeface="方正兰亭粗黑简体" panose="02010600030101010101" charset="-122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汉仪菱心体简" panose="02010609000101010101" pitchFamily="49" charset="-122"/>
      <p:regular r:id="rId42"/>
    </p:embeddedFont>
    <p:embeddedFont>
      <p:font typeface="微软雅黑" panose="020B0503020204020204" pitchFamily="34" charset="-122"/>
      <p:regular r:id="rId43"/>
      <p:bold r:id="rId44"/>
    </p:embeddedFont>
    <p:embeddedFont>
      <p:font typeface="方正兰亭粗黑_GBK" panose="02000000000000000000" pitchFamily="2" charset="-122"/>
      <p:regular r:id="rId45"/>
    </p:embeddedFont>
  </p:embeddedFontLst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3F30"/>
    <a:srgbClr val="626262"/>
    <a:srgbClr val="00BBFE"/>
    <a:srgbClr val="14CFB0"/>
    <a:srgbClr val="F1F1F1"/>
    <a:srgbClr val="DCDCDC"/>
    <a:srgbClr val="FAFAFA"/>
    <a:srgbClr val="D1D1D1"/>
    <a:srgbClr val="000000"/>
    <a:srgbClr val="E6A4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8670" autoAdjust="0"/>
  </p:normalViewPr>
  <p:slideViewPr>
    <p:cSldViewPr>
      <p:cViewPr>
        <p:scale>
          <a:sx n="150" d="100"/>
          <a:sy n="150" d="100"/>
        </p:scale>
        <p:origin x="2070" y="11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93F30"/>
            </a:solidFill>
            <a:effectLst>
              <a:outerShdw blurRad="254000" dist="254000" dir="8100000" algn="tr" rotWithShape="0">
                <a:prstClr val="black">
                  <a:alpha val="20000"/>
                </a:prstClr>
              </a:outerShdw>
            </a:effectLst>
          </c:spPr>
          <c:dPt>
            <c:idx val="0"/>
            <c:bubble3D val="0"/>
            <c:spPr>
              <a:solidFill>
                <a:srgbClr val="E93F30"/>
              </a:solidFill>
              <a:ln w="19050">
                <a:solidFill>
                  <a:schemeClr val="lt1"/>
                </a:solidFill>
              </a:ln>
              <a:effectLst>
                <a:outerShdw blurRad="254000" dist="254000" dir="8100000" algn="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E93F30"/>
              </a:solidFill>
              <a:ln w="19050">
                <a:solidFill>
                  <a:schemeClr val="lt1"/>
                </a:solidFill>
              </a:ln>
              <a:effectLst>
                <a:outerShdw blurRad="254000" dist="254000" dir="8100000" algn="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E93F30"/>
              </a:solidFill>
              <a:ln w="19050">
                <a:solidFill>
                  <a:schemeClr val="lt1"/>
                </a:solidFill>
              </a:ln>
              <a:effectLst>
                <a:outerShdw blurRad="254000" dist="254000" dir="8100000" algn="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E93F30"/>
              </a:solidFill>
              <a:ln w="19050">
                <a:solidFill>
                  <a:schemeClr val="lt1"/>
                </a:solidFill>
              </a:ln>
              <a:effectLst>
                <a:outerShdw blurRad="254000" dist="254000" dir="8100000" algn="tr" rotWithShape="0">
                  <a:prstClr val="black">
                    <a:alpha val="20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0.48000000000000004</c:v>
                </c:pt>
                <c:pt idx="1">
                  <c:v>0.25</c:v>
                </c:pt>
                <c:pt idx="2">
                  <c:v>0.12000000000000001</c:v>
                </c:pt>
                <c:pt idx="3">
                  <c:v>0.15000000000000002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93F30"/>
            </a:solidFill>
            <a:ln>
              <a:noFill/>
            </a:ln>
            <a:effectLst>
              <a:outerShdw blurRad="254000" dist="101600" dir="8100000" algn="tr" rotWithShape="0">
                <a:prstClr val="black">
                  <a:alpha val="20000"/>
                </a:prstClr>
              </a:outerShdw>
            </a:effectLst>
          </c:spPr>
          <c:invertIfNegative val="0"/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2.5</c:v>
                </c:pt>
                <c:pt idx="5">
                  <c:v>3.5</c:v>
                </c:pt>
                <c:pt idx="6">
                  <c:v>5</c:v>
                </c:pt>
                <c:pt idx="7">
                  <c:v>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4"/>
        <c:overlap val="-100"/>
        <c:axId val="1067772736"/>
        <c:axId val="1067776000"/>
      </c:barChart>
      <c:catAx>
        <c:axId val="10677727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1067776000"/>
        <c:crosses val="autoZero"/>
        <c:auto val="1"/>
        <c:lblAlgn val="ctr"/>
        <c:lblOffset val="100"/>
        <c:noMultiLvlLbl val="0"/>
      </c:catAx>
      <c:valAx>
        <c:axId val="1067776000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67772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gradFill>
              <a:gsLst>
                <a:gs pos="0">
                  <a:srgbClr val="00BBFE"/>
                </a:gs>
                <a:gs pos="70000">
                  <a:srgbClr val="00B0F0"/>
                </a:gs>
              </a:gsLst>
              <a:lin ang="8100000" scaled="1"/>
            </a:gradFill>
            <a:ln>
              <a:noFill/>
            </a:ln>
            <a:effectLst>
              <a:outerShdw blurRad="254000" dist="127000" dir="8100000" algn="tr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solidFill>
                <a:srgbClr val="E93F30"/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0.75000000000000011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outerShdw blurRad="254000" dist="127000" dir="8100000" algn="tr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solidFill>
                <a:srgbClr val="E93F30"/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  <a:effectLst>
              <a:outerShdw blurRad="254000" dist="127000" dir="8100000" algn="tr" rotWithShape="0">
                <a:prstClr val="black">
                  <a:alpha val="10000"/>
                </a:prstClr>
              </a:outerShdw>
            </a:effectLst>
          </c:spPr>
          <c:dPt>
            <c:idx val="0"/>
            <c:bubble3D val="0"/>
            <c:spPr>
              <a:solidFill>
                <a:srgbClr val="E93F30"/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>
                <a:outerShdw blurRad="254000" dist="127000" dir="8100000" algn="tr" rotWithShape="0">
                  <a:prstClr val="black">
                    <a:alpha val="10000"/>
                  </a:prstClr>
                </a:outerShdw>
              </a:effectLst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0.84000000000000008</c:v>
                </c:pt>
                <c:pt idx="1">
                  <c:v>0.16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93F30"/>
            </a:solidFill>
            <a:effectLst>
              <a:outerShdw blurRad="127000" dist="127000" dir="8100000" algn="tr" rotWithShape="0">
                <a:prstClr val="black">
                  <a:alpha val="1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5728272"/>
        <c:axId val="58535833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9525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 w="sm" len="sm"/>
              <a:tailEnd type="oval" w="sm" len="sm"/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5728272"/>
        <c:axId val="585358336"/>
      </c:lineChart>
      <c:catAx>
        <c:axId val="58572827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one"/>
        <c:crossAx val="585358336"/>
        <c:crosses val="autoZero"/>
        <c:auto val="1"/>
        <c:lblAlgn val="ctr"/>
        <c:lblOffset val="100"/>
        <c:noMultiLvlLbl val="0"/>
      </c:catAx>
      <c:valAx>
        <c:axId val="5853583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zh-CN"/>
          </a:p>
        </c:txPr>
        <c:crossAx val="585728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9050" cap="rnd">
              <a:solidFill>
                <a:schemeClr val="tx1">
                  <a:lumMod val="75000"/>
                  <a:lumOff val="25000"/>
                </a:schemeClr>
              </a:solidFill>
              <a:prstDash val="dash"/>
              <a:round/>
            </a:ln>
            <a:effectLst>
              <a:outerShdw blurRad="63500" dist="63500" dir="8100000" algn="tr" rotWithShape="0">
                <a:prstClr val="black">
                  <a:alpha val="10000"/>
                </a:prstClr>
              </a:outerShdw>
            </a:effectLst>
          </c:spPr>
          <c:marker>
            <c:symbol val="circle"/>
            <c:size val="15"/>
            <c:spPr>
              <a:solidFill>
                <a:schemeClr val="bg1">
                  <a:lumMod val="95000"/>
                </a:schemeClr>
              </a:solidFill>
              <a:ln w="25400">
                <a:noFill/>
              </a:ln>
              <a:effectLst>
                <a:outerShdw blurRad="63500" dist="63500" dir="8100000" algn="tr" rotWithShape="0">
                  <a:prstClr val="black">
                    <a:alpha val="10000"/>
                  </a:prstClr>
                </a:outerShdw>
              </a:effectLst>
            </c:spPr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15</c:v>
                </c:pt>
                <c:pt idx="1">
                  <c:v>20</c:v>
                </c:pt>
                <c:pt idx="2">
                  <c:v>30</c:v>
                </c:pt>
                <c:pt idx="3">
                  <c:v>15</c:v>
                </c:pt>
                <c:pt idx="4">
                  <c:v>40</c:v>
                </c:pt>
                <c:pt idx="5">
                  <c:v>25</c:v>
                </c:pt>
                <c:pt idx="6">
                  <c:v>50</c:v>
                </c:pt>
                <c:pt idx="7">
                  <c:v>20</c:v>
                </c:pt>
                <c:pt idx="8">
                  <c:v>10</c:v>
                </c:pt>
                <c:pt idx="9">
                  <c:v>30</c:v>
                </c:pt>
                <c:pt idx="10">
                  <c:v>43</c:v>
                </c:pt>
                <c:pt idx="11">
                  <c:v>20</c:v>
                </c:pt>
                <c:pt idx="12">
                  <c:v>10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63824096"/>
        <c:axId val="1163818112"/>
      </c:lineChart>
      <c:catAx>
        <c:axId val="1163824096"/>
        <c:scaling>
          <c:orientation val="minMax"/>
        </c:scaling>
        <c:delete val="0"/>
        <c:axPos val="b"/>
        <c:numFmt formatCode="General" sourceLinked="1"/>
        <c:majorTickMark val="in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63818112"/>
        <c:crosses val="autoZero"/>
        <c:auto val="1"/>
        <c:lblAlgn val="ctr"/>
        <c:lblOffset val="100"/>
        <c:noMultiLvlLbl val="0"/>
      </c:catAx>
      <c:valAx>
        <c:axId val="11638181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1638240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C2B-765E-4D76-BEFC-1DFA59EE77C7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92A23D-2E84-40F3-83EC-A04ED12AC2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973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2987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5559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0889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3988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6553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2503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098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4539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9400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1601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580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3970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8887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9540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173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6957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522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5412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3670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4562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55280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06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2069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2418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2448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775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70530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386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4684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381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3008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2A23D-2E84-40F3-83EC-A04ED12AC24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676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176E8-6A48-4E97-9525-644DD04CCE4C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27728-8E1F-439A-92FD-E286EC42A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5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03091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gradFill flip="none" rotWithShape="1">
          <a:gsLst>
            <a:gs pos="0">
              <a:srgbClr val="DCDCDC"/>
            </a:gs>
            <a:gs pos="0">
              <a:srgbClr val="DCDCDC"/>
            </a:gs>
            <a:gs pos="100000">
              <a:srgbClr val="F1F1F1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540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7267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AF190-E6C3-4F71-9AD4-820770AEF1A8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5BF9F-75C6-42BD-8363-2F606FE0B6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3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2176E8-6A48-4E97-9525-644DD04CCE4C}" type="datetimeFigureOut">
              <a:rPr lang="zh-CN" altLang="en-US" smtClean="0"/>
              <a:pPr/>
              <a:t>2018/2/8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27728-8E1F-439A-92FD-E286EC42A1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351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6" r:id="rId4"/>
    <p:sldLayoutId id="2147483657" r:id="rId5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.xml"/><Relationship Id="rId13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.png"/><Relationship Id="rId5" Type="http://schemas.openxmlformats.org/officeDocument/2006/relationships/tags" Target="../tags/tag6.xml"/><Relationship Id="rId10" Type="http://schemas.openxmlformats.org/officeDocument/2006/relationships/image" Target="../media/image2.jpe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Relationship Id="rId1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A_图片 4" descr="F:\0PPT素材\背景及图片\白麻子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800" y="924526"/>
            <a:ext cx="3745606" cy="1453847"/>
          </a:xfrm>
          <a:prstGeom prst="rect">
            <a:avLst/>
          </a:prstGeom>
        </p:spPr>
      </p:pic>
      <p:sp>
        <p:nvSpPr>
          <p:cNvPr id="46" name="PA_淘宝店chenying0907出品 21"/>
          <p:cNvSpPr txBox="1"/>
          <p:nvPr>
            <p:custDataLst>
              <p:tags r:id="rId2"/>
            </p:custDataLst>
          </p:nvPr>
        </p:nvSpPr>
        <p:spPr>
          <a:xfrm>
            <a:off x="2171387" y="2655816"/>
            <a:ext cx="51125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00" b="1" spc="7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新年喜庆微立体</a:t>
            </a:r>
            <a:r>
              <a:rPr lang="en-US" altLang="zh-CN" sz="4200" b="1" spc="7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200" b="1" spc="75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PA_淘宝店chenying0907出品 1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410810" y="3278914"/>
            <a:ext cx="4873145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7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New year's festive micro stereoscopic PPT</a:t>
            </a:r>
            <a:endParaRPr lang="zh-CN" altLang="en-US" sz="17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8" name="PA_淘宝店chenying0907出品 47"/>
          <p:cNvCxnSpPr/>
          <p:nvPr>
            <p:custDataLst>
              <p:tags r:id="rId4"/>
            </p:custDataLst>
          </p:nvPr>
        </p:nvCxnSpPr>
        <p:spPr>
          <a:xfrm>
            <a:off x="2231740" y="3632857"/>
            <a:ext cx="48965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PA_淘宝店chenying0907出品 48"/>
          <p:cNvCxnSpPr/>
          <p:nvPr>
            <p:custDataLst>
              <p:tags r:id="rId5"/>
            </p:custDataLst>
          </p:nvPr>
        </p:nvCxnSpPr>
        <p:spPr>
          <a:xfrm>
            <a:off x="2231740" y="2668178"/>
            <a:ext cx="48965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PA_淘宝店chenying0907出品 1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36311" y="3782970"/>
            <a:ext cx="1822141" cy="353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7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7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PA_淘宝店chenying0907出品 550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5446304" y="198225"/>
            <a:ext cx="1818087" cy="1816794"/>
            <a:chOff x="295" y="3475"/>
            <a:chExt cx="1407" cy="1407"/>
          </a:xfrm>
        </p:grpSpPr>
        <p:sp>
          <p:nvSpPr>
            <p:cNvPr id="52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>
                    <a:gamma/>
                    <a:shade val="81961"/>
                    <a:invGamma/>
                    <a:alpha val="12000"/>
                  </a:sys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3" name="Group 552"/>
            <p:cNvGrpSpPr>
              <a:grpSpLocks/>
            </p:cNvGrpSpPr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54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ysClr val="window" lastClr="FFFFFF"/>
                  </a:gs>
                  <a:gs pos="100000">
                    <a:sysClr val="windowText" lastClr="000000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55" name="Group 554"/>
              <p:cNvGrpSpPr>
                <a:grpSpLocks/>
              </p:cNvGrpSpPr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56" name="Group 555"/>
                <p:cNvGrpSpPr>
                  <a:grpSpLocks/>
                </p:cNvGrpSpPr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72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80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4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85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81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82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83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  <p:grpSp>
                <p:nvGrpSpPr>
                  <p:cNvPr id="73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4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8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9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75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6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7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57" name="Group 570"/>
                <p:cNvGrpSpPr>
                  <a:grpSpLocks/>
                </p:cNvGrpSpPr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58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6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0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71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67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8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9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  <p:grpSp>
                <p:nvGrpSpPr>
                  <p:cNvPr id="59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0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4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5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  <p:grpSp>
                  <p:nvGrpSpPr>
                    <p:cNvPr id="61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2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sp>
                    <p:nvSpPr>
                      <p:cNvPr id="63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ysClr val="window" lastClr="FFFFFF">
                          <a:alpha val="18823"/>
                        </a:sysClr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</p:grpSp>
          </p:grpSp>
        </p:grpSp>
      </p:grpSp>
      <p:pic>
        <p:nvPicPr>
          <p:cNvPr id="91" name="图片 90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803285">
            <a:off x="7396362" y="-756810"/>
            <a:ext cx="1828722" cy="2168736"/>
          </a:xfrm>
          <a:prstGeom prst="rect">
            <a:avLst/>
          </a:prstGeom>
        </p:spPr>
      </p:pic>
      <p:pic>
        <p:nvPicPr>
          <p:cNvPr id="92" name="图片 91"/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08" y="3369965"/>
            <a:ext cx="2540173" cy="174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185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淘宝店chenying0907出品 9"/>
          <p:cNvSpPr/>
          <p:nvPr/>
        </p:nvSpPr>
        <p:spPr>
          <a:xfrm>
            <a:off x="6944313" y="2787774"/>
            <a:ext cx="871998" cy="87199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淘宝店chenying0907出品 10"/>
          <p:cNvSpPr/>
          <p:nvPr/>
        </p:nvSpPr>
        <p:spPr>
          <a:xfrm>
            <a:off x="5072105" y="1707654"/>
            <a:ext cx="871998" cy="87199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2" name="淘宝店chenying0907出品 11"/>
          <p:cNvSpPr/>
          <p:nvPr/>
        </p:nvSpPr>
        <p:spPr>
          <a:xfrm>
            <a:off x="3199897" y="2787774"/>
            <a:ext cx="871998" cy="87199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淘宝店chenying0907出品 12"/>
          <p:cNvSpPr/>
          <p:nvPr/>
        </p:nvSpPr>
        <p:spPr>
          <a:xfrm>
            <a:off x="1327689" y="1707654"/>
            <a:ext cx="871998" cy="87199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4" name="淘宝店chenying0907出品 13"/>
          <p:cNvGrpSpPr/>
          <p:nvPr/>
        </p:nvGrpSpPr>
        <p:grpSpPr>
          <a:xfrm>
            <a:off x="928486" y="2831565"/>
            <a:ext cx="1670404" cy="1180345"/>
            <a:chOff x="800422" y="2736943"/>
            <a:chExt cx="1670404" cy="1180345"/>
          </a:xfrm>
        </p:grpSpPr>
        <p:sp>
          <p:nvSpPr>
            <p:cNvPr id="21" name="淘宝店chenying0907出品 20"/>
            <p:cNvSpPr/>
            <p:nvPr/>
          </p:nvSpPr>
          <p:spPr>
            <a:xfrm>
              <a:off x="927738" y="2736943"/>
              <a:ext cx="1415772" cy="3627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93F30"/>
                  </a:solidFill>
                  <a:latin typeface="汉仪菱心体简" pitchFamily="49" charset="-122"/>
                  <a:ea typeface="汉仪菱心体简" pitchFamily="49" charset="-122"/>
                </a:rPr>
                <a:t>项目单项说明</a:t>
              </a:r>
            </a:p>
          </p:txBody>
        </p:sp>
        <p:sp>
          <p:nvSpPr>
            <p:cNvPr id="23" name="淘宝店chenying0907出品 22"/>
            <p:cNvSpPr/>
            <p:nvPr/>
          </p:nvSpPr>
          <p:spPr>
            <a:xfrm>
              <a:off x="800422" y="3049358"/>
              <a:ext cx="16704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在这里填写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项目的具体情况只写完任务说明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淘宝店chenying0907出品 23"/>
          <p:cNvGrpSpPr/>
          <p:nvPr/>
        </p:nvGrpSpPr>
        <p:grpSpPr>
          <a:xfrm>
            <a:off x="4672902" y="2831565"/>
            <a:ext cx="1670404" cy="1180345"/>
            <a:chOff x="800422" y="2736943"/>
            <a:chExt cx="1670404" cy="1180345"/>
          </a:xfrm>
        </p:grpSpPr>
        <p:sp>
          <p:nvSpPr>
            <p:cNvPr id="26" name="淘宝店chenying0907出品 25"/>
            <p:cNvSpPr/>
            <p:nvPr/>
          </p:nvSpPr>
          <p:spPr>
            <a:xfrm>
              <a:off x="927738" y="2736943"/>
              <a:ext cx="1415772" cy="3627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93F30"/>
                  </a:solidFill>
                  <a:latin typeface="汉仪菱心体简" pitchFamily="49" charset="-122"/>
                  <a:ea typeface="汉仪菱心体简" pitchFamily="49" charset="-122"/>
                </a:rPr>
                <a:t>项目单项说明</a:t>
              </a:r>
            </a:p>
          </p:txBody>
        </p:sp>
        <p:sp>
          <p:nvSpPr>
            <p:cNvPr id="27" name="淘宝店chenying0907出品 26"/>
            <p:cNvSpPr/>
            <p:nvPr/>
          </p:nvSpPr>
          <p:spPr>
            <a:xfrm>
              <a:off x="800422" y="3049358"/>
              <a:ext cx="16704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在这里填写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项目的具体情况只写完任务说明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6" name="淘宝店chenying0907出品 35"/>
          <p:cNvGrpSpPr/>
          <p:nvPr/>
        </p:nvGrpSpPr>
        <p:grpSpPr>
          <a:xfrm>
            <a:off x="2800694" y="1391405"/>
            <a:ext cx="1670404" cy="1180345"/>
            <a:chOff x="800422" y="2736943"/>
            <a:chExt cx="1670404" cy="1180345"/>
          </a:xfrm>
        </p:grpSpPr>
        <p:sp>
          <p:nvSpPr>
            <p:cNvPr id="38" name="淘宝店chenying0907出品 37"/>
            <p:cNvSpPr/>
            <p:nvPr/>
          </p:nvSpPr>
          <p:spPr>
            <a:xfrm>
              <a:off x="927738" y="2736943"/>
              <a:ext cx="1415772" cy="3627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93F30"/>
                  </a:solidFill>
                  <a:latin typeface="汉仪菱心体简" pitchFamily="49" charset="-122"/>
                  <a:ea typeface="汉仪菱心体简" pitchFamily="49" charset="-122"/>
                </a:rPr>
                <a:t>项目单项说明</a:t>
              </a:r>
            </a:p>
          </p:txBody>
        </p:sp>
        <p:sp>
          <p:nvSpPr>
            <p:cNvPr id="39" name="淘宝店chenying0907出品 38"/>
            <p:cNvSpPr/>
            <p:nvPr/>
          </p:nvSpPr>
          <p:spPr>
            <a:xfrm>
              <a:off x="800422" y="3049358"/>
              <a:ext cx="16704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在这里填写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项目的具体情况只写完任务说明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淘宝店chenying0907出品 39"/>
          <p:cNvGrpSpPr/>
          <p:nvPr/>
        </p:nvGrpSpPr>
        <p:grpSpPr>
          <a:xfrm>
            <a:off x="6545110" y="1391405"/>
            <a:ext cx="1670404" cy="1180345"/>
            <a:chOff x="800422" y="2736943"/>
            <a:chExt cx="1670404" cy="1180345"/>
          </a:xfrm>
        </p:grpSpPr>
        <p:sp>
          <p:nvSpPr>
            <p:cNvPr id="41" name="淘宝店chenying0907出品 40"/>
            <p:cNvSpPr/>
            <p:nvPr/>
          </p:nvSpPr>
          <p:spPr>
            <a:xfrm>
              <a:off x="927738" y="2736943"/>
              <a:ext cx="1415772" cy="3627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E93F30"/>
                  </a:solidFill>
                  <a:latin typeface="汉仪菱心体简" pitchFamily="49" charset="-122"/>
                  <a:ea typeface="汉仪菱心体简" pitchFamily="49" charset="-122"/>
                </a:rPr>
                <a:t>项目单项说明</a:t>
              </a:r>
            </a:p>
          </p:txBody>
        </p:sp>
        <p:sp>
          <p:nvSpPr>
            <p:cNvPr id="42" name="淘宝店chenying0907出品 41"/>
            <p:cNvSpPr/>
            <p:nvPr/>
          </p:nvSpPr>
          <p:spPr>
            <a:xfrm>
              <a:off x="800422" y="3049358"/>
              <a:ext cx="1670404" cy="86793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在这里填写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项目的具体情况只写完任务说明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" name="淘宝店chenying0907出品 1"/>
          <p:cNvSpPr/>
          <p:nvPr/>
        </p:nvSpPr>
        <p:spPr>
          <a:xfrm>
            <a:off x="1410274" y="1783220"/>
            <a:ext cx="720080" cy="720080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淘宝店chenying0907出品 586"/>
          <p:cNvSpPr>
            <a:spLocks noEditPoints="1"/>
          </p:cNvSpPr>
          <p:nvPr/>
        </p:nvSpPr>
        <p:spPr bwMode="auto">
          <a:xfrm>
            <a:off x="1582810" y="1980409"/>
            <a:ext cx="415782" cy="337649"/>
          </a:xfrm>
          <a:custGeom>
            <a:avLst/>
            <a:gdLst>
              <a:gd name="T0" fmla="*/ 0 w 63"/>
              <a:gd name="T1" fmla="*/ 1 h 51"/>
              <a:gd name="T2" fmla="*/ 15 w 63"/>
              <a:gd name="T3" fmla="*/ 1 h 51"/>
              <a:gd name="T4" fmla="*/ 15 w 63"/>
              <a:gd name="T5" fmla="*/ 49 h 51"/>
              <a:gd name="T6" fmla="*/ 0 w 63"/>
              <a:gd name="T7" fmla="*/ 49 h 51"/>
              <a:gd name="T8" fmla="*/ 0 w 63"/>
              <a:gd name="T9" fmla="*/ 1 h 51"/>
              <a:gd name="T10" fmla="*/ 33 w 63"/>
              <a:gd name="T11" fmla="*/ 5 h 51"/>
              <a:gd name="T12" fmla="*/ 48 w 63"/>
              <a:gd name="T13" fmla="*/ 0 h 51"/>
              <a:gd name="T14" fmla="*/ 63 w 63"/>
              <a:gd name="T15" fmla="*/ 46 h 51"/>
              <a:gd name="T16" fmla="*/ 49 w 63"/>
              <a:gd name="T17" fmla="*/ 51 h 51"/>
              <a:gd name="T18" fmla="*/ 33 w 63"/>
              <a:gd name="T19" fmla="*/ 5 h 51"/>
              <a:gd name="T20" fmla="*/ 51 w 63"/>
              <a:gd name="T21" fmla="*/ 32 h 51"/>
              <a:gd name="T22" fmla="*/ 48 w 63"/>
              <a:gd name="T23" fmla="*/ 39 h 51"/>
              <a:gd name="T24" fmla="*/ 54 w 63"/>
              <a:gd name="T25" fmla="*/ 42 h 51"/>
              <a:gd name="T26" fmla="*/ 57 w 63"/>
              <a:gd name="T27" fmla="*/ 35 h 51"/>
              <a:gd name="T28" fmla="*/ 51 w 63"/>
              <a:gd name="T29" fmla="*/ 32 h 51"/>
              <a:gd name="T30" fmla="*/ 39 w 63"/>
              <a:gd name="T31" fmla="*/ 15 h 51"/>
              <a:gd name="T32" fmla="*/ 41 w 63"/>
              <a:gd name="T33" fmla="*/ 19 h 51"/>
              <a:gd name="T34" fmla="*/ 51 w 63"/>
              <a:gd name="T35" fmla="*/ 15 h 51"/>
              <a:gd name="T36" fmla="*/ 50 w 63"/>
              <a:gd name="T37" fmla="*/ 12 h 51"/>
              <a:gd name="T38" fmla="*/ 39 w 63"/>
              <a:gd name="T39" fmla="*/ 15 h 51"/>
              <a:gd name="T40" fmla="*/ 37 w 63"/>
              <a:gd name="T41" fmla="*/ 8 h 51"/>
              <a:gd name="T42" fmla="*/ 38 w 63"/>
              <a:gd name="T43" fmla="*/ 12 h 51"/>
              <a:gd name="T44" fmla="*/ 49 w 63"/>
              <a:gd name="T45" fmla="*/ 8 h 51"/>
              <a:gd name="T46" fmla="*/ 47 w 63"/>
              <a:gd name="T47" fmla="*/ 5 h 51"/>
              <a:gd name="T48" fmla="*/ 37 w 63"/>
              <a:gd name="T49" fmla="*/ 8 h 51"/>
              <a:gd name="T50" fmla="*/ 17 w 63"/>
              <a:gd name="T51" fmla="*/ 1 h 51"/>
              <a:gd name="T52" fmla="*/ 32 w 63"/>
              <a:gd name="T53" fmla="*/ 1 h 51"/>
              <a:gd name="T54" fmla="*/ 32 w 63"/>
              <a:gd name="T55" fmla="*/ 49 h 51"/>
              <a:gd name="T56" fmla="*/ 17 w 63"/>
              <a:gd name="T57" fmla="*/ 49 h 51"/>
              <a:gd name="T58" fmla="*/ 17 w 63"/>
              <a:gd name="T59" fmla="*/ 1 h 51"/>
              <a:gd name="T60" fmla="*/ 25 w 63"/>
              <a:gd name="T61" fmla="*/ 32 h 51"/>
              <a:gd name="T62" fmla="*/ 20 w 63"/>
              <a:gd name="T63" fmla="*/ 38 h 51"/>
              <a:gd name="T64" fmla="*/ 25 w 63"/>
              <a:gd name="T65" fmla="*/ 43 h 51"/>
              <a:gd name="T66" fmla="*/ 30 w 63"/>
              <a:gd name="T67" fmla="*/ 38 h 51"/>
              <a:gd name="T68" fmla="*/ 25 w 63"/>
              <a:gd name="T69" fmla="*/ 32 h 51"/>
              <a:gd name="T70" fmla="*/ 19 w 63"/>
              <a:gd name="T71" fmla="*/ 13 h 51"/>
              <a:gd name="T72" fmla="*/ 19 w 63"/>
              <a:gd name="T73" fmla="*/ 17 h 51"/>
              <a:gd name="T74" fmla="*/ 30 w 63"/>
              <a:gd name="T75" fmla="*/ 17 h 51"/>
              <a:gd name="T76" fmla="*/ 30 w 63"/>
              <a:gd name="T77" fmla="*/ 13 h 51"/>
              <a:gd name="T78" fmla="*/ 19 w 63"/>
              <a:gd name="T79" fmla="*/ 13 h 51"/>
              <a:gd name="T80" fmla="*/ 19 w 63"/>
              <a:gd name="T81" fmla="*/ 6 h 51"/>
              <a:gd name="T82" fmla="*/ 19 w 63"/>
              <a:gd name="T83" fmla="*/ 9 h 51"/>
              <a:gd name="T84" fmla="*/ 30 w 63"/>
              <a:gd name="T85" fmla="*/ 9 h 51"/>
              <a:gd name="T86" fmla="*/ 30 w 63"/>
              <a:gd name="T87" fmla="*/ 6 h 51"/>
              <a:gd name="T88" fmla="*/ 19 w 63"/>
              <a:gd name="T89" fmla="*/ 6 h 51"/>
              <a:gd name="T90" fmla="*/ 7 w 63"/>
              <a:gd name="T91" fmla="*/ 32 h 51"/>
              <a:gd name="T92" fmla="*/ 2 w 63"/>
              <a:gd name="T93" fmla="*/ 38 h 51"/>
              <a:gd name="T94" fmla="*/ 7 w 63"/>
              <a:gd name="T95" fmla="*/ 43 h 51"/>
              <a:gd name="T96" fmla="*/ 12 w 63"/>
              <a:gd name="T97" fmla="*/ 38 h 51"/>
              <a:gd name="T98" fmla="*/ 7 w 63"/>
              <a:gd name="T99" fmla="*/ 32 h 51"/>
              <a:gd name="T100" fmla="*/ 2 w 63"/>
              <a:gd name="T101" fmla="*/ 13 h 51"/>
              <a:gd name="T102" fmla="*/ 2 w 63"/>
              <a:gd name="T103" fmla="*/ 17 h 51"/>
              <a:gd name="T104" fmla="*/ 13 w 63"/>
              <a:gd name="T105" fmla="*/ 17 h 51"/>
              <a:gd name="T106" fmla="*/ 13 w 63"/>
              <a:gd name="T107" fmla="*/ 13 h 51"/>
              <a:gd name="T108" fmla="*/ 2 w 63"/>
              <a:gd name="T109" fmla="*/ 13 h 51"/>
              <a:gd name="T110" fmla="*/ 2 w 63"/>
              <a:gd name="T111" fmla="*/ 6 h 51"/>
              <a:gd name="T112" fmla="*/ 2 w 63"/>
              <a:gd name="T113" fmla="*/ 9 h 51"/>
              <a:gd name="T114" fmla="*/ 13 w 63"/>
              <a:gd name="T115" fmla="*/ 9 h 51"/>
              <a:gd name="T116" fmla="*/ 13 w 63"/>
              <a:gd name="T117" fmla="*/ 6 h 51"/>
              <a:gd name="T118" fmla="*/ 2 w 63"/>
              <a:gd name="T119" fmla="*/ 6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" h="51">
                <a:moveTo>
                  <a:pt x="0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49"/>
                  <a:pt x="15" y="49"/>
                  <a:pt x="15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1"/>
                  <a:pt x="0" y="1"/>
                  <a:pt x="0" y="1"/>
                </a:cubicBezTo>
                <a:close/>
                <a:moveTo>
                  <a:pt x="33" y="5"/>
                </a:moveTo>
                <a:cubicBezTo>
                  <a:pt x="48" y="0"/>
                  <a:pt x="48" y="0"/>
                  <a:pt x="48" y="0"/>
                </a:cubicBezTo>
                <a:cubicBezTo>
                  <a:pt x="63" y="46"/>
                  <a:pt x="63" y="46"/>
                  <a:pt x="63" y="46"/>
                </a:cubicBezTo>
                <a:cubicBezTo>
                  <a:pt x="49" y="51"/>
                  <a:pt x="49" y="51"/>
                  <a:pt x="49" y="51"/>
                </a:cubicBezTo>
                <a:cubicBezTo>
                  <a:pt x="33" y="5"/>
                  <a:pt x="33" y="5"/>
                  <a:pt x="33" y="5"/>
                </a:cubicBezTo>
                <a:close/>
                <a:moveTo>
                  <a:pt x="51" y="32"/>
                </a:moveTo>
                <a:cubicBezTo>
                  <a:pt x="48" y="33"/>
                  <a:pt x="47" y="36"/>
                  <a:pt x="48" y="39"/>
                </a:cubicBezTo>
                <a:cubicBezTo>
                  <a:pt x="48" y="41"/>
                  <a:pt x="51" y="43"/>
                  <a:pt x="54" y="42"/>
                </a:cubicBezTo>
                <a:cubicBezTo>
                  <a:pt x="57" y="41"/>
                  <a:pt x="58" y="38"/>
                  <a:pt x="57" y="35"/>
                </a:cubicBezTo>
                <a:cubicBezTo>
                  <a:pt x="56" y="33"/>
                  <a:pt x="53" y="31"/>
                  <a:pt x="51" y="32"/>
                </a:cubicBezTo>
                <a:close/>
                <a:moveTo>
                  <a:pt x="39" y="15"/>
                </a:moveTo>
                <a:cubicBezTo>
                  <a:pt x="41" y="19"/>
                  <a:pt x="41" y="19"/>
                  <a:pt x="41" y="19"/>
                </a:cubicBezTo>
                <a:cubicBezTo>
                  <a:pt x="51" y="15"/>
                  <a:pt x="51" y="15"/>
                  <a:pt x="51" y="15"/>
                </a:cubicBezTo>
                <a:cubicBezTo>
                  <a:pt x="50" y="12"/>
                  <a:pt x="50" y="12"/>
                  <a:pt x="50" y="12"/>
                </a:cubicBezTo>
                <a:cubicBezTo>
                  <a:pt x="39" y="15"/>
                  <a:pt x="39" y="15"/>
                  <a:pt x="39" y="15"/>
                </a:cubicBezTo>
                <a:close/>
                <a:moveTo>
                  <a:pt x="37" y="8"/>
                </a:moveTo>
                <a:cubicBezTo>
                  <a:pt x="38" y="12"/>
                  <a:pt x="38" y="12"/>
                  <a:pt x="38" y="12"/>
                </a:cubicBezTo>
                <a:cubicBezTo>
                  <a:pt x="49" y="8"/>
                  <a:pt x="49" y="8"/>
                  <a:pt x="49" y="8"/>
                </a:cubicBezTo>
                <a:cubicBezTo>
                  <a:pt x="47" y="5"/>
                  <a:pt x="47" y="5"/>
                  <a:pt x="47" y="5"/>
                </a:cubicBezTo>
                <a:cubicBezTo>
                  <a:pt x="37" y="8"/>
                  <a:pt x="37" y="8"/>
                  <a:pt x="37" y="8"/>
                </a:cubicBezTo>
                <a:close/>
                <a:moveTo>
                  <a:pt x="17" y="1"/>
                </a:moveTo>
                <a:cubicBezTo>
                  <a:pt x="32" y="1"/>
                  <a:pt x="32" y="1"/>
                  <a:pt x="32" y="1"/>
                </a:cubicBezTo>
                <a:cubicBezTo>
                  <a:pt x="32" y="49"/>
                  <a:pt x="32" y="49"/>
                  <a:pt x="32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1"/>
                  <a:pt x="17" y="1"/>
                  <a:pt x="17" y="1"/>
                </a:cubicBezTo>
                <a:close/>
                <a:moveTo>
                  <a:pt x="25" y="32"/>
                </a:moveTo>
                <a:cubicBezTo>
                  <a:pt x="22" y="32"/>
                  <a:pt x="20" y="35"/>
                  <a:pt x="20" y="38"/>
                </a:cubicBezTo>
                <a:cubicBezTo>
                  <a:pt x="20" y="40"/>
                  <a:pt x="22" y="43"/>
                  <a:pt x="25" y="43"/>
                </a:cubicBezTo>
                <a:cubicBezTo>
                  <a:pt x="28" y="43"/>
                  <a:pt x="30" y="40"/>
                  <a:pt x="30" y="38"/>
                </a:cubicBezTo>
                <a:cubicBezTo>
                  <a:pt x="30" y="35"/>
                  <a:pt x="28" y="32"/>
                  <a:pt x="25" y="32"/>
                </a:cubicBezTo>
                <a:close/>
                <a:moveTo>
                  <a:pt x="19" y="13"/>
                </a:moveTo>
                <a:cubicBezTo>
                  <a:pt x="19" y="17"/>
                  <a:pt x="19" y="17"/>
                  <a:pt x="19" y="17"/>
                </a:cubicBezTo>
                <a:cubicBezTo>
                  <a:pt x="30" y="17"/>
                  <a:pt x="30" y="17"/>
                  <a:pt x="30" y="17"/>
                </a:cubicBezTo>
                <a:cubicBezTo>
                  <a:pt x="30" y="13"/>
                  <a:pt x="30" y="13"/>
                  <a:pt x="30" y="13"/>
                </a:cubicBezTo>
                <a:cubicBezTo>
                  <a:pt x="19" y="13"/>
                  <a:pt x="19" y="13"/>
                  <a:pt x="19" y="13"/>
                </a:cubicBezTo>
                <a:close/>
                <a:moveTo>
                  <a:pt x="19" y="6"/>
                </a:moveTo>
                <a:cubicBezTo>
                  <a:pt x="19" y="9"/>
                  <a:pt x="19" y="9"/>
                  <a:pt x="19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6"/>
                  <a:pt x="30" y="6"/>
                  <a:pt x="30" y="6"/>
                </a:cubicBezTo>
                <a:cubicBezTo>
                  <a:pt x="19" y="6"/>
                  <a:pt x="19" y="6"/>
                  <a:pt x="19" y="6"/>
                </a:cubicBezTo>
                <a:close/>
                <a:moveTo>
                  <a:pt x="7" y="32"/>
                </a:moveTo>
                <a:cubicBezTo>
                  <a:pt x="4" y="32"/>
                  <a:pt x="2" y="35"/>
                  <a:pt x="2" y="38"/>
                </a:cubicBezTo>
                <a:cubicBezTo>
                  <a:pt x="2" y="40"/>
                  <a:pt x="4" y="43"/>
                  <a:pt x="7" y="43"/>
                </a:cubicBezTo>
                <a:cubicBezTo>
                  <a:pt x="10" y="43"/>
                  <a:pt x="12" y="40"/>
                  <a:pt x="12" y="38"/>
                </a:cubicBezTo>
                <a:cubicBezTo>
                  <a:pt x="12" y="35"/>
                  <a:pt x="10" y="32"/>
                  <a:pt x="7" y="32"/>
                </a:cubicBezTo>
                <a:close/>
                <a:moveTo>
                  <a:pt x="2" y="13"/>
                </a:moveTo>
                <a:cubicBezTo>
                  <a:pt x="2" y="17"/>
                  <a:pt x="2" y="17"/>
                  <a:pt x="2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3"/>
                  <a:pt x="13" y="13"/>
                  <a:pt x="13" y="13"/>
                </a:cubicBezTo>
                <a:cubicBezTo>
                  <a:pt x="2" y="13"/>
                  <a:pt x="2" y="13"/>
                  <a:pt x="2" y="13"/>
                </a:cubicBezTo>
                <a:close/>
                <a:moveTo>
                  <a:pt x="2" y="6"/>
                </a:moveTo>
                <a:cubicBezTo>
                  <a:pt x="2" y="9"/>
                  <a:pt x="2" y="9"/>
                  <a:pt x="2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6"/>
                  <a:pt x="13" y="6"/>
                  <a:pt x="13" y="6"/>
                </a:cubicBezTo>
                <a:lnTo>
                  <a:pt x="2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淘宝店chenying0907出品 43"/>
          <p:cNvSpPr/>
          <p:nvPr/>
        </p:nvSpPr>
        <p:spPr>
          <a:xfrm>
            <a:off x="3272610" y="2878460"/>
            <a:ext cx="720080" cy="720080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店chenying0907出品 626"/>
          <p:cNvSpPr>
            <a:spLocks noEditPoints="1"/>
          </p:cNvSpPr>
          <p:nvPr/>
        </p:nvSpPr>
        <p:spPr bwMode="auto">
          <a:xfrm>
            <a:off x="3456542" y="3023633"/>
            <a:ext cx="376716" cy="429734"/>
          </a:xfrm>
          <a:custGeom>
            <a:avLst/>
            <a:gdLst>
              <a:gd name="T0" fmla="*/ 38 w 57"/>
              <a:gd name="T1" fmla="*/ 4 h 65"/>
              <a:gd name="T2" fmla="*/ 46 w 57"/>
              <a:gd name="T3" fmla="*/ 37 h 65"/>
              <a:gd name="T4" fmla="*/ 41 w 57"/>
              <a:gd name="T5" fmla="*/ 9 h 65"/>
              <a:gd name="T6" fmla="*/ 8 w 57"/>
              <a:gd name="T7" fmla="*/ 12 h 65"/>
              <a:gd name="T8" fmla="*/ 3 w 57"/>
              <a:gd name="T9" fmla="*/ 12 h 65"/>
              <a:gd name="T10" fmla="*/ 8 w 57"/>
              <a:gd name="T11" fmla="*/ 56 h 65"/>
              <a:gd name="T12" fmla="*/ 8 w 57"/>
              <a:gd name="T13" fmla="*/ 60 h 65"/>
              <a:gd name="T14" fmla="*/ 0 w 57"/>
              <a:gd name="T15" fmla="*/ 12 h 65"/>
              <a:gd name="T16" fmla="*/ 8 w 57"/>
              <a:gd name="T17" fmla="*/ 0 h 65"/>
              <a:gd name="T18" fmla="*/ 33 w 57"/>
              <a:gd name="T19" fmla="*/ 42 h 65"/>
              <a:gd name="T20" fmla="*/ 33 w 57"/>
              <a:gd name="T21" fmla="*/ 64 h 65"/>
              <a:gd name="T22" fmla="*/ 54 w 57"/>
              <a:gd name="T23" fmla="*/ 65 h 65"/>
              <a:gd name="T24" fmla="*/ 57 w 57"/>
              <a:gd name="T25" fmla="*/ 44 h 65"/>
              <a:gd name="T26" fmla="*/ 54 w 57"/>
              <a:gd name="T27" fmla="*/ 41 h 65"/>
              <a:gd name="T28" fmla="*/ 16 w 57"/>
              <a:gd name="T29" fmla="*/ 46 h 65"/>
              <a:gd name="T30" fmla="*/ 30 w 57"/>
              <a:gd name="T31" fmla="*/ 39 h 65"/>
              <a:gd name="T32" fmla="*/ 33 w 57"/>
              <a:gd name="T33" fmla="*/ 37 h 65"/>
              <a:gd name="T34" fmla="*/ 30 w 57"/>
              <a:gd name="T35" fmla="*/ 39 h 65"/>
              <a:gd name="T36" fmla="*/ 7 w 57"/>
              <a:gd name="T37" fmla="*/ 45 h 65"/>
              <a:gd name="T38" fmla="*/ 8 w 57"/>
              <a:gd name="T39" fmla="*/ 51 h 65"/>
              <a:gd name="T40" fmla="*/ 14 w 57"/>
              <a:gd name="T41" fmla="*/ 50 h 65"/>
              <a:gd name="T42" fmla="*/ 13 w 57"/>
              <a:gd name="T43" fmla="*/ 44 h 65"/>
              <a:gd name="T44" fmla="*/ 9 w 57"/>
              <a:gd name="T45" fmla="*/ 45 h 65"/>
              <a:gd name="T46" fmla="*/ 13 w 57"/>
              <a:gd name="T47" fmla="*/ 45 h 65"/>
              <a:gd name="T48" fmla="*/ 7 w 57"/>
              <a:gd name="T49" fmla="*/ 35 h 65"/>
              <a:gd name="T50" fmla="*/ 8 w 57"/>
              <a:gd name="T51" fmla="*/ 42 h 65"/>
              <a:gd name="T52" fmla="*/ 14 w 57"/>
              <a:gd name="T53" fmla="*/ 41 h 65"/>
              <a:gd name="T54" fmla="*/ 13 w 57"/>
              <a:gd name="T55" fmla="*/ 34 h 65"/>
              <a:gd name="T56" fmla="*/ 9 w 57"/>
              <a:gd name="T57" fmla="*/ 36 h 65"/>
              <a:gd name="T58" fmla="*/ 13 w 57"/>
              <a:gd name="T59" fmla="*/ 36 h 65"/>
              <a:gd name="T60" fmla="*/ 36 w 57"/>
              <a:gd name="T61" fmla="*/ 29 h 65"/>
              <a:gd name="T62" fmla="*/ 8 w 57"/>
              <a:gd name="T63" fmla="*/ 24 h 65"/>
              <a:gd name="T64" fmla="*/ 7 w 57"/>
              <a:gd name="T65" fmla="*/ 31 h 65"/>
              <a:gd name="T66" fmla="*/ 13 w 57"/>
              <a:gd name="T67" fmla="*/ 32 h 65"/>
              <a:gd name="T68" fmla="*/ 14 w 57"/>
              <a:gd name="T69" fmla="*/ 25 h 65"/>
              <a:gd name="T70" fmla="*/ 8 w 57"/>
              <a:gd name="T71" fmla="*/ 24 h 65"/>
              <a:gd name="T72" fmla="*/ 9 w 57"/>
              <a:gd name="T73" fmla="*/ 30 h 65"/>
              <a:gd name="T74" fmla="*/ 16 w 57"/>
              <a:gd name="T75" fmla="*/ 18 h 65"/>
              <a:gd name="T76" fmla="*/ 36 w 57"/>
              <a:gd name="T77" fmla="*/ 18 h 65"/>
              <a:gd name="T78" fmla="*/ 7 w 57"/>
              <a:gd name="T79" fmla="*/ 15 h 65"/>
              <a:gd name="T80" fmla="*/ 7 w 57"/>
              <a:gd name="T81" fmla="*/ 23 h 65"/>
              <a:gd name="T82" fmla="*/ 14 w 57"/>
              <a:gd name="T83" fmla="*/ 23 h 65"/>
              <a:gd name="T84" fmla="*/ 14 w 57"/>
              <a:gd name="T85" fmla="*/ 15 h 65"/>
              <a:gd name="T86" fmla="*/ 13 w 57"/>
              <a:gd name="T87" fmla="*/ 17 h 65"/>
              <a:gd name="T88" fmla="*/ 13 w 57"/>
              <a:gd name="T89" fmla="*/ 21 h 65"/>
              <a:gd name="T90" fmla="*/ 42 w 57"/>
              <a:gd name="T91" fmla="*/ 63 h 65"/>
              <a:gd name="T92" fmla="*/ 55 w 57"/>
              <a:gd name="T93" fmla="*/ 46 h 65"/>
              <a:gd name="T94" fmla="*/ 43 w 57"/>
              <a:gd name="T95" fmla="*/ 57 h 65"/>
              <a:gd name="T96" fmla="*/ 34 w 57"/>
              <a:gd name="T97" fmla="*/ 5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57" h="65">
                <a:moveTo>
                  <a:pt x="8" y="0"/>
                </a:moveTo>
                <a:cubicBezTo>
                  <a:pt x="38" y="0"/>
                  <a:pt x="38" y="0"/>
                  <a:pt x="38" y="0"/>
                </a:cubicBezTo>
                <a:cubicBezTo>
                  <a:pt x="38" y="4"/>
                  <a:pt x="38" y="4"/>
                  <a:pt x="38" y="4"/>
                </a:cubicBezTo>
                <a:cubicBezTo>
                  <a:pt x="40" y="4"/>
                  <a:pt x="42" y="5"/>
                  <a:pt x="43" y="6"/>
                </a:cubicBezTo>
                <a:cubicBezTo>
                  <a:pt x="45" y="8"/>
                  <a:pt x="46" y="10"/>
                  <a:pt x="46" y="12"/>
                </a:cubicBezTo>
                <a:cubicBezTo>
                  <a:pt x="46" y="37"/>
                  <a:pt x="46" y="37"/>
                  <a:pt x="46" y="37"/>
                </a:cubicBezTo>
                <a:cubicBezTo>
                  <a:pt x="42" y="37"/>
                  <a:pt x="42" y="37"/>
                  <a:pt x="42" y="37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1"/>
                  <a:pt x="42" y="10"/>
                  <a:pt x="41" y="9"/>
                </a:cubicBezTo>
                <a:cubicBezTo>
                  <a:pt x="40" y="8"/>
                  <a:pt x="39" y="8"/>
                  <a:pt x="38" y="8"/>
                </a:cubicBezTo>
                <a:cubicBezTo>
                  <a:pt x="38" y="12"/>
                  <a:pt x="38" y="12"/>
                  <a:pt x="3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8"/>
                  <a:pt x="8" y="8"/>
                  <a:pt x="8" y="8"/>
                </a:cubicBezTo>
                <a:cubicBezTo>
                  <a:pt x="6" y="8"/>
                  <a:pt x="5" y="8"/>
                  <a:pt x="5" y="9"/>
                </a:cubicBezTo>
                <a:cubicBezTo>
                  <a:pt x="4" y="10"/>
                  <a:pt x="3" y="11"/>
                  <a:pt x="3" y="12"/>
                </a:cubicBezTo>
                <a:cubicBezTo>
                  <a:pt x="3" y="52"/>
                  <a:pt x="3" y="52"/>
                  <a:pt x="3" y="52"/>
                </a:cubicBezTo>
                <a:cubicBezTo>
                  <a:pt x="3" y="53"/>
                  <a:pt x="4" y="54"/>
                  <a:pt x="5" y="55"/>
                </a:cubicBezTo>
                <a:cubicBezTo>
                  <a:pt x="6" y="56"/>
                  <a:pt x="7" y="56"/>
                  <a:pt x="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60"/>
                  <a:pt x="28" y="60"/>
                  <a:pt x="2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6" y="60"/>
                  <a:pt x="4" y="59"/>
                  <a:pt x="2" y="58"/>
                </a:cubicBezTo>
                <a:cubicBezTo>
                  <a:pt x="1" y="56"/>
                  <a:pt x="0" y="54"/>
                  <a:pt x="0" y="5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0"/>
                  <a:pt x="1" y="8"/>
                  <a:pt x="2" y="6"/>
                </a:cubicBezTo>
                <a:cubicBezTo>
                  <a:pt x="4" y="5"/>
                  <a:pt x="5" y="4"/>
                  <a:pt x="8" y="4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54" y="41"/>
                </a:moveTo>
                <a:cubicBezTo>
                  <a:pt x="35" y="41"/>
                  <a:pt x="35" y="41"/>
                  <a:pt x="35" y="41"/>
                </a:cubicBezTo>
                <a:cubicBezTo>
                  <a:pt x="34" y="41"/>
                  <a:pt x="34" y="41"/>
                  <a:pt x="33" y="42"/>
                </a:cubicBezTo>
                <a:cubicBezTo>
                  <a:pt x="32" y="42"/>
                  <a:pt x="32" y="43"/>
                  <a:pt x="32" y="44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63"/>
                  <a:pt x="32" y="64"/>
                  <a:pt x="33" y="64"/>
                </a:cubicBezTo>
                <a:cubicBezTo>
                  <a:pt x="33" y="64"/>
                  <a:pt x="33" y="64"/>
                  <a:pt x="33" y="64"/>
                </a:cubicBezTo>
                <a:cubicBezTo>
                  <a:pt x="34" y="65"/>
                  <a:pt x="34" y="65"/>
                  <a:pt x="35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5" y="65"/>
                  <a:pt x="56" y="65"/>
                  <a:pt x="56" y="64"/>
                </a:cubicBezTo>
                <a:cubicBezTo>
                  <a:pt x="57" y="64"/>
                  <a:pt x="57" y="63"/>
                  <a:pt x="57" y="62"/>
                </a:cubicBezTo>
                <a:cubicBezTo>
                  <a:pt x="57" y="44"/>
                  <a:pt x="57" y="44"/>
                  <a:pt x="57" y="44"/>
                </a:cubicBezTo>
                <a:cubicBezTo>
                  <a:pt x="57" y="43"/>
                  <a:pt x="57" y="42"/>
                  <a:pt x="56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56" y="41"/>
                  <a:pt x="55" y="41"/>
                  <a:pt x="54" y="41"/>
                </a:cubicBezTo>
                <a:close/>
                <a:moveTo>
                  <a:pt x="28" y="48"/>
                </a:moveTo>
                <a:cubicBezTo>
                  <a:pt x="28" y="46"/>
                  <a:pt x="28" y="46"/>
                  <a:pt x="28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8"/>
                  <a:pt x="16" y="48"/>
                  <a:pt x="16" y="48"/>
                </a:cubicBezTo>
                <a:cubicBezTo>
                  <a:pt x="28" y="48"/>
                  <a:pt x="28" y="48"/>
                  <a:pt x="28" y="48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38"/>
                  <a:pt x="32" y="37"/>
                  <a:pt x="33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9"/>
                  <a:pt x="16" y="39"/>
                  <a:pt x="16" y="39"/>
                </a:cubicBezTo>
                <a:cubicBezTo>
                  <a:pt x="30" y="39"/>
                  <a:pt x="30" y="39"/>
                  <a:pt x="30" y="39"/>
                </a:cubicBezTo>
                <a:close/>
                <a:moveTo>
                  <a:pt x="8" y="44"/>
                </a:moveTo>
                <a:cubicBezTo>
                  <a:pt x="7" y="44"/>
                  <a:pt x="7" y="44"/>
                  <a:pt x="7" y="44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50"/>
                  <a:pt x="7" y="50"/>
                  <a:pt x="7" y="50"/>
                </a:cubicBezTo>
                <a:cubicBezTo>
                  <a:pt x="7" y="51"/>
                  <a:pt x="7" y="51"/>
                  <a:pt x="7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13" y="51"/>
                  <a:pt x="13" y="51"/>
                  <a:pt x="13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4"/>
                  <a:pt x="14" y="44"/>
                  <a:pt x="14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8" y="44"/>
                  <a:pt x="8" y="44"/>
                  <a:pt x="8" y="44"/>
                </a:cubicBezTo>
                <a:close/>
                <a:moveTo>
                  <a:pt x="13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49"/>
                  <a:pt x="9" y="49"/>
                  <a:pt x="9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5"/>
                  <a:pt x="13" y="45"/>
                  <a:pt x="13" y="45"/>
                </a:cubicBezTo>
                <a:close/>
                <a:moveTo>
                  <a:pt x="8" y="34"/>
                </a:move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4"/>
                  <a:pt x="13" y="34"/>
                  <a:pt x="13" y="34"/>
                </a:cubicBezTo>
                <a:cubicBezTo>
                  <a:pt x="8" y="34"/>
                  <a:pt x="8" y="34"/>
                  <a:pt x="8" y="34"/>
                </a:cubicBezTo>
                <a:close/>
                <a:moveTo>
                  <a:pt x="13" y="36"/>
                </a:moveTo>
                <a:cubicBezTo>
                  <a:pt x="9" y="36"/>
                  <a:pt x="9" y="36"/>
                  <a:pt x="9" y="36"/>
                </a:cubicBezTo>
                <a:cubicBezTo>
                  <a:pt x="9" y="40"/>
                  <a:pt x="9" y="40"/>
                  <a:pt x="9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3" y="36"/>
                  <a:pt x="13" y="36"/>
                  <a:pt x="13" y="36"/>
                </a:cubicBezTo>
                <a:close/>
                <a:moveTo>
                  <a:pt x="16" y="27"/>
                </a:moveTo>
                <a:cubicBezTo>
                  <a:pt x="16" y="29"/>
                  <a:pt x="16" y="29"/>
                  <a:pt x="16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16" y="27"/>
                  <a:pt x="16" y="27"/>
                  <a:pt x="16" y="27"/>
                </a:cubicBezTo>
                <a:close/>
                <a:moveTo>
                  <a:pt x="8" y="24"/>
                </a:move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8" y="24"/>
                  <a:pt x="8" y="24"/>
                  <a:pt x="8" y="24"/>
                </a:cubicBezTo>
                <a:close/>
                <a:moveTo>
                  <a:pt x="13" y="26"/>
                </a:moveTo>
                <a:cubicBezTo>
                  <a:pt x="9" y="26"/>
                  <a:pt x="9" y="26"/>
                  <a:pt x="9" y="26"/>
                </a:cubicBezTo>
                <a:cubicBezTo>
                  <a:pt x="9" y="30"/>
                  <a:pt x="9" y="30"/>
                  <a:pt x="9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6"/>
                  <a:pt x="13" y="26"/>
                  <a:pt x="13" y="26"/>
                </a:cubicBezTo>
                <a:close/>
                <a:moveTo>
                  <a:pt x="16" y="18"/>
                </a:moveTo>
                <a:cubicBezTo>
                  <a:pt x="16" y="20"/>
                  <a:pt x="16" y="20"/>
                  <a:pt x="1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6" y="18"/>
                  <a:pt x="36" y="18"/>
                  <a:pt x="36" y="18"/>
                </a:cubicBezTo>
                <a:cubicBezTo>
                  <a:pt x="16" y="18"/>
                  <a:pt x="16" y="18"/>
                  <a:pt x="16" y="18"/>
                </a:cubicBezTo>
                <a:close/>
                <a:moveTo>
                  <a:pt x="8" y="15"/>
                </a:move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8" y="15"/>
                  <a:pt x="8" y="15"/>
                  <a:pt x="8" y="15"/>
                </a:cubicBezTo>
                <a:close/>
                <a:moveTo>
                  <a:pt x="13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21"/>
                  <a:pt x="9" y="21"/>
                  <a:pt x="9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34" y="53"/>
                </a:moveTo>
                <a:cubicBezTo>
                  <a:pt x="42" y="63"/>
                  <a:pt x="42" y="63"/>
                  <a:pt x="42" y="63"/>
                </a:cubicBezTo>
                <a:cubicBezTo>
                  <a:pt x="42" y="64"/>
                  <a:pt x="44" y="64"/>
                  <a:pt x="45" y="64"/>
                </a:cubicBezTo>
                <a:cubicBezTo>
                  <a:pt x="46" y="63"/>
                  <a:pt x="46" y="63"/>
                  <a:pt x="46" y="63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5"/>
                  <a:pt x="55" y="43"/>
                  <a:pt x="54" y="43"/>
                </a:cubicBezTo>
                <a:cubicBezTo>
                  <a:pt x="53" y="42"/>
                  <a:pt x="51" y="43"/>
                  <a:pt x="50" y="44"/>
                </a:cubicBezTo>
                <a:cubicBezTo>
                  <a:pt x="43" y="57"/>
                  <a:pt x="43" y="57"/>
                  <a:pt x="43" y="57"/>
                </a:cubicBezTo>
                <a:cubicBezTo>
                  <a:pt x="39" y="50"/>
                  <a:pt x="39" y="50"/>
                  <a:pt x="39" y="50"/>
                </a:cubicBezTo>
                <a:cubicBezTo>
                  <a:pt x="38" y="49"/>
                  <a:pt x="36" y="49"/>
                  <a:pt x="35" y="50"/>
                </a:cubicBezTo>
                <a:cubicBezTo>
                  <a:pt x="34" y="51"/>
                  <a:pt x="34" y="52"/>
                  <a:pt x="34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淘宝店chenying0907出品 44"/>
          <p:cNvSpPr/>
          <p:nvPr/>
        </p:nvSpPr>
        <p:spPr>
          <a:xfrm>
            <a:off x="5148064" y="1789193"/>
            <a:ext cx="720080" cy="720080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淘宝店chenying0907出品 705"/>
          <p:cNvSpPr>
            <a:spLocks noEditPoints="1"/>
          </p:cNvSpPr>
          <p:nvPr/>
        </p:nvSpPr>
        <p:spPr bwMode="auto">
          <a:xfrm>
            <a:off x="5307189" y="1969247"/>
            <a:ext cx="401829" cy="348811"/>
          </a:xfrm>
          <a:custGeom>
            <a:avLst/>
            <a:gdLst>
              <a:gd name="T0" fmla="*/ 6 w 61"/>
              <a:gd name="T1" fmla="*/ 8 h 53"/>
              <a:gd name="T2" fmla="*/ 26 w 61"/>
              <a:gd name="T3" fmla="*/ 8 h 53"/>
              <a:gd name="T4" fmla="*/ 12 w 61"/>
              <a:gd name="T5" fmla="*/ 14 h 53"/>
              <a:gd name="T6" fmla="*/ 7 w 61"/>
              <a:gd name="T7" fmla="*/ 14 h 53"/>
              <a:gd name="T8" fmla="*/ 7 w 61"/>
              <a:gd name="T9" fmla="*/ 39 h 53"/>
              <a:gd name="T10" fmla="*/ 42 w 61"/>
              <a:gd name="T11" fmla="*/ 39 h 53"/>
              <a:gd name="T12" fmla="*/ 42 w 61"/>
              <a:gd name="T13" fmla="*/ 32 h 53"/>
              <a:gd name="T14" fmla="*/ 49 w 61"/>
              <a:gd name="T15" fmla="*/ 29 h 53"/>
              <a:gd name="T16" fmla="*/ 49 w 61"/>
              <a:gd name="T17" fmla="*/ 40 h 53"/>
              <a:gd name="T18" fmla="*/ 44 w 61"/>
              <a:gd name="T19" fmla="*/ 45 h 53"/>
              <a:gd name="T20" fmla="*/ 32 w 61"/>
              <a:gd name="T21" fmla="*/ 45 h 53"/>
              <a:gd name="T22" fmla="*/ 32 w 61"/>
              <a:gd name="T23" fmla="*/ 50 h 53"/>
              <a:gd name="T24" fmla="*/ 43 w 61"/>
              <a:gd name="T25" fmla="*/ 50 h 53"/>
              <a:gd name="T26" fmla="*/ 43 w 61"/>
              <a:gd name="T27" fmla="*/ 53 h 53"/>
              <a:gd name="T28" fmla="*/ 8 w 61"/>
              <a:gd name="T29" fmla="*/ 53 h 53"/>
              <a:gd name="T30" fmla="*/ 8 w 61"/>
              <a:gd name="T31" fmla="*/ 50 h 53"/>
              <a:gd name="T32" fmla="*/ 18 w 61"/>
              <a:gd name="T33" fmla="*/ 50 h 53"/>
              <a:gd name="T34" fmla="*/ 18 w 61"/>
              <a:gd name="T35" fmla="*/ 45 h 53"/>
              <a:gd name="T36" fmla="*/ 6 w 61"/>
              <a:gd name="T37" fmla="*/ 45 h 53"/>
              <a:gd name="T38" fmla="*/ 0 w 61"/>
              <a:gd name="T39" fmla="*/ 40 h 53"/>
              <a:gd name="T40" fmla="*/ 0 w 61"/>
              <a:gd name="T41" fmla="*/ 13 h 53"/>
              <a:gd name="T42" fmla="*/ 6 w 61"/>
              <a:gd name="T43" fmla="*/ 8 h 53"/>
              <a:gd name="T44" fmla="*/ 53 w 61"/>
              <a:gd name="T45" fmla="*/ 0 h 53"/>
              <a:gd name="T46" fmla="*/ 22 w 61"/>
              <a:gd name="T47" fmla="*/ 11 h 53"/>
              <a:gd name="T48" fmla="*/ 37 w 61"/>
              <a:gd name="T49" fmla="*/ 14 h 53"/>
              <a:gd name="T50" fmla="*/ 37 w 61"/>
              <a:gd name="T51" fmla="*/ 14 h 53"/>
              <a:gd name="T52" fmla="*/ 41 w 61"/>
              <a:gd name="T53" fmla="*/ 15 h 53"/>
              <a:gd name="T54" fmla="*/ 41 w 61"/>
              <a:gd name="T55" fmla="*/ 15 h 53"/>
              <a:gd name="T56" fmla="*/ 53 w 61"/>
              <a:gd name="T57" fmla="*/ 0 h 53"/>
              <a:gd name="T58" fmla="*/ 55 w 61"/>
              <a:gd name="T59" fmla="*/ 1 h 53"/>
              <a:gd name="T60" fmla="*/ 42 w 61"/>
              <a:gd name="T61" fmla="*/ 16 h 53"/>
              <a:gd name="T62" fmla="*/ 41 w 61"/>
              <a:gd name="T63" fmla="*/ 17 h 53"/>
              <a:gd name="T64" fmla="*/ 21 w 61"/>
              <a:gd name="T65" fmla="*/ 14 h 53"/>
              <a:gd name="T66" fmla="*/ 22 w 61"/>
              <a:gd name="T67" fmla="*/ 15 h 53"/>
              <a:gd name="T68" fmla="*/ 27 w 61"/>
              <a:gd name="T69" fmla="*/ 31 h 53"/>
              <a:gd name="T70" fmla="*/ 28 w 61"/>
              <a:gd name="T71" fmla="*/ 32 h 53"/>
              <a:gd name="T72" fmla="*/ 33 w 61"/>
              <a:gd name="T73" fmla="*/ 23 h 53"/>
              <a:gd name="T74" fmla="*/ 34 w 61"/>
              <a:gd name="T75" fmla="*/ 22 h 53"/>
              <a:gd name="T76" fmla="*/ 34 w 61"/>
              <a:gd name="T77" fmla="*/ 22 h 53"/>
              <a:gd name="T78" fmla="*/ 35 w 61"/>
              <a:gd name="T79" fmla="*/ 24 h 53"/>
              <a:gd name="T80" fmla="*/ 30 w 61"/>
              <a:gd name="T81" fmla="*/ 33 h 53"/>
              <a:gd name="T82" fmla="*/ 32 w 61"/>
              <a:gd name="T83" fmla="*/ 33 h 53"/>
              <a:gd name="T84" fmla="*/ 59 w 61"/>
              <a:gd name="T85" fmla="*/ 23 h 53"/>
              <a:gd name="T86" fmla="*/ 60 w 61"/>
              <a:gd name="T87" fmla="*/ 22 h 53"/>
              <a:gd name="T88" fmla="*/ 50 w 61"/>
              <a:gd name="T89" fmla="*/ 18 h 53"/>
              <a:gd name="T90" fmla="*/ 50 w 61"/>
              <a:gd name="T91" fmla="*/ 16 h 53"/>
              <a:gd name="T92" fmla="*/ 50 w 61"/>
              <a:gd name="T93" fmla="*/ 16 h 53"/>
              <a:gd name="T94" fmla="*/ 51 w 61"/>
              <a:gd name="T95" fmla="*/ 16 h 53"/>
              <a:gd name="T96" fmla="*/ 61 w 61"/>
              <a:gd name="T97" fmla="*/ 20 h 53"/>
              <a:gd name="T98" fmla="*/ 61 w 61"/>
              <a:gd name="T99" fmla="*/ 18 h 53"/>
              <a:gd name="T100" fmla="*/ 55 w 61"/>
              <a:gd name="T101" fmla="*/ 3 h 53"/>
              <a:gd name="T102" fmla="*/ 55 w 61"/>
              <a:gd name="T103" fmla="*/ 1 h 53"/>
              <a:gd name="T104" fmla="*/ 43 w 61"/>
              <a:gd name="T105" fmla="*/ 42 h 53"/>
              <a:gd name="T106" fmla="*/ 41 w 61"/>
              <a:gd name="T107" fmla="*/ 43 h 53"/>
              <a:gd name="T108" fmla="*/ 43 w 61"/>
              <a:gd name="T109" fmla="*/ 45 h 53"/>
              <a:gd name="T110" fmla="*/ 44 w 61"/>
              <a:gd name="T111" fmla="*/ 43 h 53"/>
              <a:gd name="T112" fmla="*/ 43 w 61"/>
              <a:gd name="T113" fmla="*/ 4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1" h="53">
                <a:moveTo>
                  <a:pt x="6" y="8"/>
                </a:moveTo>
                <a:cubicBezTo>
                  <a:pt x="26" y="8"/>
                  <a:pt x="26" y="8"/>
                  <a:pt x="26" y="8"/>
                </a:cubicBezTo>
                <a:cubicBezTo>
                  <a:pt x="12" y="14"/>
                  <a:pt x="12" y="14"/>
                  <a:pt x="12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39"/>
                  <a:pt x="7" y="39"/>
                  <a:pt x="7" y="39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32"/>
                  <a:pt x="42" y="32"/>
                  <a:pt x="42" y="32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3"/>
                  <a:pt x="47" y="45"/>
                  <a:pt x="44" y="45"/>
                </a:cubicBezTo>
                <a:cubicBezTo>
                  <a:pt x="32" y="45"/>
                  <a:pt x="32" y="45"/>
                  <a:pt x="32" y="45"/>
                </a:cubicBezTo>
                <a:cubicBezTo>
                  <a:pt x="32" y="50"/>
                  <a:pt x="32" y="50"/>
                  <a:pt x="32" y="50"/>
                </a:cubicBezTo>
                <a:cubicBezTo>
                  <a:pt x="43" y="50"/>
                  <a:pt x="43" y="50"/>
                  <a:pt x="43" y="50"/>
                </a:cubicBezTo>
                <a:cubicBezTo>
                  <a:pt x="43" y="53"/>
                  <a:pt x="43" y="53"/>
                  <a:pt x="43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0"/>
                  <a:pt x="8" y="50"/>
                  <a:pt x="8" y="50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45"/>
                  <a:pt x="18" y="45"/>
                  <a:pt x="18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3" y="45"/>
                  <a:pt x="0" y="43"/>
                  <a:pt x="0" y="40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0"/>
                  <a:pt x="3" y="8"/>
                  <a:pt x="6" y="8"/>
                </a:cubicBezTo>
                <a:close/>
                <a:moveTo>
                  <a:pt x="53" y="0"/>
                </a:moveTo>
                <a:cubicBezTo>
                  <a:pt x="22" y="11"/>
                  <a:pt x="22" y="11"/>
                  <a:pt x="22" y="11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5"/>
                  <a:pt x="41" y="15"/>
                  <a:pt x="41" y="15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5" y="1"/>
                </a:moveTo>
                <a:cubicBezTo>
                  <a:pt x="51" y="6"/>
                  <a:pt x="46" y="11"/>
                  <a:pt x="42" y="16"/>
                </a:cubicBezTo>
                <a:cubicBezTo>
                  <a:pt x="42" y="17"/>
                  <a:pt x="41" y="17"/>
                  <a:pt x="41" y="17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1" y="15"/>
                  <a:pt x="22" y="15"/>
                </a:cubicBezTo>
                <a:cubicBezTo>
                  <a:pt x="27" y="31"/>
                  <a:pt x="27" y="31"/>
                  <a:pt x="27" y="31"/>
                </a:cubicBezTo>
                <a:cubicBezTo>
                  <a:pt x="28" y="31"/>
                  <a:pt x="28" y="32"/>
                  <a:pt x="28" y="32"/>
                </a:cubicBezTo>
                <a:cubicBezTo>
                  <a:pt x="33" y="23"/>
                  <a:pt x="33" y="23"/>
                  <a:pt x="33" y="23"/>
                </a:cubicBezTo>
                <a:cubicBezTo>
                  <a:pt x="33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5" y="22"/>
                  <a:pt x="35" y="23"/>
                  <a:pt x="35" y="24"/>
                </a:cubicBezTo>
                <a:cubicBezTo>
                  <a:pt x="30" y="33"/>
                  <a:pt x="30" y="33"/>
                  <a:pt x="30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23"/>
                  <a:pt x="60" y="22"/>
                  <a:pt x="60" y="22"/>
                </a:cubicBezTo>
                <a:cubicBezTo>
                  <a:pt x="50" y="18"/>
                  <a:pt x="50" y="18"/>
                  <a:pt x="50" y="18"/>
                </a:cubicBezTo>
                <a:cubicBezTo>
                  <a:pt x="50" y="17"/>
                  <a:pt x="49" y="17"/>
                  <a:pt x="50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6"/>
                  <a:pt x="51" y="15"/>
                  <a:pt x="51" y="16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19"/>
                  <a:pt x="61" y="18"/>
                </a:cubicBezTo>
                <a:cubicBezTo>
                  <a:pt x="55" y="3"/>
                  <a:pt x="55" y="3"/>
                  <a:pt x="55" y="3"/>
                </a:cubicBezTo>
                <a:cubicBezTo>
                  <a:pt x="55" y="2"/>
                  <a:pt x="55" y="2"/>
                  <a:pt x="55" y="1"/>
                </a:cubicBezTo>
                <a:close/>
                <a:moveTo>
                  <a:pt x="43" y="42"/>
                </a:moveTo>
                <a:cubicBezTo>
                  <a:pt x="42" y="42"/>
                  <a:pt x="41" y="43"/>
                  <a:pt x="41" y="43"/>
                </a:cubicBezTo>
                <a:cubicBezTo>
                  <a:pt x="41" y="44"/>
                  <a:pt x="42" y="45"/>
                  <a:pt x="43" y="45"/>
                </a:cubicBezTo>
                <a:cubicBezTo>
                  <a:pt x="43" y="45"/>
                  <a:pt x="44" y="44"/>
                  <a:pt x="44" y="43"/>
                </a:cubicBezTo>
                <a:cubicBezTo>
                  <a:pt x="44" y="43"/>
                  <a:pt x="43" y="42"/>
                  <a:pt x="43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淘宝店chenying0907出品 45"/>
          <p:cNvSpPr/>
          <p:nvPr/>
        </p:nvSpPr>
        <p:spPr>
          <a:xfrm>
            <a:off x="7020272" y="2860754"/>
            <a:ext cx="720080" cy="720080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淘宝店chenying0907出品 628"/>
          <p:cNvSpPr>
            <a:spLocks noEditPoints="1"/>
          </p:cNvSpPr>
          <p:nvPr/>
        </p:nvSpPr>
        <p:spPr bwMode="auto">
          <a:xfrm>
            <a:off x="7208697" y="3036333"/>
            <a:ext cx="343230" cy="429734"/>
          </a:xfrm>
          <a:custGeom>
            <a:avLst/>
            <a:gdLst>
              <a:gd name="T0" fmla="*/ 7 w 123"/>
              <a:gd name="T1" fmla="*/ 0 h 154"/>
              <a:gd name="T2" fmla="*/ 115 w 123"/>
              <a:gd name="T3" fmla="*/ 0 h 154"/>
              <a:gd name="T4" fmla="*/ 123 w 123"/>
              <a:gd name="T5" fmla="*/ 0 h 154"/>
              <a:gd name="T6" fmla="*/ 123 w 123"/>
              <a:gd name="T7" fmla="*/ 5 h 154"/>
              <a:gd name="T8" fmla="*/ 123 w 123"/>
              <a:gd name="T9" fmla="*/ 147 h 154"/>
              <a:gd name="T10" fmla="*/ 123 w 123"/>
              <a:gd name="T11" fmla="*/ 154 h 154"/>
              <a:gd name="T12" fmla="*/ 115 w 123"/>
              <a:gd name="T13" fmla="*/ 154 h 154"/>
              <a:gd name="T14" fmla="*/ 37 w 123"/>
              <a:gd name="T15" fmla="*/ 154 h 154"/>
              <a:gd name="T16" fmla="*/ 37 w 123"/>
              <a:gd name="T17" fmla="*/ 154 h 154"/>
              <a:gd name="T18" fmla="*/ 35 w 123"/>
              <a:gd name="T19" fmla="*/ 154 h 154"/>
              <a:gd name="T20" fmla="*/ 2 w 123"/>
              <a:gd name="T21" fmla="*/ 128 h 154"/>
              <a:gd name="T22" fmla="*/ 0 w 123"/>
              <a:gd name="T23" fmla="*/ 128 h 154"/>
              <a:gd name="T24" fmla="*/ 0 w 123"/>
              <a:gd name="T25" fmla="*/ 123 h 154"/>
              <a:gd name="T26" fmla="*/ 0 w 123"/>
              <a:gd name="T27" fmla="*/ 5 h 154"/>
              <a:gd name="T28" fmla="*/ 0 w 123"/>
              <a:gd name="T29" fmla="*/ 0 h 154"/>
              <a:gd name="T30" fmla="*/ 7 w 123"/>
              <a:gd name="T31" fmla="*/ 0 h 154"/>
              <a:gd name="T32" fmla="*/ 7 w 123"/>
              <a:gd name="T33" fmla="*/ 0 h 154"/>
              <a:gd name="T34" fmla="*/ 11 w 123"/>
              <a:gd name="T35" fmla="*/ 116 h 154"/>
              <a:gd name="T36" fmla="*/ 33 w 123"/>
              <a:gd name="T37" fmla="*/ 109 h 154"/>
              <a:gd name="T38" fmla="*/ 35 w 123"/>
              <a:gd name="T39" fmla="*/ 109 h 154"/>
              <a:gd name="T40" fmla="*/ 35 w 123"/>
              <a:gd name="T41" fmla="*/ 112 h 154"/>
              <a:gd name="T42" fmla="*/ 44 w 123"/>
              <a:gd name="T43" fmla="*/ 142 h 154"/>
              <a:gd name="T44" fmla="*/ 111 w 123"/>
              <a:gd name="T45" fmla="*/ 142 h 154"/>
              <a:gd name="T46" fmla="*/ 111 w 123"/>
              <a:gd name="T47" fmla="*/ 12 h 154"/>
              <a:gd name="T48" fmla="*/ 11 w 123"/>
              <a:gd name="T49" fmla="*/ 12 h 154"/>
              <a:gd name="T50" fmla="*/ 11 w 123"/>
              <a:gd name="T51" fmla="*/ 116 h 154"/>
              <a:gd name="T52" fmla="*/ 11 w 123"/>
              <a:gd name="T53" fmla="*/ 116 h 154"/>
              <a:gd name="T54" fmla="*/ 37 w 123"/>
              <a:gd name="T55" fmla="*/ 140 h 154"/>
              <a:gd name="T56" fmla="*/ 30 w 123"/>
              <a:gd name="T57" fmla="*/ 116 h 154"/>
              <a:gd name="T58" fmla="*/ 14 w 123"/>
              <a:gd name="T59" fmla="*/ 123 h 154"/>
              <a:gd name="T60" fmla="*/ 37 w 123"/>
              <a:gd name="T61" fmla="*/ 140 h 154"/>
              <a:gd name="T62" fmla="*/ 37 w 123"/>
              <a:gd name="T63" fmla="*/ 140 h 154"/>
              <a:gd name="T64" fmla="*/ 28 w 123"/>
              <a:gd name="T65" fmla="*/ 83 h 154"/>
              <a:gd name="T66" fmla="*/ 28 w 123"/>
              <a:gd name="T67" fmla="*/ 88 h 154"/>
              <a:gd name="T68" fmla="*/ 94 w 123"/>
              <a:gd name="T69" fmla="*/ 88 h 154"/>
              <a:gd name="T70" fmla="*/ 94 w 123"/>
              <a:gd name="T71" fmla="*/ 83 h 154"/>
              <a:gd name="T72" fmla="*/ 28 w 123"/>
              <a:gd name="T73" fmla="*/ 83 h 154"/>
              <a:gd name="T74" fmla="*/ 28 w 123"/>
              <a:gd name="T75" fmla="*/ 83 h 154"/>
              <a:gd name="T76" fmla="*/ 28 w 123"/>
              <a:gd name="T77" fmla="*/ 67 h 154"/>
              <a:gd name="T78" fmla="*/ 28 w 123"/>
              <a:gd name="T79" fmla="*/ 71 h 154"/>
              <a:gd name="T80" fmla="*/ 94 w 123"/>
              <a:gd name="T81" fmla="*/ 71 h 154"/>
              <a:gd name="T82" fmla="*/ 94 w 123"/>
              <a:gd name="T83" fmla="*/ 67 h 154"/>
              <a:gd name="T84" fmla="*/ 28 w 123"/>
              <a:gd name="T85" fmla="*/ 67 h 154"/>
              <a:gd name="T86" fmla="*/ 28 w 123"/>
              <a:gd name="T87" fmla="*/ 67 h 154"/>
              <a:gd name="T88" fmla="*/ 28 w 123"/>
              <a:gd name="T89" fmla="*/ 50 h 154"/>
              <a:gd name="T90" fmla="*/ 28 w 123"/>
              <a:gd name="T91" fmla="*/ 55 h 154"/>
              <a:gd name="T92" fmla="*/ 94 w 123"/>
              <a:gd name="T93" fmla="*/ 55 h 154"/>
              <a:gd name="T94" fmla="*/ 94 w 123"/>
              <a:gd name="T95" fmla="*/ 50 h 154"/>
              <a:gd name="T96" fmla="*/ 28 w 123"/>
              <a:gd name="T97" fmla="*/ 50 h 154"/>
              <a:gd name="T98" fmla="*/ 28 w 123"/>
              <a:gd name="T99" fmla="*/ 50 h 154"/>
              <a:gd name="T100" fmla="*/ 28 w 123"/>
              <a:gd name="T101" fmla="*/ 34 h 154"/>
              <a:gd name="T102" fmla="*/ 28 w 123"/>
              <a:gd name="T103" fmla="*/ 38 h 154"/>
              <a:gd name="T104" fmla="*/ 94 w 123"/>
              <a:gd name="T105" fmla="*/ 38 h 154"/>
              <a:gd name="T106" fmla="*/ 94 w 123"/>
              <a:gd name="T107" fmla="*/ 34 h 154"/>
              <a:gd name="T108" fmla="*/ 28 w 123"/>
              <a:gd name="T109" fmla="*/ 34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" h="154">
                <a:moveTo>
                  <a:pt x="7" y="0"/>
                </a:moveTo>
                <a:lnTo>
                  <a:pt x="115" y="0"/>
                </a:lnTo>
                <a:lnTo>
                  <a:pt x="123" y="0"/>
                </a:lnTo>
                <a:lnTo>
                  <a:pt x="123" y="5"/>
                </a:lnTo>
                <a:lnTo>
                  <a:pt x="123" y="147"/>
                </a:lnTo>
                <a:lnTo>
                  <a:pt x="123" y="154"/>
                </a:lnTo>
                <a:lnTo>
                  <a:pt x="115" y="154"/>
                </a:lnTo>
                <a:lnTo>
                  <a:pt x="37" y="154"/>
                </a:lnTo>
                <a:lnTo>
                  <a:pt x="37" y="154"/>
                </a:lnTo>
                <a:lnTo>
                  <a:pt x="35" y="154"/>
                </a:lnTo>
                <a:lnTo>
                  <a:pt x="2" y="128"/>
                </a:lnTo>
                <a:lnTo>
                  <a:pt x="0" y="128"/>
                </a:lnTo>
                <a:lnTo>
                  <a:pt x="0" y="123"/>
                </a:lnTo>
                <a:lnTo>
                  <a:pt x="0" y="5"/>
                </a:lnTo>
                <a:lnTo>
                  <a:pt x="0" y="0"/>
                </a:lnTo>
                <a:lnTo>
                  <a:pt x="7" y="0"/>
                </a:lnTo>
                <a:lnTo>
                  <a:pt x="7" y="0"/>
                </a:lnTo>
                <a:close/>
                <a:moveTo>
                  <a:pt x="11" y="116"/>
                </a:moveTo>
                <a:lnTo>
                  <a:pt x="33" y="109"/>
                </a:lnTo>
                <a:lnTo>
                  <a:pt x="35" y="109"/>
                </a:lnTo>
                <a:lnTo>
                  <a:pt x="35" y="112"/>
                </a:lnTo>
                <a:lnTo>
                  <a:pt x="44" y="142"/>
                </a:lnTo>
                <a:lnTo>
                  <a:pt x="111" y="142"/>
                </a:lnTo>
                <a:lnTo>
                  <a:pt x="111" y="12"/>
                </a:lnTo>
                <a:lnTo>
                  <a:pt x="11" y="12"/>
                </a:lnTo>
                <a:lnTo>
                  <a:pt x="11" y="116"/>
                </a:lnTo>
                <a:lnTo>
                  <a:pt x="11" y="116"/>
                </a:lnTo>
                <a:close/>
                <a:moveTo>
                  <a:pt x="37" y="140"/>
                </a:moveTo>
                <a:lnTo>
                  <a:pt x="30" y="116"/>
                </a:lnTo>
                <a:lnTo>
                  <a:pt x="14" y="123"/>
                </a:lnTo>
                <a:lnTo>
                  <a:pt x="37" y="140"/>
                </a:lnTo>
                <a:lnTo>
                  <a:pt x="37" y="140"/>
                </a:lnTo>
                <a:close/>
                <a:moveTo>
                  <a:pt x="28" y="83"/>
                </a:moveTo>
                <a:lnTo>
                  <a:pt x="28" y="88"/>
                </a:lnTo>
                <a:lnTo>
                  <a:pt x="94" y="88"/>
                </a:lnTo>
                <a:lnTo>
                  <a:pt x="94" y="83"/>
                </a:lnTo>
                <a:lnTo>
                  <a:pt x="28" y="83"/>
                </a:lnTo>
                <a:lnTo>
                  <a:pt x="28" y="83"/>
                </a:lnTo>
                <a:close/>
                <a:moveTo>
                  <a:pt x="28" y="67"/>
                </a:moveTo>
                <a:lnTo>
                  <a:pt x="28" y="71"/>
                </a:lnTo>
                <a:lnTo>
                  <a:pt x="94" y="71"/>
                </a:lnTo>
                <a:lnTo>
                  <a:pt x="94" y="67"/>
                </a:lnTo>
                <a:lnTo>
                  <a:pt x="28" y="67"/>
                </a:lnTo>
                <a:lnTo>
                  <a:pt x="28" y="67"/>
                </a:lnTo>
                <a:close/>
                <a:moveTo>
                  <a:pt x="28" y="50"/>
                </a:moveTo>
                <a:lnTo>
                  <a:pt x="28" y="55"/>
                </a:lnTo>
                <a:lnTo>
                  <a:pt x="94" y="55"/>
                </a:lnTo>
                <a:lnTo>
                  <a:pt x="94" y="50"/>
                </a:lnTo>
                <a:lnTo>
                  <a:pt x="28" y="50"/>
                </a:lnTo>
                <a:lnTo>
                  <a:pt x="28" y="50"/>
                </a:lnTo>
                <a:close/>
                <a:moveTo>
                  <a:pt x="28" y="34"/>
                </a:moveTo>
                <a:lnTo>
                  <a:pt x="28" y="38"/>
                </a:lnTo>
                <a:lnTo>
                  <a:pt x="94" y="38"/>
                </a:lnTo>
                <a:lnTo>
                  <a:pt x="94" y="34"/>
                </a:lnTo>
                <a:lnTo>
                  <a:pt x="28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淘宝店chenying0907出品 46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完成情况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淘宝店chenying0907出品 47"/>
          <p:cNvGrpSpPr/>
          <p:nvPr/>
        </p:nvGrpSpPr>
        <p:grpSpPr>
          <a:xfrm>
            <a:off x="474043" y="195486"/>
            <a:ext cx="543307" cy="624979"/>
            <a:chOff x="5596793" y="772068"/>
            <a:chExt cx="878167" cy="1010175"/>
          </a:xfrm>
        </p:grpSpPr>
        <p:sp>
          <p:nvSpPr>
            <p:cNvPr id="49" name="淘宝店chenying0907出品 48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50" name="淘宝店chenying0907出品 49"/>
            <p:cNvGrpSpPr/>
            <p:nvPr/>
          </p:nvGrpSpPr>
          <p:grpSpPr>
            <a:xfrm>
              <a:off x="5596793" y="772068"/>
              <a:ext cx="871093" cy="1010175"/>
              <a:chOff x="5498784" y="742040"/>
              <a:chExt cx="871093" cy="1010175"/>
            </a:xfrm>
          </p:grpSpPr>
          <p:sp>
            <p:nvSpPr>
              <p:cNvPr id="51" name="淘宝店chenying0907出品 50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淘宝店chenying0907出品 51"/>
              <p:cNvSpPr/>
              <p:nvPr/>
            </p:nvSpPr>
            <p:spPr>
              <a:xfrm>
                <a:off x="5498784" y="742040"/>
                <a:ext cx="871093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02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36386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淘宝店chenying0907出品 39"/>
          <p:cNvCxnSpPr/>
          <p:nvPr/>
        </p:nvCxnSpPr>
        <p:spPr>
          <a:xfrm>
            <a:off x="3035808" y="2211710"/>
            <a:ext cx="73152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淘宝店chenying0907出品 41"/>
          <p:cNvCxnSpPr/>
          <p:nvPr/>
        </p:nvCxnSpPr>
        <p:spPr>
          <a:xfrm>
            <a:off x="5376672" y="2211710"/>
            <a:ext cx="719328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弧形 51"/>
          <p:cNvSpPr/>
          <p:nvPr/>
        </p:nvSpPr>
        <p:spPr>
          <a:xfrm flipH="1">
            <a:off x="1417179" y="1402584"/>
            <a:ext cx="1618252" cy="1618252"/>
          </a:xfrm>
          <a:prstGeom prst="arc">
            <a:avLst>
              <a:gd name="adj1" fmla="val 12184051"/>
              <a:gd name="adj2" fmla="val 0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弧形 54"/>
          <p:cNvSpPr/>
          <p:nvPr/>
        </p:nvSpPr>
        <p:spPr>
          <a:xfrm flipH="1" flipV="1">
            <a:off x="1417179" y="1430069"/>
            <a:ext cx="1618252" cy="1618252"/>
          </a:xfrm>
          <a:prstGeom prst="arc">
            <a:avLst>
              <a:gd name="adj1" fmla="val 10684416"/>
              <a:gd name="adj2" fmla="val 20274395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弧形 57"/>
          <p:cNvSpPr/>
          <p:nvPr/>
        </p:nvSpPr>
        <p:spPr>
          <a:xfrm flipH="1">
            <a:off x="3757794" y="1402584"/>
            <a:ext cx="1618252" cy="1618252"/>
          </a:xfrm>
          <a:prstGeom prst="arc">
            <a:avLst>
              <a:gd name="adj1" fmla="val 12184051"/>
              <a:gd name="adj2" fmla="val 0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弧形 58"/>
          <p:cNvSpPr/>
          <p:nvPr/>
        </p:nvSpPr>
        <p:spPr>
          <a:xfrm flipH="1" flipV="1">
            <a:off x="3757794" y="1430069"/>
            <a:ext cx="1618252" cy="1618252"/>
          </a:xfrm>
          <a:prstGeom prst="arc">
            <a:avLst>
              <a:gd name="adj1" fmla="val 10684416"/>
              <a:gd name="adj2" fmla="val 20274395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弧形 60"/>
          <p:cNvSpPr/>
          <p:nvPr/>
        </p:nvSpPr>
        <p:spPr>
          <a:xfrm flipH="1">
            <a:off x="6100633" y="1402584"/>
            <a:ext cx="1618252" cy="1618252"/>
          </a:xfrm>
          <a:prstGeom prst="arc">
            <a:avLst>
              <a:gd name="adj1" fmla="val 12184051"/>
              <a:gd name="adj2" fmla="val 0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弧形 61"/>
          <p:cNvSpPr/>
          <p:nvPr/>
        </p:nvSpPr>
        <p:spPr>
          <a:xfrm flipH="1" flipV="1">
            <a:off x="6100633" y="1430069"/>
            <a:ext cx="1618252" cy="1618252"/>
          </a:xfrm>
          <a:prstGeom prst="arc">
            <a:avLst>
              <a:gd name="adj1" fmla="val 10684416"/>
              <a:gd name="adj2" fmla="val 20274395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377048229"/>
              </p:ext>
            </p:extLst>
          </p:nvPr>
        </p:nvGraphicFramePr>
        <p:xfrm>
          <a:off x="953725" y="1379843"/>
          <a:ext cx="2543944" cy="169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511202464"/>
              </p:ext>
            </p:extLst>
          </p:nvPr>
        </p:nvGraphicFramePr>
        <p:xfrm>
          <a:off x="3300028" y="1379843"/>
          <a:ext cx="2543944" cy="169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4000696102"/>
              </p:ext>
            </p:extLst>
          </p:nvPr>
        </p:nvGraphicFramePr>
        <p:xfrm>
          <a:off x="5646331" y="1379843"/>
          <a:ext cx="2543944" cy="169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5" name="淘宝店chenying0907出品 24"/>
          <p:cNvSpPr/>
          <p:nvPr/>
        </p:nvSpPr>
        <p:spPr>
          <a:xfrm>
            <a:off x="1439800" y="3220716"/>
            <a:ext cx="1569660" cy="3969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项目</a:t>
            </a:r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单项说明</a:t>
            </a:r>
          </a:p>
        </p:txBody>
      </p:sp>
      <p:sp>
        <p:nvSpPr>
          <p:cNvPr id="27" name="淘宝店chenying0907出品 26"/>
          <p:cNvSpPr/>
          <p:nvPr/>
        </p:nvSpPr>
        <p:spPr>
          <a:xfrm>
            <a:off x="1389428" y="3562243"/>
            <a:ext cx="1670404" cy="95372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项目的具体情况只写完任务说明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淘宝店chenying0907出品 28"/>
          <p:cNvSpPr/>
          <p:nvPr/>
        </p:nvSpPr>
        <p:spPr>
          <a:xfrm>
            <a:off x="3787170" y="3220716"/>
            <a:ext cx="1569660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项目单项说明</a:t>
            </a:r>
          </a:p>
        </p:txBody>
      </p:sp>
      <p:sp>
        <p:nvSpPr>
          <p:cNvPr id="31" name="淘宝店chenying0907出品 30"/>
          <p:cNvSpPr/>
          <p:nvPr/>
        </p:nvSpPr>
        <p:spPr>
          <a:xfrm>
            <a:off x="3736798" y="3562243"/>
            <a:ext cx="1670404" cy="95372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在这里填写项目的具体情况只写完任务说明</a:t>
            </a:r>
          </a:p>
        </p:txBody>
      </p:sp>
      <p:sp>
        <p:nvSpPr>
          <p:cNvPr id="34" name="淘宝店chenying0907出品 33"/>
          <p:cNvSpPr/>
          <p:nvPr/>
        </p:nvSpPr>
        <p:spPr>
          <a:xfrm>
            <a:off x="6134540" y="3220716"/>
            <a:ext cx="1569660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项目单项说明</a:t>
            </a:r>
          </a:p>
        </p:txBody>
      </p:sp>
      <p:sp>
        <p:nvSpPr>
          <p:cNvPr id="35" name="淘宝店chenying0907出品 34"/>
          <p:cNvSpPr/>
          <p:nvPr/>
        </p:nvSpPr>
        <p:spPr>
          <a:xfrm>
            <a:off x="6084168" y="3562243"/>
            <a:ext cx="1670404" cy="95372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在这里填写项目的具体情况只写完任务说明</a:t>
            </a:r>
          </a:p>
        </p:txBody>
      </p:sp>
      <p:sp>
        <p:nvSpPr>
          <p:cNvPr id="32" name="淘宝店chenying0907出品 31"/>
          <p:cNvSpPr/>
          <p:nvPr/>
        </p:nvSpPr>
        <p:spPr>
          <a:xfrm>
            <a:off x="1945547" y="2044430"/>
            <a:ext cx="558166" cy="38953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solidFill>
                  <a:srgbClr val="E93F30"/>
                </a:solidFill>
                <a:latin typeface="Impact" pitchFamily="34" charset="0"/>
                <a:ea typeface="微软雅黑" pitchFamily="34" charset="-122"/>
              </a:rPr>
              <a:t>75%</a:t>
            </a:r>
            <a:endParaRPr lang="zh-CN" altLang="en-US" dirty="0">
              <a:solidFill>
                <a:srgbClr val="E93F30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6" name="淘宝店chenying0907出品 35"/>
          <p:cNvSpPr/>
          <p:nvPr/>
        </p:nvSpPr>
        <p:spPr>
          <a:xfrm>
            <a:off x="4271005" y="2044430"/>
            <a:ext cx="591829" cy="38953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solidFill>
                  <a:srgbClr val="E93F30"/>
                </a:solidFill>
                <a:latin typeface="Impact" pitchFamily="34" charset="0"/>
                <a:ea typeface="微软雅黑" pitchFamily="34" charset="-122"/>
              </a:rPr>
              <a:t>55%</a:t>
            </a:r>
            <a:endParaRPr lang="zh-CN" altLang="en-US" dirty="0">
              <a:solidFill>
                <a:srgbClr val="E93F30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7" name="淘宝店chenying0907出品 36"/>
          <p:cNvSpPr/>
          <p:nvPr/>
        </p:nvSpPr>
        <p:spPr>
          <a:xfrm>
            <a:off x="6627463" y="2044430"/>
            <a:ext cx="583814" cy="38953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solidFill>
                  <a:srgbClr val="E93F30"/>
                </a:solidFill>
                <a:latin typeface="Impact" pitchFamily="34" charset="0"/>
                <a:ea typeface="微软雅黑" pitchFamily="34" charset="-122"/>
              </a:rPr>
              <a:t>84%</a:t>
            </a:r>
            <a:endParaRPr lang="zh-CN" altLang="en-US" dirty="0">
              <a:solidFill>
                <a:srgbClr val="E93F30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9" name="淘宝店chenying0907出品 38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" name="淘宝店chenying0907出品 40"/>
          <p:cNvGrpSpPr/>
          <p:nvPr/>
        </p:nvGrpSpPr>
        <p:grpSpPr>
          <a:xfrm>
            <a:off x="474043" y="195486"/>
            <a:ext cx="543307" cy="624979"/>
            <a:chOff x="5596793" y="772068"/>
            <a:chExt cx="878167" cy="1010175"/>
          </a:xfrm>
        </p:grpSpPr>
        <p:sp>
          <p:nvSpPr>
            <p:cNvPr id="43" name="淘宝店chenying0907出品 42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4" name="淘宝店chenying0907出品 43"/>
            <p:cNvGrpSpPr/>
            <p:nvPr/>
          </p:nvGrpSpPr>
          <p:grpSpPr>
            <a:xfrm>
              <a:off x="5596793" y="772068"/>
              <a:ext cx="871093" cy="1010175"/>
              <a:chOff x="5498784" y="742040"/>
              <a:chExt cx="871093" cy="1010175"/>
            </a:xfrm>
          </p:grpSpPr>
          <p:sp>
            <p:nvSpPr>
              <p:cNvPr id="45" name="淘宝店chenying0907出品 44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淘宝店chenying0907出品 46"/>
              <p:cNvSpPr/>
              <p:nvPr/>
            </p:nvSpPr>
            <p:spPr>
              <a:xfrm>
                <a:off x="5498784" y="742040"/>
                <a:ext cx="871093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02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37585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淘宝店chenying0907出品 12"/>
          <p:cNvSpPr/>
          <p:nvPr/>
        </p:nvSpPr>
        <p:spPr>
          <a:xfrm>
            <a:off x="1458903" y="1427842"/>
            <a:ext cx="1720100" cy="17201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1" name="淘宝店chenying0907出品 20"/>
          <p:cNvSpPr/>
          <p:nvPr/>
        </p:nvSpPr>
        <p:spPr>
          <a:xfrm>
            <a:off x="6641321" y="2472179"/>
            <a:ext cx="1720100" cy="17201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0" name="淘宝店chenying0907出品 19"/>
          <p:cNvSpPr/>
          <p:nvPr/>
        </p:nvSpPr>
        <p:spPr>
          <a:xfrm>
            <a:off x="1724880" y="3383338"/>
            <a:ext cx="1188146" cy="89133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aseline="12000" dirty="0" smtClean="0">
                <a:solidFill>
                  <a:srgbClr val="E93F3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  <a:ea typeface="微软雅黑" pitchFamily="34" charset="-122"/>
              </a:rPr>
              <a:t>2018</a:t>
            </a:r>
            <a:endParaRPr lang="zh-CN" altLang="en-US" sz="6000" baseline="12000" dirty="0">
              <a:solidFill>
                <a:srgbClr val="E93F30"/>
              </a:solidFill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4" name="淘宝店chenying0907出品 23"/>
          <p:cNvSpPr/>
          <p:nvPr/>
        </p:nvSpPr>
        <p:spPr>
          <a:xfrm>
            <a:off x="6907297" y="1468109"/>
            <a:ext cx="1188147" cy="89133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aseline="12000" dirty="0" smtClean="0">
                <a:solidFill>
                  <a:srgbClr val="E93F3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  <a:ea typeface="微软雅黑" pitchFamily="34" charset="-122"/>
              </a:rPr>
              <a:t>2018</a:t>
            </a:r>
            <a:endParaRPr lang="zh-CN" altLang="en-US" sz="6000" baseline="12000" dirty="0">
              <a:solidFill>
                <a:srgbClr val="E93F30"/>
              </a:solidFill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5" name="淘宝店chenying0907出品 24"/>
          <p:cNvSpPr/>
          <p:nvPr/>
        </p:nvSpPr>
        <p:spPr>
          <a:xfrm>
            <a:off x="2990682" y="3457795"/>
            <a:ext cx="316549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这页可以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年工作完成情况进行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解释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这页可以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工作完成情况进行说明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解释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淘宝店chenying0907出品 25"/>
          <p:cNvSpPr/>
          <p:nvPr/>
        </p:nvSpPr>
        <p:spPr>
          <a:xfrm>
            <a:off x="3275856" y="1538586"/>
            <a:ext cx="329345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这页可以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年工作完成情况进行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解释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这页可以对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工作完成情况进行说明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解释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淘宝店chenying0907出品 26"/>
          <p:cNvSpPr/>
          <p:nvPr/>
        </p:nvSpPr>
        <p:spPr>
          <a:xfrm>
            <a:off x="1571492" y="1555286"/>
            <a:ext cx="1491748" cy="1491748"/>
          </a:xfrm>
          <a:prstGeom prst="ellipse">
            <a:avLst/>
          </a:prstGeom>
          <a:blipFill dpi="0" rotWithShape="1">
            <a:blip r:embed="rId3" cstate="print"/>
            <a:srcRect/>
            <a:tile tx="-762000" ty="-3302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店chenying0907出品 27"/>
          <p:cNvSpPr/>
          <p:nvPr/>
        </p:nvSpPr>
        <p:spPr>
          <a:xfrm>
            <a:off x="6755497" y="2603144"/>
            <a:ext cx="1491748" cy="1491748"/>
          </a:xfrm>
          <a:prstGeom prst="ellipse">
            <a:avLst/>
          </a:prstGeom>
          <a:blipFill dpi="0" rotWithShape="1">
            <a:blip r:embed="rId4" cstate="print"/>
            <a:srcRect/>
            <a:tile tx="-717550" ty="-501650" sx="90000" sy="9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/>
          <p:cNvSpPr/>
          <p:nvPr/>
        </p:nvSpPr>
        <p:spPr>
          <a:xfrm>
            <a:off x="1287884" y="1256823"/>
            <a:ext cx="2062138" cy="2062138"/>
          </a:xfrm>
          <a:prstGeom prst="arc">
            <a:avLst>
              <a:gd name="adj1" fmla="val 10856794"/>
              <a:gd name="adj2" fmla="val 5056950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淘宝店chenying0907出品 18"/>
          <p:cNvCxnSpPr/>
          <p:nvPr/>
        </p:nvCxnSpPr>
        <p:spPr>
          <a:xfrm>
            <a:off x="2411760" y="3318961"/>
            <a:ext cx="403984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2" name="弧形 21"/>
          <p:cNvSpPr/>
          <p:nvPr/>
        </p:nvSpPr>
        <p:spPr>
          <a:xfrm>
            <a:off x="6470302" y="2301160"/>
            <a:ext cx="2062138" cy="2062138"/>
          </a:xfrm>
          <a:prstGeom prst="arc">
            <a:avLst>
              <a:gd name="adj1" fmla="val 10856794"/>
              <a:gd name="adj2" fmla="val 4926406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店chenying0907出品 28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淘宝店chenying0907出品 29"/>
          <p:cNvGrpSpPr/>
          <p:nvPr/>
        </p:nvGrpSpPr>
        <p:grpSpPr>
          <a:xfrm>
            <a:off x="474043" y="195486"/>
            <a:ext cx="543307" cy="624979"/>
            <a:chOff x="5596793" y="772068"/>
            <a:chExt cx="878167" cy="1010175"/>
          </a:xfrm>
        </p:grpSpPr>
        <p:sp>
          <p:nvSpPr>
            <p:cNvPr id="32" name="淘宝店chenying0907出品 31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33" name="淘宝店chenying0907出品 32"/>
            <p:cNvGrpSpPr/>
            <p:nvPr/>
          </p:nvGrpSpPr>
          <p:grpSpPr>
            <a:xfrm>
              <a:off x="5596793" y="772068"/>
              <a:ext cx="871093" cy="1010175"/>
              <a:chOff x="5498784" y="742040"/>
              <a:chExt cx="871093" cy="1010175"/>
            </a:xfrm>
          </p:grpSpPr>
          <p:sp>
            <p:nvSpPr>
              <p:cNvPr id="34" name="淘宝店chenying0907出品 33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淘宝店chenying0907出品 34"/>
              <p:cNvSpPr/>
              <p:nvPr/>
            </p:nvSpPr>
            <p:spPr>
              <a:xfrm>
                <a:off x="5498784" y="742040"/>
                <a:ext cx="871093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02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15208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淘宝店chenying0907出品 14"/>
          <p:cNvSpPr/>
          <p:nvPr/>
        </p:nvSpPr>
        <p:spPr>
          <a:xfrm>
            <a:off x="632723" y="1688616"/>
            <a:ext cx="2218144" cy="221814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弧形 15"/>
          <p:cNvSpPr/>
          <p:nvPr/>
        </p:nvSpPr>
        <p:spPr>
          <a:xfrm>
            <a:off x="395536" y="1451429"/>
            <a:ext cx="2692518" cy="2692518"/>
          </a:xfrm>
          <a:prstGeom prst="arc">
            <a:avLst>
              <a:gd name="adj1" fmla="val 16277234"/>
              <a:gd name="adj2" fmla="val 8413017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淘宝店chenying0907出品 10"/>
          <p:cNvSpPr/>
          <p:nvPr/>
        </p:nvSpPr>
        <p:spPr>
          <a:xfrm>
            <a:off x="3298328" y="1494241"/>
            <a:ext cx="16466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项目</a:t>
            </a:r>
            <a:r>
              <a:rPr lang="en-US" altLang="zh-CN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1</a:t>
            </a:r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完成情况</a:t>
            </a:r>
          </a:p>
        </p:txBody>
      </p:sp>
      <p:sp>
        <p:nvSpPr>
          <p:cNvPr id="20" name="淘宝店chenying0907出品 19"/>
          <p:cNvSpPr/>
          <p:nvPr/>
        </p:nvSpPr>
        <p:spPr>
          <a:xfrm>
            <a:off x="3298328" y="1888486"/>
            <a:ext cx="509009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这页可以对分步骤的任务进行说明解释。具体说明每一个步骤中的任务完成情况（还未完成的任务）</a:t>
            </a:r>
          </a:p>
        </p:txBody>
      </p:sp>
      <p:sp>
        <p:nvSpPr>
          <p:cNvPr id="22" name="淘宝店chenying0907出品 21"/>
          <p:cNvSpPr/>
          <p:nvPr/>
        </p:nvSpPr>
        <p:spPr>
          <a:xfrm>
            <a:off x="3298328" y="3036679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项目</a:t>
            </a:r>
            <a:r>
              <a:rPr lang="en-US" altLang="zh-CN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2</a:t>
            </a:r>
            <a:r>
              <a:rPr lang="zh-CN" altLang="en-US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完成</a:t>
            </a:r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情况</a:t>
            </a:r>
          </a:p>
        </p:txBody>
      </p:sp>
      <p:sp>
        <p:nvSpPr>
          <p:cNvPr id="23" name="淘宝店chenying0907出品 22"/>
          <p:cNvSpPr/>
          <p:nvPr/>
        </p:nvSpPr>
        <p:spPr>
          <a:xfrm>
            <a:off x="3298328" y="3430924"/>
            <a:ext cx="509009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这页可以对分步骤的任务进行说明解释。具体说明每一个步骤中的任务完成情况（还未完成的任务）</a:t>
            </a:r>
          </a:p>
        </p:txBody>
      </p:sp>
      <p:sp>
        <p:nvSpPr>
          <p:cNvPr id="25" name="淘宝店chenying0907出品 24"/>
          <p:cNvSpPr/>
          <p:nvPr/>
        </p:nvSpPr>
        <p:spPr>
          <a:xfrm>
            <a:off x="794819" y="1850712"/>
            <a:ext cx="1893952" cy="1893952"/>
          </a:xfrm>
          <a:prstGeom prst="ellipse">
            <a:avLst/>
          </a:prstGeom>
          <a:blipFill dpi="0" rotWithShape="1">
            <a:blip r:embed="rId3" cstate="print"/>
            <a:srcRect/>
            <a:tile tx="-425450" ty="0" sx="100000" sy="100000" flip="none" algn="tl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淘宝店chenying0907出品 23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淘宝店chenying0907出品 25"/>
          <p:cNvGrpSpPr/>
          <p:nvPr/>
        </p:nvGrpSpPr>
        <p:grpSpPr>
          <a:xfrm>
            <a:off x="474043" y="195486"/>
            <a:ext cx="543307" cy="624979"/>
            <a:chOff x="5596793" y="772068"/>
            <a:chExt cx="878167" cy="1010175"/>
          </a:xfrm>
        </p:grpSpPr>
        <p:sp>
          <p:nvSpPr>
            <p:cNvPr id="27" name="淘宝店chenying0907出品 26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8" name="淘宝店chenying0907出品 27"/>
            <p:cNvGrpSpPr/>
            <p:nvPr/>
          </p:nvGrpSpPr>
          <p:grpSpPr>
            <a:xfrm>
              <a:off x="5596793" y="772068"/>
              <a:ext cx="871093" cy="1010175"/>
              <a:chOff x="5498784" y="742040"/>
              <a:chExt cx="871093" cy="1010175"/>
            </a:xfrm>
          </p:grpSpPr>
          <p:sp>
            <p:nvSpPr>
              <p:cNvPr id="30" name="淘宝店chenying0907出品 29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淘宝店chenying0907出品 30"/>
              <p:cNvSpPr/>
              <p:nvPr/>
            </p:nvSpPr>
            <p:spPr>
              <a:xfrm>
                <a:off x="5498784" y="742040"/>
                <a:ext cx="871093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02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6442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出品 2"/>
          <p:cNvSpPr/>
          <p:nvPr/>
        </p:nvSpPr>
        <p:spPr>
          <a:xfrm>
            <a:off x="971600" y="1203598"/>
            <a:ext cx="3378200" cy="33782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885964460"/>
              </p:ext>
            </p:extLst>
          </p:nvPr>
        </p:nvGraphicFramePr>
        <p:xfrm>
          <a:off x="1454928" y="1781403"/>
          <a:ext cx="2411545" cy="2222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淘宝店chenying0907出品 9"/>
          <p:cNvSpPr txBox="1"/>
          <p:nvPr/>
        </p:nvSpPr>
        <p:spPr>
          <a:xfrm>
            <a:off x="4112076" y="154381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任务名称</a:t>
            </a:r>
          </a:p>
        </p:txBody>
      </p:sp>
      <p:sp>
        <p:nvSpPr>
          <p:cNvPr id="15" name="淘宝店chenying0907出品 14"/>
          <p:cNvSpPr/>
          <p:nvPr/>
        </p:nvSpPr>
        <p:spPr>
          <a:xfrm>
            <a:off x="4211960" y="1823912"/>
            <a:ext cx="410445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通过不同项目的销售占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比了解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销售情况</a:t>
            </a:r>
          </a:p>
        </p:txBody>
      </p:sp>
      <p:sp>
        <p:nvSpPr>
          <p:cNvPr id="17" name="淘宝店chenying0907出品 16"/>
          <p:cNvSpPr/>
          <p:nvPr/>
        </p:nvSpPr>
        <p:spPr>
          <a:xfrm>
            <a:off x="3848922" y="1660524"/>
            <a:ext cx="191146" cy="19114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8" name="淘宝店chenying0907出品 9"/>
          <p:cNvSpPr txBox="1"/>
          <p:nvPr/>
        </p:nvSpPr>
        <p:spPr>
          <a:xfrm>
            <a:off x="4040068" y="386789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任务名称</a:t>
            </a:r>
          </a:p>
        </p:txBody>
      </p:sp>
      <p:sp>
        <p:nvSpPr>
          <p:cNvPr id="19" name="淘宝店chenying0907出品 18"/>
          <p:cNvSpPr/>
          <p:nvPr/>
        </p:nvSpPr>
        <p:spPr>
          <a:xfrm>
            <a:off x="4139952" y="4147992"/>
            <a:ext cx="410445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通过不同项目的销售占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比了解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销售情况</a:t>
            </a:r>
          </a:p>
        </p:txBody>
      </p:sp>
      <p:sp>
        <p:nvSpPr>
          <p:cNvPr id="20" name="淘宝店chenying0907出品 19"/>
          <p:cNvSpPr/>
          <p:nvPr/>
        </p:nvSpPr>
        <p:spPr>
          <a:xfrm>
            <a:off x="3776914" y="3984604"/>
            <a:ext cx="191146" cy="19114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1" name="淘宝店chenying0907出品 9"/>
          <p:cNvSpPr txBox="1"/>
          <p:nvPr/>
        </p:nvSpPr>
        <p:spPr>
          <a:xfrm>
            <a:off x="4465940" y="23359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任务名称</a:t>
            </a:r>
          </a:p>
        </p:txBody>
      </p:sp>
      <p:sp>
        <p:nvSpPr>
          <p:cNvPr id="22" name="淘宝店chenying0907出品 21"/>
          <p:cNvSpPr/>
          <p:nvPr/>
        </p:nvSpPr>
        <p:spPr>
          <a:xfrm>
            <a:off x="4565824" y="2616000"/>
            <a:ext cx="410445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通过不同项目的销售占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比了解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销售情况</a:t>
            </a:r>
          </a:p>
        </p:txBody>
      </p:sp>
      <p:sp>
        <p:nvSpPr>
          <p:cNvPr id="23" name="淘宝店chenying0907出品 22"/>
          <p:cNvSpPr/>
          <p:nvPr/>
        </p:nvSpPr>
        <p:spPr>
          <a:xfrm>
            <a:off x="4202786" y="2452612"/>
            <a:ext cx="191146" cy="19114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淘宝店chenying0907出品 9"/>
          <p:cNvSpPr txBox="1"/>
          <p:nvPr/>
        </p:nvSpPr>
        <p:spPr>
          <a:xfrm>
            <a:off x="4433282" y="314781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任务名称</a:t>
            </a:r>
          </a:p>
        </p:txBody>
      </p:sp>
      <p:sp>
        <p:nvSpPr>
          <p:cNvPr id="25" name="淘宝店chenying0907出品 24"/>
          <p:cNvSpPr/>
          <p:nvPr/>
        </p:nvSpPr>
        <p:spPr>
          <a:xfrm>
            <a:off x="4533166" y="3427912"/>
            <a:ext cx="4104456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通过不同项目的销售占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比了解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销售情况</a:t>
            </a:r>
          </a:p>
        </p:txBody>
      </p:sp>
      <p:sp>
        <p:nvSpPr>
          <p:cNvPr id="26" name="淘宝店chenying0907出品 25"/>
          <p:cNvSpPr/>
          <p:nvPr/>
        </p:nvSpPr>
        <p:spPr>
          <a:xfrm>
            <a:off x="4170128" y="3264524"/>
            <a:ext cx="191146" cy="19114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9" name="淘宝店chenying0907出品 28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0" name="淘宝店chenying0907出品 29"/>
          <p:cNvGrpSpPr/>
          <p:nvPr/>
        </p:nvGrpSpPr>
        <p:grpSpPr>
          <a:xfrm>
            <a:off x="474043" y="195486"/>
            <a:ext cx="543307" cy="624979"/>
            <a:chOff x="5596793" y="772068"/>
            <a:chExt cx="878167" cy="1010175"/>
          </a:xfrm>
        </p:grpSpPr>
        <p:sp>
          <p:nvSpPr>
            <p:cNvPr id="31" name="淘宝店chenying0907出品 30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32" name="淘宝店chenying0907出品 31"/>
            <p:cNvGrpSpPr/>
            <p:nvPr/>
          </p:nvGrpSpPr>
          <p:grpSpPr>
            <a:xfrm>
              <a:off x="5596793" y="772068"/>
              <a:ext cx="871093" cy="1010175"/>
              <a:chOff x="5498784" y="742040"/>
              <a:chExt cx="871093" cy="1010175"/>
            </a:xfrm>
          </p:grpSpPr>
          <p:sp>
            <p:nvSpPr>
              <p:cNvPr id="33" name="淘宝店chenying0907出品 32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淘宝店chenying0907出品 33"/>
              <p:cNvSpPr/>
              <p:nvPr/>
            </p:nvSpPr>
            <p:spPr>
              <a:xfrm>
                <a:off x="5498784" y="742040"/>
                <a:ext cx="871093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02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10851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淘宝店chenying0907出品 16"/>
          <p:cNvCxnSpPr/>
          <p:nvPr/>
        </p:nvCxnSpPr>
        <p:spPr>
          <a:xfrm>
            <a:off x="600287" y="2211710"/>
            <a:ext cx="3971713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淘宝店chenying0907出品 21"/>
          <p:cNvCxnSpPr/>
          <p:nvPr/>
        </p:nvCxnSpPr>
        <p:spPr>
          <a:xfrm flipV="1">
            <a:off x="4572000" y="2197100"/>
            <a:ext cx="0" cy="2417764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淘宝店chenying0907出品 27"/>
          <p:cNvCxnSpPr/>
          <p:nvPr/>
        </p:nvCxnSpPr>
        <p:spPr>
          <a:xfrm>
            <a:off x="4572000" y="4610100"/>
            <a:ext cx="3971713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淘宝店chenying0907出品 29"/>
          <p:cNvSpPr/>
          <p:nvPr/>
        </p:nvSpPr>
        <p:spPr>
          <a:xfrm>
            <a:off x="4380658" y="2399457"/>
            <a:ext cx="398606" cy="39860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1" name="淘宝店chenying0907出品 30"/>
          <p:cNvSpPr/>
          <p:nvPr/>
        </p:nvSpPr>
        <p:spPr>
          <a:xfrm>
            <a:off x="4380658" y="3168714"/>
            <a:ext cx="398606" cy="39860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2" name="淘宝店chenying0907出品 31"/>
          <p:cNvSpPr/>
          <p:nvPr/>
        </p:nvSpPr>
        <p:spPr>
          <a:xfrm>
            <a:off x="4380658" y="3937972"/>
            <a:ext cx="398606" cy="39860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90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8" name="淘宝店chenying0907出品 17"/>
          <p:cNvSpPr/>
          <p:nvPr/>
        </p:nvSpPr>
        <p:spPr>
          <a:xfrm>
            <a:off x="4841337" y="2283718"/>
            <a:ext cx="375317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填写今年中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的任务完成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情况只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写完任务说明</a:t>
            </a:r>
          </a:p>
        </p:txBody>
      </p:sp>
      <p:sp>
        <p:nvSpPr>
          <p:cNvPr id="19" name="淘宝店chenying0907出品 18"/>
          <p:cNvSpPr/>
          <p:nvPr/>
        </p:nvSpPr>
        <p:spPr>
          <a:xfrm>
            <a:off x="3131840" y="2440684"/>
            <a:ext cx="11921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添加标题</a:t>
            </a:r>
            <a:endParaRPr lang="zh-CN" altLang="en-US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24" name="淘宝店chenying0907出品 23"/>
          <p:cNvSpPr/>
          <p:nvPr/>
        </p:nvSpPr>
        <p:spPr>
          <a:xfrm>
            <a:off x="4841337" y="3026385"/>
            <a:ext cx="375317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今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年中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的任务完成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情况只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写完任务说明</a:t>
            </a:r>
          </a:p>
        </p:txBody>
      </p:sp>
      <p:sp>
        <p:nvSpPr>
          <p:cNvPr id="25" name="淘宝店chenying0907出品 24"/>
          <p:cNvSpPr/>
          <p:nvPr/>
        </p:nvSpPr>
        <p:spPr>
          <a:xfrm>
            <a:off x="3131840" y="3183351"/>
            <a:ext cx="11921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添加标题</a:t>
            </a:r>
            <a:endParaRPr lang="zh-CN" altLang="en-US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26" name="淘宝店chenying0907出品 25"/>
          <p:cNvSpPr/>
          <p:nvPr/>
        </p:nvSpPr>
        <p:spPr>
          <a:xfrm>
            <a:off x="4841337" y="3773500"/>
            <a:ext cx="3753176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今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年中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的任务完成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情况只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写完任务说明</a:t>
            </a:r>
          </a:p>
        </p:txBody>
      </p:sp>
      <p:sp>
        <p:nvSpPr>
          <p:cNvPr id="27" name="淘宝店chenying0907出品 26"/>
          <p:cNvSpPr/>
          <p:nvPr/>
        </p:nvSpPr>
        <p:spPr>
          <a:xfrm>
            <a:off x="3131840" y="3930466"/>
            <a:ext cx="11921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添加标题</a:t>
            </a:r>
            <a:endParaRPr lang="zh-CN" altLang="en-US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36" name="淘宝店chenying0907出品 35"/>
          <p:cNvSpPr/>
          <p:nvPr/>
        </p:nvSpPr>
        <p:spPr>
          <a:xfrm>
            <a:off x="875441" y="995462"/>
            <a:ext cx="2218144" cy="221814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7" name="淘宝店chenying0907出品 36"/>
          <p:cNvSpPr/>
          <p:nvPr/>
        </p:nvSpPr>
        <p:spPr>
          <a:xfrm>
            <a:off x="1037537" y="1157558"/>
            <a:ext cx="1893952" cy="1893952"/>
          </a:xfrm>
          <a:prstGeom prst="ellipse">
            <a:avLst/>
          </a:prstGeom>
          <a:blipFill dpi="0" rotWithShape="1">
            <a:blip r:embed="rId3" cstate="print"/>
            <a:srcRect/>
            <a:tile tx="-1289050" ty="-190500" sx="100000" sy="100000" flip="none" algn="tl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9" name="淘宝店chenying0907出品 38"/>
          <p:cNvSpPr/>
          <p:nvPr/>
        </p:nvSpPr>
        <p:spPr>
          <a:xfrm>
            <a:off x="4406799" y="2428939"/>
            <a:ext cx="349451" cy="342565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店chenying0907出品 9"/>
          <p:cNvSpPr txBox="1"/>
          <p:nvPr/>
        </p:nvSpPr>
        <p:spPr>
          <a:xfrm>
            <a:off x="4429118" y="2428731"/>
            <a:ext cx="301686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A</a:t>
            </a:r>
            <a:endParaRPr lang="zh-CN" altLang="en-US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42" name="淘宝店chenying0907出品 41"/>
          <p:cNvSpPr/>
          <p:nvPr/>
        </p:nvSpPr>
        <p:spPr>
          <a:xfrm>
            <a:off x="4406800" y="3204863"/>
            <a:ext cx="349451" cy="342565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淘宝店chenying0907出品 42"/>
          <p:cNvSpPr/>
          <p:nvPr/>
        </p:nvSpPr>
        <p:spPr>
          <a:xfrm>
            <a:off x="4404144" y="3965992"/>
            <a:ext cx="349451" cy="342565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淘宝店chenying0907出品 9"/>
          <p:cNvSpPr txBox="1"/>
          <p:nvPr/>
        </p:nvSpPr>
        <p:spPr>
          <a:xfrm>
            <a:off x="4423507" y="3952609"/>
            <a:ext cx="31290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C</a:t>
            </a:r>
            <a:endParaRPr lang="zh-CN" altLang="en-US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33" name="淘宝店chenying0907出品 9"/>
          <p:cNvSpPr txBox="1"/>
          <p:nvPr/>
        </p:nvSpPr>
        <p:spPr>
          <a:xfrm>
            <a:off x="4429118" y="3181691"/>
            <a:ext cx="312907" cy="36933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B</a:t>
            </a:r>
            <a:endParaRPr lang="zh-CN" altLang="en-US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44" name="淘宝店chenying0907出品 43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淘宝店chenying0907出品 44"/>
          <p:cNvGrpSpPr/>
          <p:nvPr/>
        </p:nvGrpSpPr>
        <p:grpSpPr>
          <a:xfrm>
            <a:off x="474043" y="195486"/>
            <a:ext cx="543307" cy="624979"/>
            <a:chOff x="5596793" y="772068"/>
            <a:chExt cx="878167" cy="1010175"/>
          </a:xfrm>
        </p:grpSpPr>
        <p:sp>
          <p:nvSpPr>
            <p:cNvPr id="46" name="淘宝店chenying0907出品 45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7" name="淘宝店chenying0907出品 46"/>
            <p:cNvGrpSpPr/>
            <p:nvPr/>
          </p:nvGrpSpPr>
          <p:grpSpPr>
            <a:xfrm>
              <a:off x="5596793" y="772068"/>
              <a:ext cx="871093" cy="1010175"/>
              <a:chOff x="5498784" y="742040"/>
              <a:chExt cx="871093" cy="1010175"/>
            </a:xfrm>
          </p:grpSpPr>
          <p:sp>
            <p:nvSpPr>
              <p:cNvPr id="48" name="淘宝店chenying0907出品 47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淘宝店chenying0907出品 48"/>
              <p:cNvSpPr/>
              <p:nvPr/>
            </p:nvSpPr>
            <p:spPr>
              <a:xfrm>
                <a:off x="5498784" y="742040"/>
                <a:ext cx="871093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02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4706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淘宝店chenying0907出品 8"/>
          <p:cNvCxnSpPr/>
          <p:nvPr/>
        </p:nvCxnSpPr>
        <p:spPr>
          <a:xfrm>
            <a:off x="4565390" y="2067229"/>
            <a:ext cx="0" cy="154940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淘宝店chenying0907出品 10"/>
          <p:cNvCxnSpPr/>
          <p:nvPr/>
        </p:nvCxnSpPr>
        <p:spPr>
          <a:xfrm flipH="1">
            <a:off x="537029" y="2069460"/>
            <a:ext cx="7997372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2" name="淘宝店chenying0907出品 11"/>
          <p:cNvSpPr/>
          <p:nvPr/>
        </p:nvSpPr>
        <p:spPr>
          <a:xfrm>
            <a:off x="827584" y="1203598"/>
            <a:ext cx="1731724" cy="1731724"/>
          </a:xfrm>
          <a:prstGeom prst="ellipse">
            <a:avLst/>
          </a:prstGeom>
          <a:blipFill dpi="0" rotWithShape="1">
            <a:blip r:embed="rId3" cstate="print"/>
            <a:srcRect/>
            <a:tile tx="-266700" ty="0" sx="80000" sy="80000" flip="none" algn="tl"/>
          </a:blipFill>
          <a:ln w="317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淘宝店chenying0907出品 12"/>
          <p:cNvSpPr/>
          <p:nvPr/>
        </p:nvSpPr>
        <p:spPr>
          <a:xfrm>
            <a:off x="6511094" y="1203598"/>
            <a:ext cx="1731724" cy="1731724"/>
          </a:xfrm>
          <a:prstGeom prst="ellipse">
            <a:avLst/>
          </a:prstGeom>
          <a:blipFill dpi="0" rotWithShape="1">
            <a:blip r:embed="rId4" cstate="print"/>
            <a:srcRect/>
            <a:tile tx="-184150" ty="0" sx="100000" sy="100000" flip="none" algn="tl"/>
          </a:blipFill>
          <a:ln w="317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" name="淘宝店chenying0907出品 13"/>
          <p:cNvSpPr/>
          <p:nvPr/>
        </p:nvSpPr>
        <p:spPr>
          <a:xfrm>
            <a:off x="3037653" y="1614741"/>
            <a:ext cx="909438" cy="90943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" name="淘宝店chenying0907出品 14"/>
          <p:cNvSpPr/>
          <p:nvPr/>
        </p:nvSpPr>
        <p:spPr>
          <a:xfrm>
            <a:off x="5196909" y="1614741"/>
            <a:ext cx="909438" cy="90943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淘宝店chenying0907出品 15"/>
          <p:cNvSpPr/>
          <p:nvPr/>
        </p:nvSpPr>
        <p:spPr>
          <a:xfrm>
            <a:off x="4242236" y="3259367"/>
            <a:ext cx="659528" cy="65952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7" name="淘宝店chenying0907出品 26"/>
          <p:cNvSpPr/>
          <p:nvPr/>
        </p:nvSpPr>
        <p:spPr>
          <a:xfrm>
            <a:off x="4932040" y="3174585"/>
            <a:ext cx="347954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在这里填写今年中的任务完成情况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在这里填写今年中的任务完成情况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在这里填写今年中的任务完成情况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在这里填写今年中的任务完成情况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淘宝店chenying0907出品 29"/>
          <p:cNvSpPr/>
          <p:nvPr/>
        </p:nvSpPr>
        <p:spPr>
          <a:xfrm>
            <a:off x="588396" y="3174585"/>
            <a:ext cx="347954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填写今年中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的任务完成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今况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在这里填写今年中的任务完成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淘宝店chenying0907出品 692"/>
          <p:cNvSpPr>
            <a:spLocks noEditPoints="1"/>
          </p:cNvSpPr>
          <p:nvPr/>
        </p:nvSpPr>
        <p:spPr bwMode="auto">
          <a:xfrm>
            <a:off x="4394200" y="3454896"/>
            <a:ext cx="355600" cy="329096"/>
          </a:xfrm>
          <a:custGeom>
            <a:avLst/>
            <a:gdLst>
              <a:gd name="T0" fmla="*/ 9 w 68"/>
              <a:gd name="T1" fmla="*/ 0 h 63"/>
              <a:gd name="T2" fmla="*/ 47 w 68"/>
              <a:gd name="T3" fmla="*/ 0 h 63"/>
              <a:gd name="T4" fmla="*/ 53 w 68"/>
              <a:gd name="T5" fmla="*/ 3 h 63"/>
              <a:gd name="T6" fmla="*/ 55 w 68"/>
              <a:gd name="T7" fmla="*/ 8 h 63"/>
              <a:gd name="T8" fmla="*/ 55 w 68"/>
              <a:gd name="T9" fmla="*/ 32 h 63"/>
              <a:gd name="T10" fmla="*/ 53 w 68"/>
              <a:gd name="T11" fmla="*/ 38 h 63"/>
              <a:gd name="T12" fmla="*/ 47 w 68"/>
              <a:gd name="T13" fmla="*/ 40 h 63"/>
              <a:gd name="T14" fmla="*/ 44 w 68"/>
              <a:gd name="T15" fmla="*/ 40 h 63"/>
              <a:gd name="T16" fmla="*/ 43 w 68"/>
              <a:gd name="T17" fmla="*/ 48 h 63"/>
              <a:gd name="T18" fmla="*/ 43 w 68"/>
              <a:gd name="T19" fmla="*/ 55 h 63"/>
              <a:gd name="T20" fmla="*/ 39 w 68"/>
              <a:gd name="T21" fmla="*/ 50 h 63"/>
              <a:gd name="T22" fmla="*/ 32 w 68"/>
              <a:gd name="T23" fmla="*/ 40 h 63"/>
              <a:gd name="T24" fmla="*/ 9 w 68"/>
              <a:gd name="T25" fmla="*/ 40 h 63"/>
              <a:gd name="T26" fmla="*/ 3 w 68"/>
              <a:gd name="T27" fmla="*/ 38 h 63"/>
              <a:gd name="T28" fmla="*/ 0 w 68"/>
              <a:gd name="T29" fmla="*/ 32 h 63"/>
              <a:gd name="T30" fmla="*/ 0 w 68"/>
              <a:gd name="T31" fmla="*/ 8 h 63"/>
              <a:gd name="T32" fmla="*/ 3 w 68"/>
              <a:gd name="T33" fmla="*/ 3 h 63"/>
              <a:gd name="T34" fmla="*/ 9 w 68"/>
              <a:gd name="T35" fmla="*/ 0 h 63"/>
              <a:gd name="T36" fmla="*/ 60 w 68"/>
              <a:gd name="T37" fmla="*/ 13 h 63"/>
              <a:gd name="T38" fmla="*/ 60 w 68"/>
              <a:gd name="T39" fmla="*/ 32 h 63"/>
              <a:gd name="T40" fmla="*/ 56 w 68"/>
              <a:gd name="T41" fmla="*/ 41 h 63"/>
              <a:gd name="T42" fmla="*/ 49 w 68"/>
              <a:gd name="T43" fmla="*/ 45 h 63"/>
              <a:gd name="T44" fmla="*/ 48 w 68"/>
              <a:gd name="T45" fmla="*/ 52 h 63"/>
              <a:gd name="T46" fmla="*/ 62 w 68"/>
              <a:gd name="T47" fmla="*/ 52 h 63"/>
              <a:gd name="T48" fmla="*/ 68 w 68"/>
              <a:gd name="T49" fmla="*/ 45 h 63"/>
              <a:gd name="T50" fmla="*/ 68 w 68"/>
              <a:gd name="T51" fmla="*/ 19 h 63"/>
              <a:gd name="T52" fmla="*/ 62 w 68"/>
              <a:gd name="T53" fmla="*/ 13 h 63"/>
              <a:gd name="T54" fmla="*/ 60 w 68"/>
              <a:gd name="T55" fmla="*/ 13 h 63"/>
              <a:gd name="T56" fmla="*/ 34 w 68"/>
              <a:gd name="T57" fmla="*/ 52 h 63"/>
              <a:gd name="T58" fmla="*/ 30 w 68"/>
              <a:gd name="T59" fmla="*/ 45 h 63"/>
              <a:gd name="T60" fmla="*/ 13 w 68"/>
              <a:gd name="T61" fmla="*/ 45 h 63"/>
              <a:gd name="T62" fmla="*/ 13 w 68"/>
              <a:gd name="T63" fmla="*/ 45 h 63"/>
              <a:gd name="T64" fmla="*/ 20 w 68"/>
              <a:gd name="T65" fmla="*/ 52 h 63"/>
              <a:gd name="T66" fmla="*/ 21 w 68"/>
              <a:gd name="T67" fmla="*/ 52 h 63"/>
              <a:gd name="T68" fmla="*/ 21 w 68"/>
              <a:gd name="T69" fmla="*/ 63 h 63"/>
              <a:gd name="T70" fmla="*/ 28 w 68"/>
              <a:gd name="T71" fmla="*/ 52 h 63"/>
              <a:gd name="T72" fmla="*/ 34 w 68"/>
              <a:gd name="T73" fmla="*/ 52 h 63"/>
              <a:gd name="T74" fmla="*/ 47 w 68"/>
              <a:gd name="T75" fmla="*/ 5 h 63"/>
              <a:gd name="T76" fmla="*/ 9 w 68"/>
              <a:gd name="T77" fmla="*/ 5 h 63"/>
              <a:gd name="T78" fmla="*/ 6 w 68"/>
              <a:gd name="T79" fmla="*/ 6 h 63"/>
              <a:gd name="T80" fmla="*/ 5 w 68"/>
              <a:gd name="T81" fmla="*/ 8 h 63"/>
              <a:gd name="T82" fmla="*/ 5 w 68"/>
              <a:gd name="T83" fmla="*/ 32 h 63"/>
              <a:gd name="T84" fmla="*/ 6 w 68"/>
              <a:gd name="T85" fmla="*/ 34 h 63"/>
              <a:gd name="T86" fmla="*/ 9 w 68"/>
              <a:gd name="T87" fmla="*/ 35 h 63"/>
              <a:gd name="T88" fmla="*/ 33 w 68"/>
              <a:gd name="T89" fmla="*/ 35 h 63"/>
              <a:gd name="T90" fmla="*/ 34 w 68"/>
              <a:gd name="T91" fmla="*/ 35 h 63"/>
              <a:gd name="T92" fmla="*/ 35 w 68"/>
              <a:gd name="T93" fmla="*/ 36 h 63"/>
              <a:gd name="T94" fmla="*/ 39 w 68"/>
              <a:gd name="T95" fmla="*/ 42 h 63"/>
              <a:gd name="T96" fmla="*/ 40 w 68"/>
              <a:gd name="T97" fmla="*/ 37 h 63"/>
              <a:gd name="T98" fmla="*/ 40 w 68"/>
              <a:gd name="T99" fmla="*/ 35 h 63"/>
              <a:gd name="T100" fmla="*/ 42 w 68"/>
              <a:gd name="T101" fmla="*/ 35 h 63"/>
              <a:gd name="T102" fmla="*/ 47 w 68"/>
              <a:gd name="T103" fmla="*/ 35 h 63"/>
              <a:gd name="T104" fmla="*/ 49 w 68"/>
              <a:gd name="T105" fmla="*/ 34 h 63"/>
              <a:gd name="T106" fmla="*/ 50 w 68"/>
              <a:gd name="T107" fmla="*/ 32 h 63"/>
              <a:gd name="T108" fmla="*/ 50 w 68"/>
              <a:gd name="T109" fmla="*/ 8 h 63"/>
              <a:gd name="T110" fmla="*/ 49 w 68"/>
              <a:gd name="T111" fmla="*/ 6 h 63"/>
              <a:gd name="T112" fmla="*/ 47 w 68"/>
              <a:gd name="T113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8" h="63">
                <a:moveTo>
                  <a:pt x="9" y="0"/>
                </a:moveTo>
                <a:cubicBezTo>
                  <a:pt x="47" y="0"/>
                  <a:pt x="47" y="0"/>
                  <a:pt x="47" y="0"/>
                </a:cubicBezTo>
                <a:cubicBezTo>
                  <a:pt x="49" y="0"/>
                  <a:pt x="51" y="1"/>
                  <a:pt x="53" y="3"/>
                </a:cubicBezTo>
                <a:cubicBezTo>
                  <a:pt x="54" y="4"/>
                  <a:pt x="55" y="6"/>
                  <a:pt x="55" y="8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4"/>
                  <a:pt x="54" y="36"/>
                  <a:pt x="53" y="38"/>
                </a:cubicBezTo>
                <a:cubicBezTo>
                  <a:pt x="51" y="39"/>
                  <a:pt x="49" y="40"/>
                  <a:pt x="47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55"/>
                  <a:pt x="43" y="55"/>
                  <a:pt x="43" y="55"/>
                </a:cubicBezTo>
                <a:cubicBezTo>
                  <a:pt x="39" y="50"/>
                  <a:pt x="39" y="50"/>
                  <a:pt x="39" y="50"/>
                </a:cubicBezTo>
                <a:cubicBezTo>
                  <a:pt x="32" y="40"/>
                  <a:pt x="32" y="40"/>
                  <a:pt x="32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6" y="40"/>
                  <a:pt x="4" y="39"/>
                  <a:pt x="3" y="38"/>
                </a:cubicBezTo>
                <a:cubicBezTo>
                  <a:pt x="1" y="36"/>
                  <a:pt x="0" y="34"/>
                  <a:pt x="0" y="32"/>
                </a:cubicBezTo>
                <a:cubicBezTo>
                  <a:pt x="0" y="8"/>
                  <a:pt x="0" y="8"/>
                  <a:pt x="0" y="8"/>
                </a:cubicBezTo>
                <a:cubicBezTo>
                  <a:pt x="0" y="6"/>
                  <a:pt x="1" y="4"/>
                  <a:pt x="3" y="3"/>
                </a:cubicBezTo>
                <a:cubicBezTo>
                  <a:pt x="4" y="1"/>
                  <a:pt x="6" y="0"/>
                  <a:pt x="9" y="0"/>
                </a:cubicBezTo>
                <a:close/>
                <a:moveTo>
                  <a:pt x="60" y="13"/>
                </a:moveTo>
                <a:cubicBezTo>
                  <a:pt x="60" y="32"/>
                  <a:pt x="60" y="32"/>
                  <a:pt x="60" y="32"/>
                </a:cubicBezTo>
                <a:cubicBezTo>
                  <a:pt x="60" y="35"/>
                  <a:pt x="59" y="39"/>
                  <a:pt x="56" y="41"/>
                </a:cubicBezTo>
                <a:cubicBezTo>
                  <a:pt x="54" y="43"/>
                  <a:pt x="51" y="44"/>
                  <a:pt x="49" y="45"/>
                </a:cubicBezTo>
                <a:cubicBezTo>
                  <a:pt x="48" y="52"/>
                  <a:pt x="48" y="52"/>
                  <a:pt x="48" y="52"/>
                </a:cubicBezTo>
                <a:cubicBezTo>
                  <a:pt x="62" y="52"/>
                  <a:pt x="62" y="52"/>
                  <a:pt x="62" y="52"/>
                </a:cubicBezTo>
                <a:cubicBezTo>
                  <a:pt x="65" y="52"/>
                  <a:pt x="68" y="49"/>
                  <a:pt x="68" y="45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16"/>
                  <a:pt x="65" y="13"/>
                  <a:pt x="62" y="13"/>
                </a:cubicBezTo>
                <a:cubicBezTo>
                  <a:pt x="60" y="13"/>
                  <a:pt x="60" y="13"/>
                  <a:pt x="60" y="13"/>
                </a:cubicBezTo>
                <a:close/>
                <a:moveTo>
                  <a:pt x="34" y="52"/>
                </a:moveTo>
                <a:cubicBezTo>
                  <a:pt x="30" y="45"/>
                  <a:pt x="30" y="45"/>
                  <a:pt x="30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9"/>
                  <a:pt x="16" y="52"/>
                  <a:pt x="20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63"/>
                  <a:pt x="21" y="63"/>
                  <a:pt x="21" y="63"/>
                </a:cubicBezTo>
                <a:cubicBezTo>
                  <a:pt x="28" y="52"/>
                  <a:pt x="28" y="52"/>
                  <a:pt x="28" y="52"/>
                </a:cubicBezTo>
                <a:cubicBezTo>
                  <a:pt x="34" y="52"/>
                  <a:pt x="34" y="52"/>
                  <a:pt x="34" y="52"/>
                </a:cubicBezTo>
                <a:close/>
                <a:moveTo>
                  <a:pt x="47" y="5"/>
                </a:moveTo>
                <a:cubicBezTo>
                  <a:pt x="9" y="5"/>
                  <a:pt x="9" y="5"/>
                  <a:pt x="9" y="5"/>
                </a:cubicBezTo>
                <a:cubicBezTo>
                  <a:pt x="8" y="5"/>
                  <a:pt x="7" y="5"/>
                  <a:pt x="6" y="6"/>
                </a:cubicBezTo>
                <a:cubicBezTo>
                  <a:pt x="6" y="7"/>
                  <a:pt x="5" y="7"/>
                  <a:pt x="5" y="8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3"/>
                  <a:pt x="6" y="34"/>
                  <a:pt x="6" y="34"/>
                </a:cubicBezTo>
                <a:cubicBezTo>
                  <a:pt x="7" y="35"/>
                  <a:pt x="8" y="35"/>
                  <a:pt x="9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5"/>
                  <a:pt x="34" y="35"/>
                  <a:pt x="34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9" y="42"/>
                  <a:pt x="39" y="42"/>
                  <a:pt x="39" y="42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5"/>
                  <a:pt x="40" y="35"/>
                  <a:pt x="40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8" y="35"/>
                  <a:pt x="49" y="35"/>
                  <a:pt x="49" y="34"/>
                </a:cubicBezTo>
                <a:cubicBezTo>
                  <a:pt x="50" y="34"/>
                  <a:pt x="50" y="33"/>
                  <a:pt x="50" y="32"/>
                </a:cubicBezTo>
                <a:cubicBezTo>
                  <a:pt x="50" y="8"/>
                  <a:pt x="50" y="8"/>
                  <a:pt x="50" y="8"/>
                </a:cubicBezTo>
                <a:cubicBezTo>
                  <a:pt x="50" y="7"/>
                  <a:pt x="50" y="7"/>
                  <a:pt x="49" y="6"/>
                </a:cubicBezTo>
                <a:cubicBezTo>
                  <a:pt x="49" y="5"/>
                  <a:pt x="48" y="5"/>
                  <a:pt x="47" y="5"/>
                </a:cubicBezTo>
                <a:close/>
              </a:path>
            </a:pathLst>
          </a:custGeom>
          <a:solidFill>
            <a:srgbClr val="E93F3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93F30"/>
              </a:solidFill>
            </a:endParaRPr>
          </a:p>
        </p:txBody>
      </p:sp>
      <p:sp>
        <p:nvSpPr>
          <p:cNvPr id="22" name="淘宝店chenying0907出品 21"/>
          <p:cNvSpPr/>
          <p:nvPr/>
        </p:nvSpPr>
        <p:spPr>
          <a:xfrm>
            <a:off x="3096327" y="1683885"/>
            <a:ext cx="792088" cy="792088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店chenying0907出品 28"/>
          <p:cNvSpPr/>
          <p:nvPr/>
        </p:nvSpPr>
        <p:spPr>
          <a:xfrm>
            <a:off x="2896273" y="1758577"/>
            <a:ext cx="11921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23" name="淘宝店chenying0907出品 22"/>
          <p:cNvSpPr/>
          <p:nvPr/>
        </p:nvSpPr>
        <p:spPr>
          <a:xfrm>
            <a:off x="5257397" y="1683885"/>
            <a:ext cx="792088" cy="792088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店chenying0907出品 27"/>
          <p:cNvSpPr/>
          <p:nvPr/>
        </p:nvSpPr>
        <p:spPr>
          <a:xfrm>
            <a:off x="5070043" y="1758577"/>
            <a:ext cx="11921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添加</a:t>
            </a:r>
            <a:endParaRPr lang="en-US" altLang="zh-CN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24" name="淘宝店chenying0907出品 23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淘宝店chenying0907出品 24"/>
          <p:cNvGrpSpPr/>
          <p:nvPr/>
        </p:nvGrpSpPr>
        <p:grpSpPr>
          <a:xfrm>
            <a:off x="474043" y="195486"/>
            <a:ext cx="543307" cy="624979"/>
            <a:chOff x="5596793" y="772068"/>
            <a:chExt cx="878167" cy="1010175"/>
          </a:xfrm>
        </p:grpSpPr>
        <p:sp>
          <p:nvSpPr>
            <p:cNvPr id="31" name="淘宝店chenying0907出品 30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32" name="淘宝店chenying0907出品 31"/>
            <p:cNvGrpSpPr/>
            <p:nvPr/>
          </p:nvGrpSpPr>
          <p:grpSpPr>
            <a:xfrm>
              <a:off x="5596793" y="772068"/>
              <a:ext cx="871093" cy="1010175"/>
              <a:chOff x="5498784" y="742040"/>
              <a:chExt cx="871093" cy="1010175"/>
            </a:xfrm>
          </p:grpSpPr>
          <p:sp>
            <p:nvSpPr>
              <p:cNvPr id="33" name="淘宝店chenying0907出品 32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淘宝店chenying0907出品 33"/>
              <p:cNvSpPr/>
              <p:nvPr/>
            </p:nvSpPr>
            <p:spPr>
              <a:xfrm>
                <a:off x="5498784" y="742040"/>
                <a:ext cx="871093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02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32851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淘宝店chenying0907出品 17"/>
          <p:cNvSpPr/>
          <p:nvPr/>
        </p:nvSpPr>
        <p:spPr>
          <a:xfrm>
            <a:off x="-6524" y="1313477"/>
            <a:ext cx="9150524" cy="2285123"/>
          </a:xfrm>
          <a:prstGeom prst="rect">
            <a:avLst/>
          </a:prstGeom>
          <a:blipFill dpi="0" rotWithShape="1">
            <a:blip r:embed="rId3" cstate="print"/>
            <a:srcRect/>
            <a:tile tx="0" ty="-42291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店chenying0907出品 26"/>
          <p:cNvSpPr/>
          <p:nvPr/>
        </p:nvSpPr>
        <p:spPr>
          <a:xfrm>
            <a:off x="1645920" y="1448470"/>
            <a:ext cx="196036" cy="19603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淘宝店chenying0907出品 27"/>
          <p:cNvSpPr/>
          <p:nvPr/>
        </p:nvSpPr>
        <p:spPr>
          <a:xfrm>
            <a:off x="2771800" y="1016586"/>
            <a:ext cx="296892" cy="29689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9" name="淘宝店chenying0907出品 28"/>
          <p:cNvSpPr/>
          <p:nvPr/>
        </p:nvSpPr>
        <p:spPr>
          <a:xfrm>
            <a:off x="1841956" y="915566"/>
            <a:ext cx="728940" cy="72894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淘宝店chenying0907出品 29"/>
          <p:cNvSpPr/>
          <p:nvPr/>
        </p:nvSpPr>
        <p:spPr>
          <a:xfrm>
            <a:off x="1005840" y="2947774"/>
            <a:ext cx="1280160" cy="128016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2" name="淘宝店chenying0907出品 9"/>
          <p:cNvSpPr txBox="1"/>
          <p:nvPr/>
        </p:nvSpPr>
        <p:spPr>
          <a:xfrm>
            <a:off x="2358008" y="3670609"/>
            <a:ext cx="6318448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这页可以用于对工作情况的基本说明。单次说明任务内容这页可以用于对工作情况的基本说明。单次说明任务内容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淘宝店chenying0907出品 1"/>
          <p:cNvGrpSpPr/>
          <p:nvPr/>
        </p:nvGrpSpPr>
        <p:grpSpPr>
          <a:xfrm>
            <a:off x="1286488" y="3291830"/>
            <a:ext cx="718864" cy="718864"/>
            <a:chOff x="6584951" y="6251575"/>
            <a:chExt cx="236538" cy="236538"/>
          </a:xfrm>
          <a:solidFill>
            <a:srgbClr val="E93F30"/>
          </a:solidFill>
        </p:grpSpPr>
        <p:sp>
          <p:nvSpPr>
            <p:cNvPr id="19" name="淘宝店chenying0907出品 693"/>
            <p:cNvSpPr>
              <a:spLocks noEditPoints="1"/>
            </p:cNvSpPr>
            <p:nvPr/>
          </p:nvSpPr>
          <p:spPr bwMode="auto">
            <a:xfrm>
              <a:off x="6584951" y="6251575"/>
              <a:ext cx="236538" cy="179388"/>
            </a:xfrm>
            <a:custGeom>
              <a:avLst/>
              <a:gdLst>
                <a:gd name="T0" fmla="*/ 7 w 149"/>
                <a:gd name="T1" fmla="*/ 0 h 113"/>
                <a:gd name="T2" fmla="*/ 139 w 149"/>
                <a:gd name="T3" fmla="*/ 0 h 113"/>
                <a:gd name="T4" fmla="*/ 149 w 149"/>
                <a:gd name="T5" fmla="*/ 0 h 113"/>
                <a:gd name="T6" fmla="*/ 149 w 149"/>
                <a:gd name="T7" fmla="*/ 9 h 113"/>
                <a:gd name="T8" fmla="*/ 149 w 149"/>
                <a:gd name="T9" fmla="*/ 106 h 113"/>
                <a:gd name="T10" fmla="*/ 149 w 149"/>
                <a:gd name="T11" fmla="*/ 113 h 113"/>
                <a:gd name="T12" fmla="*/ 139 w 149"/>
                <a:gd name="T13" fmla="*/ 113 h 113"/>
                <a:gd name="T14" fmla="*/ 7 w 149"/>
                <a:gd name="T15" fmla="*/ 113 h 113"/>
                <a:gd name="T16" fmla="*/ 0 w 149"/>
                <a:gd name="T17" fmla="*/ 113 h 113"/>
                <a:gd name="T18" fmla="*/ 0 w 149"/>
                <a:gd name="T19" fmla="*/ 106 h 113"/>
                <a:gd name="T20" fmla="*/ 0 w 149"/>
                <a:gd name="T21" fmla="*/ 9 h 113"/>
                <a:gd name="T22" fmla="*/ 0 w 149"/>
                <a:gd name="T23" fmla="*/ 0 h 113"/>
                <a:gd name="T24" fmla="*/ 7 w 149"/>
                <a:gd name="T25" fmla="*/ 0 h 113"/>
                <a:gd name="T26" fmla="*/ 7 w 149"/>
                <a:gd name="T27" fmla="*/ 0 h 113"/>
                <a:gd name="T28" fmla="*/ 132 w 149"/>
                <a:gd name="T29" fmla="*/ 16 h 113"/>
                <a:gd name="T30" fmla="*/ 14 w 149"/>
                <a:gd name="T31" fmla="*/ 16 h 113"/>
                <a:gd name="T32" fmla="*/ 14 w 149"/>
                <a:gd name="T33" fmla="*/ 97 h 113"/>
                <a:gd name="T34" fmla="*/ 132 w 149"/>
                <a:gd name="T35" fmla="*/ 97 h 113"/>
                <a:gd name="T36" fmla="*/ 132 w 149"/>
                <a:gd name="T37" fmla="*/ 1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9" h="113">
                  <a:moveTo>
                    <a:pt x="7" y="0"/>
                  </a:moveTo>
                  <a:lnTo>
                    <a:pt x="139" y="0"/>
                  </a:lnTo>
                  <a:lnTo>
                    <a:pt x="149" y="0"/>
                  </a:lnTo>
                  <a:lnTo>
                    <a:pt x="149" y="9"/>
                  </a:lnTo>
                  <a:lnTo>
                    <a:pt x="149" y="106"/>
                  </a:lnTo>
                  <a:lnTo>
                    <a:pt x="149" y="113"/>
                  </a:lnTo>
                  <a:lnTo>
                    <a:pt x="139" y="113"/>
                  </a:lnTo>
                  <a:lnTo>
                    <a:pt x="7" y="113"/>
                  </a:lnTo>
                  <a:lnTo>
                    <a:pt x="0" y="113"/>
                  </a:lnTo>
                  <a:lnTo>
                    <a:pt x="0" y="106"/>
                  </a:lnTo>
                  <a:lnTo>
                    <a:pt x="0" y="9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32" y="16"/>
                  </a:moveTo>
                  <a:lnTo>
                    <a:pt x="14" y="16"/>
                  </a:lnTo>
                  <a:lnTo>
                    <a:pt x="14" y="97"/>
                  </a:lnTo>
                  <a:lnTo>
                    <a:pt x="132" y="97"/>
                  </a:lnTo>
                  <a:lnTo>
                    <a:pt x="132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淘宝店chenying0907出品 694"/>
            <p:cNvSpPr>
              <a:spLocks/>
            </p:cNvSpPr>
            <p:nvPr/>
          </p:nvSpPr>
          <p:spPr bwMode="auto">
            <a:xfrm>
              <a:off x="6640513" y="6419850"/>
              <a:ext cx="127000" cy="68263"/>
            </a:xfrm>
            <a:custGeom>
              <a:avLst/>
              <a:gdLst>
                <a:gd name="T0" fmla="*/ 19 w 80"/>
                <a:gd name="T1" fmla="*/ 0 h 43"/>
                <a:gd name="T2" fmla="*/ 62 w 80"/>
                <a:gd name="T3" fmla="*/ 0 h 43"/>
                <a:gd name="T4" fmla="*/ 62 w 80"/>
                <a:gd name="T5" fmla="*/ 26 h 43"/>
                <a:gd name="T6" fmla="*/ 80 w 80"/>
                <a:gd name="T7" fmla="*/ 26 h 43"/>
                <a:gd name="T8" fmla="*/ 80 w 80"/>
                <a:gd name="T9" fmla="*/ 43 h 43"/>
                <a:gd name="T10" fmla="*/ 0 w 80"/>
                <a:gd name="T11" fmla="*/ 43 h 43"/>
                <a:gd name="T12" fmla="*/ 0 w 80"/>
                <a:gd name="T13" fmla="*/ 26 h 43"/>
                <a:gd name="T14" fmla="*/ 19 w 80"/>
                <a:gd name="T15" fmla="*/ 26 h 43"/>
                <a:gd name="T16" fmla="*/ 19 w 80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43">
                  <a:moveTo>
                    <a:pt x="19" y="0"/>
                  </a:moveTo>
                  <a:lnTo>
                    <a:pt x="62" y="0"/>
                  </a:lnTo>
                  <a:lnTo>
                    <a:pt x="62" y="26"/>
                  </a:lnTo>
                  <a:lnTo>
                    <a:pt x="80" y="26"/>
                  </a:lnTo>
                  <a:lnTo>
                    <a:pt x="80" y="43"/>
                  </a:lnTo>
                  <a:lnTo>
                    <a:pt x="0" y="43"/>
                  </a:lnTo>
                  <a:lnTo>
                    <a:pt x="0" y="26"/>
                  </a:lnTo>
                  <a:lnTo>
                    <a:pt x="19" y="26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淘宝店chenying0907出品 695"/>
            <p:cNvSpPr>
              <a:spLocks/>
            </p:cNvSpPr>
            <p:nvPr/>
          </p:nvSpPr>
          <p:spPr bwMode="auto">
            <a:xfrm>
              <a:off x="6651626" y="6315075"/>
              <a:ext cx="93663" cy="55563"/>
            </a:xfrm>
            <a:custGeom>
              <a:avLst/>
              <a:gdLst>
                <a:gd name="T0" fmla="*/ 0 w 59"/>
                <a:gd name="T1" fmla="*/ 0 h 35"/>
                <a:gd name="T2" fmla="*/ 26 w 59"/>
                <a:gd name="T3" fmla="*/ 33 h 35"/>
                <a:gd name="T4" fmla="*/ 33 w 59"/>
                <a:gd name="T5" fmla="*/ 24 h 35"/>
                <a:gd name="T6" fmla="*/ 55 w 59"/>
                <a:gd name="T7" fmla="*/ 35 h 35"/>
                <a:gd name="T8" fmla="*/ 59 w 59"/>
                <a:gd name="T9" fmla="*/ 24 h 35"/>
                <a:gd name="T10" fmla="*/ 38 w 59"/>
                <a:gd name="T11" fmla="*/ 12 h 35"/>
                <a:gd name="T12" fmla="*/ 45 w 59"/>
                <a:gd name="T13" fmla="*/ 2 h 35"/>
                <a:gd name="T14" fmla="*/ 0 w 59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35">
                  <a:moveTo>
                    <a:pt x="0" y="0"/>
                  </a:moveTo>
                  <a:lnTo>
                    <a:pt x="26" y="33"/>
                  </a:lnTo>
                  <a:lnTo>
                    <a:pt x="33" y="24"/>
                  </a:lnTo>
                  <a:lnTo>
                    <a:pt x="55" y="35"/>
                  </a:lnTo>
                  <a:lnTo>
                    <a:pt x="59" y="24"/>
                  </a:lnTo>
                  <a:lnTo>
                    <a:pt x="38" y="12"/>
                  </a:lnTo>
                  <a:lnTo>
                    <a:pt x="45" y="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淘宝店chenying0907出品 21"/>
          <p:cNvSpPr/>
          <p:nvPr/>
        </p:nvSpPr>
        <p:spPr>
          <a:xfrm>
            <a:off x="1906788" y="979566"/>
            <a:ext cx="611975" cy="605916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淘宝店chenying0907出品 23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淘宝店chenying0907出品 24"/>
          <p:cNvGrpSpPr/>
          <p:nvPr/>
        </p:nvGrpSpPr>
        <p:grpSpPr>
          <a:xfrm>
            <a:off x="474043" y="195486"/>
            <a:ext cx="543307" cy="624979"/>
            <a:chOff x="5596793" y="772068"/>
            <a:chExt cx="878167" cy="1010175"/>
          </a:xfrm>
        </p:grpSpPr>
        <p:sp>
          <p:nvSpPr>
            <p:cNvPr id="26" name="淘宝店chenying0907出品 25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31" name="淘宝店chenying0907出品 30"/>
            <p:cNvGrpSpPr/>
            <p:nvPr/>
          </p:nvGrpSpPr>
          <p:grpSpPr>
            <a:xfrm>
              <a:off x="5596793" y="772068"/>
              <a:ext cx="871093" cy="1010175"/>
              <a:chOff x="5498784" y="742040"/>
              <a:chExt cx="871093" cy="1010175"/>
            </a:xfrm>
          </p:grpSpPr>
          <p:sp>
            <p:nvSpPr>
              <p:cNvPr id="33" name="淘宝店chenying0907出品 32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淘宝店chenying0907出品 33"/>
              <p:cNvSpPr/>
              <p:nvPr/>
            </p:nvSpPr>
            <p:spPr>
              <a:xfrm>
                <a:off x="5498784" y="742040"/>
                <a:ext cx="871093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02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383449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淘宝店chenying0907出品 6"/>
          <p:cNvSpPr/>
          <p:nvPr/>
        </p:nvSpPr>
        <p:spPr>
          <a:xfrm>
            <a:off x="2130796" y="1416543"/>
            <a:ext cx="1205501" cy="12055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淘宝店chenying0907出品 8"/>
          <p:cNvSpPr/>
          <p:nvPr/>
        </p:nvSpPr>
        <p:spPr>
          <a:xfrm>
            <a:off x="3953989" y="1416543"/>
            <a:ext cx="1205501" cy="12055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淘宝店chenying0907出品 10"/>
          <p:cNvSpPr/>
          <p:nvPr/>
        </p:nvSpPr>
        <p:spPr>
          <a:xfrm>
            <a:off x="5777182" y="1416543"/>
            <a:ext cx="1205501" cy="12055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淘宝店chenying0907出品 3"/>
          <p:cNvSpPr/>
          <p:nvPr/>
        </p:nvSpPr>
        <p:spPr>
          <a:xfrm>
            <a:off x="1219200" y="1416543"/>
            <a:ext cx="1205501" cy="12055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淘宝店chenying0907出品 7"/>
          <p:cNvSpPr/>
          <p:nvPr/>
        </p:nvSpPr>
        <p:spPr>
          <a:xfrm>
            <a:off x="3042393" y="1416543"/>
            <a:ext cx="1205501" cy="12055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8" name="淘宝店chenying0907出品 17"/>
          <p:cNvSpPr/>
          <p:nvPr/>
        </p:nvSpPr>
        <p:spPr>
          <a:xfrm>
            <a:off x="6719299" y="1416543"/>
            <a:ext cx="1205501" cy="12055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淘宝店chenying0907出品 41"/>
          <p:cNvSpPr/>
          <p:nvPr/>
        </p:nvSpPr>
        <p:spPr>
          <a:xfrm>
            <a:off x="611560" y="3097755"/>
            <a:ext cx="347954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这情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填写任务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完成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3" name="淘宝店chenying0907出品 42"/>
          <p:cNvCxnSpPr/>
          <p:nvPr/>
        </p:nvCxnSpPr>
        <p:spPr>
          <a:xfrm flipV="1">
            <a:off x="3203848" y="3135086"/>
            <a:ext cx="0" cy="132080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7" name="淘宝店chenying0907出品 46"/>
          <p:cNvSpPr/>
          <p:nvPr/>
        </p:nvSpPr>
        <p:spPr>
          <a:xfrm>
            <a:off x="5196908" y="3097755"/>
            <a:ext cx="311950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8" name="淘宝店chenying0907出品 47"/>
          <p:cNvCxnSpPr/>
          <p:nvPr/>
        </p:nvCxnSpPr>
        <p:spPr>
          <a:xfrm flipV="1">
            <a:off x="5724128" y="3135086"/>
            <a:ext cx="0" cy="132080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淘宝店chenying0907出品 26"/>
          <p:cNvSpPr/>
          <p:nvPr/>
        </p:nvSpPr>
        <p:spPr>
          <a:xfrm>
            <a:off x="3779912" y="3306121"/>
            <a:ext cx="1415772" cy="97872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E93F30"/>
                </a:solidFill>
                <a:latin typeface="微软雅黑" pitchFamily="34" charset="-122"/>
                <a:ea typeface="微软雅黑" pitchFamily="34" charset="-122"/>
              </a:rPr>
              <a:t>在此点击</a:t>
            </a:r>
            <a:endParaRPr lang="en-US" altLang="zh-CN" sz="2400" b="1" dirty="0" smtClean="0">
              <a:solidFill>
                <a:srgbClr val="E93F3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E93F3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2400" b="1" dirty="0">
              <a:solidFill>
                <a:srgbClr val="E93F3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淘宝店chenying0907出品 29"/>
          <p:cNvSpPr/>
          <p:nvPr/>
        </p:nvSpPr>
        <p:spPr>
          <a:xfrm>
            <a:off x="5008634" y="1665350"/>
            <a:ext cx="91940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添加</a:t>
            </a:r>
            <a:endParaRPr lang="en-US" altLang="zh-CN" sz="2000" dirty="0" smtClean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 algn="ctr"/>
            <a:r>
              <a:rPr lang="zh-CN" altLang="en-US" sz="2000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标题</a:t>
            </a:r>
            <a:endParaRPr lang="zh-CN" altLang="en-US" sz="2000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44" name="淘宝店chenying0907出品 551"/>
          <p:cNvSpPr>
            <a:spLocks/>
          </p:cNvSpPr>
          <p:nvPr/>
        </p:nvSpPr>
        <p:spPr bwMode="auto">
          <a:xfrm>
            <a:off x="2572749" y="1878981"/>
            <a:ext cx="359700" cy="272344"/>
          </a:xfrm>
          <a:custGeom>
            <a:avLst/>
            <a:gdLst>
              <a:gd name="T0" fmla="*/ 7 w 140"/>
              <a:gd name="T1" fmla="*/ 99 h 106"/>
              <a:gd name="T2" fmla="*/ 14 w 140"/>
              <a:gd name="T3" fmla="*/ 99 h 106"/>
              <a:gd name="T4" fmla="*/ 14 w 140"/>
              <a:gd name="T5" fmla="*/ 59 h 106"/>
              <a:gd name="T6" fmla="*/ 21 w 140"/>
              <a:gd name="T7" fmla="*/ 57 h 106"/>
              <a:gd name="T8" fmla="*/ 21 w 140"/>
              <a:gd name="T9" fmla="*/ 99 h 106"/>
              <a:gd name="T10" fmla="*/ 26 w 140"/>
              <a:gd name="T11" fmla="*/ 99 h 106"/>
              <a:gd name="T12" fmla="*/ 26 w 140"/>
              <a:gd name="T13" fmla="*/ 54 h 106"/>
              <a:gd name="T14" fmla="*/ 33 w 140"/>
              <a:gd name="T15" fmla="*/ 52 h 106"/>
              <a:gd name="T16" fmla="*/ 33 w 140"/>
              <a:gd name="T17" fmla="*/ 99 h 106"/>
              <a:gd name="T18" fmla="*/ 40 w 140"/>
              <a:gd name="T19" fmla="*/ 99 h 106"/>
              <a:gd name="T20" fmla="*/ 40 w 140"/>
              <a:gd name="T21" fmla="*/ 49 h 106"/>
              <a:gd name="T22" fmla="*/ 40 w 140"/>
              <a:gd name="T23" fmla="*/ 49 h 106"/>
              <a:gd name="T24" fmla="*/ 47 w 140"/>
              <a:gd name="T25" fmla="*/ 57 h 106"/>
              <a:gd name="T26" fmla="*/ 47 w 140"/>
              <a:gd name="T27" fmla="*/ 99 h 106"/>
              <a:gd name="T28" fmla="*/ 52 w 140"/>
              <a:gd name="T29" fmla="*/ 99 h 106"/>
              <a:gd name="T30" fmla="*/ 52 w 140"/>
              <a:gd name="T31" fmla="*/ 61 h 106"/>
              <a:gd name="T32" fmla="*/ 59 w 140"/>
              <a:gd name="T33" fmla="*/ 59 h 106"/>
              <a:gd name="T34" fmla="*/ 59 w 140"/>
              <a:gd name="T35" fmla="*/ 99 h 106"/>
              <a:gd name="T36" fmla="*/ 64 w 140"/>
              <a:gd name="T37" fmla="*/ 99 h 106"/>
              <a:gd name="T38" fmla="*/ 64 w 140"/>
              <a:gd name="T39" fmla="*/ 57 h 106"/>
              <a:gd name="T40" fmla="*/ 71 w 140"/>
              <a:gd name="T41" fmla="*/ 52 h 106"/>
              <a:gd name="T42" fmla="*/ 71 w 140"/>
              <a:gd name="T43" fmla="*/ 99 h 106"/>
              <a:gd name="T44" fmla="*/ 76 w 140"/>
              <a:gd name="T45" fmla="*/ 99 h 106"/>
              <a:gd name="T46" fmla="*/ 76 w 140"/>
              <a:gd name="T47" fmla="*/ 49 h 106"/>
              <a:gd name="T48" fmla="*/ 83 w 140"/>
              <a:gd name="T49" fmla="*/ 45 h 106"/>
              <a:gd name="T50" fmla="*/ 83 w 140"/>
              <a:gd name="T51" fmla="*/ 99 h 106"/>
              <a:gd name="T52" fmla="*/ 90 w 140"/>
              <a:gd name="T53" fmla="*/ 99 h 106"/>
              <a:gd name="T54" fmla="*/ 90 w 140"/>
              <a:gd name="T55" fmla="*/ 42 h 106"/>
              <a:gd name="T56" fmla="*/ 97 w 140"/>
              <a:gd name="T57" fmla="*/ 40 h 106"/>
              <a:gd name="T58" fmla="*/ 97 w 140"/>
              <a:gd name="T59" fmla="*/ 99 h 106"/>
              <a:gd name="T60" fmla="*/ 102 w 140"/>
              <a:gd name="T61" fmla="*/ 99 h 106"/>
              <a:gd name="T62" fmla="*/ 102 w 140"/>
              <a:gd name="T63" fmla="*/ 38 h 106"/>
              <a:gd name="T64" fmla="*/ 109 w 140"/>
              <a:gd name="T65" fmla="*/ 33 h 106"/>
              <a:gd name="T66" fmla="*/ 109 w 140"/>
              <a:gd name="T67" fmla="*/ 99 h 106"/>
              <a:gd name="T68" fmla="*/ 135 w 140"/>
              <a:gd name="T69" fmla="*/ 99 h 106"/>
              <a:gd name="T70" fmla="*/ 135 w 140"/>
              <a:gd name="T71" fmla="*/ 106 h 106"/>
              <a:gd name="T72" fmla="*/ 7 w 140"/>
              <a:gd name="T73" fmla="*/ 106 h 106"/>
              <a:gd name="T74" fmla="*/ 0 w 140"/>
              <a:gd name="T75" fmla="*/ 106 h 106"/>
              <a:gd name="T76" fmla="*/ 0 w 140"/>
              <a:gd name="T77" fmla="*/ 99 h 106"/>
              <a:gd name="T78" fmla="*/ 0 w 140"/>
              <a:gd name="T79" fmla="*/ 2 h 106"/>
              <a:gd name="T80" fmla="*/ 7 w 140"/>
              <a:gd name="T81" fmla="*/ 2 h 106"/>
              <a:gd name="T82" fmla="*/ 7 w 140"/>
              <a:gd name="T83" fmla="*/ 40 h 106"/>
              <a:gd name="T84" fmla="*/ 43 w 140"/>
              <a:gd name="T85" fmla="*/ 26 h 106"/>
              <a:gd name="T86" fmla="*/ 45 w 140"/>
              <a:gd name="T87" fmla="*/ 23 h 106"/>
              <a:gd name="T88" fmla="*/ 50 w 140"/>
              <a:gd name="T89" fmla="*/ 28 h 106"/>
              <a:gd name="T90" fmla="*/ 54 w 140"/>
              <a:gd name="T91" fmla="*/ 38 h 106"/>
              <a:gd name="T92" fmla="*/ 109 w 140"/>
              <a:gd name="T93" fmla="*/ 12 h 106"/>
              <a:gd name="T94" fmla="*/ 102 w 140"/>
              <a:gd name="T95" fmla="*/ 0 h 106"/>
              <a:gd name="T96" fmla="*/ 121 w 140"/>
              <a:gd name="T97" fmla="*/ 0 h 106"/>
              <a:gd name="T98" fmla="*/ 140 w 140"/>
              <a:gd name="T99" fmla="*/ 2 h 106"/>
              <a:gd name="T100" fmla="*/ 130 w 140"/>
              <a:gd name="T101" fmla="*/ 16 h 106"/>
              <a:gd name="T102" fmla="*/ 121 w 140"/>
              <a:gd name="T103" fmla="*/ 33 h 106"/>
              <a:gd name="T104" fmla="*/ 113 w 140"/>
              <a:gd name="T105" fmla="*/ 21 h 106"/>
              <a:gd name="T106" fmla="*/ 57 w 140"/>
              <a:gd name="T107" fmla="*/ 49 h 106"/>
              <a:gd name="T108" fmla="*/ 52 w 140"/>
              <a:gd name="T109" fmla="*/ 52 h 106"/>
              <a:gd name="T110" fmla="*/ 47 w 140"/>
              <a:gd name="T111" fmla="*/ 47 h 106"/>
              <a:gd name="T112" fmla="*/ 43 w 140"/>
              <a:gd name="T113" fmla="*/ 38 h 106"/>
              <a:gd name="T114" fmla="*/ 7 w 140"/>
              <a:gd name="T115" fmla="*/ 54 h 106"/>
              <a:gd name="T116" fmla="*/ 7 w 140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0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7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7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7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3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40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3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solidFill>
            <a:srgbClr val="E93F3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淘宝店chenying0907出品 552"/>
          <p:cNvSpPr>
            <a:spLocks noEditPoints="1"/>
          </p:cNvSpPr>
          <p:nvPr/>
        </p:nvSpPr>
        <p:spPr bwMode="auto">
          <a:xfrm>
            <a:off x="4411103" y="1855697"/>
            <a:ext cx="359700" cy="267206"/>
          </a:xfrm>
          <a:custGeom>
            <a:avLst/>
            <a:gdLst>
              <a:gd name="T0" fmla="*/ 57 w 59"/>
              <a:gd name="T1" fmla="*/ 41 h 44"/>
              <a:gd name="T2" fmla="*/ 3 w 59"/>
              <a:gd name="T3" fmla="*/ 44 h 44"/>
              <a:gd name="T4" fmla="*/ 0 w 59"/>
              <a:gd name="T5" fmla="*/ 41 h 44"/>
              <a:gd name="T6" fmla="*/ 3 w 59"/>
              <a:gd name="T7" fmla="*/ 0 h 44"/>
              <a:gd name="T8" fmla="*/ 7 w 59"/>
              <a:gd name="T9" fmla="*/ 8 h 44"/>
              <a:gd name="T10" fmla="*/ 9 w 59"/>
              <a:gd name="T11" fmla="*/ 9 h 44"/>
              <a:gd name="T12" fmla="*/ 25 w 59"/>
              <a:gd name="T13" fmla="*/ 9 h 44"/>
              <a:gd name="T14" fmla="*/ 28 w 59"/>
              <a:gd name="T15" fmla="*/ 10 h 44"/>
              <a:gd name="T16" fmla="*/ 35 w 59"/>
              <a:gd name="T17" fmla="*/ 11 h 44"/>
              <a:gd name="T18" fmla="*/ 37 w 59"/>
              <a:gd name="T19" fmla="*/ 11 h 44"/>
              <a:gd name="T20" fmla="*/ 54 w 59"/>
              <a:gd name="T21" fmla="*/ 18 h 44"/>
              <a:gd name="T22" fmla="*/ 56 w 59"/>
              <a:gd name="T23" fmla="*/ 15 h 44"/>
              <a:gd name="T24" fmla="*/ 56 w 59"/>
              <a:gd name="T25" fmla="*/ 20 h 44"/>
              <a:gd name="T26" fmla="*/ 50 w 59"/>
              <a:gd name="T27" fmla="*/ 24 h 44"/>
              <a:gd name="T28" fmla="*/ 53 w 59"/>
              <a:gd name="T29" fmla="*/ 32 h 44"/>
              <a:gd name="T30" fmla="*/ 41 w 59"/>
              <a:gd name="T31" fmla="*/ 32 h 44"/>
              <a:gd name="T32" fmla="*/ 38 w 59"/>
              <a:gd name="T33" fmla="*/ 35 h 44"/>
              <a:gd name="T34" fmla="*/ 36 w 59"/>
              <a:gd name="T35" fmla="*/ 32 h 44"/>
              <a:gd name="T36" fmla="*/ 28 w 59"/>
              <a:gd name="T37" fmla="*/ 25 h 44"/>
              <a:gd name="T38" fmla="*/ 20 w 59"/>
              <a:gd name="T39" fmla="*/ 31 h 44"/>
              <a:gd name="T40" fmla="*/ 17 w 59"/>
              <a:gd name="T41" fmla="*/ 33 h 44"/>
              <a:gd name="T42" fmla="*/ 14 w 59"/>
              <a:gd name="T43" fmla="*/ 30 h 44"/>
              <a:gd name="T44" fmla="*/ 11 w 59"/>
              <a:gd name="T45" fmla="*/ 28 h 44"/>
              <a:gd name="T46" fmla="*/ 3 w 59"/>
              <a:gd name="T47" fmla="*/ 35 h 44"/>
              <a:gd name="T48" fmla="*/ 38 w 59"/>
              <a:gd name="T49" fmla="*/ 29 h 44"/>
              <a:gd name="T50" fmla="*/ 46 w 59"/>
              <a:gd name="T51" fmla="*/ 25 h 44"/>
              <a:gd name="T52" fmla="*/ 27 w 59"/>
              <a:gd name="T53" fmla="*/ 17 h 44"/>
              <a:gd name="T54" fmla="*/ 25 w 59"/>
              <a:gd name="T55" fmla="*/ 16 h 44"/>
              <a:gd name="T56" fmla="*/ 12 w 59"/>
              <a:gd name="T57" fmla="*/ 19 h 44"/>
              <a:gd name="T58" fmla="*/ 10 w 59"/>
              <a:gd name="T59" fmla="*/ 18 h 44"/>
              <a:gd name="T60" fmla="*/ 3 w 59"/>
              <a:gd name="T61" fmla="*/ 13 h 44"/>
              <a:gd name="T62" fmla="*/ 8 w 59"/>
              <a:gd name="T63" fmla="*/ 26 h 44"/>
              <a:gd name="T64" fmla="*/ 11 w 59"/>
              <a:gd name="T65" fmla="*/ 23 h 44"/>
              <a:gd name="T66" fmla="*/ 13 w 59"/>
              <a:gd name="T67" fmla="*/ 26 h 44"/>
              <a:gd name="T68" fmla="*/ 17 w 59"/>
              <a:gd name="T69" fmla="*/ 28 h 44"/>
              <a:gd name="T70" fmla="*/ 26 w 59"/>
              <a:gd name="T71" fmla="*/ 23 h 44"/>
              <a:gd name="T72" fmla="*/ 28 w 59"/>
              <a:gd name="T73" fmla="*/ 20 h 44"/>
              <a:gd name="T74" fmla="*/ 31 w 59"/>
              <a:gd name="T75" fmla="*/ 23 h 44"/>
              <a:gd name="T76" fmla="*/ 38 w 59"/>
              <a:gd name="T77" fmla="*/ 2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" h="44">
                <a:moveTo>
                  <a:pt x="3" y="41"/>
                </a:moveTo>
                <a:cubicBezTo>
                  <a:pt x="57" y="41"/>
                  <a:pt x="57" y="41"/>
                  <a:pt x="57" y="41"/>
                </a:cubicBezTo>
                <a:cubicBezTo>
                  <a:pt x="57" y="44"/>
                  <a:pt x="57" y="44"/>
                  <a:pt x="57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9"/>
                  <a:pt x="3" y="9"/>
                  <a:pt x="3" y="9"/>
                </a:cubicBezTo>
                <a:cubicBezTo>
                  <a:pt x="7" y="8"/>
                  <a:pt x="7" y="8"/>
                  <a:pt x="7" y="8"/>
                </a:cubicBezTo>
                <a:cubicBezTo>
                  <a:pt x="8" y="8"/>
                  <a:pt x="8" y="8"/>
                  <a:pt x="8" y="8"/>
                </a:cubicBezTo>
                <a:cubicBezTo>
                  <a:pt x="9" y="9"/>
                  <a:pt x="9" y="9"/>
                  <a:pt x="9" y="9"/>
                </a:cubicBezTo>
                <a:cubicBezTo>
                  <a:pt x="12" y="15"/>
                  <a:pt x="12" y="15"/>
                  <a:pt x="12" y="15"/>
                </a:cubicBezTo>
                <a:cubicBezTo>
                  <a:pt x="25" y="9"/>
                  <a:pt x="25" y="9"/>
                  <a:pt x="25" y="9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3"/>
                  <a:pt x="28" y="13"/>
                  <a:pt x="28" y="13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8" y="23"/>
                  <a:pt x="48" y="23"/>
                  <a:pt x="48" y="23"/>
                </a:cubicBezTo>
                <a:cubicBezTo>
                  <a:pt x="54" y="18"/>
                  <a:pt x="54" y="18"/>
                  <a:pt x="54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6"/>
                  <a:pt x="55" y="15"/>
                  <a:pt x="56" y="15"/>
                </a:cubicBezTo>
                <a:cubicBezTo>
                  <a:pt x="58" y="15"/>
                  <a:pt x="59" y="16"/>
                  <a:pt x="59" y="18"/>
                </a:cubicBezTo>
                <a:cubicBezTo>
                  <a:pt x="59" y="19"/>
                  <a:pt x="58" y="20"/>
                  <a:pt x="56" y="20"/>
                </a:cubicBezTo>
                <a:cubicBezTo>
                  <a:pt x="56" y="20"/>
                  <a:pt x="56" y="20"/>
                  <a:pt x="55" y="20"/>
                </a:cubicBezTo>
                <a:cubicBezTo>
                  <a:pt x="50" y="24"/>
                  <a:pt x="50" y="24"/>
                  <a:pt x="50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3" y="32"/>
                  <a:pt x="53" y="32"/>
                  <a:pt x="53" y="32"/>
                </a:cubicBezTo>
                <a:cubicBezTo>
                  <a:pt x="47" y="27"/>
                  <a:pt x="47" y="27"/>
                  <a:pt x="47" y="27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0" y="35"/>
                  <a:pt x="38" y="35"/>
                </a:cubicBezTo>
                <a:cubicBezTo>
                  <a:pt x="37" y="35"/>
                  <a:pt x="36" y="33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8" y="25"/>
                  <a:pt x="28" y="25"/>
                </a:cubicBezTo>
                <a:cubicBezTo>
                  <a:pt x="28" y="25"/>
                  <a:pt x="27" y="25"/>
                  <a:pt x="27" y="25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18" y="33"/>
                  <a:pt x="17" y="33"/>
                </a:cubicBezTo>
                <a:cubicBezTo>
                  <a:pt x="15" y="33"/>
                  <a:pt x="14" y="32"/>
                  <a:pt x="14" y="31"/>
                </a:cubicBezTo>
                <a:cubicBezTo>
                  <a:pt x="14" y="31"/>
                  <a:pt x="14" y="31"/>
                  <a:pt x="14" y="30"/>
                </a:cubicBez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38" y="29"/>
                </a:moveTo>
                <a:cubicBezTo>
                  <a:pt x="39" y="29"/>
                  <a:pt x="39" y="29"/>
                  <a:pt x="39" y="30"/>
                </a:cubicBezTo>
                <a:cubicBezTo>
                  <a:pt x="46" y="25"/>
                  <a:pt x="46" y="25"/>
                  <a:pt x="46" y="25"/>
                </a:cubicBezTo>
                <a:cubicBezTo>
                  <a:pt x="35" y="15"/>
                  <a:pt x="35" y="15"/>
                  <a:pt x="35" y="15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3"/>
                  <a:pt x="24" y="13"/>
                  <a:pt x="24" y="13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18"/>
                  <a:pt x="10" y="18"/>
                  <a:pt x="10" y="18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32"/>
                  <a:pt x="3" y="32"/>
                  <a:pt x="3" y="3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5"/>
                  <a:pt x="8" y="25"/>
                </a:cubicBezTo>
                <a:cubicBezTo>
                  <a:pt x="8" y="24"/>
                  <a:pt x="9" y="23"/>
                  <a:pt x="11" y="23"/>
                </a:cubicBezTo>
                <a:cubicBezTo>
                  <a:pt x="12" y="23"/>
                  <a:pt x="13" y="24"/>
                  <a:pt x="13" y="25"/>
                </a:cubicBezTo>
                <a:cubicBezTo>
                  <a:pt x="13" y="25"/>
                  <a:pt x="13" y="26"/>
                  <a:pt x="13" y="26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7" y="28"/>
                  <a:pt x="17" y="28"/>
                </a:cubicBezTo>
                <a:cubicBezTo>
                  <a:pt x="17" y="28"/>
                  <a:pt x="18" y="28"/>
                  <a:pt x="18" y="29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1"/>
                  <a:pt x="27" y="20"/>
                  <a:pt x="28" y="20"/>
                </a:cubicBezTo>
                <a:cubicBezTo>
                  <a:pt x="30" y="20"/>
                  <a:pt x="31" y="21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8" y="29"/>
                  <a:pt x="38" y="29"/>
                </a:cubicBezTo>
                <a:close/>
              </a:path>
            </a:pathLst>
          </a:custGeom>
          <a:solidFill>
            <a:srgbClr val="E93F3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淘宝店chenying0907出品 553"/>
          <p:cNvSpPr>
            <a:spLocks noEditPoints="1"/>
          </p:cNvSpPr>
          <p:nvPr/>
        </p:nvSpPr>
        <p:spPr bwMode="auto">
          <a:xfrm>
            <a:off x="6205895" y="1885690"/>
            <a:ext cx="354562" cy="267206"/>
          </a:xfrm>
          <a:custGeom>
            <a:avLst/>
            <a:gdLst>
              <a:gd name="T0" fmla="*/ 5 w 58"/>
              <a:gd name="T1" fmla="*/ 41 h 44"/>
              <a:gd name="T2" fmla="*/ 12 w 58"/>
              <a:gd name="T3" fmla="*/ 29 h 44"/>
              <a:gd name="T4" fmla="*/ 14 w 58"/>
              <a:gd name="T5" fmla="*/ 41 h 44"/>
              <a:gd name="T6" fmla="*/ 21 w 58"/>
              <a:gd name="T7" fmla="*/ 16 h 44"/>
              <a:gd name="T8" fmla="*/ 22 w 58"/>
              <a:gd name="T9" fmla="*/ 41 h 44"/>
              <a:gd name="T10" fmla="*/ 29 w 58"/>
              <a:gd name="T11" fmla="*/ 7 h 44"/>
              <a:gd name="T12" fmla="*/ 31 w 58"/>
              <a:gd name="T13" fmla="*/ 41 h 44"/>
              <a:gd name="T14" fmla="*/ 38 w 58"/>
              <a:gd name="T15" fmla="*/ 9 h 44"/>
              <a:gd name="T16" fmla="*/ 39 w 58"/>
              <a:gd name="T17" fmla="*/ 41 h 44"/>
              <a:gd name="T18" fmla="*/ 46 w 58"/>
              <a:gd name="T19" fmla="*/ 11 h 44"/>
              <a:gd name="T20" fmla="*/ 47 w 58"/>
              <a:gd name="T21" fmla="*/ 41 h 44"/>
              <a:gd name="T22" fmla="*/ 54 w 58"/>
              <a:gd name="T23" fmla="*/ 4 h 44"/>
              <a:gd name="T24" fmla="*/ 58 w 58"/>
              <a:gd name="T25" fmla="*/ 41 h 44"/>
              <a:gd name="T26" fmla="*/ 3 w 58"/>
              <a:gd name="T27" fmla="*/ 44 h 44"/>
              <a:gd name="T28" fmla="*/ 0 w 58"/>
              <a:gd name="T29" fmla="*/ 41 h 44"/>
              <a:gd name="T30" fmla="*/ 3 w 58"/>
              <a:gd name="T31" fmla="*/ 0 h 44"/>
              <a:gd name="T32" fmla="*/ 7 w 58"/>
              <a:gd name="T33" fmla="*/ 32 h 44"/>
              <a:gd name="T34" fmla="*/ 7 w 58"/>
              <a:gd name="T35" fmla="*/ 37 h 44"/>
              <a:gd name="T36" fmla="*/ 7 w 58"/>
              <a:gd name="T37" fmla="*/ 38 h 44"/>
              <a:gd name="T38" fmla="*/ 8 w 58"/>
              <a:gd name="T39" fmla="*/ 32 h 44"/>
              <a:gd name="T40" fmla="*/ 7 w 58"/>
              <a:gd name="T41" fmla="*/ 32 h 44"/>
              <a:gd name="T42" fmla="*/ 15 w 58"/>
              <a:gd name="T43" fmla="*/ 19 h 44"/>
              <a:gd name="T44" fmla="*/ 15 w 58"/>
              <a:gd name="T45" fmla="*/ 38 h 44"/>
              <a:gd name="T46" fmla="*/ 16 w 58"/>
              <a:gd name="T47" fmla="*/ 37 h 44"/>
              <a:gd name="T48" fmla="*/ 15 w 58"/>
              <a:gd name="T49" fmla="*/ 18 h 44"/>
              <a:gd name="T50" fmla="*/ 24 w 58"/>
              <a:gd name="T51" fmla="*/ 9 h 44"/>
              <a:gd name="T52" fmla="*/ 23 w 58"/>
              <a:gd name="T53" fmla="*/ 37 h 44"/>
              <a:gd name="T54" fmla="*/ 24 w 58"/>
              <a:gd name="T55" fmla="*/ 38 h 44"/>
              <a:gd name="T56" fmla="*/ 24 w 58"/>
              <a:gd name="T57" fmla="*/ 10 h 44"/>
              <a:gd name="T58" fmla="*/ 24 w 58"/>
              <a:gd name="T59" fmla="*/ 9 h 44"/>
              <a:gd name="T60" fmla="*/ 32 w 58"/>
              <a:gd name="T61" fmla="*/ 12 h 44"/>
              <a:gd name="T62" fmla="*/ 32 w 58"/>
              <a:gd name="T63" fmla="*/ 38 h 44"/>
              <a:gd name="T64" fmla="*/ 33 w 58"/>
              <a:gd name="T65" fmla="*/ 37 h 44"/>
              <a:gd name="T66" fmla="*/ 32 w 58"/>
              <a:gd name="T67" fmla="*/ 11 h 44"/>
              <a:gd name="T68" fmla="*/ 49 w 58"/>
              <a:gd name="T69" fmla="*/ 6 h 44"/>
              <a:gd name="T70" fmla="*/ 49 w 58"/>
              <a:gd name="T71" fmla="*/ 37 h 44"/>
              <a:gd name="T72" fmla="*/ 49 w 58"/>
              <a:gd name="T73" fmla="*/ 38 h 44"/>
              <a:gd name="T74" fmla="*/ 50 w 58"/>
              <a:gd name="T75" fmla="*/ 7 h 44"/>
              <a:gd name="T76" fmla="*/ 49 w 58"/>
              <a:gd name="T77" fmla="*/ 6 h 44"/>
              <a:gd name="T78" fmla="*/ 40 w 58"/>
              <a:gd name="T79" fmla="*/ 14 h 44"/>
              <a:gd name="T80" fmla="*/ 41 w 58"/>
              <a:gd name="T81" fmla="*/ 38 h 44"/>
              <a:gd name="T82" fmla="*/ 41 w 58"/>
              <a:gd name="T83" fmla="*/ 37 h 44"/>
              <a:gd name="T84" fmla="*/ 41 w 58"/>
              <a:gd name="T85" fmla="*/ 1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" h="44">
                <a:moveTo>
                  <a:pt x="3" y="41"/>
                </a:moveTo>
                <a:cubicBezTo>
                  <a:pt x="5" y="41"/>
                  <a:pt x="5" y="41"/>
                  <a:pt x="5" y="41"/>
                </a:cubicBezTo>
                <a:cubicBezTo>
                  <a:pt x="5" y="29"/>
                  <a:pt x="5" y="29"/>
                  <a:pt x="5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41"/>
                  <a:pt x="12" y="41"/>
                  <a:pt x="12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16"/>
                  <a:pt x="14" y="16"/>
                  <a:pt x="14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7"/>
                  <a:pt x="22" y="7"/>
                  <a:pt x="22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41"/>
                  <a:pt x="29" y="41"/>
                  <a:pt x="29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9"/>
                  <a:pt x="31" y="9"/>
                  <a:pt x="3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11"/>
                  <a:pt x="39" y="11"/>
                  <a:pt x="39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41"/>
                  <a:pt x="46" y="41"/>
                  <a:pt x="46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"/>
                  <a:pt x="47" y="4"/>
                  <a:pt x="47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1"/>
                  <a:pt x="54" y="41"/>
                  <a:pt x="54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4"/>
                  <a:pt x="58" y="44"/>
                  <a:pt x="58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7" y="32"/>
                </a:moveTo>
                <a:cubicBezTo>
                  <a:pt x="7" y="32"/>
                  <a:pt x="7" y="32"/>
                  <a:pt x="7" y="32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8"/>
                  <a:pt x="8" y="38"/>
                  <a:pt x="8" y="37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lose/>
                <a:moveTo>
                  <a:pt x="15" y="18"/>
                </a:moveTo>
                <a:cubicBezTo>
                  <a:pt x="15" y="18"/>
                  <a:pt x="15" y="19"/>
                  <a:pt x="15" y="19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6" y="38"/>
                  <a:pt x="16" y="38"/>
                  <a:pt x="16" y="37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lose/>
                <a:moveTo>
                  <a:pt x="24" y="9"/>
                </a:moveTo>
                <a:cubicBezTo>
                  <a:pt x="23" y="9"/>
                  <a:pt x="23" y="9"/>
                  <a:pt x="23" y="10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32" y="11"/>
                </a:moveTo>
                <a:cubicBezTo>
                  <a:pt x="32" y="11"/>
                  <a:pt x="32" y="12"/>
                  <a:pt x="32" y="12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3" y="38"/>
                  <a:pt x="33" y="38"/>
                  <a:pt x="33" y="37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lose/>
                <a:moveTo>
                  <a:pt x="49" y="6"/>
                </a:moveTo>
                <a:cubicBezTo>
                  <a:pt x="49" y="6"/>
                  <a:pt x="49" y="6"/>
                  <a:pt x="49" y="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50" y="38"/>
                  <a:pt x="50" y="37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6"/>
                  <a:pt x="49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close/>
                <a:moveTo>
                  <a:pt x="41" y="13"/>
                </a:moveTo>
                <a:cubicBezTo>
                  <a:pt x="40" y="13"/>
                  <a:pt x="40" y="14"/>
                  <a:pt x="40" y="14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8"/>
                  <a:pt x="40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7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3"/>
                  <a:pt x="41" y="13"/>
                </a:cubicBezTo>
                <a:close/>
              </a:path>
            </a:pathLst>
          </a:custGeom>
          <a:solidFill>
            <a:srgbClr val="E93F3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淘宝店chenying0907出品 49"/>
          <p:cNvSpPr/>
          <p:nvPr/>
        </p:nvSpPr>
        <p:spPr>
          <a:xfrm>
            <a:off x="1316598" y="1528454"/>
            <a:ext cx="1014427" cy="1014427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淘宝店chenying0907出品 9"/>
          <p:cNvSpPr/>
          <p:nvPr/>
        </p:nvSpPr>
        <p:spPr>
          <a:xfrm>
            <a:off x="4865585" y="1416543"/>
            <a:ext cx="1205501" cy="12055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淘宝店chenying0907出品 27"/>
          <p:cNvSpPr/>
          <p:nvPr/>
        </p:nvSpPr>
        <p:spPr>
          <a:xfrm>
            <a:off x="1347869" y="1665350"/>
            <a:ext cx="91940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添加</a:t>
            </a:r>
            <a:endParaRPr lang="en-US" altLang="zh-CN" sz="2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标题</a:t>
            </a:r>
            <a:endParaRPr lang="zh-CN" altLang="en-US" sz="20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8" name="淘宝店chenying0907出品 57"/>
          <p:cNvSpPr/>
          <p:nvPr/>
        </p:nvSpPr>
        <p:spPr>
          <a:xfrm>
            <a:off x="3130909" y="1533217"/>
            <a:ext cx="1014427" cy="1014427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淘宝店chenying0907出品 58"/>
          <p:cNvSpPr/>
          <p:nvPr/>
        </p:nvSpPr>
        <p:spPr>
          <a:xfrm>
            <a:off x="3171706" y="1665350"/>
            <a:ext cx="91940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添加</a:t>
            </a:r>
            <a:endParaRPr lang="en-US" altLang="zh-CN" sz="2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标题</a:t>
            </a:r>
            <a:endParaRPr lang="zh-CN" altLang="en-US" sz="20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0" name="淘宝店chenying0907出品 59"/>
          <p:cNvSpPr/>
          <p:nvPr/>
        </p:nvSpPr>
        <p:spPr>
          <a:xfrm>
            <a:off x="4970140" y="1533217"/>
            <a:ext cx="1014427" cy="1014427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淘宝店chenying0907出品 60"/>
          <p:cNvSpPr/>
          <p:nvPr/>
        </p:nvSpPr>
        <p:spPr>
          <a:xfrm>
            <a:off x="5010937" y="1665350"/>
            <a:ext cx="91940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添加</a:t>
            </a:r>
            <a:endParaRPr lang="en-US" altLang="zh-CN" sz="2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标题</a:t>
            </a:r>
            <a:endParaRPr lang="zh-CN" altLang="en-US" sz="20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2" name="淘宝店chenying0907出品 61"/>
          <p:cNvSpPr/>
          <p:nvPr/>
        </p:nvSpPr>
        <p:spPr>
          <a:xfrm>
            <a:off x="6821551" y="1533217"/>
            <a:ext cx="1014427" cy="1014427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淘宝店chenying0907出品 62"/>
          <p:cNvSpPr/>
          <p:nvPr/>
        </p:nvSpPr>
        <p:spPr>
          <a:xfrm>
            <a:off x="6862348" y="1665350"/>
            <a:ext cx="919402" cy="70788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添加</a:t>
            </a:r>
            <a:endParaRPr lang="en-US" altLang="zh-CN" sz="2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标题</a:t>
            </a:r>
            <a:endParaRPr lang="zh-CN" altLang="en-US" sz="20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64" name="淘宝店chenying0907出品 63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5" name="淘宝店chenying0907出品 64"/>
          <p:cNvGrpSpPr/>
          <p:nvPr/>
        </p:nvGrpSpPr>
        <p:grpSpPr>
          <a:xfrm>
            <a:off x="474043" y="195486"/>
            <a:ext cx="543307" cy="624979"/>
            <a:chOff x="5596793" y="772068"/>
            <a:chExt cx="878167" cy="1010175"/>
          </a:xfrm>
        </p:grpSpPr>
        <p:sp>
          <p:nvSpPr>
            <p:cNvPr id="66" name="淘宝店chenying0907出品 65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67" name="淘宝店chenying0907出品 66"/>
            <p:cNvGrpSpPr/>
            <p:nvPr/>
          </p:nvGrpSpPr>
          <p:grpSpPr>
            <a:xfrm>
              <a:off x="5596793" y="772068"/>
              <a:ext cx="871093" cy="1010175"/>
              <a:chOff x="5498784" y="742040"/>
              <a:chExt cx="871093" cy="1010175"/>
            </a:xfrm>
          </p:grpSpPr>
          <p:sp>
            <p:nvSpPr>
              <p:cNvPr id="68" name="淘宝店chenying0907出品 67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淘宝店chenying0907出品 68"/>
              <p:cNvSpPr/>
              <p:nvPr/>
            </p:nvSpPr>
            <p:spPr>
              <a:xfrm>
                <a:off x="5498784" y="742040"/>
                <a:ext cx="871093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02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9541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淘宝店chenying0907出品 15"/>
          <p:cNvSpPr/>
          <p:nvPr/>
        </p:nvSpPr>
        <p:spPr>
          <a:xfrm>
            <a:off x="2643622" y="794836"/>
            <a:ext cx="3691368" cy="369136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2" name="淘宝店chenying0907出品 1"/>
          <p:cNvGrpSpPr/>
          <p:nvPr/>
        </p:nvGrpSpPr>
        <p:grpSpPr>
          <a:xfrm>
            <a:off x="5368134" y="794836"/>
            <a:ext cx="860050" cy="958530"/>
            <a:chOff x="1088272" y="1553283"/>
            <a:chExt cx="1720100" cy="1917060"/>
          </a:xfrm>
        </p:grpSpPr>
        <p:sp>
          <p:nvSpPr>
            <p:cNvPr id="25" name="淘宝店chenying0907出品 24"/>
            <p:cNvSpPr/>
            <p:nvPr/>
          </p:nvSpPr>
          <p:spPr>
            <a:xfrm>
              <a:off x="1088272" y="1553283"/>
              <a:ext cx="1720100" cy="17201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淘宝店chenying0907出品 14"/>
            <p:cNvSpPr/>
            <p:nvPr/>
          </p:nvSpPr>
          <p:spPr>
            <a:xfrm>
              <a:off x="1207836" y="1687675"/>
              <a:ext cx="1465786" cy="178266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6000" baseline="12000" dirty="0" smtClean="0">
                  <a:solidFill>
                    <a:srgbClr val="E93F3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rPr>
                <a:t>03</a:t>
              </a:r>
              <a:endParaRPr lang="zh-CN" altLang="en-US" sz="6000" baseline="12000" dirty="0">
                <a:solidFill>
                  <a:srgbClr val="E93F3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10" name="淘宝店chenying0907出品 9"/>
          <p:cNvSpPr/>
          <p:nvPr/>
        </p:nvSpPr>
        <p:spPr>
          <a:xfrm>
            <a:off x="3063878" y="1947248"/>
            <a:ext cx="2954655" cy="70076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E93F30"/>
                </a:solidFill>
                <a:latin typeface="微软雅黑" pitchFamily="34" charset="-122"/>
                <a:ea typeface="微软雅黑" pitchFamily="34" charset="-122"/>
              </a:rPr>
              <a:t>工作存在不足</a:t>
            </a:r>
          </a:p>
        </p:txBody>
      </p:sp>
      <p:sp>
        <p:nvSpPr>
          <p:cNvPr id="11" name="淘宝店chenying0907出品 10"/>
          <p:cNvSpPr/>
          <p:nvPr/>
        </p:nvSpPr>
        <p:spPr>
          <a:xfrm>
            <a:off x="3097574" y="2644913"/>
            <a:ext cx="2828338" cy="105259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indent="-1800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经验总结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1800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中存在的不足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1800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改进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工作不足的方法及措施</a:t>
            </a:r>
          </a:p>
        </p:txBody>
      </p:sp>
    </p:spTree>
    <p:extLst>
      <p:ext uri="{BB962C8B-B14F-4D97-AF65-F5344CB8AC3E}">
        <p14:creationId xmlns:p14="http://schemas.microsoft.com/office/powerpoint/2010/main" val="35751430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淘宝店chenying0907出品 1"/>
          <p:cNvSpPr/>
          <p:nvPr/>
        </p:nvSpPr>
        <p:spPr>
          <a:xfrm>
            <a:off x="3760725" y="1586809"/>
            <a:ext cx="1720100" cy="172010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" name="淘宝店chenying0907出品 2"/>
          <p:cNvSpPr/>
          <p:nvPr/>
        </p:nvSpPr>
        <p:spPr>
          <a:xfrm>
            <a:off x="3915844" y="1747057"/>
            <a:ext cx="1409862" cy="1409862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976749" y="2024875"/>
            <a:ext cx="1210588" cy="90691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baseline="12000" dirty="0" smtClean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6000" b="1" baseline="12000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3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淘宝店chenying0907出品 8"/>
          <p:cNvSpPr/>
          <p:nvPr/>
        </p:nvSpPr>
        <p:spPr>
          <a:xfrm>
            <a:off x="478782" y="1822720"/>
            <a:ext cx="2569934" cy="4247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工作回顾的内容</a:t>
            </a:r>
          </a:p>
        </p:txBody>
      </p:sp>
      <p:sp>
        <p:nvSpPr>
          <p:cNvPr id="12" name="淘宝店chenying0907出品 11"/>
          <p:cNvSpPr/>
          <p:nvPr/>
        </p:nvSpPr>
        <p:spPr>
          <a:xfrm>
            <a:off x="6281005" y="1748693"/>
            <a:ext cx="2339102" cy="4247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15" name="淘宝店chenying0907出品 14"/>
          <p:cNvSpPr/>
          <p:nvPr/>
        </p:nvSpPr>
        <p:spPr>
          <a:xfrm>
            <a:off x="467544" y="3568901"/>
            <a:ext cx="2569934" cy="4247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工作不足的内容</a:t>
            </a:r>
          </a:p>
        </p:txBody>
      </p:sp>
      <p:sp>
        <p:nvSpPr>
          <p:cNvPr id="18" name="淘宝店chenying0907出品 17"/>
          <p:cNvSpPr/>
          <p:nvPr/>
        </p:nvSpPr>
        <p:spPr>
          <a:xfrm>
            <a:off x="6080929" y="3504119"/>
            <a:ext cx="2569934" cy="4247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工作计划的内容</a:t>
            </a:r>
          </a:p>
        </p:txBody>
      </p:sp>
      <p:sp>
        <p:nvSpPr>
          <p:cNvPr id="19" name="淘宝店chenying0907出品 18"/>
          <p:cNvSpPr/>
          <p:nvPr/>
        </p:nvSpPr>
        <p:spPr>
          <a:xfrm>
            <a:off x="1078718" y="142261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年度工作概述</a:t>
            </a:r>
          </a:p>
        </p:txBody>
      </p:sp>
      <p:sp>
        <p:nvSpPr>
          <p:cNvPr id="20" name="淘宝店chenying0907出品 19"/>
          <p:cNvSpPr/>
          <p:nvPr/>
        </p:nvSpPr>
        <p:spPr>
          <a:xfrm>
            <a:off x="6406446" y="134858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工作完成情况</a:t>
            </a:r>
          </a:p>
        </p:txBody>
      </p:sp>
      <p:sp>
        <p:nvSpPr>
          <p:cNvPr id="21" name="淘宝店chenying0907出品 20"/>
          <p:cNvSpPr/>
          <p:nvPr/>
        </p:nvSpPr>
        <p:spPr>
          <a:xfrm>
            <a:off x="1240445" y="312163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工作存在不足</a:t>
            </a:r>
          </a:p>
        </p:txBody>
      </p:sp>
      <p:sp>
        <p:nvSpPr>
          <p:cNvPr id="22" name="淘宝店chenying0907出品 21"/>
          <p:cNvSpPr/>
          <p:nvPr/>
        </p:nvSpPr>
        <p:spPr>
          <a:xfrm>
            <a:off x="6187431" y="313437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明年工作计划</a:t>
            </a:r>
          </a:p>
        </p:txBody>
      </p:sp>
      <p:grpSp>
        <p:nvGrpSpPr>
          <p:cNvPr id="29" name="淘宝店chenying0907出品 28"/>
          <p:cNvGrpSpPr/>
          <p:nvPr/>
        </p:nvGrpSpPr>
        <p:grpSpPr>
          <a:xfrm>
            <a:off x="3557335" y="1437738"/>
            <a:ext cx="2069729" cy="2062138"/>
            <a:chOff x="909662" y="1382264"/>
            <a:chExt cx="2069729" cy="2062138"/>
          </a:xfrm>
        </p:grpSpPr>
        <p:sp>
          <p:nvSpPr>
            <p:cNvPr id="27" name="弧形 26"/>
            <p:cNvSpPr/>
            <p:nvPr/>
          </p:nvSpPr>
          <p:spPr>
            <a:xfrm>
              <a:off x="917253" y="1382264"/>
              <a:ext cx="2062138" cy="2062138"/>
            </a:xfrm>
            <a:prstGeom prst="arc">
              <a:avLst>
                <a:gd name="adj1" fmla="val 16565820"/>
                <a:gd name="adj2" fmla="val 5056950"/>
              </a:avLst>
            </a:prstGeom>
            <a:noFill/>
            <a:ln w="9525">
              <a:solidFill>
                <a:srgbClr val="626262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弧形 27"/>
            <p:cNvSpPr/>
            <p:nvPr/>
          </p:nvSpPr>
          <p:spPr>
            <a:xfrm flipH="1">
              <a:off x="909662" y="1382264"/>
              <a:ext cx="2062138" cy="2062138"/>
            </a:xfrm>
            <a:prstGeom prst="arc">
              <a:avLst>
                <a:gd name="adj1" fmla="val 16451007"/>
                <a:gd name="adj2" fmla="val 4656997"/>
              </a:avLst>
            </a:prstGeom>
            <a:noFill/>
            <a:ln w="9525">
              <a:solidFill>
                <a:srgbClr val="626262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淘宝店chenying0907出品 22"/>
          <p:cNvGrpSpPr/>
          <p:nvPr/>
        </p:nvGrpSpPr>
        <p:grpSpPr>
          <a:xfrm>
            <a:off x="3048716" y="1319987"/>
            <a:ext cx="739840" cy="739840"/>
            <a:chOff x="3685832" y="623962"/>
            <a:chExt cx="739840" cy="739840"/>
          </a:xfrm>
        </p:grpSpPr>
        <p:sp>
          <p:nvSpPr>
            <p:cNvPr id="7" name="淘宝店chenying0907出品 6"/>
            <p:cNvSpPr/>
            <p:nvPr/>
          </p:nvSpPr>
          <p:spPr>
            <a:xfrm>
              <a:off x="3685832" y="623962"/>
              <a:ext cx="739840" cy="7398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E93F3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799112" y="732273"/>
              <a:ext cx="513282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E93F3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</a:rPr>
                <a:t>01</a:t>
              </a:r>
              <a:endParaRPr lang="zh-CN" altLang="en-US" sz="2800" dirty="0">
                <a:solidFill>
                  <a:srgbClr val="E93F3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</a:endParaRPr>
            </a:p>
          </p:txBody>
        </p:sp>
      </p:grpSp>
      <p:grpSp>
        <p:nvGrpSpPr>
          <p:cNvPr id="24" name="淘宝店chenying0907出品 23"/>
          <p:cNvGrpSpPr/>
          <p:nvPr/>
        </p:nvGrpSpPr>
        <p:grpSpPr>
          <a:xfrm>
            <a:off x="5366684" y="1285035"/>
            <a:ext cx="739840" cy="739840"/>
            <a:chOff x="3685832" y="1673493"/>
            <a:chExt cx="739840" cy="739840"/>
          </a:xfrm>
        </p:grpSpPr>
        <p:sp>
          <p:nvSpPr>
            <p:cNvPr id="10" name="淘宝店chenying0907出品 9"/>
            <p:cNvSpPr/>
            <p:nvPr/>
          </p:nvSpPr>
          <p:spPr>
            <a:xfrm>
              <a:off x="3685832" y="1673493"/>
              <a:ext cx="739840" cy="7398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E93F3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777472" y="1781804"/>
              <a:ext cx="55656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E93F3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</a:rPr>
                <a:t>02</a:t>
              </a:r>
              <a:endParaRPr lang="zh-CN" altLang="en-US" sz="2800" dirty="0">
                <a:solidFill>
                  <a:srgbClr val="E93F3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</a:endParaRPr>
            </a:p>
          </p:txBody>
        </p:sp>
      </p:grpSp>
      <p:grpSp>
        <p:nvGrpSpPr>
          <p:cNvPr id="25" name="淘宝店chenying0907出品 24"/>
          <p:cNvGrpSpPr/>
          <p:nvPr/>
        </p:nvGrpSpPr>
        <p:grpSpPr>
          <a:xfrm>
            <a:off x="3108488" y="2951764"/>
            <a:ext cx="739840" cy="739840"/>
            <a:chOff x="3685832" y="2723024"/>
            <a:chExt cx="739840" cy="739840"/>
          </a:xfrm>
        </p:grpSpPr>
        <p:sp>
          <p:nvSpPr>
            <p:cNvPr id="13" name="淘宝店chenying0907出品 12"/>
            <p:cNvSpPr/>
            <p:nvPr/>
          </p:nvSpPr>
          <p:spPr>
            <a:xfrm>
              <a:off x="3685832" y="2723024"/>
              <a:ext cx="739840" cy="7398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E93F3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771861" y="2831335"/>
              <a:ext cx="567784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E93F3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</a:rPr>
                <a:t>03</a:t>
              </a:r>
              <a:endParaRPr lang="zh-CN" altLang="en-US" sz="2800" dirty="0">
                <a:solidFill>
                  <a:srgbClr val="E93F3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</a:endParaRPr>
            </a:p>
          </p:txBody>
        </p:sp>
      </p:grpSp>
      <p:grpSp>
        <p:nvGrpSpPr>
          <p:cNvPr id="26" name="淘宝店chenying0907出品 25"/>
          <p:cNvGrpSpPr/>
          <p:nvPr/>
        </p:nvGrpSpPr>
        <p:grpSpPr>
          <a:xfrm>
            <a:off x="5216491" y="3045300"/>
            <a:ext cx="739840" cy="739840"/>
            <a:chOff x="3685832" y="3772554"/>
            <a:chExt cx="739840" cy="739840"/>
          </a:xfrm>
        </p:grpSpPr>
        <p:sp>
          <p:nvSpPr>
            <p:cNvPr id="16" name="淘宝店chenying0907出品 15"/>
            <p:cNvSpPr/>
            <p:nvPr/>
          </p:nvSpPr>
          <p:spPr>
            <a:xfrm>
              <a:off x="3685832" y="3772554"/>
              <a:ext cx="739840" cy="73984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E93F3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777472" y="3880865"/>
              <a:ext cx="556563" cy="52322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E93F3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</a:rPr>
                <a:t>04</a:t>
              </a:r>
              <a:endParaRPr lang="zh-CN" altLang="en-US" sz="2800" dirty="0">
                <a:solidFill>
                  <a:srgbClr val="E93F3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55397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淘宝店chenying0907出品 5"/>
          <p:cNvCxnSpPr/>
          <p:nvPr/>
        </p:nvCxnSpPr>
        <p:spPr>
          <a:xfrm flipV="1">
            <a:off x="2935948" y="3206295"/>
            <a:ext cx="0" cy="927356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淘宝店chenying0907出品 7"/>
          <p:cNvCxnSpPr/>
          <p:nvPr/>
        </p:nvCxnSpPr>
        <p:spPr>
          <a:xfrm flipV="1">
            <a:off x="4021812" y="2278743"/>
            <a:ext cx="0" cy="234756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淘宝店chenying0907出品 9"/>
          <p:cNvCxnSpPr/>
          <p:nvPr/>
        </p:nvCxnSpPr>
        <p:spPr>
          <a:xfrm flipV="1">
            <a:off x="5122190" y="1744971"/>
            <a:ext cx="0" cy="198511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淘宝店chenying0907出品 10"/>
          <p:cNvCxnSpPr/>
          <p:nvPr/>
        </p:nvCxnSpPr>
        <p:spPr>
          <a:xfrm flipV="1">
            <a:off x="6222567" y="2674146"/>
            <a:ext cx="0" cy="162931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淘宝店chenying0907出品 13"/>
          <p:cNvSpPr/>
          <p:nvPr/>
        </p:nvSpPr>
        <p:spPr>
          <a:xfrm>
            <a:off x="2602824" y="2802149"/>
            <a:ext cx="637220" cy="63722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90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5" name="淘宝店chenying0907出品 14"/>
          <p:cNvSpPr/>
          <p:nvPr/>
        </p:nvSpPr>
        <p:spPr>
          <a:xfrm>
            <a:off x="3703202" y="1851670"/>
            <a:ext cx="637220" cy="63722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淘宝店chenying0907出品 15"/>
          <p:cNvSpPr/>
          <p:nvPr/>
        </p:nvSpPr>
        <p:spPr>
          <a:xfrm>
            <a:off x="5903957" y="2264524"/>
            <a:ext cx="637220" cy="63722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90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7" name="淘宝店chenying0907出品 16"/>
          <p:cNvSpPr/>
          <p:nvPr/>
        </p:nvSpPr>
        <p:spPr>
          <a:xfrm>
            <a:off x="4803580" y="1411847"/>
            <a:ext cx="637220" cy="63722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淘宝店chenying0907出品 25"/>
          <p:cNvSpPr/>
          <p:nvPr/>
        </p:nvSpPr>
        <p:spPr>
          <a:xfrm>
            <a:off x="4033097" y="3884475"/>
            <a:ext cx="1210588" cy="43082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经验总结</a:t>
            </a:r>
          </a:p>
        </p:txBody>
      </p:sp>
      <p:sp>
        <p:nvSpPr>
          <p:cNvPr id="12" name="淘宝店chenying0907出品 11"/>
          <p:cNvSpPr/>
          <p:nvPr/>
        </p:nvSpPr>
        <p:spPr>
          <a:xfrm>
            <a:off x="491659" y="2779127"/>
            <a:ext cx="207789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这页可以用于对经验总结的基本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淘宝店chenying0907出品 26"/>
          <p:cNvSpPr/>
          <p:nvPr/>
        </p:nvSpPr>
        <p:spPr>
          <a:xfrm>
            <a:off x="1627692" y="1828648"/>
            <a:ext cx="207789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这页可以用于对经验总结的基本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淘宝店chenying0907出品 27"/>
          <p:cNvSpPr/>
          <p:nvPr/>
        </p:nvSpPr>
        <p:spPr>
          <a:xfrm>
            <a:off x="6555422" y="2241502"/>
            <a:ext cx="207789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这页可以用于对经验总结的基本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淘宝店chenying0907出品 28"/>
          <p:cNvSpPr/>
          <p:nvPr/>
        </p:nvSpPr>
        <p:spPr>
          <a:xfrm>
            <a:off x="5440800" y="1388825"/>
            <a:ext cx="207789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这页可以用于对经验总结的基本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淘宝店chenying0907出品 2"/>
          <p:cNvSpPr/>
          <p:nvPr/>
        </p:nvSpPr>
        <p:spPr>
          <a:xfrm>
            <a:off x="2912508" y="3499546"/>
            <a:ext cx="3451766" cy="1160436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淘宝店chenying0907出品 3"/>
          <p:cNvSpPr/>
          <p:nvPr/>
        </p:nvSpPr>
        <p:spPr>
          <a:xfrm>
            <a:off x="3465115" y="3685325"/>
            <a:ext cx="2346553" cy="788879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店chenying0907出品 32"/>
          <p:cNvSpPr/>
          <p:nvPr/>
        </p:nvSpPr>
        <p:spPr>
          <a:xfrm>
            <a:off x="2653524" y="2852849"/>
            <a:ext cx="535819" cy="535819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淘宝店chenying0907出品 9"/>
          <p:cNvSpPr txBox="1"/>
          <p:nvPr/>
        </p:nvSpPr>
        <p:spPr>
          <a:xfrm>
            <a:off x="2741628" y="2889927"/>
            <a:ext cx="34176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35" name="淘宝店chenying0907出品 34"/>
          <p:cNvSpPr/>
          <p:nvPr/>
        </p:nvSpPr>
        <p:spPr>
          <a:xfrm>
            <a:off x="3753902" y="1899844"/>
            <a:ext cx="535819" cy="535819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淘宝店chenying0907出品 9"/>
          <p:cNvSpPr txBox="1"/>
          <p:nvPr/>
        </p:nvSpPr>
        <p:spPr>
          <a:xfrm>
            <a:off x="3844520" y="1939447"/>
            <a:ext cx="35458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36" name="淘宝店chenying0907出品 35"/>
          <p:cNvSpPr/>
          <p:nvPr/>
        </p:nvSpPr>
        <p:spPr>
          <a:xfrm>
            <a:off x="4857357" y="1469920"/>
            <a:ext cx="535819" cy="535819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淘宝店chenying0907出品 9"/>
          <p:cNvSpPr txBox="1"/>
          <p:nvPr/>
        </p:nvSpPr>
        <p:spPr>
          <a:xfrm>
            <a:off x="4944898" y="1499624"/>
            <a:ext cx="35458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37" name="淘宝店chenying0907出品 36"/>
          <p:cNvSpPr/>
          <p:nvPr/>
        </p:nvSpPr>
        <p:spPr>
          <a:xfrm>
            <a:off x="5959563" y="2321573"/>
            <a:ext cx="535819" cy="535819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淘宝店chenying0907出品 9"/>
          <p:cNvSpPr txBox="1"/>
          <p:nvPr/>
        </p:nvSpPr>
        <p:spPr>
          <a:xfrm>
            <a:off x="6045275" y="2352301"/>
            <a:ext cx="35458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39" name="淘宝店chenying0907出品 38"/>
          <p:cNvSpPr/>
          <p:nvPr/>
        </p:nvSpPr>
        <p:spPr>
          <a:xfrm>
            <a:off x="1168004" y="32331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工作存在的不足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淘宝店chenying0907出品 39"/>
          <p:cNvGrpSpPr/>
          <p:nvPr/>
        </p:nvGrpSpPr>
        <p:grpSpPr>
          <a:xfrm>
            <a:off x="469231" y="195486"/>
            <a:ext cx="548548" cy="624979"/>
            <a:chOff x="5589020" y="772068"/>
            <a:chExt cx="886639" cy="1010175"/>
          </a:xfrm>
        </p:grpSpPr>
        <p:sp>
          <p:nvSpPr>
            <p:cNvPr id="41" name="淘宝店chenying0907出品 40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3" name="淘宝店chenying0907出品 42"/>
            <p:cNvGrpSpPr/>
            <p:nvPr/>
          </p:nvGrpSpPr>
          <p:grpSpPr>
            <a:xfrm>
              <a:off x="5589020" y="772068"/>
              <a:ext cx="886639" cy="1010175"/>
              <a:chOff x="5491011" y="742040"/>
              <a:chExt cx="886639" cy="1010175"/>
            </a:xfrm>
          </p:grpSpPr>
          <p:sp>
            <p:nvSpPr>
              <p:cNvPr id="50" name="淘宝店chenying0907出品 49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淘宝店chenying0907出品 54"/>
              <p:cNvSpPr/>
              <p:nvPr/>
            </p:nvSpPr>
            <p:spPr>
              <a:xfrm>
                <a:off x="5491011" y="742040"/>
                <a:ext cx="886639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03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71323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出品 2"/>
          <p:cNvSpPr/>
          <p:nvPr/>
        </p:nvSpPr>
        <p:spPr>
          <a:xfrm>
            <a:off x="3178448" y="2133600"/>
            <a:ext cx="1060950" cy="106095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淘宝店chenying0907出品 5"/>
          <p:cNvSpPr/>
          <p:nvPr/>
        </p:nvSpPr>
        <p:spPr>
          <a:xfrm>
            <a:off x="4794494" y="2133600"/>
            <a:ext cx="1060950" cy="106095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淘宝店chenying0907出品 9"/>
          <p:cNvSpPr/>
          <p:nvPr/>
        </p:nvSpPr>
        <p:spPr>
          <a:xfrm>
            <a:off x="5477330" y="1491630"/>
            <a:ext cx="443372" cy="44337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7" name="淘宝店chenying0907出品 6"/>
          <p:cNvCxnSpPr/>
          <p:nvPr/>
        </p:nvCxnSpPr>
        <p:spPr>
          <a:xfrm>
            <a:off x="4235512" y="2664075"/>
            <a:ext cx="5588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淘宝店chenying0907出品 20"/>
          <p:cNvCxnSpPr/>
          <p:nvPr/>
        </p:nvCxnSpPr>
        <p:spPr>
          <a:xfrm flipH="1">
            <a:off x="5848350" y="2672222"/>
            <a:ext cx="2828107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淘宝店chenying0907出品 24"/>
          <p:cNvCxnSpPr/>
          <p:nvPr/>
        </p:nvCxnSpPr>
        <p:spPr>
          <a:xfrm flipH="1">
            <a:off x="566057" y="2672222"/>
            <a:ext cx="2609487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淘宝店chenying0907出品 22"/>
          <p:cNvSpPr/>
          <p:nvPr/>
        </p:nvSpPr>
        <p:spPr>
          <a:xfrm>
            <a:off x="5997527" y="138463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24" name="淘宝店chenying0907出品 23"/>
          <p:cNvSpPr/>
          <p:nvPr/>
        </p:nvSpPr>
        <p:spPr>
          <a:xfrm>
            <a:off x="5997527" y="1753966"/>
            <a:ext cx="267892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任务中遇见问题可以从外的问题和内的问题两方面考虑</a:t>
            </a:r>
          </a:p>
        </p:txBody>
      </p:sp>
      <p:sp>
        <p:nvSpPr>
          <p:cNvPr id="28" name="淘宝店chenying0907出品 27"/>
          <p:cNvSpPr/>
          <p:nvPr/>
        </p:nvSpPr>
        <p:spPr>
          <a:xfrm>
            <a:off x="5477330" y="3301546"/>
            <a:ext cx="443372" cy="44337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9" name="淘宝店chenying0907出品 28"/>
          <p:cNvSpPr/>
          <p:nvPr/>
        </p:nvSpPr>
        <p:spPr>
          <a:xfrm>
            <a:off x="5997527" y="319455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30" name="淘宝店chenying0907出品 29"/>
          <p:cNvSpPr/>
          <p:nvPr/>
        </p:nvSpPr>
        <p:spPr>
          <a:xfrm>
            <a:off x="5997527" y="3563882"/>
            <a:ext cx="267892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任务中遇见问题可以从外的问题和内的问题两方面考虑</a:t>
            </a:r>
          </a:p>
        </p:txBody>
      </p:sp>
      <p:sp>
        <p:nvSpPr>
          <p:cNvPr id="37" name="淘宝店chenying0907出品 36"/>
          <p:cNvSpPr/>
          <p:nvPr/>
        </p:nvSpPr>
        <p:spPr>
          <a:xfrm>
            <a:off x="1853696" y="138463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38" name="淘宝店chenying0907出品 37"/>
          <p:cNvSpPr/>
          <p:nvPr/>
        </p:nvSpPr>
        <p:spPr>
          <a:xfrm>
            <a:off x="513595" y="1753966"/>
            <a:ext cx="267892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任务中遇见问题可以从外的问题和内的问题两方面考虑</a:t>
            </a:r>
          </a:p>
        </p:txBody>
      </p:sp>
      <p:sp>
        <p:nvSpPr>
          <p:cNvPr id="39" name="淘宝店chenying0907出品 38"/>
          <p:cNvSpPr/>
          <p:nvPr/>
        </p:nvSpPr>
        <p:spPr>
          <a:xfrm>
            <a:off x="1853696" y="319455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40" name="淘宝店chenying0907出品 39"/>
          <p:cNvSpPr/>
          <p:nvPr/>
        </p:nvSpPr>
        <p:spPr>
          <a:xfrm>
            <a:off x="513595" y="3563882"/>
            <a:ext cx="2678929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任务中遇见问题可以从外的问题和内的问题两方面考虑</a:t>
            </a:r>
          </a:p>
        </p:txBody>
      </p:sp>
      <p:sp>
        <p:nvSpPr>
          <p:cNvPr id="41" name="淘宝店chenying0907出品 40"/>
          <p:cNvSpPr/>
          <p:nvPr/>
        </p:nvSpPr>
        <p:spPr>
          <a:xfrm>
            <a:off x="3192524" y="1491630"/>
            <a:ext cx="443372" cy="44337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2" name="淘宝店chenying0907出品 41"/>
          <p:cNvSpPr/>
          <p:nvPr/>
        </p:nvSpPr>
        <p:spPr>
          <a:xfrm>
            <a:off x="3192524" y="3301546"/>
            <a:ext cx="443372" cy="44337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7" name="淘宝店chenying0907出品 9"/>
          <p:cNvSpPr txBox="1"/>
          <p:nvPr/>
        </p:nvSpPr>
        <p:spPr>
          <a:xfrm>
            <a:off x="3256955" y="1522407"/>
            <a:ext cx="314509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E93F30"/>
                </a:solidFill>
                <a:latin typeface="Impact" pitchFamily="34" charset="0"/>
                <a:ea typeface="汉仪菱心体简" pitchFamily="49" charset="-122"/>
              </a:rPr>
              <a:t>A</a:t>
            </a:r>
            <a:endParaRPr lang="zh-CN" altLang="en-US" sz="2000" dirty="0">
              <a:solidFill>
                <a:srgbClr val="E93F30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48" name="淘宝店chenying0907出品 9"/>
          <p:cNvSpPr txBox="1"/>
          <p:nvPr/>
        </p:nvSpPr>
        <p:spPr>
          <a:xfrm>
            <a:off x="3251344" y="3323177"/>
            <a:ext cx="325731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E93F30"/>
                </a:solidFill>
                <a:latin typeface="Impact" pitchFamily="34" charset="0"/>
                <a:ea typeface="汉仪菱心体简" pitchFamily="49" charset="-122"/>
              </a:rPr>
              <a:t>B</a:t>
            </a:r>
            <a:endParaRPr lang="zh-CN" altLang="en-US" sz="2000" dirty="0">
              <a:solidFill>
                <a:srgbClr val="E93F30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49" name="淘宝店chenying0907出品 9"/>
          <p:cNvSpPr txBox="1"/>
          <p:nvPr/>
        </p:nvSpPr>
        <p:spPr>
          <a:xfrm>
            <a:off x="5536532" y="1522407"/>
            <a:ext cx="327334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E93F30"/>
                </a:solidFill>
                <a:latin typeface="Impact" pitchFamily="34" charset="0"/>
                <a:ea typeface="汉仪菱心体简" pitchFamily="49" charset="-122"/>
              </a:rPr>
              <a:t>C</a:t>
            </a:r>
            <a:endParaRPr lang="zh-CN" altLang="en-US" sz="2000" dirty="0">
              <a:solidFill>
                <a:srgbClr val="E93F30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50" name="淘宝店chenying0907出品 9"/>
          <p:cNvSpPr txBox="1"/>
          <p:nvPr/>
        </p:nvSpPr>
        <p:spPr>
          <a:xfrm>
            <a:off x="5537333" y="3323177"/>
            <a:ext cx="325731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E93F30"/>
                </a:solidFill>
                <a:latin typeface="Impact" pitchFamily="34" charset="0"/>
                <a:ea typeface="汉仪菱心体简" pitchFamily="49" charset="-122"/>
              </a:rPr>
              <a:t>D</a:t>
            </a:r>
            <a:endParaRPr lang="zh-CN" altLang="en-US" sz="2000" dirty="0">
              <a:solidFill>
                <a:srgbClr val="E93F30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51" name="淘宝店chenying0907出品 532"/>
          <p:cNvSpPr>
            <a:spLocks/>
          </p:cNvSpPr>
          <p:nvPr/>
        </p:nvSpPr>
        <p:spPr bwMode="auto">
          <a:xfrm>
            <a:off x="3484631" y="2434305"/>
            <a:ext cx="448584" cy="455484"/>
          </a:xfrm>
          <a:custGeom>
            <a:avLst/>
            <a:gdLst>
              <a:gd name="T0" fmla="*/ 53 w 55"/>
              <a:gd name="T1" fmla="*/ 20 h 56"/>
              <a:gd name="T2" fmla="*/ 54 w 55"/>
              <a:gd name="T3" fmla="*/ 28 h 56"/>
              <a:gd name="T4" fmla="*/ 52 w 55"/>
              <a:gd name="T5" fmla="*/ 30 h 56"/>
              <a:gd name="T6" fmla="*/ 55 w 55"/>
              <a:gd name="T7" fmla="*/ 33 h 56"/>
              <a:gd name="T8" fmla="*/ 54 w 55"/>
              <a:gd name="T9" fmla="*/ 37 h 56"/>
              <a:gd name="T10" fmla="*/ 52 w 55"/>
              <a:gd name="T11" fmla="*/ 38 h 56"/>
              <a:gd name="T12" fmla="*/ 53 w 55"/>
              <a:gd name="T13" fmla="*/ 40 h 56"/>
              <a:gd name="T14" fmla="*/ 52 w 55"/>
              <a:gd name="T15" fmla="*/ 45 h 56"/>
              <a:gd name="T16" fmla="*/ 50 w 55"/>
              <a:gd name="T17" fmla="*/ 46 h 56"/>
              <a:gd name="T18" fmla="*/ 52 w 55"/>
              <a:gd name="T19" fmla="*/ 48 h 56"/>
              <a:gd name="T20" fmla="*/ 51 w 55"/>
              <a:gd name="T21" fmla="*/ 54 h 56"/>
              <a:gd name="T22" fmla="*/ 47 w 55"/>
              <a:gd name="T23" fmla="*/ 56 h 56"/>
              <a:gd name="T24" fmla="*/ 20 w 55"/>
              <a:gd name="T25" fmla="*/ 49 h 56"/>
              <a:gd name="T26" fmla="*/ 13 w 55"/>
              <a:gd name="T27" fmla="*/ 48 h 56"/>
              <a:gd name="T28" fmla="*/ 13 w 55"/>
              <a:gd name="T29" fmla="*/ 52 h 56"/>
              <a:gd name="T30" fmla="*/ 0 w 55"/>
              <a:gd name="T31" fmla="*/ 52 h 56"/>
              <a:gd name="T32" fmla="*/ 0 w 55"/>
              <a:gd name="T33" fmla="*/ 17 h 56"/>
              <a:gd name="T34" fmla="*/ 13 w 55"/>
              <a:gd name="T35" fmla="*/ 17 h 56"/>
              <a:gd name="T36" fmla="*/ 13 w 55"/>
              <a:gd name="T37" fmla="*/ 23 h 56"/>
              <a:gd name="T38" fmla="*/ 18 w 55"/>
              <a:gd name="T39" fmla="*/ 22 h 56"/>
              <a:gd name="T40" fmla="*/ 40 w 55"/>
              <a:gd name="T41" fmla="*/ 0 h 56"/>
              <a:gd name="T42" fmla="*/ 34 w 55"/>
              <a:gd name="T43" fmla="*/ 21 h 56"/>
              <a:gd name="T44" fmla="*/ 53 w 55"/>
              <a:gd name="T45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5" h="56">
                <a:moveTo>
                  <a:pt x="53" y="20"/>
                </a:moveTo>
                <a:cubicBezTo>
                  <a:pt x="54" y="28"/>
                  <a:pt x="54" y="28"/>
                  <a:pt x="54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5" y="33"/>
                  <a:pt x="55" y="33"/>
                  <a:pt x="55" y="33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2"/>
                  <a:pt x="13" y="52"/>
                  <a:pt x="1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51" y="8"/>
                  <a:pt x="41" y="15"/>
                  <a:pt x="34" y="21"/>
                </a:cubicBezTo>
                <a:lnTo>
                  <a:pt x="53" y="20"/>
                </a:lnTo>
                <a:close/>
              </a:path>
            </a:pathLst>
          </a:custGeom>
          <a:solidFill>
            <a:srgbClr val="E93F3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淘宝店chenying0907出品 532"/>
          <p:cNvSpPr>
            <a:spLocks/>
          </p:cNvSpPr>
          <p:nvPr/>
        </p:nvSpPr>
        <p:spPr bwMode="auto">
          <a:xfrm flipH="1" flipV="1">
            <a:off x="5100677" y="2434305"/>
            <a:ext cx="448584" cy="455484"/>
          </a:xfrm>
          <a:custGeom>
            <a:avLst/>
            <a:gdLst>
              <a:gd name="T0" fmla="*/ 53 w 55"/>
              <a:gd name="T1" fmla="*/ 20 h 56"/>
              <a:gd name="T2" fmla="*/ 54 w 55"/>
              <a:gd name="T3" fmla="*/ 28 h 56"/>
              <a:gd name="T4" fmla="*/ 52 w 55"/>
              <a:gd name="T5" fmla="*/ 30 h 56"/>
              <a:gd name="T6" fmla="*/ 55 w 55"/>
              <a:gd name="T7" fmla="*/ 33 h 56"/>
              <a:gd name="T8" fmla="*/ 54 w 55"/>
              <a:gd name="T9" fmla="*/ 37 h 56"/>
              <a:gd name="T10" fmla="*/ 52 w 55"/>
              <a:gd name="T11" fmla="*/ 38 h 56"/>
              <a:gd name="T12" fmla="*/ 53 w 55"/>
              <a:gd name="T13" fmla="*/ 40 h 56"/>
              <a:gd name="T14" fmla="*/ 52 w 55"/>
              <a:gd name="T15" fmla="*/ 45 h 56"/>
              <a:gd name="T16" fmla="*/ 50 w 55"/>
              <a:gd name="T17" fmla="*/ 46 h 56"/>
              <a:gd name="T18" fmla="*/ 52 w 55"/>
              <a:gd name="T19" fmla="*/ 48 h 56"/>
              <a:gd name="T20" fmla="*/ 51 w 55"/>
              <a:gd name="T21" fmla="*/ 54 h 56"/>
              <a:gd name="T22" fmla="*/ 47 w 55"/>
              <a:gd name="T23" fmla="*/ 56 h 56"/>
              <a:gd name="T24" fmla="*/ 20 w 55"/>
              <a:gd name="T25" fmla="*/ 49 h 56"/>
              <a:gd name="T26" fmla="*/ 13 w 55"/>
              <a:gd name="T27" fmla="*/ 48 h 56"/>
              <a:gd name="T28" fmla="*/ 13 w 55"/>
              <a:gd name="T29" fmla="*/ 52 h 56"/>
              <a:gd name="T30" fmla="*/ 0 w 55"/>
              <a:gd name="T31" fmla="*/ 52 h 56"/>
              <a:gd name="T32" fmla="*/ 0 w 55"/>
              <a:gd name="T33" fmla="*/ 17 h 56"/>
              <a:gd name="T34" fmla="*/ 13 w 55"/>
              <a:gd name="T35" fmla="*/ 17 h 56"/>
              <a:gd name="T36" fmla="*/ 13 w 55"/>
              <a:gd name="T37" fmla="*/ 23 h 56"/>
              <a:gd name="T38" fmla="*/ 18 w 55"/>
              <a:gd name="T39" fmla="*/ 22 h 56"/>
              <a:gd name="T40" fmla="*/ 40 w 55"/>
              <a:gd name="T41" fmla="*/ 0 h 56"/>
              <a:gd name="T42" fmla="*/ 34 w 55"/>
              <a:gd name="T43" fmla="*/ 21 h 56"/>
              <a:gd name="T44" fmla="*/ 53 w 55"/>
              <a:gd name="T45" fmla="*/ 2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5" h="56">
                <a:moveTo>
                  <a:pt x="53" y="20"/>
                </a:moveTo>
                <a:cubicBezTo>
                  <a:pt x="54" y="28"/>
                  <a:pt x="54" y="28"/>
                  <a:pt x="54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5" y="33"/>
                  <a:pt x="55" y="33"/>
                  <a:pt x="55" y="33"/>
                </a:cubicBezTo>
                <a:cubicBezTo>
                  <a:pt x="54" y="37"/>
                  <a:pt x="54" y="37"/>
                  <a:pt x="54" y="37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40"/>
                  <a:pt x="53" y="40"/>
                  <a:pt x="53" y="40"/>
                </a:cubicBezTo>
                <a:cubicBezTo>
                  <a:pt x="52" y="45"/>
                  <a:pt x="52" y="45"/>
                  <a:pt x="52" y="45"/>
                </a:cubicBezTo>
                <a:cubicBezTo>
                  <a:pt x="50" y="46"/>
                  <a:pt x="50" y="46"/>
                  <a:pt x="50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54"/>
                  <a:pt x="51" y="54"/>
                  <a:pt x="51" y="54"/>
                </a:cubicBezTo>
                <a:cubicBezTo>
                  <a:pt x="47" y="56"/>
                  <a:pt x="47" y="56"/>
                  <a:pt x="47" y="56"/>
                </a:cubicBezTo>
                <a:cubicBezTo>
                  <a:pt x="20" y="49"/>
                  <a:pt x="20" y="49"/>
                  <a:pt x="20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52"/>
                  <a:pt x="13" y="52"/>
                  <a:pt x="13" y="52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17"/>
                  <a:pt x="0" y="17"/>
                  <a:pt x="0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23"/>
                  <a:pt x="13" y="23"/>
                  <a:pt x="13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40" y="0"/>
                  <a:pt x="40" y="0"/>
                  <a:pt x="40" y="0"/>
                </a:cubicBezTo>
                <a:cubicBezTo>
                  <a:pt x="51" y="8"/>
                  <a:pt x="41" y="15"/>
                  <a:pt x="34" y="21"/>
                </a:cubicBezTo>
                <a:lnTo>
                  <a:pt x="53" y="20"/>
                </a:lnTo>
                <a:close/>
              </a:path>
            </a:pathLst>
          </a:custGeom>
          <a:solidFill>
            <a:srgbClr val="E93F3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淘宝店chenying0907出品 31"/>
          <p:cNvSpPr/>
          <p:nvPr/>
        </p:nvSpPr>
        <p:spPr>
          <a:xfrm>
            <a:off x="1168004" y="32331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工作存在的不足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淘宝店chenying0907出品 32"/>
          <p:cNvGrpSpPr/>
          <p:nvPr/>
        </p:nvGrpSpPr>
        <p:grpSpPr>
          <a:xfrm>
            <a:off x="469231" y="195486"/>
            <a:ext cx="548548" cy="624979"/>
            <a:chOff x="5589020" y="772068"/>
            <a:chExt cx="886639" cy="1010175"/>
          </a:xfrm>
        </p:grpSpPr>
        <p:sp>
          <p:nvSpPr>
            <p:cNvPr id="34" name="淘宝店chenying0907出品 33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35" name="淘宝店chenying0907出品 34"/>
            <p:cNvGrpSpPr/>
            <p:nvPr/>
          </p:nvGrpSpPr>
          <p:grpSpPr>
            <a:xfrm>
              <a:off x="5589020" y="772068"/>
              <a:ext cx="886639" cy="1010175"/>
              <a:chOff x="5491011" y="742040"/>
              <a:chExt cx="886639" cy="1010175"/>
            </a:xfrm>
          </p:grpSpPr>
          <p:sp>
            <p:nvSpPr>
              <p:cNvPr id="36" name="淘宝店chenying0907出品 35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淘宝店chenying0907出品 42"/>
              <p:cNvSpPr/>
              <p:nvPr/>
            </p:nvSpPr>
            <p:spPr>
              <a:xfrm>
                <a:off x="5491011" y="742040"/>
                <a:ext cx="886639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03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69244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淘宝店chenying0907出品 22"/>
          <p:cNvCxnSpPr/>
          <p:nvPr/>
        </p:nvCxnSpPr>
        <p:spPr>
          <a:xfrm>
            <a:off x="539552" y="2670629"/>
            <a:ext cx="0" cy="258717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淘宝店chenying0907出品 6"/>
          <p:cNvCxnSpPr/>
          <p:nvPr/>
        </p:nvCxnSpPr>
        <p:spPr>
          <a:xfrm flipV="1">
            <a:off x="8676456" y="-152395"/>
            <a:ext cx="0" cy="2721424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" name="淘宝店chenying0907出品 1"/>
          <p:cNvSpPr/>
          <p:nvPr/>
        </p:nvSpPr>
        <p:spPr>
          <a:xfrm>
            <a:off x="-14514" y="1131590"/>
            <a:ext cx="9173028" cy="2016224"/>
          </a:xfrm>
          <a:prstGeom prst="rect">
            <a:avLst/>
          </a:prstGeom>
          <a:blipFill dpi="0" rotWithShape="1">
            <a:blip r:embed="rId3" cstate="print"/>
            <a:srcRect/>
            <a:tile tx="0" ty="-42291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淘宝店chenying0907出品 3"/>
          <p:cNvSpPr/>
          <p:nvPr/>
        </p:nvSpPr>
        <p:spPr>
          <a:xfrm>
            <a:off x="1835696" y="2643758"/>
            <a:ext cx="714912" cy="71491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淘宝店chenying0907出品 4"/>
          <p:cNvSpPr/>
          <p:nvPr/>
        </p:nvSpPr>
        <p:spPr>
          <a:xfrm>
            <a:off x="4214544" y="2643758"/>
            <a:ext cx="714912" cy="71491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淘宝店chenying0907出品 5"/>
          <p:cNvSpPr/>
          <p:nvPr/>
        </p:nvSpPr>
        <p:spPr>
          <a:xfrm>
            <a:off x="6593392" y="2643758"/>
            <a:ext cx="714912" cy="71491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淘宝店chenying0907出品 10"/>
          <p:cNvSpPr/>
          <p:nvPr/>
        </p:nvSpPr>
        <p:spPr>
          <a:xfrm>
            <a:off x="1115477" y="3793302"/>
            <a:ext cx="215534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任务中遇见问题可以从外的问题和内的问题两方面考虑</a:t>
            </a:r>
          </a:p>
        </p:txBody>
      </p:sp>
      <p:sp>
        <p:nvSpPr>
          <p:cNvPr id="12" name="淘宝店chenying0907出品 11"/>
          <p:cNvSpPr/>
          <p:nvPr/>
        </p:nvSpPr>
        <p:spPr>
          <a:xfrm>
            <a:off x="1323869" y="3468130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13" name="淘宝店chenying0907出品 12"/>
          <p:cNvSpPr/>
          <p:nvPr/>
        </p:nvSpPr>
        <p:spPr>
          <a:xfrm>
            <a:off x="3702717" y="3468130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14" name="淘宝店chenying0907出品 13"/>
          <p:cNvSpPr/>
          <p:nvPr/>
        </p:nvSpPr>
        <p:spPr>
          <a:xfrm>
            <a:off x="6081565" y="3468130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15" name="淘宝店chenying0907出品 14"/>
          <p:cNvSpPr/>
          <p:nvPr/>
        </p:nvSpPr>
        <p:spPr>
          <a:xfrm>
            <a:off x="3494325" y="3793302"/>
            <a:ext cx="215534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任务中遇见问题可以从外的问题和内的问题两方面考虑</a:t>
            </a:r>
          </a:p>
        </p:txBody>
      </p:sp>
      <p:sp>
        <p:nvSpPr>
          <p:cNvPr id="16" name="淘宝店chenying0907出品 15"/>
          <p:cNvSpPr/>
          <p:nvPr/>
        </p:nvSpPr>
        <p:spPr>
          <a:xfrm>
            <a:off x="5873173" y="3793302"/>
            <a:ext cx="215534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任务中遇见问题可以从外的问题和内的问题两方面考虑</a:t>
            </a:r>
          </a:p>
        </p:txBody>
      </p:sp>
      <p:sp>
        <p:nvSpPr>
          <p:cNvPr id="24" name="淘宝店chenying0907出品 23"/>
          <p:cNvSpPr/>
          <p:nvPr/>
        </p:nvSpPr>
        <p:spPr>
          <a:xfrm>
            <a:off x="1906849" y="2730752"/>
            <a:ext cx="572603" cy="572603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店chenying0907出品 9"/>
          <p:cNvSpPr txBox="1"/>
          <p:nvPr/>
        </p:nvSpPr>
        <p:spPr>
          <a:xfrm>
            <a:off x="2009447" y="2739605"/>
            <a:ext cx="36740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A</a:t>
            </a:r>
            <a:endParaRPr lang="zh-CN" altLang="en-US" sz="28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25" name="淘宝店chenying0907出品 24"/>
          <p:cNvSpPr/>
          <p:nvPr/>
        </p:nvSpPr>
        <p:spPr>
          <a:xfrm>
            <a:off x="4278761" y="2723132"/>
            <a:ext cx="572603" cy="572603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淘宝店chenying0907出品 9"/>
          <p:cNvSpPr txBox="1"/>
          <p:nvPr/>
        </p:nvSpPr>
        <p:spPr>
          <a:xfrm>
            <a:off x="4380280" y="2739605"/>
            <a:ext cx="38343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B</a:t>
            </a:r>
            <a:endParaRPr lang="zh-CN" altLang="en-US" sz="28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26" name="淘宝店chenying0907出品 25"/>
          <p:cNvSpPr/>
          <p:nvPr/>
        </p:nvSpPr>
        <p:spPr>
          <a:xfrm>
            <a:off x="6664545" y="2723132"/>
            <a:ext cx="572603" cy="572603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淘宝店chenying0907出品 9"/>
          <p:cNvSpPr txBox="1"/>
          <p:nvPr/>
        </p:nvSpPr>
        <p:spPr>
          <a:xfrm>
            <a:off x="6759128" y="2739605"/>
            <a:ext cx="38343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C</a:t>
            </a:r>
            <a:endParaRPr lang="zh-CN" altLang="en-US" sz="28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30" name="淘宝店chenying0907出品 29"/>
          <p:cNvSpPr/>
          <p:nvPr/>
        </p:nvSpPr>
        <p:spPr>
          <a:xfrm>
            <a:off x="1168004" y="32331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工作存在的不足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淘宝店chenying0907出品 30"/>
          <p:cNvGrpSpPr/>
          <p:nvPr/>
        </p:nvGrpSpPr>
        <p:grpSpPr>
          <a:xfrm>
            <a:off x="469231" y="195486"/>
            <a:ext cx="548548" cy="624979"/>
            <a:chOff x="5589020" y="772068"/>
            <a:chExt cx="886639" cy="1010175"/>
          </a:xfrm>
        </p:grpSpPr>
        <p:sp>
          <p:nvSpPr>
            <p:cNvPr id="32" name="淘宝店chenying0907出品 31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33" name="淘宝店chenying0907出品 32"/>
            <p:cNvGrpSpPr/>
            <p:nvPr/>
          </p:nvGrpSpPr>
          <p:grpSpPr>
            <a:xfrm>
              <a:off x="5589020" y="772068"/>
              <a:ext cx="886639" cy="1010175"/>
              <a:chOff x="5491011" y="742040"/>
              <a:chExt cx="886639" cy="1010175"/>
            </a:xfrm>
          </p:grpSpPr>
          <p:sp>
            <p:nvSpPr>
              <p:cNvPr id="34" name="淘宝店chenying0907出品 33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淘宝店chenying0907出品 34"/>
              <p:cNvSpPr/>
              <p:nvPr/>
            </p:nvSpPr>
            <p:spPr>
              <a:xfrm>
                <a:off x="5491011" y="742040"/>
                <a:ext cx="886639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03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21532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淘宝店chenying0907出品 13"/>
          <p:cNvCxnSpPr/>
          <p:nvPr/>
        </p:nvCxnSpPr>
        <p:spPr>
          <a:xfrm flipV="1">
            <a:off x="2080134" y="2514092"/>
            <a:ext cx="1399691" cy="144055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淘宝店chenying0907出品 15"/>
          <p:cNvCxnSpPr/>
          <p:nvPr/>
        </p:nvCxnSpPr>
        <p:spPr>
          <a:xfrm flipH="1" flipV="1">
            <a:off x="3467100" y="2515607"/>
            <a:ext cx="1860966" cy="65905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淘宝店chenying0907出品 18"/>
          <p:cNvCxnSpPr/>
          <p:nvPr/>
        </p:nvCxnSpPr>
        <p:spPr>
          <a:xfrm flipH="1">
            <a:off x="5328066" y="1645306"/>
            <a:ext cx="1680297" cy="1526187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淘宝店chenying0907出品 2"/>
          <p:cNvSpPr/>
          <p:nvPr/>
        </p:nvSpPr>
        <p:spPr>
          <a:xfrm>
            <a:off x="1691680" y="3566188"/>
            <a:ext cx="776908" cy="77690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淘宝店chenying0907出品 3"/>
          <p:cNvSpPr/>
          <p:nvPr/>
        </p:nvSpPr>
        <p:spPr>
          <a:xfrm>
            <a:off x="2968549" y="2002815"/>
            <a:ext cx="1022552" cy="102255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淘宝店chenying0907出品 4"/>
          <p:cNvSpPr/>
          <p:nvPr/>
        </p:nvSpPr>
        <p:spPr>
          <a:xfrm>
            <a:off x="4716016" y="2547602"/>
            <a:ext cx="1167662" cy="116766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淘宝店chenying0907出品 5"/>
          <p:cNvSpPr/>
          <p:nvPr/>
        </p:nvSpPr>
        <p:spPr>
          <a:xfrm>
            <a:off x="6300192" y="1318186"/>
            <a:ext cx="986526" cy="98652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6" name="淘宝店chenying0907出品 45"/>
          <p:cNvSpPr/>
          <p:nvPr/>
        </p:nvSpPr>
        <p:spPr>
          <a:xfrm>
            <a:off x="2699792" y="3910671"/>
            <a:ext cx="2155349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在这里填写项目问题单项说明</a:t>
            </a:r>
          </a:p>
        </p:txBody>
      </p:sp>
      <p:sp>
        <p:nvSpPr>
          <p:cNvPr id="47" name="淘宝店chenying0907出品 46"/>
          <p:cNvSpPr/>
          <p:nvPr/>
        </p:nvSpPr>
        <p:spPr>
          <a:xfrm>
            <a:off x="2699792" y="3585499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48" name="淘宝店chenying0907出品 47"/>
          <p:cNvSpPr/>
          <p:nvPr/>
        </p:nvSpPr>
        <p:spPr>
          <a:xfrm>
            <a:off x="760467" y="2310033"/>
            <a:ext cx="2155349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在这里填写项目问题单项说明</a:t>
            </a:r>
          </a:p>
        </p:txBody>
      </p:sp>
      <p:sp>
        <p:nvSpPr>
          <p:cNvPr id="49" name="淘宝店chenying0907出品 48"/>
          <p:cNvSpPr/>
          <p:nvPr/>
        </p:nvSpPr>
        <p:spPr>
          <a:xfrm>
            <a:off x="1177250" y="1984861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50" name="淘宝店chenying0907出品 49"/>
          <p:cNvSpPr/>
          <p:nvPr/>
        </p:nvSpPr>
        <p:spPr>
          <a:xfrm>
            <a:off x="6002082" y="3118748"/>
            <a:ext cx="2155349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在这里填写项目问题单项说明</a:t>
            </a:r>
          </a:p>
        </p:txBody>
      </p:sp>
      <p:sp>
        <p:nvSpPr>
          <p:cNvPr id="51" name="淘宝店chenying0907出品 50"/>
          <p:cNvSpPr/>
          <p:nvPr/>
        </p:nvSpPr>
        <p:spPr>
          <a:xfrm>
            <a:off x="6002082" y="2793576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52" name="淘宝店chenying0907出品 51"/>
          <p:cNvSpPr/>
          <p:nvPr/>
        </p:nvSpPr>
        <p:spPr>
          <a:xfrm>
            <a:off x="4067944" y="1603364"/>
            <a:ext cx="2155349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在这里填写项目问题单项说明</a:t>
            </a:r>
          </a:p>
        </p:txBody>
      </p:sp>
      <p:sp>
        <p:nvSpPr>
          <p:cNvPr id="53" name="淘宝店chenying0907出品 52"/>
          <p:cNvSpPr/>
          <p:nvPr/>
        </p:nvSpPr>
        <p:spPr>
          <a:xfrm>
            <a:off x="4484727" y="1278192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37" name="淘宝店chenying0907出品 36"/>
          <p:cNvSpPr/>
          <p:nvPr/>
        </p:nvSpPr>
        <p:spPr>
          <a:xfrm>
            <a:off x="1747566" y="3635748"/>
            <a:ext cx="664194" cy="664194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淘宝店chenying0907出品 9"/>
          <p:cNvSpPr txBox="1"/>
          <p:nvPr/>
        </p:nvSpPr>
        <p:spPr>
          <a:xfrm>
            <a:off x="1883606" y="3689467"/>
            <a:ext cx="39305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A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7" name="淘宝店chenying0907出品 6"/>
          <p:cNvSpPr/>
          <p:nvPr/>
        </p:nvSpPr>
        <p:spPr>
          <a:xfrm>
            <a:off x="2287487" y="3989474"/>
            <a:ext cx="392682" cy="39268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8" name="淘宝店chenying0907出品 37"/>
          <p:cNvSpPr/>
          <p:nvPr/>
        </p:nvSpPr>
        <p:spPr>
          <a:xfrm>
            <a:off x="3031023" y="2076809"/>
            <a:ext cx="887393" cy="887393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淘宝店chenying0907出品 7"/>
          <p:cNvSpPr/>
          <p:nvPr/>
        </p:nvSpPr>
        <p:spPr>
          <a:xfrm>
            <a:off x="3688319" y="2736592"/>
            <a:ext cx="392682" cy="39268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0" name="淘宝店chenying0907出品 9"/>
          <p:cNvSpPr txBox="1"/>
          <p:nvPr/>
        </p:nvSpPr>
        <p:spPr>
          <a:xfrm>
            <a:off x="3260053" y="2182099"/>
            <a:ext cx="439544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B</a:t>
            </a:r>
            <a:endParaRPr lang="zh-CN" altLang="en-US" sz="36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39" name="淘宝店chenying0907出品 38"/>
          <p:cNvSpPr/>
          <p:nvPr/>
        </p:nvSpPr>
        <p:spPr>
          <a:xfrm>
            <a:off x="4811780" y="2653541"/>
            <a:ext cx="976132" cy="976132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淘宝店chenying0907出品 9"/>
          <p:cNvSpPr txBox="1"/>
          <p:nvPr/>
        </p:nvSpPr>
        <p:spPr>
          <a:xfrm>
            <a:off x="5050592" y="2780116"/>
            <a:ext cx="468398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C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9" name="淘宝店chenying0907出品 8"/>
          <p:cNvSpPr/>
          <p:nvPr/>
        </p:nvSpPr>
        <p:spPr>
          <a:xfrm>
            <a:off x="5524407" y="3365618"/>
            <a:ext cx="392682" cy="39268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0" name="淘宝店chenying0907出品 39"/>
          <p:cNvSpPr/>
          <p:nvPr/>
        </p:nvSpPr>
        <p:spPr>
          <a:xfrm>
            <a:off x="6364140" y="1381774"/>
            <a:ext cx="887393" cy="887393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淘宝店chenying0907出品 9"/>
          <p:cNvSpPr txBox="1"/>
          <p:nvPr/>
        </p:nvSpPr>
        <p:spPr>
          <a:xfrm>
            <a:off x="6587310" y="1548593"/>
            <a:ext cx="412292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D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10" name="淘宝店chenying0907出品 9"/>
          <p:cNvSpPr/>
          <p:nvPr/>
        </p:nvSpPr>
        <p:spPr>
          <a:xfrm>
            <a:off x="6999399" y="1936528"/>
            <a:ext cx="392682" cy="39268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3" name="淘宝店chenying0907出品 42"/>
          <p:cNvSpPr/>
          <p:nvPr/>
        </p:nvSpPr>
        <p:spPr>
          <a:xfrm>
            <a:off x="1168004" y="32331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工作存在的不足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淘宝店chenying0907出品 43"/>
          <p:cNvGrpSpPr/>
          <p:nvPr/>
        </p:nvGrpSpPr>
        <p:grpSpPr>
          <a:xfrm>
            <a:off x="469231" y="195486"/>
            <a:ext cx="548548" cy="624979"/>
            <a:chOff x="5589020" y="772068"/>
            <a:chExt cx="886639" cy="1010175"/>
          </a:xfrm>
        </p:grpSpPr>
        <p:sp>
          <p:nvSpPr>
            <p:cNvPr id="45" name="淘宝店chenying0907出品 44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54" name="淘宝店chenying0907出品 53"/>
            <p:cNvGrpSpPr/>
            <p:nvPr/>
          </p:nvGrpSpPr>
          <p:grpSpPr>
            <a:xfrm>
              <a:off x="5589020" y="772068"/>
              <a:ext cx="886639" cy="1010175"/>
              <a:chOff x="5491011" y="742040"/>
              <a:chExt cx="886639" cy="1010175"/>
            </a:xfrm>
          </p:grpSpPr>
          <p:sp>
            <p:nvSpPr>
              <p:cNvPr id="55" name="淘宝店chenying0907出品 54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淘宝店chenying0907出品 55"/>
              <p:cNvSpPr/>
              <p:nvPr/>
            </p:nvSpPr>
            <p:spPr>
              <a:xfrm>
                <a:off x="5491011" y="742040"/>
                <a:ext cx="886639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03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86564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>
            <a:off x="3125226" y="1551295"/>
            <a:ext cx="2803260" cy="2416603"/>
          </a:xfrm>
          <a:prstGeom prst="hexagon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淘宝店chenying0907出品 3"/>
          <p:cNvSpPr/>
          <p:nvPr/>
        </p:nvSpPr>
        <p:spPr>
          <a:xfrm>
            <a:off x="4940991" y="1184918"/>
            <a:ext cx="732755" cy="73275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90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淘宝店chenying0907出品 4"/>
          <p:cNvSpPr/>
          <p:nvPr/>
        </p:nvSpPr>
        <p:spPr>
          <a:xfrm>
            <a:off x="4940991" y="3566727"/>
            <a:ext cx="732755" cy="73275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90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淘宝店chenying0907出品 5"/>
          <p:cNvSpPr/>
          <p:nvPr/>
        </p:nvSpPr>
        <p:spPr>
          <a:xfrm>
            <a:off x="3378284" y="1184918"/>
            <a:ext cx="732755" cy="73275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淘宝店chenying0907出品 6"/>
          <p:cNvSpPr/>
          <p:nvPr/>
        </p:nvSpPr>
        <p:spPr>
          <a:xfrm>
            <a:off x="3378284" y="3566727"/>
            <a:ext cx="732755" cy="73275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90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淘宝店chenying0907出品 7"/>
          <p:cNvSpPr/>
          <p:nvPr/>
        </p:nvSpPr>
        <p:spPr>
          <a:xfrm>
            <a:off x="5562108" y="2393220"/>
            <a:ext cx="732755" cy="73275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90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淘宝店chenying0907出品 8"/>
          <p:cNvSpPr/>
          <p:nvPr/>
        </p:nvSpPr>
        <p:spPr>
          <a:xfrm>
            <a:off x="2849137" y="2393220"/>
            <a:ext cx="732755" cy="73275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90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2" name="淘宝店chenying0907出品 31"/>
          <p:cNvSpPr/>
          <p:nvPr/>
        </p:nvSpPr>
        <p:spPr>
          <a:xfrm>
            <a:off x="5745754" y="1535347"/>
            <a:ext cx="249865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淘宝店chenying0907出品 32"/>
          <p:cNvSpPr/>
          <p:nvPr/>
        </p:nvSpPr>
        <p:spPr>
          <a:xfrm>
            <a:off x="5745754" y="1210175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34" name="淘宝店chenying0907出品 33"/>
          <p:cNvSpPr/>
          <p:nvPr/>
        </p:nvSpPr>
        <p:spPr>
          <a:xfrm>
            <a:off x="6306425" y="2734226"/>
            <a:ext cx="249865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淘宝店chenying0907出品 34"/>
          <p:cNvSpPr/>
          <p:nvPr/>
        </p:nvSpPr>
        <p:spPr>
          <a:xfrm>
            <a:off x="6306425" y="2409054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36" name="淘宝店chenying0907出品 35"/>
          <p:cNvSpPr/>
          <p:nvPr/>
        </p:nvSpPr>
        <p:spPr>
          <a:xfrm>
            <a:off x="5745754" y="3912144"/>
            <a:ext cx="2498654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淘宝店chenying0907出品 36"/>
          <p:cNvSpPr/>
          <p:nvPr/>
        </p:nvSpPr>
        <p:spPr>
          <a:xfrm>
            <a:off x="5745754" y="3586972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38" name="淘宝店chenying0907出品 37"/>
          <p:cNvSpPr/>
          <p:nvPr/>
        </p:nvSpPr>
        <p:spPr>
          <a:xfrm>
            <a:off x="683568" y="1535347"/>
            <a:ext cx="2498654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淘宝店chenying0907出品 38"/>
          <p:cNvSpPr/>
          <p:nvPr/>
        </p:nvSpPr>
        <p:spPr>
          <a:xfrm>
            <a:off x="1443656" y="1210175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40" name="淘宝店chenying0907出品 39"/>
          <p:cNvSpPr/>
          <p:nvPr/>
        </p:nvSpPr>
        <p:spPr>
          <a:xfrm>
            <a:off x="251520" y="2734226"/>
            <a:ext cx="2498654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淘宝店chenying0907出品 40"/>
          <p:cNvSpPr/>
          <p:nvPr/>
        </p:nvSpPr>
        <p:spPr>
          <a:xfrm>
            <a:off x="1011608" y="2409054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42" name="淘宝店chenying0907出品 41"/>
          <p:cNvSpPr/>
          <p:nvPr/>
        </p:nvSpPr>
        <p:spPr>
          <a:xfrm>
            <a:off x="683568" y="3912144"/>
            <a:ext cx="2498654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淘宝店chenying0907出品 42"/>
          <p:cNvSpPr/>
          <p:nvPr/>
        </p:nvSpPr>
        <p:spPr>
          <a:xfrm>
            <a:off x="1443656" y="3586972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47" name="淘宝店chenying0907出品 479"/>
          <p:cNvSpPr>
            <a:spLocks noEditPoints="1"/>
          </p:cNvSpPr>
          <p:nvPr/>
        </p:nvSpPr>
        <p:spPr bwMode="auto">
          <a:xfrm>
            <a:off x="3982244" y="2266728"/>
            <a:ext cx="1141412" cy="881086"/>
          </a:xfrm>
          <a:custGeom>
            <a:avLst/>
            <a:gdLst>
              <a:gd name="T0" fmla="*/ 72 w 72"/>
              <a:gd name="T1" fmla="*/ 35 h 56"/>
              <a:gd name="T2" fmla="*/ 31 w 72"/>
              <a:gd name="T3" fmla="*/ 43 h 56"/>
              <a:gd name="T4" fmla="*/ 31 w 72"/>
              <a:gd name="T5" fmla="*/ 53 h 56"/>
              <a:gd name="T6" fmla="*/ 71 w 72"/>
              <a:gd name="T7" fmla="*/ 44 h 56"/>
              <a:gd name="T8" fmla="*/ 72 w 72"/>
              <a:gd name="T9" fmla="*/ 47 h 56"/>
              <a:gd name="T10" fmla="*/ 30 w 72"/>
              <a:gd name="T11" fmla="*/ 56 h 56"/>
              <a:gd name="T12" fmla="*/ 29 w 72"/>
              <a:gd name="T13" fmla="*/ 56 h 56"/>
              <a:gd name="T14" fmla="*/ 2 w 72"/>
              <a:gd name="T15" fmla="*/ 39 h 56"/>
              <a:gd name="T16" fmla="*/ 2 w 72"/>
              <a:gd name="T17" fmla="*/ 29 h 56"/>
              <a:gd name="T18" fmla="*/ 5 w 72"/>
              <a:gd name="T19" fmla="*/ 28 h 56"/>
              <a:gd name="T20" fmla="*/ 5 w 72"/>
              <a:gd name="T21" fmla="*/ 29 h 56"/>
              <a:gd name="T22" fmla="*/ 40 w 72"/>
              <a:gd name="T23" fmla="*/ 37 h 56"/>
              <a:gd name="T24" fmla="*/ 40 w 72"/>
              <a:gd name="T25" fmla="*/ 33 h 56"/>
              <a:gd name="T26" fmla="*/ 40 w 72"/>
              <a:gd name="T27" fmla="*/ 29 h 56"/>
              <a:gd name="T28" fmla="*/ 5 w 72"/>
              <a:gd name="T29" fmla="*/ 22 h 56"/>
              <a:gd name="T30" fmla="*/ 5 w 72"/>
              <a:gd name="T31" fmla="*/ 19 h 56"/>
              <a:gd name="T32" fmla="*/ 5 w 72"/>
              <a:gd name="T33" fmla="*/ 19 h 56"/>
              <a:gd name="T34" fmla="*/ 5 w 72"/>
              <a:gd name="T35" fmla="*/ 19 h 56"/>
              <a:gd name="T36" fmla="*/ 5 w 72"/>
              <a:gd name="T37" fmla="*/ 19 h 56"/>
              <a:gd name="T38" fmla="*/ 7 w 72"/>
              <a:gd name="T39" fmla="*/ 18 h 56"/>
              <a:gd name="T40" fmla="*/ 7 w 72"/>
              <a:gd name="T41" fmla="*/ 16 h 56"/>
              <a:gd name="T42" fmla="*/ 40 w 72"/>
              <a:gd name="T43" fmla="*/ 24 h 56"/>
              <a:gd name="T44" fmla="*/ 40 w 72"/>
              <a:gd name="T45" fmla="*/ 21 h 56"/>
              <a:gd name="T46" fmla="*/ 40 w 72"/>
              <a:gd name="T47" fmla="*/ 17 h 56"/>
              <a:gd name="T48" fmla="*/ 7 w 72"/>
              <a:gd name="T49" fmla="*/ 9 h 56"/>
              <a:gd name="T50" fmla="*/ 7 w 72"/>
              <a:gd name="T51" fmla="*/ 6 h 56"/>
              <a:gd name="T52" fmla="*/ 33 w 72"/>
              <a:gd name="T53" fmla="*/ 0 h 56"/>
              <a:gd name="T54" fmla="*/ 63 w 72"/>
              <a:gd name="T55" fmla="*/ 6 h 56"/>
              <a:gd name="T56" fmla="*/ 63 w 72"/>
              <a:gd name="T57" fmla="*/ 14 h 56"/>
              <a:gd name="T58" fmla="*/ 60 w 72"/>
              <a:gd name="T59" fmla="*/ 15 h 56"/>
              <a:gd name="T60" fmla="*/ 64 w 72"/>
              <a:gd name="T61" fmla="*/ 16 h 56"/>
              <a:gd name="T62" fmla="*/ 64 w 72"/>
              <a:gd name="T63" fmla="*/ 25 h 56"/>
              <a:gd name="T64" fmla="*/ 58 w 72"/>
              <a:gd name="T65" fmla="*/ 29 h 56"/>
              <a:gd name="T66" fmla="*/ 72 w 72"/>
              <a:gd name="T67" fmla="*/ 33 h 56"/>
              <a:gd name="T68" fmla="*/ 72 w 72"/>
              <a:gd name="T69" fmla="*/ 35 h 56"/>
              <a:gd name="T70" fmla="*/ 33 w 72"/>
              <a:gd name="T71" fmla="*/ 50 h 56"/>
              <a:gd name="T72" fmla="*/ 33 w 72"/>
              <a:gd name="T73" fmla="*/ 50 h 56"/>
              <a:gd name="T74" fmla="*/ 70 w 72"/>
              <a:gd name="T75" fmla="*/ 43 h 56"/>
              <a:gd name="T76" fmla="*/ 70 w 72"/>
              <a:gd name="T77" fmla="*/ 42 h 56"/>
              <a:gd name="T78" fmla="*/ 33 w 72"/>
              <a:gd name="T79" fmla="*/ 50 h 56"/>
              <a:gd name="T80" fmla="*/ 33 w 72"/>
              <a:gd name="T81" fmla="*/ 47 h 56"/>
              <a:gd name="T82" fmla="*/ 33 w 72"/>
              <a:gd name="T83" fmla="*/ 48 h 56"/>
              <a:gd name="T84" fmla="*/ 70 w 72"/>
              <a:gd name="T85" fmla="*/ 40 h 56"/>
              <a:gd name="T86" fmla="*/ 70 w 72"/>
              <a:gd name="T87" fmla="*/ 39 h 56"/>
              <a:gd name="T88" fmla="*/ 33 w 72"/>
              <a:gd name="T89" fmla="*/ 47 h 56"/>
              <a:gd name="T90" fmla="*/ 32 w 72"/>
              <a:gd name="T91" fmla="*/ 45 h 56"/>
              <a:gd name="T92" fmla="*/ 33 w 72"/>
              <a:gd name="T93" fmla="*/ 46 h 56"/>
              <a:gd name="T94" fmla="*/ 70 w 72"/>
              <a:gd name="T95" fmla="*/ 38 h 56"/>
              <a:gd name="T96" fmla="*/ 70 w 72"/>
              <a:gd name="T97" fmla="*/ 37 h 56"/>
              <a:gd name="T98" fmla="*/ 32 w 72"/>
              <a:gd name="T99" fmla="*/ 4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" h="56">
                <a:moveTo>
                  <a:pt x="72" y="35"/>
                </a:moveTo>
                <a:cubicBezTo>
                  <a:pt x="31" y="43"/>
                  <a:pt x="31" y="43"/>
                  <a:pt x="31" y="43"/>
                </a:cubicBezTo>
                <a:cubicBezTo>
                  <a:pt x="30" y="47"/>
                  <a:pt x="30" y="50"/>
                  <a:pt x="31" y="53"/>
                </a:cubicBezTo>
                <a:cubicBezTo>
                  <a:pt x="71" y="44"/>
                  <a:pt x="71" y="44"/>
                  <a:pt x="71" y="44"/>
                </a:cubicBezTo>
                <a:cubicBezTo>
                  <a:pt x="72" y="47"/>
                  <a:pt x="72" y="47"/>
                  <a:pt x="72" y="47"/>
                </a:cubicBezTo>
                <a:cubicBezTo>
                  <a:pt x="30" y="56"/>
                  <a:pt x="30" y="56"/>
                  <a:pt x="30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6"/>
                  <a:pt x="0" y="32"/>
                  <a:pt x="2" y="29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9"/>
                  <a:pt x="5" y="29"/>
                  <a:pt x="5" y="29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6"/>
                  <a:pt x="40" y="34"/>
                  <a:pt x="40" y="33"/>
                </a:cubicBezTo>
                <a:cubicBezTo>
                  <a:pt x="40" y="32"/>
                  <a:pt x="40" y="30"/>
                  <a:pt x="40" y="29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6"/>
                  <a:pt x="7" y="16"/>
                  <a:pt x="7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40" y="23"/>
                  <a:pt x="40" y="22"/>
                  <a:pt x="40" y="21"/>
                </a:cubicBezTo>
                <a:cubicBezTo>
                  <a:pt x="40" y="19"/>
                  <a:pt x="40" y="18"/>
                  <a:pt x="40" y="17"/>
                </a:cubicBezTo>
                <a:cubicBezTo>
                  <a:pt x="7" y="9"/>
                  <a:pt x="7" y="9"/>
                  <a:pt x="7" y="9"/>
                </a:cubicBezTo>
                <a:cubicBezTo>
                  <a:pt x="7" y="6"/>
                  <a:pt x="7" y="6"/>
                  <a:pt x="7" y="6"/>
                </a:cubicBezTo>
                <a:cubicBezTo>
                  <a:pt x="33" y="0"/>
                  <a:pt x="33" y="0"/>
                  <a:pt x="33" y="0"/>
                </a:cubicBezTo>
                <a:cubicBezTo>
                  <a:pt x="63" y="6"/>
                  <a:pt x="63" y="6"/>
                  <a:pt x="63" y="6"/>
                </a:cubicBezTo>
                <a:cubicBezTo>
                  <a:pt x="64" y="9"/>
                  <a:pt x="64" y="11"/>
                  <a:pt x="63" y="14"/>
                </a:cubicBezTo>
                <a:cubicBezTo>
                  <a:pt x="60" y="15"/>
                  <a:pt x="60" y="15"/>
                  <a:pt x="60" y="15"/>
                </a:cubicBezTo>
                <a:cubicBezTo>
                  <a:pt x="64" y="16"/>
                  <a:pt x="64" y="16"/>
                  <a:pt x="64" y="16"/>
                </a:cubicBezTo>
                <a:cubicBezTo>
                  <a:pt x="66" y="19"/>
                  <a:pt x="66" y="22"/>
                  <a:pt x="64" y="25"/>
                </a:cubicBezTo>
                <a:cubicBezTo>
                  <a:pt x="58" y="29"/>
                  <a:pt x="58" y="29"/>
                  <a:pt x="58" y="29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35"/>
                  <a:pt x="72" y="35"/>
                  <a:pt x="72" y="35"/>
                </a:cubicBezTo>
                <a:close/>
                <a:moveTo>
                  <a:pt x="33" y="50"/>
                </a:moveTo>
                <a:cubicBezTo>
                  <a:pt x="33" y="50"/>
                  <a:pt x="33" y="50"/>
                  <a:pt x="33" y="50"/>
                </a:cubicBezTo>
                <a:cubicBezTo>
                  <a:pt x="70" y="43"/>
                  <a:pt x="70" y="43"/>
                  <a:pt x="70" y="43"/>
                </a:cubicBezTo>
                <a:cubicBezTo>
                  <a:pt x="70" y="42"/>
                  <a:pt x="70" y="42"/>
                  <a:pt x="70" y="42"/>
                </a:cubicBezTo>
                <a:cubicBezTo>
                  <a:pt x="33" y="50"/>
                  <a:pt x="33" y="50"/>
                  <a:pt x="33" y="50"/>
                </a:cubicBezTo>
                <a:close/>
                <a:moveTo>
                  <a:pt x="33" y="47"/>
                </a:moveTo>
                <a:cubicBezTo>
                  <a:pt x="33" y="48"/>
                  <a:pt x="33" y="48"/>
                  <a:pt x="33" y="48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39"/>
                  <a:pt x="70" y="39"/>
                  <a:pt x="70" y="39"/>
                </a:cubicBezTo>
                <a:cubicBezTo>
                  <a:pt x="33" y="47"/>
                  <a:pt x="33" y="47"/>
                  <a:pt x="33" y="47"/>
                </a:cubicBezTo>
                <a:close/>
                <a:moveTo>
                  <a:pt x="32" y="45"/>
                </a:moveTo>
                <a:cubicBezTo>
                  <a:pt x="33" y="46"/>
                  <a:pt x="33" y="46"/>
                  <a:pt x="33" y="46"/>
                </a:cubicBezTo>
                <a:cubicBezTo>
                  <a:pt x="70" y="38"/>
                  <a:pt x="70" y="38"/>
                  <a:pt x="70" y="38"/>
                </a:cubicBezTo>
                <a:cubicBezTo>
                  <a:pt x="70" y="37"/>
                  <a:pt x="70" y="37"/>
                  <a:pt x="70" y="37"/>
                </a:cubicBezTo>
                <a:lnTo>
                  <a:pt x="32" y="45"/>
                </a:lnTo>
                <a:close/>
              </a:path>
            </a:pathLst>
          </a:custGeom>
          <a:solidFill>
            <a:srgbClr val="E93F3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淘宝店chenying0907出品 43"/>
          <p:cNvSpPr/>
          <p:nvPr/>
        </p:nvSpPr>
        <p:spPr>
          <a:xfrm>
            <a:off x="3423214" y="1236261"/>
            <a:ext cx="630068" cy="630068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淘宝店chenying0907出品 9"/>
          <p:cNvSpPr txBox="1"/>
          <p:nvPr/>
        </p:nvSpPr>
        <p:spPr>
          <a:xfrm>
            <a:off x="3573781" y="1304514"/>
            <a:ext cx="34176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45" name="淘宝店chenying0907出品 44"/>
          <p:cNvSpPr/>
          <p:nvPr/>
        </p:nvSpPr>
        <p:spPr>
          <a:xfrm>
            <a:off x="4992334" y="1236261"/>
            <a:ext cx="630068" cy="630068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淘宝店chenying0907出品 9"/>
          <p:cNvSpPr txBox="1"/>
          <p:nvPr/>
        </p:nvSpPr>
        <p:spPr>
          <a:xfrm>
            <a:off x="5142901" y="1304514"/>
            <a:ext cx="341760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54" name="淘宝店chenying0907出品 53"/>
          <p:cNvSpPr/>
          <p:nvPr/>
        </p:nvSpPr>
        <p:spPr>
          <a:xfrm>
            <a:off x="5622402" y="2457143"/>
            <a:ext cx="630068" cy="630068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淘宝店chenying0907出品 9"/>
          <p:cNvSpPr txBox="1"/>
          <p:nvPr/>
        </p:nvSpPr>
        <p:spPr>
          <a:xfrm>
            <a:off x="5749725" y="2463842"/>
            <a:ext cx="388248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c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56" name="淘宝店chenying0907出品 55"/>
          <p:cNvSpPr/>
          <p:nvPr/>
        </p:nvSpPr>
        <p:spPr>
          <a:xfrm>
            <a:off x="4989010" y="3618070"/>
            <a:ext cx="630068" cy="630068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淘宝店chenying0907出品 9"/>
          <p:cNvSpPr txBox="1"/>
          <p:nvPr/>
        </p:nvSpPr>
        <p:spPr>
          <a:xfrm>
            <a:off x="5104311" y="3624769"/>
            <a:ext cx="412292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D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58" name="淘宝店chenying0907出品 57"/>
          <p:cNvSpPr/>
          <p:nvPr/>
        </p:nvSpPr>
        <p:spPr>
          <a:xfrm>
            <a:off x="3429627" y="3618070"/>
            <a:ext cx="630068" cy="630068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淘宝店chenying0907出品 9"/>
          <p:cNvSpPr txBox="1"/>
          <p:nvPr/>
        </p:nvSpPr>
        <p:spPr>
          <a:xfrm>
            <a:off x="3573782" y="3624769"/>
            <a:ext cx="3545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E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60" name="淘宝店chenying0907出品 59"/>
          <p:cNvSpPr/>
          <p:nvPr/>
        </p:nvSpPr>
        <p:spPr>
          <a:xfrm>
            <a:off x="2900480" y="2444562"/>
            <a:ext cx="630068" cy="630068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淘宝店chenying0907出品 9"/>
          <p:cNvSpPr txBox="1"/>
          <p:nvPr/>
        </p:nvSpPr>
        <p:spPr>
          <a:xfrm>
            <a:off x="3047842" y="2451261"/>
            <a:ext cx="348172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  <a:ea typeface="汉仪菱心体简" pitchFamily="49" charset="-122"/>
              </a:rPr>
              <a:t>F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62" name="淘宝店chenying0907出品 61"/>
          <p:cNvSpPr/>
          <p:nvPr/>
        </p:nvSpPr>
        <p:spPr>
          <a:xfrm>
            <a:off x="1168004" y="32331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工作存在的不足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淘宝店chenying0907出品 62"/>
          <p:cNvGrpSpPr/>
          <p:nvPr/>
        </p:nvGrpSpPr>
        <p:grpSpPr>
          <a:xfrm>
            <a:off x="469231" y="195486"/>
            <a:ext cx="548548" cy="624979"/>
            <a:chOff x="5589020" y="772068"/>
            <a:chExt cx="886639" cy="1010175"/>
          </a:xfrm>
        </p:grpSpPr>
        <p:sp>
          <p:nvSpPr>
            <p:cNvPr id="64" name="淘宝店chenying0907出品 63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65" name="淘宝店chenying0907出品 64"/>
            <p:cNvGrpSpPr/>
            <p:nvPr/>
          </p:nvGrpSpPr>
          <p:grpSpPr>
            <a:xfrm>
              <a:off x="5589020" y="772068"/>
              <a:ext cx="886639" cy="1010175"/>
              <a:chOff x="5491011" y="742040"/>
              <a:chExt cx="886639" cy="1010175"/>
            </a:xfrm>
          </p:grpSpPr>
          <p:sp>
            <p:nvSpPr>
              <p:cNvPr id="66" name="淘宝店chenying0907出品 65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淘宝店chenying0907出品 66"/>
              <p:cNvSpPr/>
              <p:nvPr/>
            </p:nvSpPr>
            <p:spPr>
              <a:xfrm>
                <a:off x="5491011" y="742040"/>
                <a:ext cx="886639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03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067120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淘宝店chenying0907出品 30"/>
          <p:cNvCxnSpPr/>
          <p:nvPr/>
        </p:nvCxnSpPr>
        <p:spPr>
          <a:xfrm flipH="1">
            <a:off x="685800" y="1563638"/>
            <a:ext cx="1331686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3" name="淘宝店chenying0907出品 32"/>
          <p:cNvCxnSpPr/>
          <p:nvPr/>
        </p:nvCxnSpPr>
        <p:spPr>
          <a:xfrm flipH="1">
            <a:off x="685800" y="2869222"/>
            <a:ext cx="1331686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淘宝店chenying0907出品 33"/>
          <p:cNvCxnSpPr/>
          <p:nvPr/>
        </p:nvCxnSpPr>
        <p:spPr>
          <a:xfrm flipH="1">
            <a:off x="685800" y="4154029"/>
            <a:ext cx="1331686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淘宝店chenying0907出品 22"/>
          <p:cNvCxnSpPr/>
          <p:nvPr/>
        </p:nvCxnSpPr>
        <p:spPr>
          <a:xfrm>
            <a:off x="685800" y="1563637"/>
            <a:ext cx="0" cy="2575645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" name="淘宝店chenying0907出品 3"/>
          <p:cNvSpPr/>
          <p:nvPr/>
        </p:nvSpPr>
        <p:spPr>
          <a:xfrm>
            <a:off x="1580950" y="1164876"/>
            <a:ext cx="830810" cy="8308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淘宝店chenying0907出品 4"/>
          <p:cNvSpPr/>
          <p:nvPr/>
        </p:nvSpPr>
        <p:spPr>
          <a:xfrm>
            <a:off x="1580950" y="2453817"/>
            <a:ext cx="830810" cy="8308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淘宝店chenying0907出品 5"/>
          <p:cNvSpPr/>
          <p:nvPr/>
        </p:nvSpPr>
        <p:spPr>
          <a:xfrm>
            <a:off x="1580950" y="3723878"/>
            <a:ext cx="830810" cy="8308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淘宝店chenying0907出品 7"/>
          <p:cNvSpPr/>
          <p:nvPr/>
        </p:nvSpPr>
        <p:spPr>
          <a:xfrm>
            <a:off x="2485793" y="1491630"/>
            <a:ext cx="5902631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任务中遇见的问题可以从外的问题和内的问题两方面考虑</a:t>
            </a:r>
          </a:p>
        </p:txBody>
      </p:sp>
      <p:sp>
        <p:nvSpPr>
          <p:cNvPr id="26" name="淘宝店chenying0907出品 25"/>
          <p:cNvSpPr/>
          <p:nvPr/>
        </p:nvSpPr>
        <p:spPr>
          <a:xfrm>
            <a:off x="2485793" y="1170365"/>
            <a:ext cx="17385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27" name="淘宝店chenying0907出品 26"/>
          <p:cNvSpPr/>
          <p:nvPr/>
        </p:nvSpPr>
        <p:spPr>
          <a:xfrm>
            <a:off x="2485793" y="2821007"/>
            <a:ext cx="5902631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任务中遇见的问题可以从外的问题和内的问题两方面考虑</a:t>
            </a:r>
          </a:p>
        </p:txBody>
      </p:sp>
      <p:sp>
        <p:nvSpPr>
          <p:cNvPr id="28" name="淘宝店chenying0907出品 27"/>
          <p:cNvSpPr/>
          <p:nvPr/>
        </p:nvSpPr>
        <p:spPr>
          <a:xfrm>
            <a:off x="2485793" y="2499742"/>
            <a:ext cx="17385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29" name="淘宝店chenying0907出品 28"/>
          <p:cNvSpPr/>
          <p:nvPr/>
        </p:nvSpPr>
        <p:spPr>
          <a:xfrm>
            <a:off x="2485793" y="4075184"/>
            <a:ext cx="5902631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任务中遇见的问题可以从外的问题和内的问题两方面考虑</a:t>
            </a:r>
          </a:p>
        </p:txBody>
      </p:sp>
      <p:sp>
        <p:nvSpPr>
          <p:cNvPr id="30" name="淘宝店chenying0907出品 29"/>
          <p:cNvSpPr/>
          <p:nvPr/>
        </p:nvSpPr>
        <p:spPr>
          <a:xfrm>
            <a:off x="2485793" y="3753919"/>
            <a:ext cx="17385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32" name="淘宝店chenying0907出品 31"/>
          <p:cNvSpPr/>
          <p:nvPr/>
        </p:nvSpPr>
        <p:spPr>
          <a:xfrm>
            <a:off x="1642909" y="2522797"/>
            <a:ext cx="692849" cy="692849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淘宝店chenying0907出品 176"/>
          <p:cNvSpPr>
            <a:spLocks noEditPoints="1"/>
          </p:cNvSpPr>
          <p:nvPr/>
        </p:nvSpPr>
        <p:spPr bwMode="auto">
          <a:xfrm>
            <a:off x="1789186" y="2683952"/>
            <a:ext cx="454025" cy="431800"/>
          </a:xfrm>
          <a:custGeom>
            <a:avLst/>
            <a:gdLst>
              <a:gd name="T0" fmla="*/ 93 w 121"/>
              <a:gd name="T1" fmla="*/ 56 h 115"/>
              <a:gd name="T2" fmla="*/ 90 w 121"/>
              <a:gd name="T3" fmla="*/ 60 h 115"/>
              <a:gd name="T4" fmla="*/ 86 w 121"/>
              <a:gd name="T5" fmla="*/ 40 h 115"/>
              <a:gd name="T6" fmla="*/ 82 w 121"/>
              <a:gd name="T7" fmla="*/ 82 h 115"/>
              <a:gd name="T8" fmla="*/ 75 w 121"/>
              <a:gd name="T9" fmla="*/ 89 h 115"/>
              <a:gd name="T10" fmla="*/ 69 w 121"/>
              <a:gd name="T11" fmla="*/ 44 h 115"/>
              <a:gd name="T12" fmla="*/ 59 w 121"/>
              <a:gd name="T13" fmla="*/ 28 h 115"/>
              <a:gd name="T14" fmla="*/ 82 w 121"/>
              <a:gd name="T15" fmla="*/ 13 h 115"/>
              <a:gd name="T16" fmla="*/ 59 w 121"/>
              <a:gd name="T17" fmla="*/ 10 h 115"/>
              <a:gd name="T18" fmla="*/ 116 w 121"/>
              <a:gd name="T19" fmla="*/ 0 h 115"/>
              <a:gd name="T20" fmla="*/ 113 w 121"/>
              <a:gd name="T21" fmla="*/ 21 h 115"/>
              <a:gd name="T22" fmla="*/ 121 w 121"/>
              <a:gd name="T23" fmla="*/ 23 h 115"/>
              <a:gd name="T24" fmla="*/ 121 w 121"/>
              <a:gd name="T25" fmla="*/ 28 h 115"/>
              <a:gd name="T26" fmla="*/ 110 w 121"/>
              <a:gd name="T27" fmla="*/ 39 h 115"/>
              <a:gd name="T28" fmla="*/ 93 w 121"/>
              <a:gd name="T29" fmla="*/ 42 h 115"/>
              <a:gd name="T30" fmla="*/ 5 w 121"/>
              <a:gd name="T31" fmla="*/ 40 h 115"/>
              <a:gd name="T32" fmla="*/ 56 w 121"/>
              <a:gd name="T33" fmla="*/ 37 h 115"/>
              <a:gd name="T34" fmla="*/ 5 w 121"/>
              <a:gd name="T35" fmla="*/ 40 h 115"/>
              <a:gd name="T36" fmla="*/ 7 w 121"/>
              <a:gd name="T37" fmla="*/ 49 h 115"/>
              <a:gd name="T38" fmla="*/ 29 w 121"/>
              <a:gd name="T39" fmla="*/ 64 h 115"/>
              <a:gd name="T40" fmla="*/ 52 w 121"/>
              <a:gd name="T41" fmla="*/ 108 h 115"/>
              <a:gd name="T42" fmla="*/ 58 w 121"/>
              <a:gd name="T43" fmla="*/ 46 h 115"/>
              <a:gd name="T44" fmla="*/ 42 w 121"/>
              <a:gd name="T45" fmla="*/ 98 h 115"/>
              <a:gd name="T46" fmla="*/ 44 w 121"/>
              <a:gd name="T47" fmla="*/ 107 h 115"/>
              <a:gd name="T48" fmla="*/ 42 w 121"/>
              <a:gd name="T49" fmla="*/ 98 h 115"/>
              <a:gd name="T50" fmla="*/ 51 w 121"/>
              <a:gd name="T51" fmla="*/ 11 h 115"/>
              <a:gd name="T52" fmla="*/ 39 w 121"/>
              <a:gd name="T53" fmla="*/ 7 h 115"/>
              <a:gd name="T54" fmla="*/ 36 w 121"/>
              <a:gd name="T55" fmla="*/ 8 h 115"/>
              <a:gd name="T56" fmla="*/ 16 w 121"/>
              <a:gd name="T57" fmla="*/ 25 h 115"/>
              <a:gd name="T58" fmla="*/ 12 w 121"/>
              <a:gd name="T59" fmla="*/ 12 h 115"/>
              <a:gd name="T60" fmla="*/ 12 w 121"/>
              <a:gd name="T61" fmla="*/ 26 h 115"/>
              <a:gd name="T62" fmla="*/ 7 w 121"/>
              <a:gd name="T63" fmla="*/ 13 h 115"/>
              <a:gd name="T64" fmla="*/ 4 w 121"/>
              <a:gd name="T65" fmla="*/ 3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1" h="115">
                <a:moveTo>
                  <a:pt x="93" y="42"/>
                </a:moveTo>
                <a:cubicBezTo>
                  <a:pt x="93" y="56"/>
                  <a:pt x="93" y="56"/>
                  <a:pt x="93" y="56"/>
                </a:cubicBezTo>
                <a:cubicBezTo>
                  <a:pt x="93" y="58"/>
                  <a:pt x="92" y="60"/>
                  <a:pt x="90" y="60"/>
                </a:cubicBezTo>
                <a:cubicBezTo>
                  <a:pt x="90" y="60"/>
                  <a:pt x="90" y="60"/>
                  <a:pt x="90" y="60"/>
                </a:cubicBezTo>
                <a:cubicBezTo>
                  <a:pt x="88" y="60"/>
                  <a:pt x="86" y="58"/>
                  <a:pt x="86" y="56"/>
                </a:cubicBezTo>
                <a:cubicBezTo>
                  <a:pt x="86" y="40"/>
                  <a:pt x="86" y="40"/>
                  <a:pt x="86" y="40"/>
                </a:cubicBezTo>
                <a:cubicBezTo>
                  <a:pt x="85" y="42"/>
                  <a:pt x="84" y="43"/>
                  <a:pt x="82" y="44"/>
                </a:cubicBezTo>
                <a:cubicBezTo>
                  <a:pt x="82" y="82"/>
                  <a:pt x="82" y="82"/>
                  <a:pt x="82" y="82"/>
                </a:cubicBezTo>
                <a:cubicBezTo>
                  <a:pt x="82" y="86"/>
                  <a:pt x="79" y="89"/>
                  <a:pt x="75" y="89"/>
                </a:cubicBezTo>
                <a:cubicBezTo>
                  <a:pt x="75" y="89"/>
                  <a:pt x="75" y="89"/>
                  <a:pt x="75" y="89"/>
                </a:cubicBezTo>
                <a:cubicBezTo>
                  <a:pt x="72" y="89"/>
                  <a:pt x="69" y="86"/>
                  <a:pt x="69" y="82"/>
                </a:cubicBezTo>
                <a:cubicBezTo>
                  <a:pt x="69" y="44"/>
                  <a:pt x="69" y="44"/>
                  <a:pt x="69" y="44"/>
                </a:cubicBezTo>
                <a:cubicBezTo>
                  <a:pt x="63" y="42"/>
                  <a:pt x="59" y="36"/>
                  <a:pt x="59" y="29"/>
                </a:cubicBezTo>
                <a:cubicBezTo>
                  <a:pt x="59" y="29"/>
                  <a:pt x="59" y="28"/>
                  <a:pt x="59" y="28"/>
                </a:cubicBezTo>
                <a:cubicBezTo>
                  <a:pt x="59" y="16"/>
                  <a:pt x="59" y="16"/>
                  <a:pt x="59" y="16"/>
                </a:cubicBezTo>
                <a:cubicBezTo>
                  <a:pt x="82" y="13"/>
                  <a:pt x="82" y="13"/>
                  <a:pt x="82" y="13"/>
                </a:cubicBezTo>
                <a:cubicBezTo>
                  <a:pt x="84" y="10"/>
                  <a:pt x="84" y="10"/>
                  <a:pt x="84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6"/>
                  <a:pt x="59" y="6"/>
                  <a:pt x="59" y="6"/>
                </a:cubicBezTo>
                <a:cubicBezTo>
                  <a:pt x="116" y="0"/>
                  <a:pt x="116" y="0"/>
                  <a:pt x="116" y="0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21" y="23"/>
                  <a:pt x="121" y="23"/>
                  <a:pt x="121" y="23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28"/>
                  <a:pt x="121" y="28"/>
                  <a:pt x="121" y="28"/>
                </a:cubicBezTo>
                <a:cubicBezTo>
                  <a:pt x="121" y="34"/>
                  <a:pt x="116" y="39"/>
                  <a:pt x="110" y="39"/>
                </a:cubicBezTo>
                <a:cubicBezTo>
                  <a:pt x="107" y="39"/>
                  <a:pt x="105" y="38"/>
                  <a:pt x="103" y="37"/>
                </a:cubicBezTo>
                <a:cubicBezTo>
                  <a:pt x="101" y="40"/>
                  <a:pt x="97" y="42"/>
                  <a:pt x="93" y="42"/>
                </a:cubicBezTo>
                <a:cubicBezTo>
                  <a:pt x="93" y="42"/>
                  <a:pt x="93" y="42"/>
                  <a:pt x="93" y="42"/>
                </a:cubicBezTo>
                <a:close/>
                <a:moveTo>
                  <a:pt x="5" y="40"/>
                </a:moveTo>
                <a:cubicBezTo>
                  <a:pt x="54" y="30"/>
                  <a:pt x="54" y="30"/>
                  <a:pt x="54" y="30"/>
                </a:cubicBezTo>
                <a:cubicBezTo>
                  <a:pt x="56" y="37"/>
                  <a:pt x="56" y="37"/>
                  <a:pt x="56" y="3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0"/>
                  <a:pt x="5" y="40"/>
                  <a:pt x="5" y="40"/>
                </a:cubicBezTo>
                <a:close/>
                <a:moveTo>
                  <a:pt x="56" y="40"/>
                </a:moveTo>
                <a:cubicBezTo>
                  <a:pt x="7" y="49"/>
                  <a:pt x="7" y="49"/>
                  <a:pt x="7" y="49"/>
                </a:cubicBezTo>
                <a:cubicBezTo>
                  <a:pt x="7" y="52"/>
                  <a:pt x="7" y="54"/>
                  <a:pt x="8" y="56"/>
                </a:cubicBezTo>
                <a:cubicBezTo>
                  <a:pt x="16" y="56"/>
                  <a:pt x="23" y="59"/>
                  <a:pt x="29" y="64"/>
                </a:cubicBezTo>
                <a:cubicBezTo>
                  <a:pt x="32" y="79"/>
                  <a:pt x="28" y="104"/>
                  <a:pt x="37" y="111"/>
                </a:cubicBezTo>
                <a:cubicBezTo>
                  <a:pt x="42" y="115"/>
                  <a:pt x="49" y="114"/>
                  <a:pt x="52" y="108"/>
                </a:cubicBezTo>
                <a:cubicBezTo>
                  <a:pt x="57" y="97"/>
                  <a:pt x="44" y="76"/>
                  <a:pt x="42" y="62"/>
                </a:cubicBezTo>
                <a:cubicBezTo>
                  <a:pt x="45" y="54"/>
                  <a:pt x="51" y="49"/>
                  <a:pt x="58" y="46"/>
                </a:cubicBezTo>
                <a:cubicBezTo>
                  <a:pt x="57" y="44"/>
                  <a:pt x="57" y="42"/>
                  <a:pt x="56" y="40"/>
                </a:cubicBezTo>
                <a:close/>
                <a:moveTo>
                  <a:pt x="42" y="98"/>
                </a:moveTo>
                <a:cubicBezTo>
                  <a:pt x="45" y="98"/>
                  <a:pt x="47" y="99"/>
                  <a:pt x="48" y="102"/>
                </a:cubicBezTo>
                <a:cubicBezTo>
                  <a:pt x="48" y="104"/>
                  <a:pt x="47" y="107"/>
                  <a:pt x="44" y="107"/>
                </a:cubicBezTo>
                <a:cubicBezTo>
                  <a:pt x="42" y="108"/>
                  <a:pt x="39" y="106"/>
                  <a:pt x="39" y="104"/>
                </a:cubicBezTo>
                <a:cubicBezTo>
                  <a:pt x="38" y="101"/>
                  <a:pt x="40" y="99"/>
                  <a:pt x="42" y="98"/>
                </a:cubicBezTo>
                <a:close/>
                <a:moveTo>
                  <a:pt x="54" y="26"/>
                </a:moveTo>
                <a:cubicBezTo>
                  <a:pt x="51" y="11"/>
                  <a:pt x="51" y="11"/>
                  <a:pt x="51" y="11"/>
                </a:cubicBezTo>
                <a:cubicBezTo>
                  <a:pt x="50" y="8"/>
                  <a:pt x="46" y="6"/>
                  <a:pt x="42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13"/>
                  <a:pt x="39" y="13"/>
                  <a:pt x="39" y="13"/>
                </a:cubicBezTo>
                <a:cubicBezTo>
                  <a:pt x="36" y="8"/>
                  <a:pt x="36" y="8"/>
                  <a:pt x="36" y="8"/>
                </a:cubicBezTo>
                <a:cubicBezTo>
                  <a:pt x="14" y="12"/>
                  <a:pt x="14" y="12"/>
                  <a:pt x="14" y="12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6"/>
                  <a:pt x="16" y="26"/>
                  <a:pt x="16" y="26"/>
                </a:cubicBezTo>
                <a:cubicBezTo>
                  <a:pt x="12" y="12"/>
                  <a:pt x="12" y="12"/>
                  <a:pt x="12" y="12"/>
                </a:cubicBezTo>
                <a:cubicBezTo>
                  <a:pt x="10" y="13"/>
                  <a:pt x="10" y="13"/>
                  <a:pt x="10" y="13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7" y="13"/>
                  <a:pt x="7" y="13"/>
                  <a:pt x="7" y="13"/>
                </a:cubicBezTo>
                <a:cubicBezTo>
                  <a:pt x="3" y="14"/>
                  <a:pt x="0" y="18"/>
                  <a:pt x="1" y="21"/>
                </a:cubicBezTo>
                <a:cubicBezTo>
                  <a:pt x="4" y="36"/>
                  <a:pt x="4" y="36"/>
                  <a:pt x="4" y="36"/>
                </a:cubicBezTo>
                <a:lnTo>
                  <a:pt x="54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93F30"/>
              </a:solidFill>
            </a:endParaRPr>
          </a:p>
        </p:txBody>
      </p:sp>
      <p:sp>
        <p:nvSpPr>
          <p:cNvPr id="39" name="淘宝店chenying0907出品 38"/>
          <p:cNvSpPr/>
          <p:nvPr/>
        </p:nvSpPr>
        <p:spPr>
          <a:xfrm>
            <a:off x="1649930" y="1233856"/>
            <a:ext cx="692849" cy="692849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淘宝店chenying0907出品 39"/>
          <p:cNvSpPr/>
          <p:nvPr/>
        </p:nvSpPr>
        <p:spPr>
          <a:xfrm>
            <a:off x="1642908" y="3807604"/>
            <a:ext cx="692849" cy="692849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淘宝店chenying0907出品 175"/>
          <p:cNvSpPr>
            <a:spLocks noEditPoints="1"/>
          </p:cNvSpPr>
          <p:nvPr/>
        </p:nvSpPr>
        <p:spPr bwMode="auto">
          <a:xfrm>
            <a:off x="1811411" y="3902745"/>
            <a:ext cx="431800" cy="473075"/>
          </a:xfrm>
          <a:custGeom>
            <a:avLst/>
            <a:gdLst>
              <a:gd name="T0" fmla="*/ 165 w 272"/>
              <a:gd name="T1" fmla="*/ 0 h 298"/>
              <a:gd name="T2" fmla="*/ 246 w 272"/>
              <a:gd name="T3" fmla="*/ 47 h 298"/>
              <a:gd name="T4" fmla="*/ 153 w 272"/>
              <a:gd name="T5" fmla="*/ 201 h 298"/>
              <a:gd name="T6" fmla="*/ 108 w 272"/>
              <a:gd name="T7" fmla="*/ 229 h 298"/>
              <a:gd name="T8" fmla="*/ 66 w 272"/>
              <a:gd name="T9" fmla="*/ 232 h 298"/>
              <a:gd name="T10" fmla="*/ 71 w 272"/>
              <a:gd name="T11" fmla="*/ 153 h 298"/>
              <a:gd name="T12" fmla="*/ 165 w 272"/>
              <a:gd name="T13" fmla="*/ 0 h 298"/>
              <a:gd name="T14" fmla="*/ 165 w 272"/>
              <a:gd name="T15" fmla="*/ 0 h 298"/>
              <a:gd name="T16" fmla="*/ 243 w 272"/>
              <a:gd name="T17" fmla="*/ 293 h 298"/>
              <a:gd name="T18" fmla="*/ 248 w 272"/>
              <a:gd name="T19" fmla="*/ 262 h 298"/>
              <a:gd name="T20" fmla="*/ 158 w 272"/>
              <a:gd name="T21" fmla="*/ 260 h 298"/>
              <a:gd name="T22" fmla="*/ 272 w 272"/>
              <a:gd name="T23" fmla="*/ 253 h 298"/>
              <a:gd name="T24" fmla="*/ 272 w 272"/>
              <a:gd name="T25" fmla="*/ 241 h 298"/>
              <a:gd name="T26" fmla="*/ 239 w 272"/>
              <a:gd name="T27" fmla="*/ 239 h 298"/>
              <a:gd name="T28" fmla="*/ 269 w 272"/>
              <a:gd name="T29" fmla="*/ 234 h 298"/>
              <a:gd name="T30" fmla="*/ 257 w 272"/>
              <a:gd name="T31" fmla="*/ 210 h 298"/>
              <a:gd name="T32" fmla="*/ 175 w 272"/>
              <a:gd name="T33" fmla="*/ 201 h 298"/>
              <a:gd name="T34" fmla="*/ 172 w 272"/>
              <a:gd name="T35" fmla="*/ 224 h 298"/>
              <a:gd name="T36" fmla="*/ 208 w 272"/>
              <a:gd name="T37" fmla="*/ 232 h 298"/>
              <a:gd name="T38" fmla="*/ 0 w 272"/>
              <a:gd name="T39" fmla="*/ 243 h 298"/>
              <a:gd name="T40" fmla="*/ 2 w 272"/>
              <a:gd name="T41" fmla="*/ 265 h 298"/>
              <a:gd name="T42" fmla="*/ 137 w 272"/>
              <a:gd name="T43" fmla="*/ 279 h 298"/>
              <a:gd name="T44" fmla="*/ 85 w 272"/>
              <a:gd name="T45" fmla="*/ 281 h 298"/>
              <a:gd name="T46" fmla="*/ 87 w 272"/>
              <a:gd name="T47" fmla="*/ 298 h 298"/>
              <a:gd name="T48" fmla="*/ 243 w 272"/>
              <a:gd name="T49" fmla="*/ 293 h 298"/>
              <a:gd name="T50" fmla="*/ 243 w 272"/>
              <a:gd name="T51" fmla="*/ 293 h 298"/>
              <a:gd name="T52" fmla="*/ 106 w 272"/>
              <a:gd name="T53" fmla="*/ 213 h 298"/>
              <a:gd name="T54" fmla="*/ 137 w 272"/>
              <a:gd name="T55" fmla="*/ 191 h 298"/>
              <a:gd name="T56" fmla="*/ 87 w 272"/>
              <a:gd name="T57" fmla="*/ 163 h 298"/>
              <a:gd name="T58" fmla="*/ 85 w 272"/>
              <a:gd name="T59" fmla="*/ 198 h 298"/>
              <a:gd name="T60" fmla="*/ 106 w 272"/>
              <a:gd name="T61" fmla="*/ 213 h 298"/>
              <a:gd name="T62" fmla="*/ 106 w 272"/>
              <a:gd name="T63" fmla="*/ 213 h 298"/>
              <a:gd name="T64" fmla="*/ 217 w 272"/>
              <a:gd name="T65" fmla="*/ 47 h 298"/>
              <a:gd name="T66" fmla="*/ 142 w 272"/>
              <a:gd name="T67" fmla="*/ 172 h 298"/>
              <a:gd name="T68" fmla="*/ 151 w 272"/>
              <a:gd name="T69" fmla="*/ 177 h 298"/>
              <a:gd name="T70" fmla="*/ 224 w 272"/>
              <a:gd name="T71" fmla="*/ 52 h 298"/>
              <a:gd name="T72" fmla="*/ 217 w 272"/>
              <a:gd name="T73" fmla="*/ 47 h 298"/>
              <a:gd name="T74" fmla="*/ 217 w 272"/>
              <a:gd name="T75" fmla="*/ 47 h 298"/>
              <a:gd name="T76" fmla="*/ 170 w 272"/>
              <a:gd name="T77" fmla="*/ 19 h 298"/>
              <a:gd name="T78" fmla="*/ 97 w 272"/>
              <a:gd name="T79" fmla="*/ 144 h 298"/>
              <a:gd name="T80" fmla="*/ 111 w 272"/>
              <a:gd name="T81" fmla="*/ 153 h 298"/>
              <a:gd name="T82" fmla="*/ 186 w 272"/>
              <a:gd name="T83" fmla="*/ 28 h 298"/>
              <a:gd name="T84" fmla="*/ 170 w 272"/>
              <a:gd name="T85" fmla="*/ 19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72" h="298">
                <a:moveTo>
                  <a:pt x="165" y="0"/>
                </a:moveTo>
                <a:lnTo>
                  <a:pt x="246" y="47"/>
                </a:lnTo>
                <a:lnTo>
                  <a:pt x="153" y="201"/>
                </a:lnTo>
                <a:lnTo>
                  <a:pt x="108" y="229"/>
                </a:lnTo>
                <a:lnTo>
                  <a:pt x="66" y="232"/>
                </a:lnTo>
                <a:lnTo>
                  <a:pt x="71" y="153"/>
                </a:lnTo>
                <a:lnTo>
                  <a:pt x="165" y="0"/>
                </a:lnTo>
                <a:lnTo>
                  <a:pt x="165" y="0"/>
                </a:lnTo>
                <a:close/>
                <a:moveTo>
                  <a:pt x="243" y="293"/>
                </a:moveTo>
                <a:lnTo>
                  <a:pt x="248" y="262"/>
                </a:lnTo>
                <a:lnTo>
                  <a:pt x="158" y="260"/>
                </a:lnTo>
                <a:lnTo>
                  <a:pt x="272" y="253"/>
                </a:lnTo>
                <a:lnTo>
                  <a:pt x="272" y="241"/>
                </a:lnTo>
                <a:lnTo>
                  <a:pt x="239" y="239"/>
                </a:lnTo>
                <a:lnTo>
                  <a:pt x="269" y="234"/>
                </a:lnTo>
                <a:lnTo>
                  <a:pt x="257" y="210"/>
                </a:lnTo>
                <a:lnTo>
                  <a:pt x="175" y="201"/>
                </a:lnTo>
                <a:lnTo>
                  <a:pt x="172" y="224"/>
                </a:lnTo>
                <a:lnTo>
                  <a:pt x="208" y="232"/>
                </a:lnTo>
                <a:lnTo>
                  <a:pt x="0" y="243"/>
                </a:lnTo>
                <a:lnTo>
                  <a:pt x="2" y="265"/>
                </a:lnTo>
                <a:lnTo>
                  <a:pt x="137" y="279"/>
                </a:lnTo>
                <a:lnTo>
                  <a:pt x="85" y="281"/>
                </a:lnTo>
                <a:lnTo>
                  <a:pt x="87" y="298"/>
                </a:lnTo>
                <a:lnTo>
                  <a:pt x="243" y="293"/>
                </a:lnTo>
                <a:lnTo>
                  <a:pt x="243" y="293"/>
                </a:lnTo>
                <a:close/>
                <a:moveTo>
                  <a:pt x="106" y="213"/>
                </a:moveTo>
                <a:lnTo>
                  <a:pt x="137" y="191"/>
                </a:lnTo>
                <a:lnTo>
                  <a:pt x="87" y="163"/>
                </a:lnTo>
                <a:lnTo>
                  <a:pt x="85" y="198"/>
                </a:lnTo>
                <a:lnTo>
                  <a:pt x="106" y="213"/>
                </a:lnTo>
                <a:lnTo>
                  <a:pt x="106" y="213"/>
                </a:lnTo>
                <a:close/>
                <a:moveTo>
                  <a:pt x="217" y="47"/>
                </a:moveTo>
                <a:lnTo>
                  <a:pt x="142" y="172"/>
                </a:lnTo>
                <a:lnTo>
                  <a:pt x="151" y="177"/>
                </a:lnTo>
                <a:lnTo>
                  <a:pt x="224" y="52"/>
                </a:lnTo>
                <a:lnTo>
                  <a:pt x="217" y="47"/>
                </a:lnTo>
                <a:lnTo>
                  <a:pt x="217" y="47"/>
                </a:lnTo>
                <a:close/>
                <a:moveTo>
                  <a:pt x="170" y="19"/>
                </a:moveTo>
                <a:lnTo>
                  <a:pt x="97" y="144"/>
                </a:lnTo>
                <a:lnTo>
                  <a:pt x="111" y="153"/>
                </a:lnTo>
                <a:lnTo>
                  <a:pt x="186" y="28"/>
                </a:lnTo>
                <a:lnTo>
                  <a:pt x="170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93F30"/>
              </a:solidFill>
            </a:endParaRPr>
          </a:p>
        </p:txBody>
      </p:sp>
      <p:sp>
        <p:nvSpPr>
          <p:cNvPr id="35" name="淘宝店chenying0907出品 168"/>
          <p:cNvSpPr>
            <a:spLocks noEditPoints="1"/>
          </p:cNvSpPr>
          <p:nvPr/>
        </p:nvSpPr>
        <p:spPr bwMode="auto">
          <a:xfrm>
            <a:off x="1789186" y="1332656"/>
            <a:ext cx="414338" cy="461963"/>
          </a:xfrm>
          <a:custGeom>
            <a:avLst/>
            <a:gdLst>
              <a:gd name="T0" fmla="*/ 55 w 110"/>
              <a:gd name="T1" fmla="*/ 41 h 123"/>
              <a:gd name="T2" fmla="*/ 75 w 110"/>
              <a:gd name="T3" fmla="*/ 31 h 123"/>
              <a:gd name="T4" fmla="*/ 99 w 110"/>
              <a:gd name="T5" fmla="*/ 86 h 123"/>
              <a:gd name="T6" fmla="*/ 97 w 110"/>
              <a:gd name="T7" fmla="*/ 88 h 123"/>
              <a:gd name="T8" fmla="*/ 101 w 110"/>
              <a:gd name="T9" fmla="*/ 96 h 123"/>
              <a:gd name="T10" fmla="*/ 94 w 110"/>
              <a:gd name="T11" fmla="*/ 99 h 123"/>
              <a:gd name="T12" fmla="*/ 90 w 110"/>
              <a:gd name="T13" fmla="*/ 91 h 123"/>
              <a:gd name="T14" fmla="*/ 87 w 110"/>
              <a:gd name="T15" fmla="*/ 93 h 123"/>
              <a:gd name="T16" fmla="*/ 55 w 110"/>
              <a:gd name="T17" fmla="*/ 41 h 123"/>
              <a:gd name="T18" fmla="*/ 0 w 110"/>
              <a:gd name="T19" fmla="*/ 108 h 123"/>
              <a:gd name="T20" fmla="*/ 3 w 110"/>
              <a:gd name="T21" fmla="*/ 115 h 123"/>
              <a:gd name="T22" fmla="*/ 31 w 110"/>
              <a:gd name="T23" fmla="*/ 105 h 123"/>
              <a:gd name="T24" fmla="*/ 30 w 110"/>
              <a:gd name="T25" fmla="*/ 121 h 123"/>
              <a:gd name="T26" fmla="*/ 110 w 110"/>
              <a:gd name="T27" fmla="*/ 105 h 123"/>
              <a:gd name="T28" fmla="*/ 108 w 110"/>
              <a:gd name="T29" fmla="*/ 98 h 123"/>
              <a:gd name="T30" fmla="*/ 36 w 110"/>
              <a:gd name="T31" fmla="*/ 113 h 123"/>
              <a:gd name="T32" fmla="*/ 55 w 110"/>
              <a:gd name="T33" fmla="*/ 96 h 123"/>
              <a:gd name="T34" fmla="*/ 52 w 110"/>
              <a:gd name="T35" fmla="*/ 89 h 123"/>
              <a:gd name="T36" fmla="*/ 0 w 110"/>
              <a:gd name="T37" fmla="*/ 108 h 123"/>
              <a:gd name="T38" fmla="*/ 60 w 110"/>
              <a:gd name="T39" fmla="*/ 9 h 123"/>
              <a:gd name="T40" fmla="*/ 53 w 110"/>
              <a:gd name="T41" fmla="*/ 36 h 123"/>
              <a:gd name="T42" fmla="*/ 72 w 110"/>
              <a:gd name="T43" fmla="*/ 26 h 123"/>
              <a:gd name="T44" fmla="*/ 66 w 110"/>
              <a:gd name="T45" fmla="*/ 15 h 123"/>
              <a:gd name="T46" fmla="*/ 71 w 110"/>
              <a:gd name="T47" fmla="*/ 12 h 123"/>
              <a:gd name="T48" fmla="*/ 86 w 110"/>
              <a:gd name="T49" fmla="*/ 51 h 123"/>
              <a:gd name="T50" fmla="*/ 93 w 110"/>
              <a:gd name="T51" fmla="*/ 48 h 123"/>
              <a:gd name="T52" fmla="*/ 77 w 110"/>
              <a:gd name="T53" fmla="*/ 5 h 123"/>
              <a:gd name="T54" fmla="*/ 75 w 110"/>
              <a:gd name="T55" fmla="*/ 2 h 123"/>
              <a:gd name="T56" fmla="*/ 72 w 110"/>
              <a:gd name="T57" fmla="*/ 3 h 123"/>
              <a:gd name="T58" fmla="*/ 60 w 110"/>
              <a:gd name="T59" fmla="*/ 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0" h="123">
                <a:moveTo>
                  <a:pt x="55" y="41"/>
                </a:moveTo>
                <a:cubicBezTo>
                  <a:pt x="75" y="31"/>
                  <a:pt x="75" y="31"/>
                  <a:pt x="75" y="31"/>
                </a:cubicBezTo>
                <a:cubicBezTo>
                  <a:pt x="99" y="86"/>
                  <a:pt x="99" y="86"/>
                  <a:pt x="99" y="86"/>
                </a:cubicBezTo>
                <a:cubicBezTo>
                  <a:pt x="97" y="88"/>
                  <a:pt x="97" y="88"/>
                  <a:pt x="97" y="88"/>
                </a:cubicBezTo>
                <a:cubicBezTo>
                  <a:pt x="101" y="96"/>
                  <a:pt x="101" y="96"/>
                  <a:pt x="101" y="96"/>
                </a:cubicBezTo>
                <a:cubicBezTo>
                  <a:pt x="94" y="99"/>
                  <a:pt x="94" y="99"/>
                  <a:pt x="94" y="99"/>
                </a:cubicBezTo>
                <a:cubicBezTo>
                  <a:pt x="90" y="91"/>
                  <a:pt x="90" y="91"/>
                  <a:pt x="90" y="91"/>
                </a:cubicBezTo>
                <a:cubicBezTo>
                  <a:pt x="87" y="93"/>
                  <a:pt x="87" y="93"/>
                  <a:pt x="87" y="93"/>
                </a:cubicBezTo>
                <a:cubicBezTo>
                  <a:pt x="55" y="41"/>
                  <a:pt x="55" y="41"/>
                  <a:pt x="55" y="41"/>
                </a:cubicBezTo>
                <a:close/>
                <a:moveTo>
                  <a:pt x="0" y="108"/>
                </a:moveTo>
                <a:cubicBezTo>
                  <a:pt x="3" y="115"/>
                  <a:pt x="3" y="115"/>
                  <a:pt x="3" y="115"/>
                </a:cubicBezTo>
                <a:cubicBezTo>
                  <a:pt x="31" y="105"/>
                  <a:pt x="31" y="105"/>
                  <a:pt x="31" y="105"/>
                </a:cubicBezTo>
                <a:cubicBezTo>
                  <a:pt x="23" y="112"/>
                  <a:pt x="19" y="119"/>
                  <a:pt x="30" y="121"/>
                </a:cubicBezTo>
                <a:cubicBezTo>
                  <a:pt x="44" y="123"/>
                  <a:pt x="110" y="105"/>
                  <a:pt x="110" y="105"/>
                </a:cubicBezTo>
                <a:cubicBezTo>
                  <a:pt x="108" y="98"/>
                  <a:pt x="108" y="98"/>
                  <a:pt x="108" y="98"/>
                </a:cubicBezTo>
                <a:cubicBezTo>
                  <a:pt x="108" y="98"/>
                  <a:pt x="49" y="115"/>
                  <a:pt x="36" y="113"/>
                </a:cubicBezTo>
                <a:cubicBezTo>
                  <a:pt x="33" y="112"/>
                  <a:pt x="55" y="96"/>
                  <a:pt x="55" y="96"/>
                </a:cubicBezTo>
                <a:cubicBezTo>
                  <a:pt x="52" y="89"/>
                  <a:pt x="52" y="89"/>
                  <a:pt x="52" y="89"/>
                </a:cubicBezTo>
                <a:cubicBezTo>
                  <a:pt x="0" y="108"/>
                  <a:pt x="0" y="108"/>
                  <a:pt x="0" y="108"/>
                </a:cubicBezTo>
                <a:close/>
                <a:moveTo>
                  <a:pt x="60" y="9"/>
                </a:moveTo>
                <a:cubicBezTo>
                  <a:pt x="48" y="0"/>
                  <a:pt x="40" y="12"/>
                  <a:pt x="53" y="36"/>
                </a:cubicBezTo>
                <a:cubicBezTo>
                  <a:pt x="72" y="26"/>
                  <a:pt x="72" y="26"/>
                  <a:pt x="72" y="26"/>
                </a:cubicBezTo>
                <a:cubicBezTo>
                  <a:pt x="70" y="21"/>
                  <a:pt x="68" y="18"/>
                  <a:pt x="66" y="15"/>
                </a:cubicBezTo>
                <a:cubicBezTo>
                  <a:pt x="71" y="12"/>
                  <a:pt x="71" y="12"/>
                  <a:pt x="71" y="12"/>
                </a:cubicBezTo>
                <a:cubicBezTo>
                  <a:pt x="86" y="51"/>
                  <a:pt x="86" y="51"/>
                  <a:pt x="86" y="51"/>
                </a:cubicBezTo>
                <a:cubicBezTo>
                  <a:pt x="93" y="48"/>
                  <a:pt x="93" y="48"/>
                  <a:pt x="93" y="48"/>
                </a:cubicBezTo>
                <a:cubicBezTo>
                  <a:pt x="77" y="5"/>
                  <a:pt x="77" y="5"/>
                  <a:pt x="77" y="5"/>
                </a:cubicBezTo>
                <a:cubicBezTo>
                  <a:pt x="75" y="2"/>
                  <a:pt x="75" y="2"/>
                  <a:pt x="75" y="2"/>
                </a:cubicBezTo>
                <a:cubicBezTo>
                  <a:pt x="72" y="3"/>
                  <a:pt x="72" y="3"/>
                  <a:pt x="72" y="3"/>
                </a:cubicBezTo>
                <a:lnTo>
                  <a:pt x="60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93F30"/>
              </a:solidFill>
            </a:endParaRPr>
          </a:p>
        </p:txBody>
      </p:sp>
      <p:sp>
        <p:nvSpPr>
          <p:cNvPr id="41" name="淘宝店chenying0907出品 40"/>
          <p:cNvSpPr/>
          <p:nvPr/>
        </p:nvSpPr>
        <p:spPr>
          <a:xfrm>
            <a:off x="1168004" y="32331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工作存在的不足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淘宝店chenying0907出品 41"/>
          <p:cNvGrpSpPr/>
          <p:nvPr/>
        </p:nvGrpSpPr>
        <p:grpSpPr>
          <a:xfrm>
            <a:off x="469231" y="195486"/>
            <a:ext cx="548548" cy="624979"/>
            <a:chOff x="5589020" y="772068"/>
            <a:chExt cx="886639" cy="1010175"/>
          </a:xfrm>
        </p:grpSpPr>
        <p:sp>
          <p:nvSpPr>
            <p:cNvPr id="43" name="淘宝店chenying0907出品 42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4" name="淘宝店chenying0907出品 43"/>
            <p:cNvGrpSpPr/>
            <p:nvPr/>
          </p:nvGrpSpPr>
          <p:grpSpPr>
            <a:xfrm>
              <a:off x="5589020" y="772068"/>
              <a:ext cx="886639" cy="1010175"/>
              <a:chOff x="5491011" y="742040"/>
              <a:chExt cx="886639" cy="1010175"/>
            </a:xfrm>
          </p:grpSpPr>
          <p:sp>
            <p:nvSpPr>
              <p:cNvPr id="45" name="淘宝店chenying0907出品 44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淘宝店chenying0907出品 45"/>
              <p:cNvSpPr/>
              <p:nvPr/>
            </p:nvSpPr>
            <p:spPr>
              <a:xfrm>
                <a:off x="5491011" y="742040"/>
                <a:ext cx="886639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03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52243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淘宝店chenying0907出品 2"/>
          <p:cNvSpPr/>
          <p:nvPr/>
        </p:nvSpPr>
        <p:spPr>
          <a:xfrm>
            <a:off x="1187624" y="3435846"/>
            <a:ext cx="412490" cy="4124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1270746264"/>
              </p:ext>
            </p:extLst>
          </p:nvPr>
        </p:nvGraphicFramePr>
        <p:xfrm>
          <a:off x="464217" y="687342"/>
          <a:ext cx="8215567" cy="2460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淘宝店chenying0907出品 15"/>
          <p:cNvSpPr/>
          <p:nvPr/>
        </p:nvSpPr>
        <p:spPr>
          <a:xfrm>
            <a:off x="1187624" y="4194540"/>
            <a:ext cx="412490" cy="4124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7" name="淘宝店chenying0907出品 16"/>
          <p:cNvSpPr/>
          <p:nvPr/>
        </p:nvSpPr>
        <p:spPr>
          <a:xfrm>
            <a:off x="4860032" y="3435846"/>
            <a:ext cx="412490" cy="4124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8" name="淘宝店chenying0907出品 17"/>
          <p:cNvSpPr/>
          <p:nvPr/>
        </p:nvSpPr>
        <p:spPr>
          <a:xfrm>
            <a:off x="4860032" y="4194540"/>
            <a:ext cx="412490" cy="4124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淘宝店chenying0907出品 7"/>
          <p:cNvSpPr/>
          <p:nvPr/>
        </p:nvSpPr>
        <p:spPr>
          <a:xfrm>
            <a:off x="1655281" y="3759327"/>
            <a:ext cx="320475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在这里填写项目问题单项说明</a:t>
            </a:r>
          </a:p>
        </p:txBody>
      </p:sp>
      <p:sp>
        <p:nvSpPr>
          <p:cNvPr id="9" name="淘宝店chenying0907出品 8"/>
          <p:cNvSpPr/>
          <p:nvPr/>
        </p:nvSpPr>
        <p:spPr>
          <a:xfrm>
            <a:off x="1655281" y="3434155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10" name="淘宝店chenying0907出品 9"/>
          <p:cNvSpPr/>
          <p:nvPr/>
        </p:nvSpPr>
        <p:spPr>
          <a:xfrm>
            <a:off x="1655281" y="4466443"/>
            <a:ext cx="320475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在这里填写项目问题单项说明</a:t>
            </a:r>
          </a:p>
        </p:txBody>
      </p:sp>
      <p:sp>
        <p:nvSpPr>
          <p:cNvPr id="11" name="淘宝店chenying0907出品 10"/>
          <p:cNvSpPr/>
          <p:nvPr/>
        </p:nvSpPr>
        <p:spPr>
          <a:xfrm>
            <a:off x="1655281" y="4141271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12" name="淘宝店chenying0907出品 11"/>
          <p:cNvSpPr/>
          <p:nvPr/>
        </p:nvSpPr>
        <p:spPr>
          <a:xfrm>
            <a:off x="5327689" y="3759327"/>
            <a:ext cx="320475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在这里填写项目问题单项说明</a:t>
            </a:r>
          </a:p>
        </p:txBody>
      </p:sp>
      <p:sp>
        <p:nvSpPr>
          <p:cNvPr id="13" name="淘宝店chenying0907出品 12"/>
          <p:cNvSpPr/>
          <p:nvPr/>
        </p:nvSpPr>
        <p:spPr>
          <a:xfrm>
            <a:off x="5327689" y="3434155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15" name="淘宝店chenying0907出品 14"/>
          <p:cNvSpPr/>
          <p:nvPr/>
        </p:nvSpPr>
        <p:spPr>
          <a:xfrm>
            <a:off x="5327689" y="4466443"/>
            <a:ext cx="320475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在这里填写项目问题单项说明</a:t>
            </a:r>
          </a:p>
        </p:txBody>
      </p:sp>
      <p:sp>
        <p:nvSpPr>
          <p:cNvPr id="19" name="淘宝店chenying0907出品 18"/>
          <p:cNvSpPr/>
          <p:nvPr/>
        </p:nvSpPr>
        <p:spPr>
          <a:xfrm>
            <a:off x="5327689" y="4141271"/>
            <a:ext cx="1738566" cy="383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存在的问题</a:t>
            </a:r>
          </a:p>
        </p:txBody>
      </p:sp>
      <p:sp>
        <p:nvSpPr>
          <p:cNvPr id="29" name="淘宝店chenying0907出品 9"/>
          <p:cNvSpPr txBox="1"/>
          <p:nvPr/>
        </p:nvSpPr>
        <p:spPr>
          <a:xfrm>
            <a:off x="1238995" y="3457099"/>
            <a:ext cx="314509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E93F30"/>
                </a:solidFill>
                <a:latin typeface="Impact" pitchFamily="34" charset="0"/>
                <a:ea typeface="汉仪菱心体简" pitchFamily="49" charset="-122"/>
              </a:rPr>
              <a:t>A</a:t>
            </a:r>
            <a:endParaRPr lang="zh-CN" altLang="en-US" sz="2000" dirty="0">
              <a:solidFill>
                <a:srgbClr val="E93F30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30" name="淘宝店chenying0907出品 9"/>
          <p:cNvSpPr txBox="1"/>
          <p:nvPr/>
        </p:nvSpPr>
        <p:spPr>
          <a:xfrm>
            <a:off x="1232582" y="4215969"/>
            <a:ext cx="327334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E93F30"/>
                </a:solidFill>
                <a:latin typeface="Impact" pitchFamily="34" charset="0"/>
                <a:ea typeface="汉仪菱心体简" pitchFamily="49" charset="-122"/>
              </a:rPr>
              <a:t>C</a:t>
            </a:r>
            <a:endParaRPr lang="zh-CN" altLang="en-US" sz="2000" dirty="0">
              <a:solidFill>
                <a:srgbClr val="E93F30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31" name="淘宝店chenying0907出品 9"/>
          <p:cNvSpPr txBox="1"/>
          <p:nvPr/>
        </p:nvSpPr>
        <p:spPr>
          <a:xfrm>
            <a:off x="4903411" y="3457099"/>
            <a:ext cx="325731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000" dirty="0">
                <a:solidFill>
                  <a:srgbClr val="E93F30"/>
                </a:solidFill>
                <a:latin typeface="Impact" pitchFamily="34" charset="0"/>
                <a:ea typeface="汉仪菱心体简" pitchFamily="49" charset="-122"/>
              </a:rPr>
              <a:t>B</a:t>
            </a:r>
            <a:endParaRPr lang="zh-CN" altLang="en-US" sz="2000" dirty="0">
              <a:solidFill>
                <a:srgbClr val="E93F30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32" name="淘宝店chenying0907出品 9"/>
          <p:cNvSpPr txBox="1"/>
          <p:nvPr/>
        </p:nvSpPr>
        <p:spPr>
          <a:xfrm>
            <a:off x="4902609" y="4215969"/>
            <a:ext cx="327334" cy="40011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E93F30"/>
                </a:solidFill>
                <a:latin typeface="Impact" pitchFamily="34" charset="0"/>
                <a:ea typeface="汉仪菱心体简" pitchFamily="49" charset="-122"/>
              </a:rPr>
              <a:t>D</a:t>
            </a:r>
            <a:endParaRPr lang="zh-CN" altLang="en-US" sz="2000" dirty="0">
              <a:solidFill>
                <a:srgbClr val="E93F30"/>
              </a:solidFill>
              <a:latin typeface="Impact" pitchFamily="34" charset="0"/>
              <a:ea typeface="汉仪菱心体简" pitchFamily="49" charset="-122"/>
            </a:endParaRPr>
          </a:p>
        </p:txBody>
      </p:sp>
      <p:sp>
        <p:nvSpPr>
          <p:cNvPr id="28" name="淘宝店chenying0907出品 27"/>
          <p:cNvSpPr/>
          <p:nvPr/>
        </p:nvSpPr>
        <p:spPr>
          <a:xfrm>
            <a:off x="1168004" y="32331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工作存在的不足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淘宝店chenying0907出品 32"/>
          <p:cNvGrpSpPr/>
          <p:nvPr/>
        </p:nvGrpSpPr>
        <p:grpSpPr>
          <a:xfrm>
            <a:off x="469231" y="195486"/>
            <a:ext cx="548548" cy="624979"/>
            <a:chOff x="5589020" y="772068"/>
            <a:chExt cx="886639" cy="1010175"/>
          </a:xfrm>
        </p:grpSpPr>
        <p:sp>
          <p:nvSpPr>
            <p:cNvPr id="34" name="淘宝店chenying0907出品 33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35" name="淘宝店chenying0907出品 34"/>
            <p:cNvGrpSpPr/>
            <p:nvPr/>
          </p:nvGrpSpPr>
          <p:grpSpPr>
            <a:xfrm>
              <a:off x="5589020" y="772068"/>
              <a:ext cx="886639" cy="1010175"/>
              <a:chOff x="5491011" y="742040"/>
              <a:chExt cx="886639" cy="1010175"/>
            </a:xfrm>
          </p:grpSpPr>
          <p:sp>
            <p:nvSpPr>
              <p:cNvPr id="36" name="淘宝店chenying0907出品 35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淘宝店chenying0907出品 36"/>
              <p:cNvSpPr/>
              <p:nvPr/>
            </p:nvSpPr>
            <p:spPr>
              <a:xfrm>
                <a:off x="5491011" y="742040"/>
                <a:ext cx="886639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03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12309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淘宝店chenying0907出品 15"/>
          <p:cNvSpPr/>
          <p:nvPr/>
        </p:nvSpPr>
        <p:spPr>
          <a:xfrm>
            <a:off x="2643622" y="794836"/>
            <a:ext cx="3691368" cy="369136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2" name="淘宝店chenying0907出品 1"/>
          <p:cNvGrpSpPr/>
          <p:nvPr/>
        </p:nvGrpSpPr>
        <p:grpSpPr>
          <a:xfrm>
            <a:off x="5368134" y="794836"/>
            <a:ext cx="860050" cy="958530"/>
            <a:chOff x="1088272" y="1553283"/>
            <a:chExt cx="1720100" cy="1917060"/>
          </a:xfrm>
        </p:grpSpPr>
        <p:sp>
          <p:nvSpPr>
            <p:cNvPr id="25" name="淘宝店chenying0907出品 24"/>
            <p:cNvSpPr/>
            <p:nvPr/>
          </p:nvSpPr>
          <p:spPr>
            <a:xfrm>
              <a:off x="1088272" y="1553283"/>
              <a:ext cx="1720100" cy="17201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淘宝店chenying0907出品 14"/>
            <p:cNvSpPr/>
            <p:nvPr/>
          </p:nvSpPr>
          <p:spPr>
            <a:xfrm>
              <a:off x="1223866" y="1687675"/>
              <a:ext cx="1433728" cy="178266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6000" baseline="12000" dirty="0" smtClean="0">
                  <a:solidFill>
                    <a:srgbClr val="E93F3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rPr>
                <a:t>04</a:t>
              </a:r>
              <a:endParaRPr lang="zh-CN" altLang="en-US" sz="6000" baseline="12000" dirty="0">
                <a:solidFill>
                  <a:srgbClr val="E93F3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8" name="淘宝店chenying0907出品 7"/>
          <p:cNvSpPr/>
          <p:nvPr/>
        </p:nvSpPr>
        <p:spPr>
          <a:xfrm>
            <a:off x="3352518" y="2571750"/>
            <a:ext cx="2212785" cy="72898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indent="-1800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明年重点项目 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1800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详细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工作计划方案</a:t>
            </a:r>
          </a:p>
        </p:txBody>
      </p:sp>
      <p:sp>
        <p:nvSpPr>
          <p:cNvPr id="9" name="淘宝店chenying0907出品 8"/>
          <p:cNvSpPr/>
          <p:nvPr/>
        </p:nvSpPr>
        <p:spPr>
          <a:xfrm>
            <a:off x="3318822" y="1897217"/>
            <a:ext cx="2954655" cy="70076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E93F30"/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23451529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淘宝店chenying0907出品 5"/>
          <p:cNvSpPr/>
          <p:nvPr/>
        </p:nvSpPr>
        <p:spPr>
          <a:xfrm>
            <a:off x="1355740" y="2484434"/>
            <a:ext cx="524650" cy="524650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" name="淘宝店chenying0907出品 2"/>
          <p:cNvSpPr/>
          <p:nvPr/>
        </p:nvSpPr>
        <p:spPr>
          <a:xfrm>
            <a:off x="1445611" y="1638201"/>
            <a:ext cx="1010272" cy="101027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淘宝店chenying0907出品 3"/>
          <p:cNvSpPr/>
          <p:nvPr/>
        </p:nvSpPr>
        <p:spPr>
          <a:xfrm>
            <a:off x="3326849" y="2577250"/>
            <a:ext cx="536064" cy="53606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淘宝店chenying0907出品 4"/>
          <p:cNvSpPr/>
          <p:nvPr/>
        </p:nvSpPr>
        <p:spPr>
          <a:xfrm>
            <a:off x="1962230" y="3559268"/>
            <a:ext cx="524650" cy="52465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淘宝店chenying0907出品 6"/>
          <p:cNvSpPr/>
          <p:nvPr/>
        </p:nvSpPr>
        <p:spPr>
          <a:xfrm>
            <a:off x="2557185" y="1501197"/>
            <a:ext cx="274008" cy="274008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淘宝店chenying0907出品 9"/>
          <p:cNvSpPr/>
          <p:nvPr/>
        </p:nvSpPr>
        <p:spPr>
          <a:xfrm>
            <a:off x="3402304" y="2149588"/>
            <a:ext cx="206138" cy="206138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" name="淘宝店chenying0907出品 12"/>
          <p:cNvSpPr/>
          <p:nvPr/>
        </p:nvSpPr>
        <p:spPr>
          <a:xfrm>
            <a:off x="2518440" y="2845282"/>
            <a:ext cx="199184" cy="19918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317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" name="淘宝店chenying0907出品 13"/>
          <p:cNvSpPr/>
          <p:nvPr/>
        </p:nvSpPr>
        <p:spPr>
          <a:xfrm>
            <a:off x="3162765" y="3367854"/>
            <a:ext cx="206138" cy="206138"/>
          </a:xfrm>
          <a:prstGeom prst="ellips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淘宝店chenying0907出品 10"/>
          <p:cNvSpPr/>
          <p:nvPr/>
        </p:nvSpPr>
        <p:spPr>
          <a:xfrm>
            <a:off x="4572000" y="2330099"/>
            <a:ext cx="374441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这里填写明年的任务计划，并详细说明，以及计划达成情况这里填写明年的任务计划，并详细说明，以及计划达成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淘宝店chenying0907出品 11"/>
          <p:cNvSpPr/>
          <p:nvPr/>
        </p:nvSpPr>
        <p:spPr>
          <a:xfrm>
            <a:off x="4572000" y="1890987"/>
            <a:ext cx="13635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明年计划</a:t>
            </a:r>
            <a:endParaRPr lang="zh-CN" altLang="en-US" sz="2000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15" name="淘宝店chenying0907出品 14"/>
          <p:cNvSpPr/>
          <p:nvPr/>
        </p:nvSpPr>
        <p:spPr>
          <a:xfrm>
            <a:off x="328164" y="2211710"/>
            <a:ext cx="13635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远见力</a:t>
            </a:r>
            <a:endParaRPr lang="zh-CN" altLang="en-US" sz="1600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16" name="淘宝店chenying0907出品 15"/>
          <p:cNvSpPr/>
          <p:nvPr/>
        </p:nvSpPr>
        <p:spPr>
          <a:xfrm>
            <a:off x="1268989" y="3044466"/>
            <a:ext cx="13635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创新力</a:t>
            </a:r>
            <a:endParaRPr lang="zh-CN" altLang="en-US" sz="1600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17" name="淘宝店chenying0907出品 16"/>
          <p:cNvSpPr/>
          <p:nvPr/>
        </p:nvSpPr>
        <p:spPr>
          <a:xfrm>
            <a:off x="1588882" y="3470923"/>
            <a:ext cx="199184" cy="19918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3175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8" name="淘宝店chenying0907出品 17"/>
          <p:cNvSpPr/>
          <p:nvPr/>
        </p:nvSpPr>
        <p:spPr>
          <a:xfrm>
            <a:off x="2455883" y="3670107"/>
            <a:ext cx="13635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执行力</a:t>
            </a:r>
            <a:endParaRPr lang="zh-CN" altLang="en-US" sz="1600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19" name="淘宝店chenying0907出品 18"/>
          <p:cNvSpPr/>
          <p:nvPr/>
        </p:nvSpPr>
        <p:spPr>
          <a:xfrm>
            <a:off x="2244806" y="2411309"/>
            <a:ext cx="13635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感召力</a:t>
            </a:r>
            <a:endParaRPr lang="zh-CN" altLang="en-US" sz="1600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20" name="淘宝店chenying0907出品 19"/>
          <p:cNvSpPr/>
          <p:nvPr/>
        </p:nvSpPr>
        <p:spPr>
          <a:xfrm>
            <a:off x="2416396" y="1729140"/>
            <a:ext cx="13635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决策力</a:t>
            </a:r>
            <a:endParaRPr lang="zh-CN" altLang="en-US" sz="1600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32" name="淘宝店chenying0907出品 31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淘宝店chenying0907出品 32"/>
          <p:cNvGrpSpPr/>
          <p:nvPr/>
        </p:nvGrpSpPr>
        <p:grpSpPr>
          <a:xfrm>
            <a:off x="474043" y="195486"/>
            <a:ext cx="543307" cy="624979"/>
            <a:chOff x="5596793" y="772068"/>
            <a:chExt cx="878167" cy="1010175"/>
          </a:xfrm>
        </p:grpSpPr>
        <p:sp>
          <p:nvSpPr>
            <p:cNvPr id="34" name="淘宝店chenying0907出品 33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35" name="淘宝店chenying0907出品 34"/>
            <p:cNvGrpSpPr/>
            <p:nvPr/>
          </p:nvGrpSpPr>
          <p:grpSpPr>
            <a:xfrm>
              <a:off x="5596793" y="772068"/>
              <a:ext cx="871093" cy="1010175"/>
              <a:chOff x="5498784" y="742040"/>
              <a:chExt cx="871093" cy="1010175"/>
            </a:xfrm>
          </p:grpSpPr>
          <p:sp>
            <p:nvSpPr>
              <p:cNvPr id="36" name="淘宝店chenying0907出品 35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淘宝店chenying0907出品 36"/>
              <p:cNvSpPr/>
              <p:nvPr/>
            </p:nvSpPr>
            <p:spPr>
              <a:xfrm>
                <a:off x="5498784" y="742040"/>
                <a:ext cx="871093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04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13637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淘宝店chenying0907出品 18"/>
          <p:cNvCxnSpPr/>
          <p:nvPr/>
        </p:nvCxnSpPr>
        <p:spPr>
          <a:xfrm>
            <a:off x="4571999" y="1419622"/>
            <a:ext cx="0" cy="765629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淘宝店chenying0907出品 17"/>
          <p:cNvCxnSpPr/>
          <p:nvPr/>
        </p:nvCxnSpPr>
        <p:spPr>
          <a:xfrm>
            <a:off x="3038916" y="1419622"/>
            <a:ext cx="0" cy="92400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0" name="淘宝店chenying0907出品 19"/>
          <p:cNvCxnSpPr/>
          <p:nvPr/>
        </p:nvCxnSpPr>
        <p:spPr>
          <a:xfrm>
            <a:off x="6099027" y="1419622"/>
            <a:ext cx="0" cy="92400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淘宝店chenying0907出品 20"/>
          <p:cNvCxnSpPr/>
          <p:nvPr/>
        </p:nvCxnSpPr>
        <p:spPr>
          <a:xfrm>
            <a:off x="7626055" y="1419622"/>
            <a:ext cx="0" cy="765629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淘宝店chenying0907出品 12"/>
          <p:cNvCxnSpPr/>
          <p:nvPr/>
        </p:nvCxnSpPr>
        <p:spPr>
          <a:xfrm>
            <a:off x="1517944" y="1419622"/>
            <a:ext cx="0" cy="765629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" name="淘宝店chenying0907出品 16"/>
          <p:cNvSpPr/>
          <p:nvPr/>
        </p:nvSpPr>
        <p:spPr>
          <a:xfrm>
            <a:off x="790536" y="2925440"/>
            <a:ext cx="1477077" cy="626262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这里填写明年的任务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淘宝店chenying0907出品 2"/>
          <p:cNvSpPr/>
          <p:nvPr/>
        </p:nvSpPr>
        <p:spPr>
          <a:xfrm>
            <a:off x="4113006" y="1884630"/>
            <a:ext cx="917987" cy="91798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淘宝店chenying0907出品 3"/>
          <p:cNvSpPr/>
          <p:nvPr/>
        </p:nvSpPr>
        <p:spPr>
          <a:xfrm>
            <a:off x="5640034" y="2157819"/>
            <a:ext cx="917987" cy="91798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" name="淘宝店chenying0907出品 5"/>
          <p:cNvSpPr/>
          <p:nvPr/>
        </p:nvSpPr>
        <p:spPr>
          <a:xfrm>
            <a:off x="2585979" y="2157819"/>
            <a:ext cx="917987" cy="91798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淘宝店chenying0907出品 6"/>
          <p:cNvSpPr/>
          <p:nvPr/>
        </p:nvSpPr>
        <p:spPr>
          <a:xfrm>
            <a:off x="7167062" y="1779662"/>
            <a:ext cx="917987" cy="91798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淘宝店chenying0907出品 7"/>
          <p:cNvSpPr/>
          <p:nvPr/>
        </p:nvSpPr>
        <p:spPr>
          <a:xfrm>
            <a:off x="1058951" y="1779662"/>
            <a:ext cx="917987" cy="91798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3" name="淘宝店chenying0907出品 22"/>
          <p:cNvSpPr/>
          <p:nvPr/>
        </p:nvSpPr>
        <p:spPr>
          <a:xfrm>
            <a:off x="3844591" y="2925440"/>
            <a:ext cx="1477077" cy="626262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这里填写明年的任务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淘宝店chenying0907出品 23"/>
          <p:cNvSpPr/>
          <p:nvPr/>
        </p:nvSpPr>
        <p:spPr>
          <a:xfrm>
            <a:off x="6898647" y="2925440"/>
            <a:ext cx="1477077" cy="626262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这里填写明年的任务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淘宝店chenying0907出品 24"/>
          <p:cNvSpPr/>
          <p:nvPr/>
        </p:nvSpPr>
        <p:spPr>
          <a:xfrm>
            <a:off x="5371619" y="3241632"/>
            <a:ext cx="1477077" cy="626262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这里填写明年的任务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淘宝店chenying0907出品 25"/>
          <p:cNvSpPr/>
          <p:nvPr/>
        </p:nvSpPr>
        <p:spPr>
          <a:xfrm>
            <a:off x="2311508" y="3241632"/>
            <a:ext cx="1477077" cy="626262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这里填写明年的任务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淘宝店chenying0907出品 8"/>
          <p:cNvCxnSpPr/>
          <p:nvPr/>
        </p:nvCxnSpPr>
        <p:spPr>
          <a:xfrm flipH="1">
            <a:off x="1517944" y="1419622"/>
            <a:ext cx="610811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淘宝店chenying0907出品 33"/>
          <p:cNvSpPr/>
          <p:nvPr/>
        </p:nvSpPr>
        <p:spPr>
          <a:xfrm>
            <a:off x="1125141" y="1852043"/>
            <a:ext cx="782190" cy="782190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淘宝店chenying0907出品 172"/>
          <p:cNvSpPr>
            <a:spLocks noEditPoints="1"/>
          </p:cNvSpPr>
          <p:nvPr/>
        </p:nvSpPr>
        <p:spPr bwMode="auto">
          <a:xfrm>
            <a:off x="1314761" y="2003705"/>
            <a:ext cx="428625" cy="469900"/>
          </a:xfrm>
          <a:custGeom>
            <a:avLst/>
            <a:gdLst>
              <a:gd name="T0" fmla="*/ 0 w 114"/>
              <a:gd name="T1" fmla="*/ 125 h 125"/>
              <a:gd name="T2" fmla="*/ 16 w 114"/>
              <a:gd name="T3" fmla="*/ 93 h 125"/>
              <a:gd name="T4" fmla="*/ 16 w 114"/>
              <a:gd name="T5" fmla="*/ 53 h 125"/>
              <a:gd name="T6" fmla="*/ 15 w 114"/>
              <a:gd name="T7" fmla="*/ 51 h 125"/>
              <a:gd name="T8" fmla="*/ 16 w 114"/>
              <a:gd name="T9" fmla="*/ 50 h 125"/>
              <a:gd name="T10" fmla="*/ 59 w 114"/>
              <a:gd name="T11" fmla="*/ 16 h 125"/>
              <a:gd name="T12" fmla="*/ 109 w 114"/>
              <a:gd name="T13" fmla="*/ 1 h 125"/>
              <a:gd name="T14" fmla="*/ 114 w 114"/>
              <a:gd name="T15" fmla="*/ 0 h 125"/>
              <a:gd name="T16" fmla="*/ 113 w 114"/>
              <a:gd name="T17" fmla="*/ 6 h 125"/>
              <a:gd name="T18" fmla="*/ 99 w 114"/>
              <a:gd name="T19" fmla="*/ 46 h 125"/>
              <a:gd name="T20" fmla="*/ 67 w 114"/>
              <a:gd name="T21" fmla="*/ 86 h 125"/>
              <a:gd name="T22" fmla="*/ 67 w 114"/>
              <a:gd name="T23" fmla="*/ 86 h 125"/>
              <a:gd name="T24" fmla="*/ 66 w 114"/>
              <a:gd name="T25" fmla="*/ 87 h 125"/>
              <a:gd name="T26" fmla="*/ 34 w 114"/>
              <a:gd name="T27" fmla="*/ 94 h 125"/>
              <a:gd name="T28" fmla="*/ 27 w 114"/>
              <a:gd name="T29" fmla="*/ 110 h 125"/>
              <a:gd name="T30" fmla="*/ 0 w 114"/>
              <a:gd name="T31" fmla="*/ 125 h 125"/>
              <a:gd name="T32" fmla="*/ 52 w 114"/>
              <a:gd name="T33" fmla="*/ 29 h 125"/>
              <a:gd name="T34" fmla="*/ 23 w 114"/>
              <a:gd name="T35" fmla="*/ 53 h 125"/>
              <a:gd name="T36" fmla="*/ 24 w 114"/>
              <a:gd name="T37" fmla="*/ 82 h 125"/>
              <a:gd name="T38" fmla="*/ 93 w 114"/>
              <a:gd name="T39" fmla="*/ 17 h 125"/>
              <a:gd name="T40" fmla="*/ 97 w 114"/>
              <a:gd name="T41" fmla="*/ 20 h 125"/>
              <a:gd name="T42" fmla="*/ 39 w 114"/>
              <a:gd name="T43" fmla="*/ 86 h 125"/>
              <a:gd name="T44" fmla="*/ 63 w 114"/>
              <a:gd name="T45" fmla="*/ 80 h 125"/>
              <a:gd name="T46" fmla="*/ 69 w 114"/>
              <a:gd name="T47" fmla="*/ 74 h 125"/>
              <a:gd name="T48" fmla="*/ 50 w 114"/>
              <a:gd name="T49" fmla="*/ 73 h 125"/>
              <a:gd name="T50" fmla="*/ 53 w 114"/>
              <a:gd name="T51" fmla="*/ 69 h 125"/>
              <a:gd name="T52" fmla="*/ 76 w 114"/>
              <a:gd name="T53" fmla="*/ 67 h 125"/>
              <a:gd name="T54" fmla="*/ 77 w 114"/>
              <a:gd name="T55" fmla="*/ 65 h 125"/>
              <a:gd name="T56" fmla="*/ 61 w 114"/>
              <a:gd name="T57" fmla="*/ 65 h 125"/>
              <a:gd name="T58" fmla="*/ 65 w 114"/>
              <a:gd name="T59" fmla="*/ 62 h 125"/>
              <a:gd name="T60" fmla="*/ 80 w 114"/>
              <a:gd name="T61" fmla="*/ 61 h 125"/>
              <a:gd name="T62" fmla="*/ 92 w 114"/>
              <a:gd name="T63" fmla="*/ 43 h 125"/>
              <a:gd name="T64" fmla="*/ 105 w 114"/>
              <a:gd name="T65" fmla="*/ 10 h 125"/>
              <a:gd name="T66" fmla="*/ 62 w 114"/>
              <a:gd name="T67" fmla="*/ 23 h 125"/>
              <a:gd name="T68" fmla="*/ 57 w 114"/>
              <a:gd name="T69" fmla="*/ 25 h 125"/>
              <a:gd name="T70" fmla="*/ 57 w 114"/>
              <a:gd name="T71" fmla="*/ 40 h 125"/>
              <a:gd name="T72" fmla="*/ 54 w 114"/>
              <a:gd name="T73" fmla="*/ 41 h 125"/>
              <a:gd name="T74" fmla="*/ 52 w 114"/>
              <a:gd name="T75" fmla="*/ 29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4" h="125">
                <a:moveTo>
                  <a:pt x="0" y="125"/>
                </a:moveTo>
                <a:cubicBezTo>
                  <a:pt x="4" y="114"/>
                  <a:pt x="10" y="103"/>
                  <a:pt x="16" y="93"/>
                </a:cubicBezTo>
                <a:cubicBezTo>
                  <a:pt x="17" y="82"/>
                  <a:pt x="16" y="53"/>
                  <a:pt x="16" y="53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0"/>
                  <a:pt x="16" y="50"/>
                  <a:pt x="16" y="50"/>
                </a:cubicBezTo>
                <a:cubicBezTo>
                  <a:pt x="29" y="34"/>
                  <a:pt x="43" y="24"/>
                  <a:pt x="59" y="16"/>
                </a:cubicBezTo>
                <a:cubicBezTo>
                  <a:pt x="75" y="9"/>
                  <a:pt x="92" y="4"/>
                  <a:pt x="109" y="1"/>
                </a:cubicBezTo>
                <a:cubicBezTo>
                  <a:pt x="114" y="0"/>
                  <a:pt x="114" y="0"/>
                  <a:pt x="114" y="0"/>
                </a:cubicBezTo>
                <a:cubicBezTo>
                  <a:pt x="113" y="6"/>
                  <a:pt x="113" y="6"/>
                  <a:pt x="113" y="6"/>
                </a:cubicBezTo>
                <a:cubicBezTo>
                  <a:pt x="110" y="19"/>
                  <a:pt x="106" y="33"/>
                  <a:pt x="99" y="46"/>
                </a:cubicBezTo>
                <a:cubicBezTo>
                  <a:pt x="91" y="59"/>
                  <a:pt x="81" y="73"/>
                  <a:pt x="67" y="86"/>
                </a:cubicBezTo>
                <a:cubicBezTo>
                  <a:pt x="67" y="86"/>
                  <a:pt x="67" y="86"/>
                  <a:pt x="67" y="86"/>
                </a:cubicBezTo>
                <a:cubicBezTo>
                  <a:pt x="66" y="87"/>
                  <a:pt x="66" y="87"/>
                  <a:pt x="66" y="87"/>
                </a:cubicBezTo>
                <a:cubicBezTo>
                  <a:pt x="34" y="94"/>
                  <a:pt x="34" y="94"/>
                  <a:pt x="34" y="94"/>
                </a:cubicBezTo>
                <a:cubicBezTo>
                  <a:pt x="32" y="99"/>
                  <a:pt x="29" y="104"/>
                  <a:pt x="27" y="110"/>
                </a:cubicBezTo>
                <a:cubicBezTo>
                  <a:pt x="18" y="115"/>
                  <a:pt x="9" y="120"/>
                  <a:pt x="0" y="125"/>
                </a:cubicBezTo>
                <a:close/>
                <a:moveTo>
                  <a:pt x="52" y="29"/>
                </a:moveTo>
                <a:cubicBezTo>
                  <a:pt x="41" y="35"/>
                  <a:pt x="32" y="43"/>
                  <a:pt x="23" y="53"/>
                </a:cubicBezTo>
                <a:cubicBezTo>
                  <a:pt x="23" y="58"/>
                  <a:pt x="24" y="71"/>
                  <a:pt x="24" y="82"/>
                </a:cubicBezTo>
                <a:cubicBezTo>
                  <a:pt x="41" y="58"/>
                  <a:pt x="64" y="36"/>
                  <a:pt x="93" y="17"/>
                </a:cubicBezTo>
                <a:cubicBezTo>
                  <a:pt x="95" y="18"/>
                  <a:pt x="96" y="19"/>
                  <a:pt x="97" y="20"/>
                </a:cubicBezTo>
                <a:cubicBezTo>
                  <a:pt x="80" y="33"/>
                  <a:pt x="58" y="50"/>
                  <a:pt x="39" y="86"/>
                </a:cubicBezTo>
                <a:cubicBezTo>
                  <a:pt x="63" y="80"/>
                  <a:pt x="63" y="80"/>
                  <a:pt x="63" y="80"/>
                </a:cubicBezTo>
                <a:cubicBezTo>
                  <a:pt x="65" y="78"/>
                  <a:pt x="67" y="76"/>
                  <a:pt x="69" y="74"/>
                </a:cubicBezTo>
                <a:cubicBezTo>
                  <a:pt x="50" y="73"/>
                  <a:pt x="50" y="73"/>
                  <a:pt x="50" y="73"/>
                </a:cubicBezTo>
                <a:cubicBezTo>
                  <a:pt x="53" y="69"/>
                  <a:pt x="53" y="69"/>
                  <a:pt x="53" y="69"/>
                </a:cubicBezTo>
                <a:cubicBezTo>
                  <a:pt x="76" y="67"/>
                  <a:pt x="76" y="67"/>
                  <a:pt x="76" y="67"/>
                </a:cubicBezTo>
                <a:cubicBezTo>
                  <a:pt x="76" y="66"/>
                  <a:pt x="76" y="66"/>
                  <a:pt x="77" y="65"/>
                </a:cubicBezTo>
                <a:cubicBezTo>
                  <a:pt x="61" y="65"/>
                  <a:pt x="61" y="65"/>
                  <a:pt x="61" y="65"/>
                </a:cubicBezTo>
                <a:cubicBezTo>
                  <a:pt x="65" y="62"/>
                  <a:pt x="65" y="62"/>
                  <a:pt x="65" y="62"/>
                </a:cubicBezTo>
                <a:cubicBezTo>
                  <a:pt x="80" y="61"/>
                  <a:pt x="80" y="61"/>
                  <a:pt x="80" y="61"/>
                </a:cubicBezTo>
                <a:cubicBezTo>
                  <a:pt x="85" y="55"/>
                  <a:pt x="89" y="49"/>
                  <a:pt x="92" y="43"/>
                </a:cubicBezTo>
                <a:cubicBezTo>
                  <a:pt x="98" y="32"/>
                  <a:pt x="102" y="21"/>
                  <a:pt x="105" y="10"/>
                </a:cubicBezTo>
                <a:cubicBezTo>
                  <a:pt x="90" y="12"/>
                  <a:pt x="75" y="16"/>
                  <a:pt x="62" y="23"/>
                </a:cubicBezTo>
                <a:cubicBezTo>
                  <a:pt x="60" y="24"/>
                  <a:pt x="59" y="25"/>
                  <a:pt x="57" y="25"/>
                </a:cubicBezTo>
                <a:cubicBezTo>
                  <a:pt x="57" y="40"/>
                  <a:pt x="57" y="40"/>
                  <a:pt x="57" y="40"/>
                </a:cubicBezTo>
                <a:cubicBezTo>
                  <a:pt x="54" y="41"/>
                  <a:pt x="54" y="41"/>
                  <a:pt x="54" y="41"/>
                </a:cubicBezTo>
                <a:lnTo>
                  <a:pt x="52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淘宝店chenying0907出品 38"/>
          <p:cNvSpPr/>
          <p:nvPr/>
        </p:nvSpPr>
        <p:spPr>
          <a:xfrm>
            <a:off x="2665403" y="2238655"/>
            <a:ext cx="782190" cy="782190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淘宝店chenying0907出品 157"/>
          <p:cNvSpPr>
            <a:spLocks noEditPoints="1"/>
          </p:cNvSpPr>
          <p:nvPr/>
        </p:nvSpPr>
        <p:spPr bwMode="auto">
          <a:xfrm>
            <a:off x="2860339" y="2385830"/>
            <a:ext cx="379413" cy="461963"/>
          </a:xfrm>
          <a:custGeom>
            <a:avLst/>
            <a:gdLst>
              <a:gd name="T0" fmla="*/ 17 w 101"/>
              <a:gd name="T1" fmla="*/ 16 h 123"/>
              <a:gd name="T2" fmla="*/ 66 w 101"/>
              <a:gd name="T3" fmla="*/ 10 h 123"/>
              <a:gd name="T4" fmla="*/ 73 w 101"/>
              <a:gd name="T5" fmla="*/ 16 h 123"/>
              <a:gd name="T6" fmla="*/ 73 w 101"/>
              <a:gd name="T7" fmla="*/ 18 h 123"/>
              <a:gd name="T8" fmla="*/ 28 w 101"/>
              <a:gd name="T9" fmla="*/ 24 h 123"/>
              <a:gd name="T10" fmla="*/ 23 w 101"/>
              <a:gd name="T11" fmla="*/ 31 h 123"/>
              <a:gd name="T12" fmla="*/ 23 w 101"/>
              <a:gd name="T13" fmla="*/ 99 h 123"/>
              <a:gd name="T14" fmla="*/ 17 w 101"/>
              <a:gd name="T15" fmla="*/ 99 h 123"/>
              <a:gd name="T16" fmla="*/ 17 w 101"/>
              <a:gd name="T17" fmla="*/ 16 h 123"/>
              <a:gd name="T18" fmla="*/ 54 w 101"/>
              <a:gd name="T19" fmla="*/ 49 h 123"/>
              <a:gd name="T20" fmla="*/ 54 w 101"/>
              <a:gd name="T21" fmla="*/ 66 h 123"/>
              <a:gd name="T22" fmla="*/ 92 w 101"/>
              <a:gd name="T23" fmla="*/ 61 h 123"/>
              <a:gd name="T24" fmla="*/ 92 w 101"/>
              <a:gd name="T25" fmla="*/ 44 h 123"/>
              <a:gd name="T26" fmla="*/ 54 w 101"/>
              <a:gd name="T27" fmla="*/ 49 h 123"/>
              <a:gd name="T28" fmla="*/ 45 w 101"/>
              <a:gd name="T29" fmla="*/ 38 h 123"/>
              <a:gd name="T30" fmla="*/ 45 w 101"/>
              <a:gd name="T31" fmla="*/ 121 h 123"/>
              <a:gd name="T32" fmla="*/ 93 w 101"/>
              <a:gd name="T33" fmla="*/ 115 h 123"/>
              <a:gd name="T34" fmla="*/ 101 w 101"/>
              <a:gd name="T35" fmla="*/ 107 h 123"/>
              <a:gd name="T36" fmla="*/ 101 w 101"/>
              <a:gd name="T37" fmla="*/ 38 h 123"/>
              <a:gd name="T38" fmla="*/ 93 w 101"/>
              <a:gd name="T39" fmla="*/ 32 h 123"/>
              <a:gd name="T40" fmla="*/ 45 w 101"/>
              <a:gd name="T41" fmla="*/ 38 h 123"/>
              <a:gd name="T42" fmla="*/ 30 w 101"/>
              <a:gd name="T43" fmla="*/ 29 h 123"/>
              <a:gd name="T44" fmla="*/ 27 w 101"/>
              <a:gd name="T45" fmla="*/ 31 h 123"/>
              <a:gd name="T46" fmla="*/ 27 w 101"/>
              <a:gd name="T47" fmla="*/ 111 h 123"/>
              <a:gd name="T48" fmla="*/ 30 w 101"/>
              <a:gd name="T49" fmla="*/ 116 h 123"/>
              <a:gd name="T50" fmla="*/ 38 w 101"/>
              <a:gd name="T51" fmla="*/ 122 h 123"/>
              <a:gd name="T52" fmla="*/ 41 w 101"/>
              <a:gd name="T53" fmla="*/ 119 h 123"/>
              <a:gd name="T54" fmla="*/ 41 w 101"/>
              <a:gd name="T55" fmla="*/ 39 h 123"/>
              <a:gd name="T56" fmla="*/ 38 w 101"/>
              <a:gd name="T57" fmla="*/ 34 h 123"/>
              <a:gd name="T58" fmla="*/ 30 w 101"/>
              <a:gd name="T59" fmla="*/ 29 h 123"/>
              <a:gd name="T60" fmla="*/ 36 w 101"/>
              <a:gd name="T61" fmla="*/ 27 h 123"/>
              <a:gd name="T62" fmla="*/ 41 w 101"/>
              <a:gd name="T63" fmla="*/ 31 h 123"/>
              <a:gd name="T64" fmla="*/ 42 w 101"/>
              <a:gd name="T65" fmla="*/ 31 h 123"/>
              <a:gd name="T66" fmla="*/ 88 w 101"/>
              <a:gd name="T67" fmla="*/ 25 h 123"/>
              <a:gd name="T68" fmla="*/ 81 w 101"/>
              <a:gd name="T69" fmla="*/ 22 h 123"/>
              <a:gd name="T70" fmla="*/ 36 w 101"/>
              <a:gd name="T71" fmla="*/ 27 h 123"/>
              <a:gd name="T72" fmla="*/ 2 w 101"/>
              <a:gd name="T73" fmla="*/ 7 h 123"/>
              <a:gd name="T74" fmla="*/ 11 w 101"/>
              <a:gd name="T75" fmla="*/ 13 h 123"/>
              <a:gd name="T76" fmla="*/ 13 w 101"/>
              <a:gd name="T77" fmla="*/ 18 h 123"/>
              <a:gd name="T78" fmla="*/ 13 w 101"/>
              <a:gd name="T79" fmla="*/ 98 h 123"/>
              <a:gd name="T80" fmla="*/ 11 w 101"/>
              <a:gd name="T81" fmla="*/ 100 h 123"/>
              <a:gd name="T82" fmla="*/ 2 w 101"/>
              <a:gd name="T83" fmla="*/ 95 h 123"/>
              <a:gd name="T84" fmla="*/ 0 w 101"/>
              <a:gd name="T85" fmla="*/ 89 h 123"/>
              <a:gd name="T86" fmla="*/ 0 w 101"/>
              <a:gd name="T87" fmla="*/ 9 h 123"/>
              <a:gd name="T88" fmla="*/ 2 w 101"/>
              <a:gd name="T89" fmla="*/ 7 h 123"/>
              <a:gd name="T90" fmla="*/ 8 w 101"/>
              <a:gd name="T91" fmla="*/ 6 h 123"/>
              <a:gd name="T92" fmla="*/ 13 w 101"/>
              <a:gd name="T93" fmla="*/ 9 h 123"/>
              <a:gd name="T94" fmla="*/ 14 w 101"/>
              <a:gd name="T95" fmla="*/ 10 h 123"/>
              <a:gd name="T96" fmla="*/ 60 w 101"/>
              <a:gd name="T97" fmla="*/ 4 h 123"/>
              <a:gd name="T98" fmla="*/ 53 w 101"/>
              <a:gd name="T99" fmla="*/ 0 h 123"/>
              <a:gd name="T100" fmla="*/ 8 w 101"/>
              <a:gd name="T101" fmla="*/ 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1" h="123">
                <a:moveTo>
                  <a:pt x="17" y="16"/>
                </a:moveTo>
                <a:cubicBezTo>
                  <a:pt x="66" y="10"/>
                  <a:pt x="66" y="10"/>
                  <a:pt x="66" y="10"/>
                </a:cubicBezTo>
                <a:cubicBezTo>
                  <a:pt x="70" y="10"/>
                  <a:pt x="73" y="12"/>
                  <a:pt x="73" y="16"/>
                </a:cubicBezTo>
                <a:cubicBezTo>
                  <a:pt x="73" y="18"/>
                  <a:pt x="73" y="18"/>
                  <a:pt x="73" y="18"/>
                </a:cubicBezTo>
                <a:cubicBezTo>
                  <a:pt x="28" y="24"/>
                  <a:pt x="28" y="24"/>
                  <a:pt x="28" y="24"/>
                </a:cubicBezTo>
                <a:cubicBezTo>
                  <a:pt x="24" y="25"/>
                  <a:pt x="23" y="27"/>
                  <a:pt x="23" y="31"/>
                </a:cubicBezTo>
                <a:cubicBezTo>
                  <a:pt x="23" y="99"/>
                  <a:pt x="23" y="99"/>
                  <a:pt x="23" y="99"/>
                </a:cubicBezTo>
                <a:cubicBezTo>
                  <a:pt x="17" y="99"/>
                  <a:pt x="17" y="99"/>
                  <a:pt x="17" y="99"/>
                </a:cubicBezTo>
                <a:cubicBezTo>
                  <a:pt x="17" y="16"/>
                  <a:pt x="17" y="16"/>
                  <a:pt x="17" y="16"/>
                </a:cubicBezTo>
                <a:close/>
                <a:moveTo>
                  <a:pt x="54" y="49"/>
                </a:moveTo>
                <a:cubicBezTo>
                  <a:pt x="54" y="66"/>
                  <a:pt x="54" y="66"/>
                  <a:pt x="54" y="66"/>
                </a:cubicBezTo>
                <a:cubicBezTo>
                  <a:pt x="92" y="61"/>
                  <a:pt x="92" y="61"/>
                  <a:pt x="92" y="61"/>
                </a:cubicBezTo>
                <a:cubicBezTo>
                  <a:pt x="92" y="44"/>
                  <a:pt x="92" y="44"/>
                  <a:pt x="92" y="44"/>
                </a:cubicBezTo>
                <a:cubicBezTo>
                  <a:pt x="54" y="49"/>
                  <a:pt x="54" y="49"/>
                  <a:pt x="54" y="49"/>
                </a:cubicBezTo>
                <a:close/>
                <a:moveTo>
                  <a:pt x="45" y="38"/>
                </a:moveTo>
                <a:cubicBezTo>
                  <a:pt x="45" y="121"/>
                  <a:pt x="45" y="121"/>
                  <a:pt x="45" y="121"/>
                </a:cubicBezTo>
                <a:cubicBezTo>
                  <a:pt x="93" y="115"/>
                  <a:pt x="93" y="115"/>
                  <a:pt x="93" y="115"/>
                </a:cubicBezTo>
                <a:cubicBezTo>
                  <a:pt x="97" y="114"/>
                  <a:pt x="101" y="111"/>
                  <a:pt x="101" y="107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4"/>
                  <a:pt x="97" y="31"/>
                  <a:pt x="93" y="32"/>
                </a:cubicBezTo>
                <a:cubicBezTo>
                  <a:pt x="45" y="38"/>
                  <a:pt x="45" y="38"/>
                  <a:pt x="45" y="38"/>
                </a:cubicBezTo>
                <a:close/>
                <a:moveTo>
                  <a:pt x="30" y="29"/>
                </a:moveTo>
                <a:cubicBezTo>
                  <a:pt x="28" y="28"/>
                  <a:pt x="27" y="29"/>
                  <a:pt x="27" y="3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7" y="113"/>
                  <a:pt x="28" y="115"/>
                  <a:pt x="30" y="116"/>
                </a:cubicBezTo>
                <a:cubicBezTo>
                  <a:pt x="38" y="122"/>
                  <a:pt x="38" y="122"/>
                  <a:pt x="38" y="122"/>
                </a:cubicBezTo>
                <a:cubicBezTo>
                  <a:pt x="40" y="123"/>
                  <a:pt x="41" y="122"/>
                  <a:pt x="41" y="119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7"/>
                  <a:pt x="40" y="35"/>
                  <a:pt x="38" y="34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36" y="27"/>
                </a:move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2" y="31"/>
                  <a:pt x="42" y="31"/>
                </a:cubicBezTo>
                <a:cubicBezTo>
                  <a:pt x="88" y="25"/>
                  <a:pt x="88" y="25"/>
                  <a:pt x="88" y="25"/>
                </a:cubicBezTo>
                <a:cubicBezTo>
                  <a:pt x="87" y="23"/>
                  <a:pt x="84" y="21"/>
                  <a:pt x="81" y="22"/>
                </a:cubicBezTo>
                <a:cubicBezTo>
                  <a:pt x="36" y="27"/>
                  <a:pt x="36" y="27"/>
                  <a:pt x="36" y="27"/>
                </a:cubicBezTo>
                <a:close/>
                <a:moveTo>
                  <a:pt x="2" y="7"/>
                </a:moveTo>
                <a:cubicBezTo>
                  <a:pt x="11" y="13"/>
                  <a:pt x="11" y="13"/>
                  <a:pt x="11" y="13"/>
                </a:cubicBezTo>
                <a:cubicBezTo>
                  <a:pt x="12" y="14"/>
                  <a:pt x="13" y="16"/>
                  <a:pt x="13" y="18"/>
                </a:cubicBezTo>
                <a:cubicBezTo>
                  <a:pt x="13" y="98"/>
                  <a:pt x="13" y="98"/>
                  <a:pt x="13" y="98"/>
                </a:cubicBezTo>
                <a:cubicBezTo>
                  <a:pt x="13" y="100"/>
                  <a:pt x="12" y="101"/>
                  <a:pt x="11" y="100"/>
                </a:cubicBezTo>
                <a:cubicBezTo>
                  <a:pt x="2" y="95"/>
                  <a:pt x="2" y="95"/>
                  <a:pt x="2" y="95"/>
                </a:cubicBezTo>
                <a:cubicBezTo>
                  <a:pt x="1" y="94"/>
                  <a:pt x="0" y="92"/>
                  <a:pt x="0" y="89"/>
                </a:cubicBezTo>
                <a:cubicBezTo>
                  <a:pt x="0" y="9"/>
                  <a:pt x="0" y="9"/>
                  <a:pt x="0" y="9"/>
                </a:cubicBezTo>
                <a:cubicBezTo>
                  <a:pt x="0" y="7"/>
                  <a:pt x="1" y="6"/>
                  <a:pt x="2" y="7"/>
                </a:cubicBezTo>
                <a:close/>
                <a:moveTo>
                  <a:pt x="8" y="6"/>
                </a:moveTo>
                <a:cubicBezTo>
                  <a:pt x="13" y="9"/>
                  <a:pt x="13" y="9"/>
                  <a:pt x="13" y="9"/>
                </a:cubicBezTo>
                <a:cubicBezTo>
                  <a:pt x="14" y="9"/>
                  <a:pt x="14" y="9"/>
                  <a:pt x="14" y="10"/>
                </a:cubicBezTo>
                <a:cubicBezTo>
                  <a:pt x="60" y="4"/>
                  <a:pt x="60" y="4"/>
                  <a:pt x="60" y="4"/>
                </a:cubicBezTo>
                <a:cubicBezTo>
                  <a:pt x="59" y="1"/>
                  <a:pt x="56" y="0"/>
                  <a:pt x="53" y="0"/>
                </a:cubicBezTo>
                <a:lnTo>
                  <a:pt x="8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淘宝店chenying0907出品 43"/>
          <p:cNvSpPr/>
          <p:nvPr/>
        </p:nvSpPr>
        <p:spPr>
          <a:xfrm>
            <a:off x="4180904" y="1971812"/>
            <a:ext cx="782190" cy="782190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淘宝店chenying0907出品 119"/>
          <p:cNvSpPr>
            <a:spLocks noEditPoints="1"/>
          </p:cNvSpPr>
          <p:nvPr/>
        </p:nvSpPr>
        <p:spPr bwMode="auto">
          <a:xfrm>
            <a:off x="4357704" y="2143405"/>
            <a:ext cx="450850" cy="330200"/>
          </a:xfrm>
          <a:custGeom>
            <a:avLst/>
            <a:gdLst>
              <a:gd name="T0" fmla="*/ 18 w 120"/>
              <a:gd name="T1" fmla="*/ 10 h 88"/>
              <a:gd name="T2" fmla="*/ 102 w 120"/>
              <a:gd name="T3" fmla="*/ 10 h 88"/>
              <a:gd name="T4" fmla="*/ 102 w 120"/>
              <a:gd name="T5" fmla="*/ 60 h 88"/>
              <a:gd name="T6" fmla="*/ 18 w 120"/>
              <a:gd name="T7" fmla="*/ 60 h 88"/>
              <a:gd name="T8" fmla="*/ 18 w 120"/>
              <a:gd name="T9" fmla="*/ 10 h 88"/>
              <a:gd name="T10" fmla="*/ 28 w 120"/>
              <a:gd name="T11" fmla="*/ 46 h 88"/>
              <a:gd name="T12" fmla="*/ 28 w 120"/>
              <a:gd name="T13" fmla="*/ 52 h 88"/>
              <a:gd name="T14" fmla="*/ 95 w 120"/>
              <a:gd name="T15" fmla="*/ 52 h 88"/>
              <a:gd name="T16" fmla="*/ 95 w 120"/>
              <a:gd name="T17" fmla="*/ 46 h 88"/>
              <a:gd name="T18" fmla="*/ 28 w 120"/>
              <a:gd name="T19" fmla="*/ 46 h 88"/>
              <a:gd name="T20" fmla="*/ 53 w 120"/>
              <a:gd name="T21" fmla="*/ 33 h 88"/>
              <a:gd name="T22" fmla="*/ 53 w 120"/>
              <a:gd name="T23" fmla="*/ 38 h 88"/>
              <a:gd name="T24" fmla="*/ 95 w 120"/>
              <a:gd name="T25" fmla="*/ 38 h 88"/>
              <a:gd name="T26" fmla="*/ 95 w 120"/>
              <a:gd name="T27" fmla="*/ 33 h 88"/>
              <a:gd name="T28" fmla="*/ 53 w 120"/>
              <a:gd name="T29" fmla="*/ 33 h 88"/>
              <a:gd name="T30" fmla="*/ 53 w 120"/>
              <a:gd name="T31" fmla="*/ 20 h 88"/>
              <a:gd name="T32" fmla="*/ 53 w 120"/>
              <a:gd name="T33" fmla="*/ 25 h 88"/>
              <a:gd name="T34" fmla="*/ 95 w 120"/>
              <a:gd name="T35" fmla="*/ 25 h 88"/>
              <a:gd name="T36" fmla="*/ 95 w 120"/>
              <a:gd name="T37" fmla="*/ 20 h 88"/>
              <a:gd name="T38" fmla="*/ 53 w 120"/>
              <a:gd name="T39" fmla="*/ 20 h 88"/>
              <a:gd name="T40" fmla="*/ 28 w 120"/>
              <a:gd name="T41" fmla="*/ 18 h 88"/>
              <a:gd name="T42" fmla="*/ 28 w 120"/>
              <a:gd name="T43" fmla="*/ 40 h 88"/>
              <a:gd name="T44" fmla="*/ 46 w 120"/>
              <a:gd name="T45" fmla="*/ 40 h 88"/>
              <a:gd name="T46" fmla="*/ 46 w 120"/>
              <a:gd name="T47" fmla="*/ 18 h 88"/>
              <a:gd name="T48" fmla="*/ 28 w 120"/>
              <a:gd name="T49" fmla="*/ 18 h 88"/>
              <a:gd name="T50" fmla="*/ 54 w 120"/>
              <a:gd name="T51" fmla="*/ 74 h 88"/>
              <a:gd name="T52" fmla="*/ 66 w 120"/>
              <a:gd name="T53" fmla="*/ 74 h 88"/>
              <a:gd name="T54" fmla="*/ 71 w 120"/>
              <a:gd name="T55" fmla="*/ 81 h 88"/>
              <a:gd name="T56" fmla="*/ 50 w 120"/>
              <a:gd name="T57" fmla="*/ 81 h 88"/>
              <a:gd name="T58" fmla="*/ 54 w 120"/>
              <a:gd name="T59" fmla="*/ 74 h 88"/>
              <a:gd name="T60" fmla="*/ 19 w 120"/>
              <a:gd name="T61" fmla="*/ 0 h 88"/>
              <a:gd name="T62" fmla="*/ 10 w 120"/>
              <a:gd name="T63" fmla="*/ 9 h 88"/>
              <a:gd name="T64" fmla="*/ 10 w 120"/>
              <a:gd name="T65" fmla="*/ 59 h 88"/>
              <a:gd name="T66" fmla="*/ 16 w 120"/>
              <a:gd name="T67" fmla="*/ 68 h 88"/>
              <a:gd name="T68" fmla="*/ 16 w 120"/>
              <a:gd name="T69" fmla="*/ 68 h 88"/>
              <a:gd name="T70" fmla="*/ 0 w 120"/>
              <a:gd name="T71" fmla="*/ 80 h 88"/>
              <a:gd name="T72" fmla="*/ 0 w 120"/>
              <a:gd name="T73" fmla="*/ 88 h 88"/>
              <a:gd name="T74" fmla="*/ 120 w 120"/>
              <a:gd name="T75" fmla="*/ 88 h 88"/>
              <a:gd name="T76" fmla="*/ 120 w 120"/>
              <a:gd name="T77" fmla="*/ 80 h 88"/>
              <a:gd name="T78" fmla="*/ 103 w 120"/>
              <a:gd name="T79" fmla="*/ 68 h 88"/>
              <a:gd name="T80" fmla="*/ 110 w 120"/>
              <a:gd name="T81" fmla="*/ 59 h 88"/>
              <a:gd name="T82" fmla="*/ 110 w 120"/>
              <a:gd name="T83" fmla="*/ 9 h 88"/>
              <a:gd name="T84" fmla="*/ 101 w 120"/>
              <a:gd name="T85" fmla="*/ 0 h 88"/>
              <a:gd name="T86" fmla="*/ 19 w 120"/>
              <a:gd name="T8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0" h="88">
                <a:moveTo>
                  <a:pt x="18" y="10"/>
                </a:moveTo>
                <a:cubicBezTo>
                  <a:pt x="102" y="10"/>
                  <a:pt x="102" y="10"/>
                  <a:pt x="102" y="10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8" y="10"/>
                  <a:pt x="18" y="10"/>
                  <a:pt x="18" y="10"/>
                </a:cubicBezTo>
                <a:close/>
                <a:moveTo>
                  <a:pt x="28" y="46"/>
                </a:moveTo>
                <a:cubicBezTo>
                  <a:pt x="28" y="52"/>
                  <a:pt x="28" y="52"/>
                  <a:pt x="28" y="52"/>
                </a:cubicBezTo>
                <a:cubicBezTo>
                  <a:pt x="95" y="52"/>
                  <a:pt x="95" y="52"/>
                  <a:pt x="95" y="52"/>
                </a:cubicBezTo>
                <a:cubicBezTo>
                  <a:pt x="95" y="46"/>
                  <a:pt x="95" y="46"/>
                  <a:pt x="95" y="46"/>
                </a:cubicBezTo>
                <a:cubicBezTo>
                  <a:pt x="28" y="46"/>
                  <a:pt x="28" y="46"/>
                  <a:pt x="28" y="46"/>
                </a:cubicBezTo>
                <a:close/>
                <a:moveTo>
                  <a:pt x="53" y="33"/>
                </a:moveTo>
                <a:cubicBezTo>
                  <a:pt x="53" y="38"/>
                  <a:pt x="53" y="38"/>
                  <a:pt x="53" y="38"/>
                </a:cubicBezTo>
                <a:cubicBezTo>
                  <a:pt x="95" y="38"/>
                  <a:pt x="95" y="38"/>
                  <a:pt x="95" y="38"/>
                </a:cubicBezTo>
                <a:cubicBezTo>
                  <a:pt x="95" y="33"/>
                  <a:pt x="95" y="33"/>
                  <a:pt x="95" y="33"/>
                </a:cubicBezTo>
                <a:cubicBezTo>
                  <a:pt x="53" y="33"/>
                  <a:pt x="53" y="33"/>
                  <a:pt x="53" y="33"/>
                </a:cubicBezTo>
                <a:close/>
                <a:moveTo>
                  <a:pt x="53" y="20"/>
                </a:moveTo>
                <a:cubicBezTo>
                  <a:pt x="53" y="25"/>
                  <a:pt x="53" y="25"/>
                  <a:pt x="53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0"/>
                  <a:pt x="95" y="20"/>
                  <a:pt x="95" y="20"/>
                </a:cubicBezTo>
                <a:cubicBezTo>
                  <a:pt x="53" y="20"/>
                  <a:pt x="53" y="20"/>
                  <a:pt x="53" y="20"/>
                </a:cubicBezTo>
                <a:close/>
                <a:moveTo>
                  <a:pt x="28" y="18"/>
                </a:moveTo>
                <a:cubicBezTo>
                  <a:pt x="28" y="40"/>
                  <a:pt x="28" y="40"/>
                  <a:pt x="28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18"/>
                  <a:pt x="46" y="18"/>
                  <a:pt x="46" y="18"/>
                </a:cubicBezTo>
                <a:cubicBezTo>
                  <a:pt x="28" y="18"/>
                  <a:pt x="28" y="18"/>
                  <a:pt x="28" y="18"/>
                </a:cubicBezTo>
                <a:close/>
                <a:moveTo>
                  <a:pt x="54" y="74"/>
                </a:moveTo>
                <a:cubicBezTo>
                  <a:pt x="66" y="74"/>
                  <a:pt x="66" y="74"/>
                  <a:pt x="66" y="74"/>
                </a:cubicBezTo>
                <a:cubicBezTo>
                  <a:pt x="71" y="81"/>
                  <a:pt x="71" y="81"/>
                  <a:pt x="71" y="81"/>
                </a:cubicBezTo>
                <a:cubicBezTo>
                  <a:pt x="50" y="81"/>
                  <a:pt x="50" y="81"/>
                  <a:pt x="50" y="81"/>
                </a:cubicBezTo>
                <a:cubicBezTo>
                  <a:pt x="54" y="74"/>
                  <a:pt x="54" y="74"/>
                  <a:pt x="54" y="74"/>
                </a:cubicBezTo>
                <a:close/>
                <a:moveTo>
                  <a:pt x="19" y="0"/>
                </a:moveTo>
                <a:cubicBezTo>
                  <a:pt x="14" y="0"/>
                  <a:pt x="10" y="4"/>
                  <a:pt x="10" y="9"/>
                </a:cubicBezTo>
                <a:cubicBezTo>
                  <a:pt x="10" y="59"/>
                  <a:pt x="10" y="59"/>
                  <a:pt x="10" y="59"/>
                </a:cubicBezTo>
                <a:cubicBezTo>
                  <a:pt x="10" y="63"/>
                  <a:pt x="13" y="66"/>
                  <a:pt x="16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8"/>
                  <a:pt x="0" y="88"/>
                  <a:pt x="0" y="88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0"/>
                  <a:pt x="120" y="80"/>
                  <a:pt x="120" y="80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07" y="67"/>
                  <a:pt x="110" y="63"/>
                  <a:pt x="110" y="59"/>
                </a:cubicBezTo>
                <a:cubicBezTo>
                  <a:pt x="110" y="9"/>
                  <a:pt x="110" y="9"/>
                  <a:pt x="110" y="9"/>
                </a:cubicBezTo>
                <a:cubicBezTo>
                  <a:pt x="110" y="4"/>
                  <a:pt x="106" y="0"/>
                  <a:pt x="101" y="0"/>
                </a:cubicBezTo>
                <a:lnTo>
                  <a:pt x="1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淘宝店chenying0907出品 44"/>
          <p:cNvSpPr/>
          <p:nvPr/>
        </p:nvSpPr>
        <p:spPr>
          <a:xfrm>
            <a:off x="5707932" y="2242083"/>
            <a:ext cx="782190" cy="782190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淘宝店chenying0907出品 156"/>
          <p:cNvSpPr>
            <a:spLocks noEditPoints="1"/>
          </p:cNvSpPr>
          <p:nvPr/>
        </p:nvSpPr>
        <p:spPr bwMode="auto">
          <a:xfrm>
            <a:off x="5905369" y="2381929"/>
            <a:ext cx="409575" cy="420688"/>
          </a:xfrm>
          <a:custGeom>
            <a:avLst/>
            <a:gdLst>
              <a:gd name="T0" fmla="*/ 88 w 109"/>
              <a:gd name="T1" fmla="*/ 75 h 112"/>
              <a:gd name="T2" fmla="*/ 63 w 109"/>
              <a:gd name="T3" fmla="*/ 84 h 112"/>
              <a:gd name="T4" fmla="*/ 74 w 109"/>
              <a:gd name="T5" fmla="*/ 71 h 112"/>
              <a:gd name="T6" fmla="*/ 76 w 109"/>
              <a:gd name="T7" fmla="*/ 21 h 112"/>
              <a:gd name="T8" fmla="*/ 62 w 109"/>
              <a:gd name="T9" fmla="*/ 72 h 112"/>
              <a:gd name="T10" fmla="*/ 68 w 109"/>
              <a:gd name="T11" fmla="*/ 13 h 112"/>
              <a:gd name="T12" fmla="*/ 62 w 109"/>
              <a:gd name="T13" fmla="*/ 22 h 112"/>
              <a:gd name="T14" fmla="*/ 62 w 109"/>
              <a:gd name="T15" fmla="*/ 33 h 112"/>
              <a:gd name="T16" fmla="*/ 53 w 109"/>
              <a:gd name="T17" fmla="*/ 27 h 112"/>
              <a:gd name="T18" fmla="*/ 6 w 109"/>
              <a:gd name="T19" fmla="*/ 28 h 112"/>
              <a:gd name="T20" fmla="*/ 4 w 109"/>
              <a:gd name="T21" fmla="*/ 31 h 112"/>
              <a:gd name="T22" fmla="*/ 0 w 109"/>
              <a:gd name="T23" fmla="*/ 42 h 112"/>
              <a:gd name="T24" fmla="*/ 5 w 109"/>
              <a:gd name="T25" fmla="*/ 109 h 112"/>
              <a:gd name="T26" fmla="*/ 44 w 109"/>
              <a:gd name="T27" fmla="*/ 112 h 112"/>
              <a:gd name="T28" fmla="*/ 68 w 109"/>
              <a:gd name="T29" fmla="*/ 109 h 112"/>
              <a:gd name="T30" fmla="*/ 109 w 109"/>
              <a:gd name="T31" fmla="*/ 104 h 112"/>
              <a:gd name="T32" fmla="*/ 105 w 109"/>
              <a:gd name="T33" fmla="*/ 37 h 112"/>
              <a:gd name="T34" fmla="*/ 103 w 109"/>
              <a:gd name="T35" fmla="*/ 28 h 112"/>
              <a:gd name="T36" fmla="*/ 96 w 109"/>
              <a:gd name="T37" fmla="*/ 15 h 112"/>
              <a:gd name="T38" fmla="*/ 96 w 109"/>
              <a:gd name="T39" fmla="*/ 15 h 112"/>
              <a:gd name="T40" fmla="*/ 76 w 109"/>
              <a:gd name="T41" fmla="*/ 13 h 112"/>
              <a:gd name="T42" fmla="*/ 76 w 109"/>
              <a:gd name="T43" fmla="*/ 5 h 112"/>
              <a:gd name="T44" fmla="*/ 70 w 109"/>
              <a:gd name="T45" fmla="*/ 1 h 112"/>
              <a:gd name="T46" fmla="*/ 53 w 109"/>
              <a:gd name="T47" fmla="*/ 27 h 112"/>
              <a:gd name="T48" fmla="*/ 48 w 109"/>
              <a:gd name="T49" fmla="*/ 106 h 112"/>
              <a:gd name="T50" fmla="*/ 51 w 109"/>
              <a:gd name="T51" fmla="*/ 98 h 112"/>
              <a:gd name="T52" fmla="*/ 61 w 109"/>
              <a:gd name="T53" fmla="*/ 98 h 112"/>
              <a:gd name="T54" fmla="*/ 64 w 109"/>
              <a:gd name="T55" fmla="*/ 105 h 112"/>
              <a:gd name="T56" fmla="*/ 59 w 109"/>
              <a:gd name="T57" fmla="*/ 101 h 112"/>
              <a:gd name="T58" fmla="*/ 53 w 109"/>
              <a:gd name="T59" fmla="*/ 101 h 112"/>
              <a:gd name="T60" fmla="*/ 45 w 109"/>
              <a:gd name="T61" fmla="*/ 69 h 112"/>
              <a:gd name="T62" fmla="*/ 17 w 109"/>
              <a:gd name="T63" fmla="*/ 69 h 112"/>
              <a:gd name="T64" fmla="*/ 15 w 109"/>
              <a:gd name="T65" fmla="*/ 65 h 112"/>
              <a:gd name="T66" fmla="*/ 46 w 109"/>
              <a:gd name="T67" fmla="*/ 65 h 112"/>
              <a:gd name="T68" fmla="*/ 45 w 109"/>
              <a:gd name="T69" fmla="*/ 69 h 112"/>
              <a:gd name="T70" fmla="*/ 31 w 109"/>
              <a:gd name="T71" fmla="*/ 57 h 112"/>
              <a:gd name="T72" fmla="*/ 14 w 109"/>
              <a:gd name="T73" fmla="*/ 58 h 112"/>
              <a:gd name="T74" fmla="*/ 31 w 109"/>
              <a:gd name="T75" fmla="*/ 53 h 112"/>
              <a:gd name="T76" fmla="*/ 47 w 109"/>
              <a:gd name="T77" fmla="*/ 58 h 112"/>
              <a:gd name="T78" fmla="*/ 45 w 109"/>
              <a:gd name="T79" fmla="*/ 50 h 112"/>
              <a:gd name="T80" fmla="*/ 17 w 109"/>
              <a:gd name="T81" fmla="*/ 50 h 112"/>
              <a:gd name="T82" fmla="*/ 15 w 109"/>
              <a:gd name="T83" fmla="*/ 46 h 112"/>
              <a:gd name="T84" fmla="*/ 46 w 109"/>
              <a:gd name="T85" fmla="*/ 46 h 112"/>
              <a:gd name="T86" fmla="*/ 45 w 109"/>
              <a:gd name="T87" fmla="*/ 50 h 112"/>
              <a:gd name="T88" fmla="*/ 31 w 109"/>
              <a:gd name="T89" fmla="*/ 37 h 112"/>
              <a:gd name="T90" fmla="*/ 14 w 109"/>
              <a:gd name="T91" fmla="*/ 39 h 112"/>
              <a:gd name="T92" fmla="*/ 31 w 109"/>
              <a:gd name="T93" fmla="*/ 34 h 112"/>
              <a:gd name="T94" fmla="*/ 47 w 109"/>
              <a:gd name="T95" fmla="*/ 39 h 112"/>
              <a:gd name="T96" fmla="*/ 96 w 109"/>
              <a:gd name="T97" fmla="*/ 32 h 112"/>
              <a:gd name="T98" fmla="*/ 92 w 109"/>
              <a:gd name="T99" fmla="*/ 83 h 112"/>
              <a:gd name="T100" fmla="*/ 74 w 109"/>
              <a:gd name="T101" fmla="*/ 87 h 112"/>
              <a:gd name="T102" fmla="*/ 78 w 109"/>
              <a:gd name="T103" fmla="*/ 89 h 112"/>
              <a:gd name="T104" fmla="*/ 99 w 109"/>
              <a:gd name="T105" fmla="*/ 33 h 112"/>
              <a:gd name="T106" fmla="*/ 31 w 109"/>
              <a:gd name="T107" fmla="*/ 28 h 112"/>
              <a:gd name="T108" fmla="*/ 51 w 109"/>
              <a:gd name="T109" fmla="*/ 93 h 112"/>
              <a:gd name="T110" fmla="*/ 11 w 109"/>
              <a:gd name="T111" fmla="*/ 93 h 112"/>
              <a:gd name="T112" fmla="*/ 31 w 109"/>
              <a:gd name="T113" fmla="*/ 2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9" h="112">
                <a:moveTo>
                  <a:pt x="88" y="20"/>
                </a:moveTo>
                <a:cubicBezTo>
                  <a:pt x="88" y="75"/>
                  <a:pt x="88" y="75"/>
                  <a:pt x="88" y="75"/>
                </a:cubicBezTo>
                <a:cubicBezTo>
                  <a:pt x="81" y="76"/>
                  <a:pt x="75" y="78"/>
                  <a:pt x="70" y="80"/>
                </a:cubicBezTo>
                <a:cubicBezTo>
                  <a:pt x="68" y="81"/>
                  <a:pt x="66" y="82"/>
                  <a:pt x="63" y="84"/>
                </a:cubicBezTo>
                <a:cubicBezTo>
                  <a:pt x="64" y="82"/>
                  <a:pt x="65" y="81"/>
                  <a:pt x="66" y="80"/>
                </a:cubicBezTo>
                <a:cubicBezTo>
                  <a:pt x="68" y="76"/>
                  <a:pt x="71" y="74"/>
                  <a:pt x="74" y="71"/>
                </a:cubicBezTo>
                <a:cubicBezTo>
                  <a:pt x="75" y="71"/>
                  <a:pt x="76" y="70"/>
                  <a:pt x="76" y="68"/>
                </a:cubicBezTo>
                <a:cubicBezTo>
                  <a:pt x="76" y="21"/>
                  <a:pt x="76" y="21"/>
                  <a:pt x="76" y="21"/>
                </a:cubicBezTo>
                <a:cubicBezTo>
                  <a:pt x="80" y="20"/>
                  <a:pt x="84" y="20"/>
                  <a:pt x="88" y="20"/>
                </a:cubicBezTo>
                <a:close/>
                <a:moveTo>
                  <a:pt x="62" y="72"/>
                </a:moveTo>
                <a:cubicBezTo>
                  <a:pt x="64" y="70"/>
                  <a:pt x="66" y="68"/>
                  <a:pt x="68" y="66"/>
                </a:cubicBezTo>
                <a:cubicBezTo>
                  <a:pt x="68" y="13"/>
                  <a:pt x="68" y="13"/>
                  <a:pt x="68" y="13"/>
                </a:cubicBezTo>
                <a:cubicBezTo>
                  <a:pt x="67" y="14"/>
                  <a:pt x="66" y="15"/>
                  <a:pt x="65" y="17"/>
                </a:cubicBezTo>
                <a:cubicBezTo>
                  <a:pt x="64" y="19"/>
                  <a:pt x="63" y="20"/>
                  <a:pt x="62" y="2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3"/>
                  <a:pt x="62" y="33"/>
                  <a:pt x="62" y="33"/>
                </a:cubicBezTo>
                <a:cubicBezTo>
                  <a:pt x="62" y="72"/>
                  <a:pt x="62" y="72"/>
                  <a:pt x="62" y="72"/>
                </a:cubicBezTo>
                <a:close/>
                <a:moveTo>
                  <a:pt x="53" y="27"/>
                </a:moveTo>
                <a:cubicBezTo>
                  <a:pt x="45" y="23"/>
                  <a:pt x="38" y="22"/>
                  <a:pt x="31" y="22"/>
                </a:cubicBezTo>
                <a:cubicBezTo>
                  <a:pt x="22" y="22"/>
                  <a:pt x="14" y="24"/>
                  <a:pt x="6" y="28"/>
                </a:cubicBezTo>
                <a:cubicBezTo>
                  <a:pt x="5" y="29"/>
                  <a:pt x="4" y="30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7"/>
                  <a:pt x="4" y="37"/>
                  <a:pt x="4" y="37"/>
                </a:cubicBezTo>
                <a:cubicBezTo>
                  <a:pt x="2" y="37"/>
                  <a:pt x="0" y="39"/>
                  <a:pt x="0" y="4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6"/>
                  <a:pt x="2" y="109"/>
                  <a:pt x="5" y="109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2"/>
                  <a:pt x="44" y="112"/>
                  <a:pt x="44" y="112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107" y="109"/>
                  <a:pt x="109" y="106"/>
                  <a:pt x="109" y="104"/>
                </a:cubicBezTo>
                <a:cubicBezTo>
                  <a:pt x="109" y="42"/>
                  <a:pt x="109" y="42"/>
                  <a:pt x="109" y="42"/>
                </a:cubicBezTo>
                <a:cubicBezTo>
                  <a:pt x="109" y="39"/>
                  <a:pt x="107" y="37"/>
                  <a:pt x="105" y="37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0"/>
                  <a:pt x="104" y="29"/>
                  <a:pt x="103" y="28"/>
                </a:cubicBezTo>
                <a:cubicBezTo>
                  <a:pt x="101" y="27"/>
                  <a:pt x="98" y="26"/>
                  <a:pt x="96" y="2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15"/>
                  <a:pt x="96" y="15"/>
                  <a:pt x="96" y="15"/>
                </a:cubicBezTo>
                <a:cubicBezTo>
                  <a:pt x="96" y="13"/>
                  <a:pt x="94" y="11"/>
                  <a:pt x="92" y="11"/>
                </a:cubicBezTo>
                <a:cubicBezTo>
                  <a:pt x="86" y="12"/>
                  <a:pt x="81" y="12"/>
                  <a:pt x="76" y="13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5"/>
                  <a:pt x="76" y="5"/>
                  <a:pt x="76" y="5"/>
                </a:cubicBezTo>
                <a:cubicBezTo>
                  <a:pt x="76" y="4"/>
                  <a:pt x="76" y="3"/>
                  <a:pt x="75" y="3"/>
                </a:cubicBezTo>
                <a:cubicBezTo>
                  <a:pt x="74" y="1"/>
                  <a:pt x="72" y="0"/>
                  <a:pt x="70" y="1"/>
                </a:cubicBezTo>
                <a:cubicBezTo>
                  <a:pt x="65" y="4"/>
                  <a:pt x="61" y="8"/>
                  <a:pt x="58" y="13"/>
                </a:cubicBezTo>
                <a:cubicBezTo>
                  <a:pt x="56" y="17"/>
                  <a:pt x="54" y="21"/>
                  <a:pt x="53" y="27"/>
                </a:cubicBezTo>
                <a:close/>
                <a:moveTo>
                  <a:pt x="50" y="105"/>
                </a:moveTo>
                <a:cubicBezTo>
                  <a:pt x="50" y="106"/>
                  <a:pt x="49" y="106"/>
                  <a:pt x="48" y="106"/>
                </a:cubicBezTo>
                <a:cubicBezTo>
                  <a:pt x="47" y="105"/>
                  <a:pt x="46" y="104"/>
                  <a:pt x="47" y="103"/>
                </a:cubicBezTo>
                <a:cubicBezTo>
                  <a:pt x="48" y="100"/>
                  <a:pt x="49" y="99"/>
                  <a:pt x="51" y="98"/>
                </a:cubicBezTo>
                <a:cubicBezTo>
                  <a:pt x="53" y="96"/>
                  <a:pt x="55" y="96"/>
                  <a:pt x="56" y="96"/>
                </a:cubicBezTo>
                <a:cubicBezTo>
                  <a:pt x="58" y="96"/>
                  <a:pt x="60" y="97"/>
                  <a:pt x="61" y="98"/>
                </a:cubicBezTo>
                <a:cubicBezTo>
                  <a:pt x="63" y="99"/>
                  <a:pt x="64" y="101"/>
                  <a:pt x="65" y="103"/>
                </a:cubicBezTo>
                <a:cubicBezTo>
                  <a:pt x="65" y="104"/>
                  <a:pt x="65" y="105"/>
                  <a:pt x="64" y="105"/>
                </a:cubicBezTo>
                <a:cubicBezTo>
                  <a:pt x="63" y="106"/>
                  <a:pt x="61" y="105"/>
                  <a:pt x="61" y="104"/>
                </a:cubicBezTo>
                <a:cubicBezTo>
                  <a:pt x="61" y="103"/>
                  <a:pt x="60" y="102"/>
                  <a:pt x="59" y="101"/>
                </a:cubicBezTo>
                <a:cubicBezTo>
                  <a:pt x="58" y="100"/>
                  <a:pt x="57" y="100"/>
                  <a:pt x="56" y="100"/>
                </a:cubicBezTo>
                <a:cubicBezTo>
                  <a:pt x="55" y="100"/>
                  <a:pt x="54" y="100"/>
                  <a:pt x="53" y="101"/>
                </a:cubicBezTo>
                <a:cubicBezTo>
                  <a:pt x="52" y="101"/>
                  <a:pt x="51" y="103"/>
                  <a:pt x="50" y="105"/>
                </a:cubicBezTo>
                <a:close/>
                <a:moveTo>
                  <a:pt x="45" y="69"/>
                </a:moveTo>
                <a:cubicBezTo>
                  <a:pt x="40" y="67"/>
                  <a:pt x="35" y="67"/>
                  <a:pt x="31" y="67"/>
                </a:cubicBezTo>
                <a:cubicBezTo>
                  <a:pt x="26" y="67"/>
                  <a:pt x="21" y="67"/>
                  <a:pt x="17" y="69"/>
                </a:cubicBezTo>
                <a:cubicBezTo>
                  <a:pt x="16" y="70"/>
                  <a:pt x="15" y="69"/>
                  <a:pt x="14" y="68"/>
                </a:cubicBezTo>
                <a:cubicBezTo>
                  <a:pt x="14" y="67"/>
                  <a:pt x="14" y="66"/>
                  <a:pt x="15" y="65"/>
                </a:cubicBezTo>
                <a:cubicBezTo>
                  <a:pt x="20" y="64"/>
                  <a:pt x="26" y="63"/>
                  <a:pt x="31" y="63"/>
                </a:cubicBezTo>
                <a:cubicBezTo>
                  <a:pt x="36" y="63"/>
                  <a:pt x="41" y="63"/>
                  <a:pt x="46" y="65"/>
                </a:cubicBezTo>
                <a:cubicBezTo>
                  <a:pt x="47" y="66"/>
                  <a:pt x="48" y="67"/>
                  <a:pt x="47" y="68"/>
                </a:cubicBezTo>
                <a:cubicBezTo>
                  <a:pt x="47" y="69"/>
                  <a:pt x="46" y="70"/>
                  <a:pt x="45" y="69"/>
                </a:cubicBezTo>
                <a:close/>
                <a:moveTo>
                  <a:pt x="45" y="59"/>
                </a:moveTo>
                <a:cubicBezTo>
                  <a:pt x="40" y="58"/>
                  <a:pt x="35" y="57"/>
                  <a:pt x="31" y="57"/>
                </a:cubicBezTo>
                <a:cubicBezTo>
                  <a:pt x="26" y="57"/>
                  <a:pt x="21" y="58"/>
                  <a:pt x="17" y="59"/>
                </a:cubicBezTo>
                <a:cubicBezTo>
                  <a:pt x="16" y="60"/>
                  <a:pt x="15" y="59"/>
                  <a:pt x="14" y="58"/>
                </a:cubicBezTo>
                <a:cubicBezTo>
                  <a:pt x="14" y="57"/>
                  <a:pt x="14" y="56"/>
                  <a:pt x="15" y="56"/>
                </a:cubicBezTo>
                <a:cubicBezTo>
                  <a:pt x="20" y="54"/>
                  <a:pt x="26" y="53"/>
                  <a:pt x="31" y="53"/>
                </a:cubicBezTo>
                <a:cubicBezTo>
                  <a:pt x="36" y="53"/>
                  <a:pt x="41" y="54"/>
                  <a:pt x="46" y="56"/>
                </a:cubicBezTo>
                <a:cubicBezTo>
                  <a:pt x="47" y="56"/>
                  <a:pt x="48" y="57"/>
                  <a:pt x="47" y="58"/>
                </a:cubicBezTo>
                <a:cubicBezTo>
                  <a:pt x="47" y="59"/>
                  <a:pt x="46" y="60"/>
                  <a:pt x="45" y="59"/>
                </a:cubicBezTo>
                <a:close/>
                <a:moveTo>
                  <a:pt x="45" y="50"/>
                </a:moveTo>
                <a:cubicBezTo>
                  <a:pt x="40" y="48"/>
                  <a:pt x="35" y="47"/>
                  <a:pt x="31" y="47"/>
                </a:cubicBezTo>
                <a:cubicBezTo>
                  <a:pt x="26" y="47"/>
                  <a:pt x="21" y="48"/>
                  <a:pt x="17" y="50"/>
                </a:cubicBezTo>
                <a:cubicBezTo>
                  <a:pt x="16" y="50"/>
                  <a:pt x="15" y="50"/>
                  <a:pt x="14" y="49"/>
                </a:cubicBezTo>
                <a:cubicBezTo>
                  <a:pt x="14" y="48"/>
                  <a:pt x="14" y="47"/>
                  <a:pt x="15" y="46"/>
                </a:cubicBezTo>
                <a:cubicBezTo>
                  <a:pt x="20" y="44"/>
                  <a:pt x="26" y="43"/>
                  <a:pt x="31" y="43"/>
                </a:cubicBezTo>
                <a:cubicBezTo>
                  <a:pt x="36" y="43"/>
                  <a:pt x="41" y="44"/>
                  <a:pt x="46" y="46"/>
                </a:cubicBezTo>
                <a:cubicBezTo>
                  <a:pt x="47" y="47"/>
                  <a:pt x="48" y="48"/>
                  <a:pt x="47" y="49"/>
                </a:cubicBezTo>
                <a:cubicBezTo>
                  <a:pt x="47" y="50"/>
                  <a:pt x="46" y="50"/>
                  <a:pt x="45" y="50"/>
                </a:cubicBezTo>
                <a:close/>
                <a:moveTo>
                  <a:pt x="45" y="40"/>
                </a:moveTo>
                <a:cubicBezTo>
                  <a:pt x="40" y="38"/>
                  <a:pt x="35" y="37"/>
                  <a:pt x="31" y="37"/>
                </a:cubicBezTo>
                <a:cubicBezTo>
                  <a:pt x="26" y="38"/>
                  <a:pt x="21" y="38"/>
                  <a:pt x="17" y="40"/>
                </a:cubicBezTo>
                <a:cubicBezTo>
                  <a:pt x="16" y="40"/>
                  <a:pt x="15" y="40"/>
                  <a:pt x="14" y="39"/>
                </a:cubicBezTo>
                <a:cubicBezTo>
                  <a:pt x="14" y="38"/>
                  <a:pt x="14" y="37"/>
                  <a:pt x="15" y="36"/>
                </a:cubicBezTo>
                <a:cubicBezTo>
                  <a:pt x="20" y="35"/>
                  <a:pt x="26" y="34"/>
                  <a:pt x="31" y="34"/>
                </a:cubicBezTo>
                <a:cubicBezTo>
                  <a:pt x="36" y="34"/>
                  <a:pt x="41" y="34"/>
                  <a:pt x="46" y="36"/>
                </a:cubicBezTo>
                <a:cubicBezTo>
                  <a:pt x="47" y="37"/>
                  <a:pt x="48" y="38"/>
                  <a:pt x="47" y="39"/>
                </a:cubicBezTo>
                <a:cubicBezTo>
                  <a:pt x="47" y="40"/>
                  <a:pt x="46" y="40"/>
                  <a:pt x="45" y="40"/>
                </a:cubicBezTo>
                <a:close/>
                <a:moveTo>
                  <a:pt x="96" y="32"/>
                </a:moveTo>
                <a:cubicBezTo>
                  <a:pt x="96" y="79"/>
                  <a:pt x="96" y="79"/>
                  <a:pt x="96" y="79"/>
                </a:cubicBezTo>
                <a:cubicBezTo>
                  <a:pt x="96" y="81"/>
                  <a:pt x="94" y="83"/>
                  <a:pt x="9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84" y="83"/>
                  <a:pt x="79" y="85"/>
                  <a:pt x="74" y="87"/>
                </a:cubicBezTo>
                <a:cubicBezTo>
                  <a:pt x="72" y="88"/>
                  <a:pt x="70" y="89"/>
                  <a:pt x="68" y="90"/>
                </a:cubicBezTo>
                <a:cubicBezTo>
                  <a:pt x="71" y="89"/>
                  <a:pt x="75" y="89"/>
                  <a:pt x="78" y="89"/>
                </a:cubicBezTo>
                <a:cubicBezTo>
                  <a:pt x="85" y="89"/>
                  <a:pt x="92" y="90"/>
                  <a:pt x="99" y="93"/>
                </a:cubicBezTo>
                <a:cubicBezTo>
                  <a:pt x="99" y="33"/>
                  <a:pt x="99" y="33"/>
                  <a:pt x="99" y="33"/>
                </a:cubicBezTo>
                <a:cubicBezTo>
                  <a:pt x="98" y="33"/>
                  <a:pt x="97" y="32"/>
                  <a:pt x="96" y="32"/>
                </a:cubicBezTo>
                <a:close/>
                <a:moveTo>
                  <a:pt x="31" y="28"/>
                </a:moveTo>
                <a:cubicBezTo>
                  <a:pt x="37" y="28"/>
                  <a:pt x="44" y="30"/>
                  <a:pt x="51" y="33"/>
                </a:cubicBezTo>
                <a:cubicBezTo>
                  <a:pt x="51" y="93"/>
                  <a:pt x="51" y="93"/>
                  <a:pt x="51" y="93"/>
                </a:cubicBezTo>
                <a:cubicBezTo>
                  <a:pt x="44" y="90"/>
                  <a:pt x="37" y="89"/>
                  <a:pt x="31" y="89"/>
                </a:cubicBezTo>
                <a:cubicBezTo>
                  <a:pt x="24" y="89"/>
                  <a:pt x="17" y="90"/>
                  <a:pt x="11" y="93"/>
                </a:cubicBezTo>
                <a:cubicBezTo>
                  <a:pt x="11" y="33"/>
                  <a:pt x="11" y="33"/>
                  <a:pt x="11" y="33"/>
                </a:cubicBezTo>
                <a:cubicBezTo>
                  <a:pt x="17" y="30"/>
                  <a:pt x="24" y="28"/>
                  <a:pt x="31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淘宝店chenying0907出品 45"/>
          <p:cNvSpPr/>
          <p:nvPr/>
        </p:nvSpPr>
        <p:spPr>
          <a:xfrm>
            <a:off x="7234960" y="1866610"/>
            <a:ext cx="782190" cy="782190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淘宝店chenying0907出品 116"/>
          <p:cNvSpPr>
            <a:spLocks noEditPoints="1"/>
          </p:cNvSpPr>
          <p:nvPr/>
        </p:nvSpPr>
        <p:spPr bwMode="auto">
          <a:xfrm>
            <a:off x="7407773" y="2041805"/>
            <a:ext cx="436563" cy="431800"/>
          </a:xfrm>
          <a:custGeom>
            <a:avLst/>
            <a:gdLst>
              <a:gd name="T0" fmla="*/ 17 w 116"/>
              <a:gd name="T1" fmla="*/ 98 h 115"/>
              <a:gd name="T2" fmla="*/ 17 w 116"/>
              <a:gd name="T3" fmla="*/ 17 h 115"/>
              <a:gd name="T4" fmla="*/ 68 w 116"/>
              <a:gd name="T5" fmla="*/ 1 h 115"/>
              <a:gd name="T6" fmla="*/ 99 w 116"/>
              <a:gd name="T7" fmla="*/ 17 h 115"/>
              <a:gd name="T8" fmla="*/ 99 w 116"/>
              <a:gd name="T9" fmla="*/ 98 h 115"/>
              <a:gd name="T10" fmla="*/ 45 w 116"/>
              <a:gd name="T11" fmla="*/ 113 h 115"/>
              <a:gd name="T12" fmla="*/ 81 w 116"/>
              <a:gd name="T13" fmla="*/ 14 h 115"/>
              <a:gd name="T14" fmla="*/ 52 w 116"/>
              <a:gd name="T15" fmla="*/ 8 h 115"/>
              <a:gd name="T16" fmla="*/ 48 w 116"/>
              <a:gd name="T17" fmla="*/ 18 h 115"/>
              <a:gd name="T18" fmla="*/ 33 w 116"/>
              <a:gd name="T19" fmla="*/ 32 h 115"/>
              <a:gd name="T20" fmla="*/ 23 w 116"/>
              <a:gd name="T21" fmla="*/ 33 h 115"/>
              <a:gd name="T22" fmla="*/ 23 w 116"/>
              <a:gd name="T23" fmla="*/ 41 h 115"/>
              <a:gd name="T24" fmla="*/ 25 w 116"/>
              <a:gd name="T25" fmla="*/ 50 h 115"/>
              <a:gd name="T26" fmla="*/ 35 w 116"/>
              <a:gd name="T27" fmla="*/ 51 h 115"/>
              <a:gd name="T28" fmla="*/ 57 w 116"/>
              <a:gd name="T29" fmla="*/ 63 h 115"/>
              <a:gd name="T30" fmla="*/ 58 w 116"/>
              <a:gd name="T31" fmla="*/ 73 h 115"/>
              <a:gd name="T32" fmla="*/ 42 w 116"/>
              <a:gd name="T33" fmla="*/ 97 h 115"/>
              <a:gd name="T34" fmla="*/ 37 w 116"/>
              <a:gd name="T35" fmla="*/ 100 h 115"/>
              <a:gd name="T36" fmla="*/ 33 w 116"/>
              <a:gd name="T37" fmla="*/ 82 h 115"/>
              <a:gd name="T38" fmla="*/ 25 w 116"/>
              <a:gd name="T39" fmla="*/ 67 h 115"/>
              <a:gd name="T40" fmla="*/ 26 w 116"/>
              <a:gd name="T41" fmla="*/ 55 h 115"/>
              <a:gd name="T42" fmla="*/ 20 w 116"/>
              <a:gd name="T43" fmla="*/ 49 h 115"/>
              <a:gd name="T44" fmla="*/ 14 w 116"/>
              <a:gd name="T45" fmla="*/ 40 h 115"/>
              <a:gd name="T46" fmla="*/ 9 w 116"/>
              <a:gd name="T47" fmla="*/ 57 h 115"/>
              <a:gd name="T48" fmla="*/ 58 w 116"/>
              <a:gd name="T49" fmla="*/ 107 h 115"/>
              <a:gd name="T50" fmla="*/ 107 w 116"/>
              <a:gd name="T51" fmla="*/ 57 h 115"/>
              <a:gd name="T52" fmla="*/ 95 w 116"/>
              <a:gd name="T53" fmla="*/ 31 h 115"/>
              <a:gd name="T54" fmla="*/ 86 w 116"/>
              <a:gd name="T55" fmla="*/ 30 h 115"/>
              <a:gd name="T56" fmla="*/ 77 w 116"/>
              <a:gd name="T57" fmla="*/ 28 h 115"/>
              <a:gd name="T58" fmla="*/ 70 w 116"/>
              <a:gd name="T59" fmla="*/ 25 h 115"/>
              <a:gd name="T60" fmla="*/ 73 w 116"/>
              <a:gd name="T61" fmla="*/ 23 h 115"/>
              <a:gd name="T62" fmla="*/ 77 w 116"/>
              <a:gd name="T63" fmla="*/ 17 h 115"/>
              <a:gd name="T64" fmla="*/ 67 w 116"/>
              <a:gd name="T65" fmla="*/ 48 h 115"/>
              <a:gd name="T66" fmla="*/ 86 w 116"/>
              <a:gd name="T67" fmla="*/ 56 h 115"/>
              <a:gd name="T68" fmla="*/ 91 w 116"/>
              <a:gd name="T69" fmla="*/ 87 h 115"/>
              <a:gd name="T70" fmla="*/ 105 w 116"/>
              <a:gd name="T71" fmla="*/ 48 h 115"/>
              <a:gd name="T72" fmla="*/ 86 w 116"/>
              <a:gd name="T73" fmla="*/ 34 h 115"/>
              <a:gd name="T74" fmla="*/ 77 w 116"/>
              <a:gd name="T75" fmla="*/ 31 h 115"/>
              <a:gd name="T76" fmla="*/ 71 w 116"/>
              <a:gd name="T77" fmla="*/ 36 h 115"/>
              <a:gd name="T78" fmla="*/ 68 w 116"/>
              <a:gd name="T79" fmla="*/ 44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6" h="115">
                <a:moveTo>
                  <a:pt x="34" y="110"/>
                </a:moveTo>
                <a:cubicBezTo>
                  <a:pt x="28" y="107"/>
                  <a:pt x="22" y="103"/>
                  <a:pt x="17" y="98"/>
                </a:cubicBezTo>
                <a:cubicBezTo>
                  <a:pt x="7" y="88"/>
                  <a:pt x="0" y="73"/>
                  <a:pt x="0" y="57"/>
                </a:cubicBezTo>
                <a:cubicBezTo>
                  <a:pt x="0" y="41"/>
                  <a:pt x="7" y="27"/>
                  <a:pt x="17" y="17"/>
                </a:cubicBezTo>
                <a:cubicBezTo>
                  <a:pt x="28" y="6"/>
                  <a:pt x="42" y="0"/>
                  <a:pt x="58" y="0"/>
                </a:cubicBezTo>
                <a:cubicBezTo>
                  <a:pt x="61" y="0"/>
                  <a:pt x="65" y="0"/>
                  <a:pt x="68" y="1"/>
                </a:cubicBezTo>
                <a:cubicBezTo>
                  <a:pt x="72" y="1"/>
                  <a:pt x="75" y="2"/>
                  <a:pt x="79" y="4"/>
                </a:cubicBezTo>
                <a:cubicBezTo>
                  <a:pt x="87" y="7"/>
                  <a:pt x="93" y="11"/>
                  <a:pt x="99" y="17"/>
                </a:cubicBezTo>
                <a:cubicBezTo>
                  <a:pt x="109" y="27"/>
                  <a:pt x="116" y="41"/>
                  <a:pt x="116" y="57"/>
                </a:cubicBezTo>
                <a:cubicBezTo>
                  <a:pt x="116" y="73"/>
                  <a:pt x="109" y="88"/>
                  <a:pt x="99" y="98"/>
                </a:cubicBezTo>
                <a:cubicBezTo>
                  <a:pt x="88" y="108"/>
                  <a:pt x="74" y="115"/>
                  <a:pt x="58" y="115"/>
                </a:cubicBezTo>
                <a:cubicBezTo>
                  <a:pt x="54" y="115"/>
                  <a:pt x="49" y="114"/>
                  <a:pt x="45" y="113"/>
                </a:cubicBezTo>
                <a:cubicBezTo>
                  <a:pt x="42" y="113"/>
                  <a:pt x="38" y="112"/>
                  <a:pt x="34" y="110"/>
                </a:cubicBezTo>
                <a:close/>
                <a:moveTo>
                  <a:pt x="81" y="14"/>
                </a:moveTo>
                <a:cubicBezTo>
                  <a:pt x="74" y="10"/>
                  <a:pt x="66" y="8"/>
                  <a:pt x="58" y="8"/>
                </a:cubicBezTo>
                <a:cubicBezTo>
                  <a:pt x="56" y="8"/>
                  <a:pt x="54" y="8"/>
                  <a:pt x="52" y="8"/>
                </a:cubicBezTo>
                <a:cubicBezTo>
                  <a:pt x="52" y="10"/>
                  <a:pt x="52" y="12"/>
                  <a:pt x="52" y="14"/>
                </a:cubicBezTo>
                <a:cubicBezTo>
                  <a:pt x="52" y="19"/>
                  <a:pt x="50" y="17"/>
                  <a:pt x="48" y="18"/>
                </a:cubicBezTo>
                <a:cubicBezTo>
                  <a:pt x="45" y="20"/>
                  <a:pt x="44" y="22"/>
                  <a:pt x="42" y="23"/>
                </a:cubicBezTo>
                <a:cubicBezTo>
                  <a:pt x="40" y="23"/>
                  <a:pt x="34" y="30"/>
                  <a:pt x="33" y="32"/>
                </a:cubicBezTo>
                <a:cubicBezTo>
                  <a:pt x="32" y="33"/>
                  <a:pt x="30" y="37"/>
                  <a:pt x="28" y="38"/>
                </a:cubicBezTo>
                <a:cubicBezTo>
                  <a:pt x="26" y="38"/>
                  <a:pt x="28" y="34"/>
                  <a:pt x="23" y="33"/>
                </a:cubicBezTo>
                <a:cubicBezTo>
                  <a:pt x="19" y="32"/>
                  <a:pt x="18" y="39"/>
                  <a:pt x="17" y="42"/>
                </a:cubicBezTo>
                <a:cubicBezTo>
                  <a:pt x="17" y="45"/>
                  <a:pt x="21" y="42"/>
                  <a:pt x="23" y="41"/>
                </a:cubicBezTo>
                <a:cubicBezTo>
                  <a:pt x="26" y="41"/>
                  <a:pt x="24" y="44"/>
                  <a:pt x="24" y="45"/>
                </a:cubicBezTo>
                <a:cubicBezTo>
                  <a:pt x="24" y="46"/>
                  <a:pt x="25" y="49"/>
                  <a:pt x="25" y="50"/>
                </a:cubicBezTo>
                <a:cubicBezTo>
                  <a:pt x="24" y="52"/>
                  <a:pt x="26" y="53"/>
                  <a:pt x="27" y="54"/>
                </a:cubicBezTo>
                <a:cubicBezTo>
                  <a:pt x="29" y="51"/>
                  <a:pt x="32" y="49"/>
                  <a:pt x="35" y="51"/>
                </a:cubicBezTo>
                <a:cubicBezTo>
                  <a:pt x="38" y="52"/>
                  <a:pt x="45" y="55"/>
                  <a:pt x="47" y="57"/>
                </a:cubicBezTo>
                <a:cubicBezTo>
                  <a:pt x="49" y="59"/>
                  <a:pt x="55" y="62"/>
                  <a:pt x="57" y="63"/>
                </a:cubicBezTo>
                <a:cubicBezTo>
                  <a:pt x="58" y="64"/>
                  <a:pt x="63" y="65"/>
                  <a:pt x="62" y="67"/>
                </a:cubicBezTo>
                <a:cubicBezTo>
                  <a:pt x="61" y="69"/>
                  <a:pt x="60" y="70"/>
                  <a:pt x="58" y="73"/>
                </a:cubicBezTo>
                <a:cubicBezTo>
                  <a:pt x="57" y="76"/>
                  <a:pt x="52" y="86"/>
                  <a:pt x="48" y="90"/>
                </a:cubicBezTo>
                <a:cubicBezTo>
                  <a:pt x="44" y="93"/>
                  <a:pt x="43" y="94"/>
                  <a:pt x="42" y="97"/>
                </a:cubicBezTo>
                <a:cubicBezTo>
                  <a:pt x="40" y="100"/>
                  <a:pt x="41" y="102"/>
                  <a:pt x="40" y="101"/>
                </a:cubicBezTo>
                <a:cubicBezTo>
                  <a:pt x="38" y="101"/>
                  <a:pt x="37" y="100"/>
                  <a:pt x="37" y="100"/>
                </a:cubicBezTo>
                <a:cubicBezTo>
                  <a:pt x="37" y="100"/>
                  <a:pt x="35" y="94"/>
                  <a:pt x="35" y="92"/>
                </a:cubicBezTo>
                <a:cubicBezTo>
                  <a:pt x="35" y="90"/>
                  <a:pt x="33" y="84"/>
                  <a:pt x="33" y="82"/>
                </a:cubicBezTo>
                <a:cubicBezTo>
                  <a:pt x="33" y="80"/>
                  <a:pt x="32" y="76"/>
                  <a:pt x="31" y="74"/>
                </a:cubicBezTo>
                <a:cubicBezTo>
                  <a:pt x="29" y="73"/>
                  <a:pt x="25" y="69"/>
                  <a:pt x="25" y="67"/>
                </a:cubicBezTo>
                <a:cubicBezTo>
                  <a:pt x="25" y="65"/>
                  <a:pt x="23" y="59"/>
                  <a:pt x="25" y="56"/>
                </a:cubicBezTo>
                <a:cubicBezTo>
                  <a:pt x="25" y="55"/>
                  <a:pt x="26" y="55"/>
                  <a:pt x="26" y="55"/>
                </a:cubicBezTo>
                <a:cubicBezTo>
                  <a:pt x="25" y="54"/>
                  <a:pt x="24" y="53"/>
                  <a:pt x="23" y="53"/>
                </a:cubicBezTo>
                <a:cubicBezTo>
                  <a:pt x="21" y="52"/>
                  <a:pt x="20" y="50"/>
                  <a:pt x="20" y="49"/>
                </a:cubicBezTo>
                <a:cubicBezTo>
                  <a:pt x="20" y="48"/>
                  <a:pt x="18" y="47"/>
                  <a:pt x="15" y="46"/>
                </a:cubicBezTo>
                <a:cubicBezTo>
                  <a:pt x="13" y="45"/>
                  <a:pt x="14" y="42"/>
                  <a:pt x="14" y="40"/>
                </a:cubicBezTo>
                <a:cubicBezTo>
                  <a:pt x="14" y="40"/>
                  <a:pt x="14" y="37"/>
                  <a:pt x="14" y="34"/>
                </a:cubicBezTo>
                <a:cubicBezTo>
                  <a:pt x="11" y="41"/>
                  <a:pt x="9" y="49"/>
                  <a:pt x="9" y="57"/>
                </a:cubicBezTo>
                <a:cubicBezTo>
                  <a:pt x="9" y="71"/>
                  <a:pt x="14" y="83"/>
                  <a:pt x="23" y="92"/>
                </a:cubicBezTo>
                <a:cubicBezTo>
                  <a:pt x="32" y="101"/>
                  <a:pt x="44" y="107"/>
                  <a:pt x="58" y="107"/>
                </a:cubicBezTo>
                <a:cubicBezTo>
                  <a:pt x="72" y="107"/>
                  <a:pt x="84" y="101"/>
                  <a:pt x="93" y="92"/>
                </a:cubicBezTo>
                <a:cubicBezTo>
                  <a:pt x="102" y="83"/>
                  <a:pt x="107" y="71"/>
                  <a:pt x="107" y="57"/>
                </a:cubicBezTo>
                <a:cubicBezTo>
                  <a:pt x="107" y="46"/>
                  <a:pt x="104" y="36"/>
                  <a:pt x="97" y="27"/>
                </a:cubicBezTo>
                <a:cubicBezTo>
                  <a:pt x="96" y="29"/>
                  <a:pt x="95" y="30"/>
                  <a:pt x="95" y="31"/>
                </a:cubicBezTo>
                <a:cubicBezTo>
                  <a:pt x="94" y="33"/>
                  <a:pt x="92" y="31"/>
                  <a:pt x="91" y="30"/>
                </a:cubicBezTo>
                <a:cubicBezTo>
                  <a:pt x="91" y="30"/>
                  <a:pt x="87" y="30"/>
                  <a:pt x="86" y="30"/>
                </a:cubicBezTo>
                <a:cubicBezTo>
                  <a:pt x="85" y="30"/>
                  <a:pt x="82" y="26"/>
                  <a:pt x="81" y="25"/>
                </a:cubicBezTo>
                <a:cubicBezTo>
                  <a:pt x="79" y="23"/>
                  <a:pt x="78" y="27"/>
                  <a:pt x="77" y="28"/>
                </a:cubicBezTo>
                <a:cubicBezTo>
                  <a:pt x="76" y="29"/>
                  <a:pt x="75" y="31"/>
                  <a:pt x="73" y="31"/>
                </a:cubicBezTo>
                <a:cubicBezTo>
                  <a:pt x="71" y="31"/>
                  <a:pt x="70" y="25"/>
                  <a:pt x="70" y="25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3" y="24"/>
                  <a:pt x="73" y="23"/>
                </a:cubicBezTo>
                <a:cubicBezTo>
                  <a:pt x="72" y="22"/>
                  <a:pt x="73" y="22"/>
                  <a:pt x="74" y="22"/>
                </a:cubicBezTo>
                <a:cubicBezTo>
                  <a:pt x="75" y="22"/>
                  <a:pt x="76" y="19"/>
                  <a:pt x="77" y="17"/>
                </a:cubicBezTo>
                <a:cubicBezTo>
                  <a:pt x="77" y="16"/>
                  <a:pt x="79" y="15"/>
                  <a:pt x="81" y="14"/>
                </a:cubicBezTo>
                <a:close/>
                <a:moveTo>
                  <a:pt x="67" y="48"/>
                </a:moveTo>
                <a:cubicBezTo>
                  <a:pt x="67" y="48"/>
                  <a:pt x="70" y="54"/>
                  <a:pt x="72" y="56"/>
                </a:cubicBezTo>
                <a:cubicBezTo>
                  <a:pt x="73" y="58"/>
                  <a:pt x="84" y="55"/>
                  <a:pt x="86" y="56"/>
                </a:cubicBezTo>
                <a:cubicBezTo>
                  <a:pt x="87" y="56"/>
                  <a:pt x="86" y="59"/>
                  <a:pt x="88" y="63"/>
                </a:cubicBezTo>
                <a:cubicBezTo>
                  <a:pt x="90" y="67"/>
                  <a:pt x="88" y="86"/>
                  <a:pt x="91" y="87"/>
                </a:cubicBezTo>
                <a:cubicBezTo>
                  <a:pt x="94" y="88"/>
                  <a:pt x="100" y="77"/>
                  <a:pt x="101" y="74"/>
                </a:cubicBezTo>
                <a:cubicBezTo>
                  <a:pt x="103" y="72"/>
                  <a:pt x="105" y="51"/>
                  <a:pt x="105" y="48"/>
                </a:cubicBezTo>
                <a:cubicBezTo>
                  <a:pt x="105" y="44"/>
                  <a:pt x="95" y="35"/>
                  <a:pt x="95" y="35"/>
                </a:cubicBezTo>
                <a:cubicBezTo>
                  <a:pt x="94" y="34"/>
                  <a:pt x="88" y="34"/>
                  <a:pt x="86" y="34"/>
                </a:cubicBezTo>
                <a:cubicBezTo>
                  <a:pt x="84" y="33"/>
                  <a:pt x="82" y="31"/>
                  <a:pt x="82" y="31"/>
                </a:cubicBezTo>
                <a:cubicBezTo>
                  <a:pt x="81" y="31"/>
                  <a:pt x="79" y="31"/>
                  <a:pt x="77" y="31"/>
                </a:cubicBezTo>
                <a:cubicBezTo>
                  <a:pt x="76" y="31"/>
                  <a:pt x="74" y="32"/>
                  <a:pt x="73" y="33"/>
                </a:cubicBezTo>
                <a:cubicBezTo>
                  <a:pt x="72" y="34"/>
                  <a:pt x="71" y="35"/>
                  <a:pt x="71" y="36"/>
                </a:cubicBezTo>
                <a:cubicBezTo>
                  <a:pt x="70" y="37"/>
                  <a:pt x="70" y="38"/>
                  <a:pt x="68" y="40"/>
                </a:cubicBezTo>
                <a:cubicBezTo>
                  <a:pt x="66" y="41"/>
                  <a:pt x="67" y="42"/>
                  <a:pt x="68" y="44"/>
                </a:cubicBezTo>
                <a:cubicBezTo>
                  <a:pt x="68" y="47"/>
                  <a:pt x="67" y="48"/>
                  <a:pt x="67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淘宝店chenying0907出品 46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淘宝店chenying0907出品 47"/>
          <p:cNvGrpSpPr/>
          <p:nvPr/>
        </p:nvGrpSpPr>
        <p:grpSpPr>
          <a:xfrm>
            <a:off x="474043" y="195486"/>
            <a:ext cx="543307" cy="624979"/>
            <a:chOff x="5596793" y="772068"/>
            <a:chExt cx="878167" cy="1010175"/>
          </a:xfrm>
        </p:grpSpPr>
        <p:sp>
          <p:nvSpPr>
            <p:cNvPr id="49" name="淘宝店chenying0907出品 48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50" name="淘宝店chenying0907出品 49"/>
            <p:cNvGrpSpPr/>
            <p:nvPr/>
          </p:nvGrpSpPr>
          <p:grpSpPr>
            <a:xfrm>
              <a:off x="5596793" y="772068"/>
              <a:ext cx="871093" cy="1010175"/>
              <a:chOff x="5498784" y="742040"/>
              <a:chExt cx="871093" cy="1010175"/>
            </a:xfrm>
          </p:grpSpPr>
          <p:sp>
            <p:nvSpPr>
              <p:cNvPr id="51" name="淘宝店chenying0907出品 50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淘宝店chenying0907出品 51"/>
              <p:cNvSpPr/>
              <p:nvPr/>
            </p:nvSpPr>
            <p:spPr>
              <a:xfrm>
                <a:off x="5498784" y="742040"/>
                <a:ext cx="871093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04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87220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淘宝店chenying0907出品 15"/>
          <p:cNvSpPr/>
          <p:nvPr/>
        </p:nvSpPr>
        <p:spPr>
          <a:xfrm>
            <a:off x="2783592" y="744805"/>
            <a:ext cx="3691368" cy="369136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1" name="淘宝店chenying0907出品 20"/>
          <p:cNvSpPr/>
          <p:nvPr/>
        </p:nvSpPr>
        <p:spPr>
          <a:xfrm>
            <a:off x="3352518" y="2590489"/>
            <a:ext cx="2443618" cy="106138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indent="-1800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本年度工作概述</a:t>
            </a:r>
          </a:p>
          <a:p>
            <a:pPr indent="-1800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年度完成的主要工作</a:t>
            </a:r>
          </a:p>
          <a:p>
            <a:pPr indent="-1800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本年度四项重要工作</a:t>
            </a:r>
          </a:p>
        </p:txBody>
      </p:sp>
      <p:sp>
        <p:nvSpPr>
          <p:cNvPr id="38" name="淘宝店chenying0907出品 37"/>
          <p:cNvSpPr/>
          <p:nvPr/>
        </p:nvSpPr>
        <p:spPr>
          <a:xfrm>
            <a:off x="3318822" y="1897217"/>
            <a:ext cx="2954655" cy="70076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E93F30"/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grpSp>
        <p:nvGrpSpPr>
          <p:cNvPr id="5" name="淘宝店chenying0907出品 4"/>
          <p:cNvGrpSpPr/>
          <p:nvPr/>
        </p:nvGrpSpPr>
        <p:grpSpPr>
          <a:xfrm>
            <a:off x="5614910" y="779869"/>
            <a:ext cx="860050" cy="942955"/>
            <a:chOff x="5614910" y="779869"/>
            <a:chExt cx="860050" cy="942955"/>
          </a:xfrm>
        </p:grpSpPr>
        <p:sp>
          <p:nvSpPr>
            <p:cNvPr id="25" name="淘宝店chenying0907出品 24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" name="淘宝店chenying0907出品 3"/>
            <p:cNvGrpSpPr/>
            <p:nvPr/>
          </p:nvGrpSpPr>
          <p:grpSpPr>
            <a:xfrm>
              <a:off x="5681087" y="831490"/>
              <a:ext cx="746745" cy="891334"/>
              <a:chOff x="5583078" y="801462"/>
              <a:chExt cx="746745" cy="891334"/>
            </a:xfrm>
          </p:grpSpPr>
          <p:sp>
            <p:nvSpPr>
              <p:cNvPr id="17" name="淘宝店chenying0907出品 16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淘宝店chenying0907出品 14"/>
              <p:cNvSpPr/>
              <p:nvPr/>
            </p:nvSpPr>
            <p:spPr>
              <a:xfrm>
                <a:off x="5606358" y="801462"/>
                <a:ext cx="655949" cy="891334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6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01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8471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燕尾形 35"/>
          <p:cNvSpPr/>
          <p:nvPr/>
        </p:nvSpPr>
        <p:spPr>
          <a:xfrm>
            <a:off x="899592" y="2355774"/>
            <a:ext cx="816091" cy="816091"/>
          </a:xfrm>
          <a:prstGeom prst="chevron">
            <a:avLst>
              <a:gd name="adj" fmla="val 55381"/>
            </a:avLst>
          </a:prstGeom>
          <a:solidFill>
            <a:srgbClr val="E93F30"/>
          </a:solidFill>
          <a:ln w="9525">
            <a:noFill/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燕尾形 36"/>
          <p:cNvSpPr/>
          <p:nvPr/>
        </p:nvSpPr>
        <p:spPr>
          <a:xfrm>
            <a:off x="1443652" y="2355774"/>
            <a:ext cx="816091" cy="816091"/>
          </a:xfrm>
          <a:prstGeom prst="chevron">
            <a:avLst>
              <a:gd name="adj" fmla="val 55381"/>
            </a:avLst>
          </a:prstGeom>
          <a:solidFill>
            <a:srgbClr val="E93F30"/>
          </a:solidFill>
          <a:ln w="9525">
            <a:noFill/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燕尾形 37"/>
          <p:cNvSpPr/>
          <p:nvPr/>
        </p:nvSpPr>
        <p:spPr>
          <a:xfrm>
            <a:off x="1987713" y="2355774"/>
            <a:ext cx="816091" cy="816091"/>
          </a:xfrm>
          <a:prstGeom prst="chevron">
            <a:avLst>
              <a:gd name="adj" fmla="val 55381"/>
            </a:avLst>
          </a:prstGeom>
          <a:solidFill>
            <a:srgbClr val="E93F30"/>
          </a:solidFill>
          <a:ln w="9525">
            <a:noFill/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燕尾形 38"/>
          <p:cNvSpPr/>
          <p:nvPr/>
        </p:nvSpPr>
        <p:spPr>
          <a:xfrm>
            <a:off x="2531773" y="2355774"/>
            <a:ext cx="816091" cy="816091"/>
          </a:xfrm>
          <a:prstGeom prst="chevron">
            <a:avLst>
              <a:gd name="adj" fmla="val 55381"/>
            </a:avLst>
          </a:prstGeom>
          <a:solidFill>
            <a:srgbClr val="E93F30"/>
          </a:solidFill>
          <a:ln w="9525">
            <a:noFill/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0" name="淘宝店chenying0907出品 39"/>
          <p:cNvCxnSpPr/>
          <p:nvPr/>
        </p:nvCxnSpPr>
        <p:spPr>
          <a:xfrm>
            <a:off x="1115616" y="1619425"/>
            <a:ext cx="0" cy="736349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淘宝店chenying0907出品 41"/>
          <p:cNvCxnSpPr/>
          <p:nvPr/>
        </p:nvCxnSpPr>
        <p:spPr>
          <a:xfrm>
            <a:off x="2192748" y="1968137"/>
            <a:ext cx="0" cy="387637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淘宝店chenying0907出品 43"/>
          <p:cNvCxnSpPr/>
          <p:nvPr/>
        </p:nvCxnSpPr>
        <p:spPr>
          <a:xfrm>
            <a:off x="1660684" y="3171865"/>
            <a:ext cx="0" cy="408096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6" name="淘宝店chenying0907出品 45"/>
          <p:cNvCxnSpPr/>
          <p:nvPr/>
        </p:nvCxnSpPr>
        <p:spPr>
          <a:xfrm>
            <a:off x="2714569" y="3171865"/>
            <a:ext cx="0" cy="873045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0" name="淘宝店chenying0907出品 49"/>
          <p:cNvSpPr/>
          <p:nvPr/>
        </p:nvSpPr>
        <p:spPr>
          <a:xfrm>
            <a:off x="1333500" y="1395293"/>
            <a:ext cx="19395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在此添加标题</a:t>
            </a:r>
          </a:p>
        </p:txBody>
      </p:sp>
      <p:sp>
        <p:nvSpPr>
          <p:cNvPr id="51" name="淘宝店chenying0907出品 50"/>
          <p:cNvSpPr/>
          <p:nvPr/>
        </p:nvSpPr>
        <p:spPr>
          <a:xfrm>
            <a:off x="2395758" y="1739445"/>
            <a:ext cx="19395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在此添加标题</a:t>
            </a:r>
          </a:p>
        </p:txBody>
      </p:sp>
      <p:sp>
        <p:nvSpPr>
          <p:cNvPr id="52" name="淘宝店chenying0907出品 51"/>
          <p:cNvSpPr/>
          <p:nvPr/>
        </p:nvSpPr>
        <p:spPr>
          <a:xfrm>
            <a:off x="2965522" y="3875633"/>
            <a:ext cx="19395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在此添加标题</a:t>
            </a:r>
          </a:p>
        </p:txBody>
      </p:sp>
      <p:sp>
        <p:nvSpPr>
          <p:cNvPr id="53" name="淘宝店chenying0907出品 52"/>
          <p:cNvSpPr/>
          <p:nvPr/>
        </p:nvSpPr>
        <p:spPr>
          <a:xfrm>
            <a:off x="1873785" y="3449793"/>
            <a:ext cx="19395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在此添加标题</a:t>
            </a:r>
          </a:p>
        </p:txBody>
      </p:sp>
      <p:sp>
        <p:nvSpPr>
          <p:cNvPr id="57" name="淘宝店chenying0907出品 56"/>
          <p:cNvSpPr/>
          <p:nvPr/>
        </p:nvSpPr>
        <p:spPr>
          <a:xfrm>
            <a:off x="4572000" y="2330099"/>
            <a:ext cx="374441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这里填写明年的任务计划，并详细说明，以及计划达成情况这里填写明年的任务计划，并详细说明，以及计划达成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淘宝店chenying0907出品 57"/>
          <p:cNvSpPr/>
          <p:nvPr/>
        </p:nvSpPr>
        <p:spPr>
          <a:xfrm>
            <a:off x="4572000" y="1890987"/>
            <a:ext cx="13635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明年计划</a:t>
            </a:r>
            <a:endParaRPr lang="zh-CN" altLang="en-US" sz="2000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grpSp>
        <p:nvGrpSpPr>
          <p:cNvPr id="2" name="淘宝店chenying0907出品 1"/>
          <p:cNvGrpSpPr/>
          <p:nvPr/>
        </p:nvGrpSpPr>
        <p:grpSpPr>
          <a:xfrm>
            <a:off x="932592" y="1380568"/>
            <a:ext cx="366048" cy="400110"/>
            <a:chOff x="932592" y="1380568"/>
            <a:chExt cx="366048" cy="400110"/>
          </a:xfrm>
        </p:grpSpPr>
        <p:sp>
          <p:nvSpPr>
            <p:cNvPr id="41" name="淘宝店chenying0907出品 40"/>
            <p:cNvSpPr/>
            <p:nvPr/>
          </p:nvSpPr>
          <p:spPr>
            <a:xfrm>
              <a:off x="932592" y="1381546"/>
              <a:ext cx="366048" cy="36604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3" name="淘宝店chenying0907出品 9"/>
            <p:cNvSpPr txBox="1"/>
            <p:nvPr/>
          </p:nvSpPr>
          <p:spPr>
            <a:xfrm>
              <a:off x="958361" y="1380568"/>
              <a:ext cx="314509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E93F30"/>
                  </a:solidFill>
                  <a:latin typeface="Impact" pitchFamily="34" charset="0"/>
                  <a:ea typeface="汉仪菱心体简" pitchFamily="49" charset="-122"/>
                </a:rPr>
                <a:t>A</a:t>
              </a:r>
              <a:endParaRPr lang="zh-CN" altLang="en-US" sz="2000" dirty="0">
                <a:solidFill>
                  <a:srgbClr val="E93F30"/>
                </a:solidFill>
                <a:latin typeface="Impact" pitchFamily="34" charset="0"/>
                <a:ea typeface="汉仪菱心体简" pitchFamily="49" charset="-122"/>
              </a:endParaRPr>
            </a:p>
          </p:txBody>
        </p:sp>
      </p:grpSp>
      <p:grpSp>
        <p:nvGrpSpPr>
          <p:cNvPr id="3" name="淘宝店chenying0907出品 2"/>
          <p:cNvGrpSpPr/>
          <p:nvPr/>
        </p:nvGrpSpPr>
        <p:grpSpPr>
          <a:xfrm>
            <a:off x="2009724" y="1714893"/>
            <a:ext cx="366048" cy="400110"/>
            <a:chOff x="2009724" y="1714893"/>
            <a:chExt cx="366048" cy="400110"/>
          </a:xfrm>
        </p:grpSpPr>
        <p:sp>
          <p:nvSpPr>
            <p:cNvPr id="43" name="淘宝店chenying0907出品 42"/>
            <p:cNvSpPr/>
            <p:nvPr/>
          </p:nvSpPr>
          <p:spPr>
            <a:xfrm>
              <a:off x="2009724" y="1725698"/>
              <a:ext cx="366048" cy="36604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4" name="淘宝店chenying0907出品 9"/>
            <p:cNvSpPr txBox="1"/>
            <p:nvPr/>
          </p:nvSpPr>
          <p:spPr>
            <a:xfrm>
              <a:off x="2030691" y="1714893"/>
              <a:ext cx="327334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E93F30"/>
                  </a:solidFill>
                  <a:latin typeface="Impact" pitchFamily="34" charset="0"/>
                  <a:ea typeface="汉仪菱心体简" pitchFamily="49" charset="-122"/>
                </a:rPr>
                <a:t>C</a:t>
              </a:r>
              <a:endParaRPr lang="zh-CN" altLang="en-US" sz="2000" dirty="0">
                <a:solidFill>
                  <a:srgbClr val="E93F30"/>
                </a:solidFill>
                <a:latin typeface="Impact" pitchFamily="34" charset="0"/>
                <a:ea typeface="汉仪菱心体简" pitchFamily="49" charset="-122"/>
              </a:endParaRPr>
            </a:p>
          </p:txBody>
        </p:sp>
      </p:grpSp>
      <p:grpSp>
        <p:nvGrpSpPr>
          <p:cNvPr id="5" name="淘宝店chenying0907出品 4"/>
          <p:cNvGrpSpPr/>
          <p:nvPr/>
        </p:nvGrpSpPr>
        <p:grpSpPr>
          <a:xfrm>
            <a:off x="1477660" y="3419015"/>
            <a:ext cx="366048" cy="400110"/>
            <a:chOff x="1477660" y="3419015"/>
            <a:chExt cx="366048" cy="400110"/>
          </a:xfrm>
        </p:grpSpPr>
        <p:sp>
          <p:nvSpPr>
            <p:cNvPr id="45" name="淘宝店chenying0907出品 44"/>
            <p:cNvSpPr/>
            <p:nvPr/>
          </p:nvSpPr>
          <p:spPr>
            <a:xfrm>
              <a:off x="1477660" y="3436046"/>
              <a:ext cx="366048" cy="36604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5" name="淘宝店chenying0907出品 9"/>
            <p:cNvSpPr txBox="1"/>
            <p:nvPr/>
          </p:nvSpPr>
          <p:spPr>
            <a:xfrm>
              <a:off x="1497017" y="3419015"/>
              <a:ext cx="327334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E93F30"/>
                  </a:solidFill>
                  <a:latin typeface="Impact" pitchFamily="34" charset="0"/>
                  <a:ea typeface="汉仪菱心体简" pitchFamily="49" charset="-122"/>
                </a:rPr>
                <a:t>B</a:t>
              </a:r>
              <a:endParaRPr lang="zh-CN" altLang="en-US" sz="2000" dirty="0">
                <a:solidFill>
                  <a:srgbClr val="E93F30"/>
                </a:solidFill>
                <a:latin typeface="Impact" pitchFamily="34" charset="0"/>
                <a:ea typeface="汉仪菱心体简" pitchFamily="49" charset="-122"/>
              </a:endParaRPr>
            </a:p>
          </p:txBody>
        </p:sp>
      </p:grpSp>
      <p:grpSp>
        <p:nvGrpSpPr>
          <p:cNvPr id="4" name="淘宝店chenying0907出品 3"/>
          <p:cNvGrpSpPr/>
          <p:nvPr/>
        </p:nvGrpSpPr>
        <p:grpSpPr>
          <a:xfrm>
            <a:off x="2531545" y="3844855"/>
            <a:ext cx="366048" cy="400110"/>
            <a:chOff x="2531545" y="3844855"/>
            <a:chExt cx="366048" cy="400110"/>
          </a:xfrm>
        </p:grpSpPr>
        <p:sp>
          <p:nvSpPr>
            <p:cNvPr id="47" name="淘宝店chenying0907出品 46"/>
            <p:cNvSpPr/>
            <p:nvPr/>
          </p:nvSpPr>
          <p:spPr>
            <a:xfrm>
              <a:off x="2531545" y="3861886"/>
              <a:ext cx="366048" cy="36604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6" name="淘宝店chenying0907出品 9"/>
            <p:cNvSpPr txBox="1"/>
            <p:nvPr/>
          </p:nvSpPr>
          <p:spPr>
            <a:xfrm>
              <a:off x="2550902" y="3844855"/>
              <a:ext cx="327334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E93F30"/>
                  </a:solidFill>
                  <a:latin typeface="Impact" pitchFamily="34" charset="0"/>
                  <a:ea typeface="汉仪菱心体简" pitchFamily="49" charset="-122"/>
                </a:rPr>
                <a:t>D</a:t>
              </a:r>
              <a:endParaRPr lang="zh-CN" altLang="en-US" sz="2000" dirty="0">
                <a:solidFill>
                  <a:srgbClr val="E93F30"/>
                </a:solidFill>
                <a:latin typeface="Impact" pitchFamily="34" charset="0"/>
                <a:ea typeface="汉仪菱心体简" pitchFamily="49" charset="-122"/>
              </a:endParaRPr>
            </a:p>
          </p:txBody>
        </p:sp>
      </p:grpSp>
      <p:sp>
        <p:nvSpPr>
          <p:cNvPr id="49" name="淘宝店chenying0907出品 48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4" name="淘宝店chenying0907出品 53"/>
          <p:cNvGrpSpPr/>
          <p:nvPr/>
        </p:nvGrpSpPr>
        <p:grpSpPr>
          <a:xfrm>
            <a:off x="474043" y="195486"/>
            <a:ext cx="543307" cy="624979"/>
            <a:chOff x="5596793" y="772068"/>
            <a:chExt cx="878167" cy="1010175"/>
          </a:xfrm>
        </p:grpSpPr>
        <p:sp>
          <p:nvSpPr>
            <p:cNvPr id="55" name="淘宝店chenying0907出品 54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56" name="淘宝店chenying0907出品 55"/>
            <p:cNvGrpSpPr/>
            <p:nvPr/>
          </p:nvGrpSpPr>
          <p:grpSpPr>
            <a:xfrm>
              <a:off x="5596793" y="772068"/>
              <a:ext cx="871093" cy="1010175"/>
              <a:chOff x="5498784" y="742040"/>
              <a:chExt cx="871093" cy="1010175"/>
            </a:xfrm>
          </p:grpSpPr>
          <p:sp>
            <p:nvSpPr>
              <p:cNvPr id="59" name="淘宝店chenying0907出品 58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淘宝店chenying0907出品 59"/>
              <p:cNvSpPr/>
              <p:nvPr/>
            </p:nvSpPr>
            <p:spPr>
              <a:xfrm>
                <a:off x="5498784" y="742040"/>
                <a:ext cx="871093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 smtClean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04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609895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直接连接符 30"/>
          <p:cNvCxnSpPr/>
          <p:nvPr/>
        </p:nvCxnSpPr>
        <p:spPr>
          <a:xfrm>
            <a:off x="4570094" y="660400"/>
            <a:ext cx="0" cy="1243186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2738762" y="660336"/>
            <a:ext cx="1823713" cy="1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049904" y="1814069"/>
            <a:ext cx="304038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81524" y="1822306"/>
            <a:ext cx="875144" cy="82434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3697604" y="1822306"/>
            <a:ext cx="875144" cy="824348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70094" y="1810464"/>
            <a:ext cx="0" cy="1223422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" name="椭圆 20"/>
          <p:cNvSpPr/>
          <p:nvPr/>
        </p:nvSpPr>
        <p:spPr>
          <a:xfrm>
            <a:off x="2289810" y="1472480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2" name="椭圆 21"/>
          <p:cNvSpPr/>
          <p:nvPr/>
        </p:nvSpPr>
        <p:spPr>
          <a:xfrm>
            <a:off x="6092190" y="1472480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4" name="椭圆 23"/>
          <p:cNvSpPr/>
          <p:nvPr/>
        </p:nvSpPr>
        <p:spPr>
          <a:xfrm>
            <a:off x="5354766" y="2524040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椭圆 24"/>
          <p:cNvSpPr/>
          <p:nvPr/>
        </p:nvSpPr>
        <p:spPr>
          <a:xfrm>
            <a:off x="3038286" y="2524040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椭圆 25"/>
          <p:cNvSpPr/>
          <p:nvPr/>
        </p:nvSpPr>
        <p:spPr>
          <a:xfrm>
            <a:off x="4189094" y="3033886"/>
            <a:ext cx="762000" cy="762000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" name="椭圆 2"/>
          <p:cNvSpPr/>
          <p:nvPr/>
        </p:nvSpPr>
        <p:spPr>
          <a:xfrm>
            <a:off x="3899534" y="1143509"/>
            <a:ext cx="1341120" cy="134112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13" name="组合 12"/>
          <p:cNvGrpSpPr/>
          <p:nvPr/>
        </p:nvGrpSpPr>
        <p:grpSpPr>
          <a:xfrm>
            <a:off x="323528" y="161578"/>
            <a:ext cx="742506" cy="739783"/>
            <a:chOff x="909662" y="1382264"/>
            <a:chExt cx="2069729" cy="2062138"/>
          </a:xfrm>
        </p:grpSpPr>
        <p:sp>
          <p:nvSpPr>
            <p:cNvPr id="14" name="椭圆 13"/>
            <p:cNvSpPr/>
            <p:nvPr/>
          </p:nvSpPr>
          <p:spPr>
            <a:xfrm>
              <a:off x="1088272" y="1553283"/>
              <a:ext cx="1720100" cy="17201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弧形 14"/>
            <p:cNvSpPr/>
            <p:nvPr/>
          </p:nvSpPr>
          <p:spPr>
            <a:xfrm flipH="1">
              <a:off x="909662" y="1382264"/>
              <a:ext cx="2062139" cy="2062138"/>
            </a:xfrm>
            <a:prstGeom prst="arc">
              <a:avLst>
                <a:gd name="adj1" fmla="val 16252151"/>
                <a:gd name="adj2" fmla="val 4656997"/>
              </a:avLst>
            </a:prstGeom>
            <a:noFill/>
            <a:ln w="9525">
              <a:solidFill>
                <a:srgbClr val="626262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6" name="弧形 15"/>
            <p:cNvSpPr/>
            <p:nvPr/>
          </p:nvSpPr>
          <p:spPr>
            <a:xfrm>
              <a:off x="917252" y="1382264"/>
              <a:ext cx="2062139" cy="2062138"/>
            </a:xfrm>
            <a:prstGeom prst="arc">
              <a:avLst>
                <a:gd name="adj1" fmla="val 17558322"/>
                <a:gd name="adj2" fmla="val 5389698"/>
              </a:avLst>
            </a:prstGeom>
            <a:noFill/>
            <a:ln w="9525">
              <a:solidFill>
                <a:srgbClr val="626262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225345" y="1782118"/>
              <a:ext cx="1430769" cy="1593776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600" baseline="12000" dirty="0" smtClean="0">
                  <a:solidFill>
                    <a:srgbClr val="E93F3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rPr>
                <a:t>04</a:t>
              </a:r>
              <a:endParaRPr lang="zh-CN" altLang="en-US" sz="3600" baseline="12000" dirty="0">
                <a:solidFill>
                  <a:srgbClr val="E93F3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1066282" y="47067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明年工作计划</a:t>
            </a:r>
          </a:p>
        </p:txBody>
      </p:sp>
      <p:sp>
        <p:nvSpPr>
          <p:cNvPr id="32" name="矩形 31"/>
          <p:cNvSpPr/>
          <p:nvPr/>
        </p:nvSpPr>
        <p:spPr>
          <a:xfrm>
            <a:off x="6911347" y="1540349"/>
            <a:ext cx="1477077" cy="626262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这里填写明年的任务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063239" y="3131544"/>
            <a:ext cx="1477077" cy="626262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这里填写明年的任务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855917" y="3835887"/>
            <a:ext cx="1477077" cy="626262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这里填写明年的任务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54763" y="3131544"/>
            <a:ext cx="1477077" cy="626262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这里填写明年的任务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27584" y="1540349"/>
            <a:ext cx="1477077" cy="626262"/>
          </a:xfrm>
          <a:prstGeom prst="rect">
            <a:avLst/>
          </a:prstGeom>
        </p:spPr>
        <p:txBody>
          <a:bodyPr vert="horz" wrap="square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这里填写明年的任务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Freeform 338"/>
          <p:cNvSpPr>
            <a:spLocks noEditPoints="1"/>
          </p:cNvSpPr>
          <p:nvPr/>
        </p:nvSpPr>
        <p:spPr bwMode="auto">
          <a:xfrm>
            <a:off x="4380487" y="3281253"/>
            <a:ext cx="384522" cy="326844"/>
          </a:xfrm>
          <a:custGeom>
            <a:avLst/>
            <a:gdLst>
              <a:gd name="T0" fmla="*/ 58 w 76"/>
              <a:gd name="T1" fmla="*/ 2 h 65"/>
              <a:gd name="T2" fmla="*/ 69 w 76"/>
              <a:gd name="T3" fmla="*/ 2 h 65"/>
              <a:gd name="T4" fmla="*/ 76 w 76"/>
              <a:gd name="T5" fmla="*/ 8 h 65"/>
              <a:gd name="T6" fmla="*/ 76 w 76"/>
              <a:gd name="T7" fmla="*/ 62 h 65"/>
              <a:gd name="T8" fmla="*/ 73 w 76"/>
              <a:gd name="T9" fmla="*/ 65 h 65"/>
              <a:gd name="T10" fmla="*/ 12 w 76"/>
              <a:gd name="T11" fmla="*/ 62 h 65"/>
              <a:gd name="T12" fmla="*/ 8 w 76"/>
              <a:gd name="T13" fmla="*/ 58 h 65"/>
              <a:gd name="T14" fmla="*/ 0 w 76"/>
              <a:gd name="T15" fmla="*/ 45 h 65"/>
              <a:gd name="T16" fmla="*/ 10 w 76"/>
              <a:gd name="T17" fmla="*/ 47 h 65"/>
              <a:gd name="T18" fmla="*/ 49 w 76"/>
              <a:gd name="T19" fmla="*/ 47 h 65"/>
              <a:gd name="T20" fmla="*/ 10 w 76"/>
              <a:gd name="T21" fmla="*/ 44 h 65"/>
              <a:gd name="T22" fmla="*/ 10 w 76"/>
              <a:gd name="T23" fmla="*/ 41 h 65"/>
              <a:gd name="T24" fmla="*/ 49 w 76"/>
              <a:gd name="T25" fmla="*/ 39 h 65"/>
              <a:gd name="T26" fmla="*/ 10 w 76"/>
              <a:gd name="T27" fmla="*/ 31 h 65"/>
              <a:gd name="T28" fmla="*/ 49 w 76"/>
              <a:gd name="T29" fmla="*/ 31 h 65"/>
              <a:gd name="T30" fmla="*/ 42 w 76"/>
              <a:gd name="T31" fmla="*/ 23 h 65"/>
              <a:gd name="T32" fmla="*/ 50 w 76"/>
              <a:gd name="T33" fmla="*/ 21 h 65"/>
              <a:gd name="T34" fmla="*/ 45 w 76"/>
              <a:gd name="T35" fmla="*/ 14 h 65"/>
              <a:gd name="T36" fmla="*/ 46 w 76"/>
              <a:gd name="T37" fmla="*/ 12 h 65"/>
              <a:gd name="T38" fmla="*/ 50 w 76"/>
              <a:gd name="T39" fmla="*/ 12 h 65"/>
              <a:gd name="T40" fmla="*/ 42 w 76"/>
              <a:gd name="T41" fmla="*/ 15 h 65"/>
              <a:gd name="T42" fmla="*/ 46 w 76"/>
              <a:gd name="T43" fmla="*/ 21 h 65"/>
              <a:gd name="T44" fmla="*/ 45 w 76"/>
              <a:gd name="T45" fmla="*/ 23 h 65"/>
              <a:gd name="T46" fmla="*/ 18 w 76"/>
              <a:gd name="T47" fmla="*/ 26 h 65"/>
              <a:gd name="T48" fmla="*/ 15 w 76"/>
              <a:gd name="T49" fmla="*/ 17 h 65"/>
              <a:gd name="T50" fmla="*/ 9 w 76"/>
              <a:gd name="T51" fmla="*/ 26 h 65"/>
              <a:gd name="T52" fmla="*/ 15 w 76"/>
              <a:gd name="T53" fmla="*/ 26 h 65"/>
              <a:gd name="T54" fmla="*/ 26 w 76"/>
              <a:gd name="T55" fmla="*/ 24 h 65"/>
              <a:gd name="T56" fmla="*/ 26 w 76"/>
              <a:gd name="T57" fmla="*/ 18 h 65"/>
              <a:gd name="T58" fmla="*/ 23 w 76"/>
              <a:gd name="T59" fmla="*/ 12 h 65"/>
              <a:gd name="T60" fmla="*/ 19 w 76"/>
              <a:gd name="T61" fmla="*/ 10 h 65"/>
              <a:gd name="T62" fmla="*/ 41 w 76"/>
              <a:gd name="T63" fmla="*/ 10 h 65"/>
              <a:gd name="T64" fmla="*/ 36 w 76"/>
              <a:gd name="T65" fmla="*/ 10 h 65"/>
              <a:gd name="T66" fmla="*/ 30 w 76"/>
              <a:gd name="T67" fmla="*/ 10 h 65"/>
              <a:gd name="T68" fmla="*/ 32 w 76"/>
              <a:gd name="T69" fmla="*/ 26 h 65"/>
              <a:gd name="T70" fmla="*/ 39 w 76"/>
              <a:gd name="T71" fmla="*/ 26 h 65"/>
              <a:gd name="T72" fmla="*/ 58 w 76"/>
              <a:gd name="T73" fmla="*/ 44 h 65"/>
              <a:gd name="T74" fmla="*/ 61 w 76"/>
              <a:gd name="T75" fmla="*/ 53 h 65"/>
              <a:gd name="T76" fmla="*/ 63 w 76"/>
              <a:gd name="T77" fmla="*/ 44 h 65"/>
              <a:gd name="T78" fmla="*/ 63 w 76"/>
              <a:gd name="T79" fmla="*/ 8 h 65"/>
              <a:gd name="T80" fmla="*/ 59 w 76"/>
              <a:gd name="T81" fmla="*/ 7 h 65"/>
              <a:gd name="T82" fmla="*/ 68 w 76"/>
              <a:gd name="T83" fmla="*/ 7 h 65"/>
              <a:gd name="T84" fmla="*/ 68 w 76"/>
              <a:gd name="T85" fmla="*/ 8 h 65"/>
              <a:gd name="T86" fmla="*/ 67 w 76"/>
              <a:gd name="T87" fmla="*/ 53 h 65"/>
              <a:gd name="T88" fmla="*/ 62 w 76"/>
              <a:gd name="T89" fmla="*/ 58 h 65"/>
              <a:gd name="T90" fmla="*/ 71 w 76"/>
              <a:gd name="T91" fmla="*/ 59 h 65"/>
              <a:gd name="T92" fmla="*/ 71 w 76"/>
              <a:gd name="T93" fmla="*/ 8 h 65"/>
              <a:gd name="T94" fmla="*/ 69 w 76"/>
              <a:gd name="T95" fmla="*/ 7 h 65"/>
              <a:gd name="T96" fmla="*/ 5 w 76"/>
              <a:gd name="T97" fmla="*/ 5 h 65"/>
              <a:gd name="T98" fmla="*/ 5 w 76"/>
              <a:gd name="T99" fmla="*/ 45 h 65"/>
              <a:gd name="T100" fmla="*/ 54 w 76"/>
              <a:gd name="T101" fmla="*/ 53 h 65"/>
              <a:gd name="T102" fmla="*/ 53 w 76"/>
              <a:gd name="T103" fmla="*/ 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6" h="65">
                <a:moveTo>
                  <a:pt x="2" y="0"/>
                </a:move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8" y="1"/>
                  <a:pt x="58" y="2"/>
                </a:cubicBezTo>
                <a:cubicBezTo>
                  <a:pt x="58" y="2"/>
                  <a:pt x="59" y="2"/>
                  <a:pt x="59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9" y="2"/>
                  <a:pt x="69" y="2"/>
                </a:cubicBezTo>
                <a:cubicBezTo>
                  <a:pt x="69" y="2"/>
                  <a:pt x="69" y="2"/>
                  <a:pt x="70" y="2"/>
                </a:cubicBezTo>
                <a:cubicBezTo>
                  <a:pt x="71" y="2"/>
                  <a:pt x="73" y="2"/>
                  <a:pt x="74" y="3"/>
                </a:cubicBezTo>
                <a:cubicBezTo>
                  <a:pt x="75" y="5"/>
                  <a:pt x="76" y="6"/>
                  <a:pt x="76" y="8"/>
                </a:cubicBezTo>
                <a:cubicBezTo>
                  <a:pt x="76" y="8"/>
                  <a:pt x="76" y="8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2"/>
                  <a:pt x="76" y="62"/>
                  <a:pt x="76" y="62"/>
                </a:cubicBezTo>
                <a:cubicBezTo>
                  <a:pt x="76" y="63"/>
                  <a:pt x="75" y="65"/>
                  <a:pt x="73" y="65"/>
                </a:cubicBezTo>
                <a:cubicBezTo>
                  <a:pt x="73" y="65"/>
                  <a:pt x="73" y="64"/>
                  <a:pt x="72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13" y="64"/>
                  <a:pt x="12" y="63"/>
                  <a:pt x="12" y="62"/>
                </a:cubicBezTo>
                <a:cubicBezTo>
                  <a:pt x="12" y="58"/>
                  <a:pt x="12" y="58"/>
                  <a:pt x="12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6" y="57"/>
                  <a:pt x="4" y="56"/>
                  <a:pt x="2" y="54"/>
                </a:cubicBezTo>
                <a:cubicBezTo>
                  <a:pt x="1" y="52"/>
                  <a:pt x="0" y="49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2" y="0"/>
                </a:cubicBezTo>
                <a:close/>
                <a:moveTo>
                  <a:pt x="10" y="47"/>
                </a:moveTo>
                <a:cubicBezTo>
                  <a:pt x="10" y="49"/>
                  <a:pt x="10" y="49"/>
                  <a:pt x="10" y="49"/>
                </a:cubicBezTo>
                <a:cubicBezTo>
                  <a:pt x="49" y="49"/>
                  <a:pt x="49" y="49"/>
                  <a:pt x="49" y="49"/>
                </a:cubicBezTo>
                <a:cubicBezTo>
                  <a:pt x="49" y="47"/>
                  <a:pt x="49" y="47"/>
                  <a:pt x="49" y="47"/>
                </a:cubicBezTo>
                <a:cubicBezTo>
                  <a:pt x="10" y="47"/>
                  <a:pt x="10" y="47"/>
                  <a:pt x="10" y="47"/>
                </a:cubicBezTo>
                <a:close/>
                <a:moveTo>
                  <a:pt x="10" y="41"/>
                </a:moveTo>
                <a:cubicBezTo>
                  <a:pt x="10" y="44"/>
                  <a:pt x="10" y="44"/>
                  <a:pt x="10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9" y="41"/>
                  <a:pt x="49" y="41"/>
                  <a:pt x="49" y="41"/>
                </a:cubicBezTo>
                <a:cubicBezTo>
                  <a:pt x="10" y="41"/>
                  <a:pt x="10" y="41"/>
                  <a:pt x="10" y="41"/>
                </a:cubicBezTo>
                <a:close/>
                <a:moveTo>
                  <a:pt x="10" y="36"/>
                </a:moveTo>
                <a:cubicBezTo>
                  <a:pt x="10" y="39"/>
                  <a:pt x="10" y="39"/>
                  <a:pt x="10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6"/>
                  <a:pt x="49" y="36"/>
                  <a:pt x="49" y="36"/>
                </a:cubicBezTo>
                <a:cubicBezTo>
                  <a:pt x="10" y="36"/>
                  <a:pt x="10" y="36"/>
                  <a:pt x="10" y="36"/>
                </a:cubicBezTo>
                <a:close/>
                <a:moveTo>
                  <a:pt x="10" y="31"/>
                </a:moveTo>
                <a:cubicBezTo>
                  <a:pt x="10" y="33"/>
                  <a:pt x="10" y="33"/>
                  <a:pt x="10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1"/>
                  <a:pt x="49" y="31"/>
                  <a:pt x="49" y="31"/>
                </a:cubicBezTo>
                <a:cubicBezTo>
                  <a:pt x="10" y="31"/>
                  <a:pt x="10" y="31"/>
                  <a:pt x="10" y="31"/>
                </a:cubicBezTo>
                <a:close/>
                <a:moveTo>
                  <a:pt x="42" y="20"/>
                </a:moveTo>
                <a:cubicBezTo>
                  <a:pt x="42" y="23"/>
                  <a:pt x="42" y="23"/>
                  <a:pt x="42" y="23"/>
                </a:cubicBezTo>
                <a:cubicBezTo>
                  <a:pt x="42" y="25"/>
                  <a:pt x="43" y="26"/>
                  <a:pt x="46" y="26"/>
                </a:cubicBezTo>
                <a:cubicBezTo>
                  <a:pt x="48" y="26"/>
                  <a:pt x="50" y="25"/>
                  <a:pt x="50" y="23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0"/>
                  <a:pt x="50" y="20"/>
                  <a:pt x="49" y="19"/>
                </a:cubicBezTo>
                <a:cubicBezTo>
                  <a:pt x="49" y="18"/>
                  <a:pt x="48" y="17"/>
                  <a:pt x="46" y="16"/>
                </a:cubicBezTo>
                <a:cubicBezTo>
                  <a:pt x="46" y="15"/>
                  <a:pt x="45" y="14"/>
                  <a:pt x="45" y="14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2"/>
                  <a:pt x="45" y="12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5"/>
                  <a:pt x="46" y="15"/>
                  <a:pt x="46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0"/>
                  <a:pt x="48" y="10"/>
                  <a:pt x="46" y="10"/>
                </a:cubicBezTo>
                <a:cubicBezTo>
                  <a:pt x="43" y="10"/>
                  <a:pt x="42" y="11"/>
                  <a:pt x="42" y="13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15"/>
                  <a:pt x="42" y="16"/>
                  <a:pt x="42" y="16"/>
                </a:cubicBezTo>
                <a:cubicBezTo>
                  <a:pt x="43" y="17"/>
                  <a:pt x="44" y="18"/>
                  <a:pt x="45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5" y="24"/>
                  <a:pt x="45" y="24"/>
                  <a:pt x="45" y="23"/>
                </a:cubicBezTo>
                <a:cubicBezTo>
                  <a:pt x="45" y="20"/>
                  <a:pt x="45" y="20"/>
                  <a:pt x="45" y="20"/>
                </a:cubicBezTo>
                <a:cubicBezTo>
                  <a:pt x="42" y="20"/>
                  <a:pt x="42" y="20"/>
                  <a:pt x="42" y="20"/>
                </a:cubicBezTo>
                <a:close/>
                <a:moveTo>
                  <a:pt x="18" y="26"/>
                </a:moveTo>
                <a:cubicBezTo>
                  <a:pt x="18" y="10"/>
                  <a:pt x="18" y="10"/>
                  <a:pt x="18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7"/>
                  <a:pt x="15" y="17"/>
                  <a:pt x="15" y="17"/>
                </a:cubicBezTo>
                <a:cubicBezTo>
                  <a:pt x="13" y="10"/>
                  <a:pt x="13" y="10"/>
                  <a:pt x="13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6"/>
                  <a:pt x="9" y="26"/>
                  <a:pt x="9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17"/>
                  <a:pt x="12" y="17"/>
                  <a:pt x="12" y="17"/>
                </a:cubicBezTo>
                <a:cubicBezTo>
                  <a:pt x="15" y="26"/>
                  <a:pt x="15" y="26"/>
                  <a:pt x="15" y="26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6" y="26"/>
                </a:moveTo>
                <a:cubicBezTo>
                  <a:pt x="26" y="24"/>
                  <a:pt x="26" y="24"/>
                  <a:pt x="26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18"/>
                  <a:pt x="23" y="18"/>
                  <a:pt x="23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6" y="16"/>
                  <a:pt x="26" y="16"/>
                </a:cubicBezTo>
                <a:cubicBezTo>
                  <a:pt x="23" y="16"/>
                  <a:pt x="23" y="16"/>
                  <a:pt x="23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0"/>
                  <a:pt x="26" y="10"/>
                  <a:pt x="26" y="10"/>
                </a:cubicBezTo>
                <a:cubicBezTo>
                  <a:pt x="19" y="10"/>
                  <a:pt x="19" y="10"/>
                  <a:pt x="19" y="10"/>
                </a:cubicBezTo>
                <a:cubicBezTo>
                  <a:pt x="19" y="26"/>
                  <a:pt x="19" y="26"/>
                  <a:pt x="19" y="26"/>
                </a:cubicBezTo>
                <a:cubicBezTo>
                  <a:pt x="26" y="26"/>
                  <a:pt x="26" y="26"/>
                  <a:pt x="26" y="26"/>
                </a:cubicBezTo>
                <a:close/>
                <a:moveTo>
                  <a:pt x="41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7" y="17"/>
                  <a:pt x="37" y="17"/>
                  <a:pt x="37" y="17"/>
                </a:cubicBezTo>
                <a:cubicBezTo>
                  <a:pt x="36" y="10"/>
                  <a:pt x="36" y="10"/>
                  <a:pt x="36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0"/>
                  <a:pt x="30" y="10"/>
                  <a:pt x="30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9" y="26"/>
                  <a:pt x="29" y="26"/>
                  <a:pt x="29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17"/>
                  <a:pt x="33" y="17"/>
                  <a:pt x="33" y="17"/>
                </a:cubicBezTo>
                <a:cubicBezTo>
                  <a:pt x="35" y="26"/>
                  <a:pt x="35" y="26"/>
                  <a:pt x="35" y="26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10"/>
                  <a:pt x="41" y="10"/>
                  <a:pt x="41" y="10"/>
                </a:cubicBezTo>
                <a:close/>
                <a:moveTo>
                  <a:pt x="58" y="7"/>
                </a:moveTo>
                <a:cubicBezTo>
                  <a:pt x="58" y="44"/>
                  <a:pt x="58" y="44"/>
                  <a:pt x="58" y="44"/>
                </a:cubicBezTo>
                <a:cubicBezTo>
                  <a:pt x="58" y="44"/>
                  <a:pt x="58" y="44"/>
                  <a:pt x="58" y="45"/>
                </a:cubicBezTo>
                <a:cubicBezTo>
                  <a:pt x="58" y="48"/>
                  <a:pt x="58" y="50"/>
                  <a:pt x="59" y="52"/>
                </a:cubicBezTo>
                <a:cubicBezTo>
                  <a:pt x="60" y="52"/>
                  <a:pt x="60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1" y="53"/>
                  <a:pt x="62" y="52"/>
                  <a:pt x="62" y="51"/>
                </a:cubicBezTo>
                <a:cubicBezTo>
                  <a:pt x="62" y="50"/>
                  <a:pt x="63" y="47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7"/>
                  <a:pt x="63" y="7"/>
                </a:cubicBezTo>
                <a:cubicBezTo>
                  <a:pt x="59" y="7"/>
                  <a:pt x="59" y="7"/>
                  <a:pt x="59" y="7"/>
                </a:cubicBezTo>
                <a:cubicBezTo>
                  <a:pt x="59" y="7"/>
                  <a:pt x="58" y="7"/>
                  <a:pt x="58" y="7"/>
                </a:cubicBezTo>
                <a:close/>
                <a:moveTo>
                  <a:pt x="69" y="7"/>
                </a:moveTo>
                <a:cubicBezTo>
                  <a:pt x="69" y="7"/>
                  <a:pt x="68" y="7"/>
                  <a:pt x="68" y="7"/>
                </a:cubicBezTo>
                <a:cubicBezTo>
                  <a:pt x="68" y="7"/>
                  <a:pt x="68" y="7"/>
                  <a:pt x="68" y="7"/>
                </a:cubicBezTo>
                <a:cubicBezTo>
                  <a:pt x="68" y="7"/>
                  <a:pt x="68" y="7"/>
                  <a:pt x="68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8"/>
                  <a:pt x="67" y="51"/>
                  <a:pt x="67" y="53"/>
                </a:cubicBezTo>
                <a:cubicBezTo>
                  <a:pt x="66" y="56"/>
                  <a:pt x="64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62" y="58"/>
                  <a:pt x="62" y="58"/>
                  <a:pt x="62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7" y="59"/>
                  <a:pt x="17" y="59"/>
                  <a:pt x="17" y="59"/>
                </a:cubicBezTo>
                <a:cubicBezTo>
                  <a:pt x="71" y="59"/>
                  <a:pt x="71" y="59"/>
                  <a:pt x="71" y="59"/>
                </a:cubicBezTo>
                <a:cubicBezTo>
                  <a:pt x="71" y="9"/>
                  <a:pt x="71" y="9"/>
                  <a:pt x="71" y="9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71" y="8"/>
                  <a:pt x="71" y="7"/>
                  <a:pt x="70" y="7"/>
                </a:cubicBezTo>
                <a:cubicBezTo>
                  <a:pt x="70" y="7"/>
                  <a:pt x="70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ubicBezTo>
                  <a:pt x="69" y="7"/>
                  <a:pt x="69" y="7"/>
                  <a:pt x="69" y="7"/>
                </a:cubicBezTo>
                <a:close/>
                <a:moveTo>
                  <a:pt x="53" y="5"/>
                </a:moveTo>
                <a:cubicBezTo>
                  <a:pt x="5" y="5"/>
                  <a:pt x="5" y="5"/>
                  <a:pt x="5" y="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5"/>
                  <a:pt x="5" y="45"/>
                  <a:pt x="5" y="45"/>
                </a:cubicBezTo>
                <a:cubicBezTo>
                  <a:pt x="5" y="48"/>
                  <a:pt x="5" y="50"/>
                  <a:pt x="6" y="51"/>
                </a:cubicBezTo>
                <a:cubicBezTo>
                  <a:pt x="7" y="52"/>
                  <a:pt x="8" y="52"/>
                  <a:pt x="9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1"/>
                  <a:pt x="53" y="48"/>
                  <a:pt x="53" y="44"/>
                </a:cubicBezTo>
                <a:cubicBezTo>
                  <a:pt x="53" y="44"/>
                  <a:pt x="53" y="44"/>
                  <a:pt x="53" y="44"/>
                </a:cubicBezTo>
                <a:lnTo>
                  <a:pt x="53" y="5"/>
                </a:lnTo>
                <a:close/>
              </a:path>
            </a:pathLst>
          </a:custGeom>
          <a:solidFill>
            <a:srgbClr val="E93F3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73"/>
          <p:cNvSpPr>
            <a:spLocks noEditPoints="1"/>
          </p:cNvSpPr>
          <p:nvPr/>
        </p:nvSpPr>
        <p:spPr bwMode="auto">
          <a:xfrm>
            <a:off x="2498842" y="1678979"/>
            <a:ext cx="343936" cy="348208"/>
          </a:xfrm>
          <a:custGeom>
            <a:avLst/>
            <a:gdLst>
              <a:gd name="T0" fmla="*/ 65 w 68"/>
              <a:gd name="T1" fmla="*/ 29 h 69"/>
              <a:gd name="T2" fmla="*/ 68 w 68"/>
              <a:gd name="T3" fmla="*/ 34 h 69"/>
              <a:gd name="T4" fmla="*/ 68 w 68"/>
              <a:gd name="T5" fmla="*/ 63 h 69"/>
              <a:gd name="T6" fmla="*/ 61 w 68"/>
              <a:gd name="T7" fmla="*/ 69 h 69"/>
              <a:gd name="T8" fmla="*/ 7 w 68"/>
              <a:gd name="T9" fmla="*/ 69 h 69"/>
              <a:gd name="T10" fmla="*/ 0 w 68"/>
              <a:gd name="T11" fmla="*/ 63 h 69"/>
              <a:gd name="T12" fmla="*/ 0 w 68"/>
              <a:gd name="T13" fmla="*/ 34 h 69"/>
              <a:gd name="T14" fmla="*/ 2 w 68"/>
              <a:gd name="T15" fmla="*/ 30 h 69"/>
              <a:gd name="T16" fmla="*/ 2 w 68"/>
              <a:gd name="T17" fmla="*/ 30 h 69"/>
              <a:gd name="T18" fmla="*/ 2 w 68"/>
              <a:gd name="T19" fmla="*/ 30 h 69"/>
              <a:gd name="T20" fmla="*/ 2 w 68"/>
              <a:gd name="T21" fmla="*/ 29 h 69"/>
              <a:gd name="T22" fmla="*/ 30 w 68"/>
              <a:gd name="T23" fmla="*/ 2 h 69"/>
              <a:gd name="T24" fmla="*/ 38 w 68"/>
              <a:gd name="T25" fmla="*/ 2 h 69"/>
              <a:gd name="T26" fmla="*/ 65 w 68"/>
              <a:gd name="T27" fmla="*/ 29 h 69"/>
              <a:gd name="T28" fmla="*/ 12 w 68"/>
              <a:gd name="T29" fmla="*/ 22 h 69"/>
              <a:gd name="T30" fmla="*/ 12 w 68"/>
              <a:gd name="T31" fmla="*/ 39 h 69"/>
              <a:gd name="T32" fmla="*/ 34 w 68"/>
              <a:gd name="T33" fmla="*/ 56 h 69"/>
              <a:gd name="T34" fmla="*/ 55 w 68"/>
              <a:gd name="T35" fmla="*/ 40 h 69"/>
              <a:gd name="T36" fmla="*/ 55 w 68"/>
              <a:gd name="T37" fmla="*/ 22 h 69"/>
              <a:gd name="T38" fmla="*/ 12 w 68"/>
              <a:gd name="T39" fmla="*/ 22 h 69"/>
              <a:gd name="T40" fmla="*/ 19 w 68"/>
              <a:gd name="T41" fmla="*/ 26 h 69"/>
              <a:gd name="T42" fmla="*/ 19 w 68"/>
              <a:gd name="T43" fmla="*/ 29 h 69"/>
              <a:gd name="T44" fmla="*/ 48 w 68"/>
              <a:gd name="T45" fmla="*/ 29 h 69"/>
              <a:gd name="T46" fmla="*/ 48 w 68"/>
              <a:gd name="T47" fmla="*/ 26 h 69"/>
              <a:gd name="T48" fmla="*/ 19 w 68"/>
              <a:gd name="T49" fmla="*/ 26 h 69"/>
              <a:gd name="T50" fmla="*/ 19 w 68"/>
              <a:gd name="T51" fmla="*/ 38 h 69"/>
              <a:gd name="T52" fmla="*/ 19 w 68"/>
              <a:gd name="T53" fmla="*/ 41 h 69"/>
              <a:gd name="T54" fmla="*/ 48 w 68"/>
              <a:gd name="T55" fmla="*/ 41 h 69"/>
              <a:gd name="T56" fmla="*/ 48 w 68"/>
              <a:gd name="T57" fmla="*/ 38 h 69"/>
              <a:gd name="T58" fmla="*/ 19 w 68"/>
              <a:gd name="T59" fmla="*/ 38 h 69"/>
              <a:gd name="T60" fmla="*/ 19 w 68"/>
              <a:gd name="T61" fmla="*/ 32 h 69"/>
              <a:gd name="T62" fmla="*/ 19 w 68"/>
              <a:gd name="T63" fmla="*/ 35 h 69"/>
              <a:gd name="T64" fmla="*/ 48 w 68"/>
              <a:gd name="T65" fmla="*/ 35 h 69"/>
              <a:gd name="T66" fmla="*/ 48 w 68"/>
              <a:gd name="T67" fmla="*/ 32 h 69"/>
              <a:gd name="T68" fmla="*/ 19 w 68"/>
              <a:gd name="T69" fmla="*/ 32 h 69"/>
              <a:gd name="T70" fmla="*/ 8 w 68"/>
              <a:gd name="T71" fmla="*/ 65 h 69"/>
              <a:gd name="T72" fmla="*/ 21 w 68"/>
              <a:gd name="T73" fmla="*/ 52 h 69"/>
              <a:gd name="T74" fmla="*/ 21 w 68"/>
              <a:gd name="T75" fmla="*/ 50 h 69"/>
              <a:gd name="T76" fmla="*/ 19 w 68"/>
              <a:gd name="T77" fmla="*/ 50 h 69"/>
              <a:gd name="T78" fmla="*/ 6 w 68"/>
              <a:gd name="T79" fmla="*/ 63 h 69"/>
              <a:gd name="T80" fmla="*/ 6 w 68"/>
              <a:gd name="T81" fmla="*/ 65 h 69"/>
              <a:gd name="T82" fmla="*/ 8 w 68"/>
              <a:gd name="T83" fmla="*/ 65 h 69"/>
              <a:gd name="T84" fmla="*/ 63 w 68"/>
              <a:gd name="T85" fmla="*/ 63 h 69"/>
              <a:gd name="T86" fmla="*/ 50 w 68"/>
              <a:gd name="T87" fmla="*/ 50 h 69"/>
              <a:gd name="T88" fmla="*/ 48 w 68"/>
              <a:gd name="T89" fmla="*/ 50 h 69"/>
              <a:gd name="T90" fmla="*/ 48 w 68"/>
              <a:gd name="T91" fmla="*/ 52 h 69"/>
              <a:gd name="T92" fmla="*/ 61 w 68"/>
              <a:gd name="T93" fmla="*/ 65 h 69"/>
              <a:gd name="T94" fmla="*/ 64 w 68"/>
              <a:gd name="T95" fmla="*/ 65 h 69"/>
              <a:gd name="T96" fmla="*/ 63 w 68"/>
              <a:gd name="T97" fmla="*/ 63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8" h="69">
                <a:moveTo>
                  <a:pt x="65" y="29"/>
                </a:moveTo>
                <a:cubicBezTo>
                  <a:pt x="67" y="30"/>
                  <a:pt x="68" y="32"/>
                  <a:pt x="68" y="34"/>
                </a:cubicBezTo>
                <a:cubicBezTo>
                  <a:pt x="68" y="63"/>
                  <a:pt x="68" y="63"/>
                  <a:pt x="68" y="63"/>
                </a:cubicBezTo>
                <a:cubicBezTo>
                  <a:pt x="68" y="66"/>
                  <a:pt x="65" y="69"/>
                  <a:pt x="61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3" y="69"/>
                  <a:pt x="0" y="66"/>
                  <a:pt x="0" y="6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1" y="31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30" y="2"/>
                  <a:pt x="30" y="2"/>
                  <a:pt x="30" y="2"/>
                </a:cubicBezTo>
                <a:cubicBezTo>
                  <a:pt x="33" y="0"/>
                  <a:pt x="35" y="0"/>
                  <a:pt x="38" y="2"/>
                </a:cubicBezTo>
                <a:cubicBezTo>
                  <a:pt x="65" y="29"/>
                  <a:pt x="65" y="29"/>
                  <a:pt x="65" y="29"/>
                </a:cubicBezTo>
                <a:close/>
                <a:moveTo>
                  <a:pt x="12" y="22"/>
                </a:moveTo>
                <a:cubicBezTo>
                  <a:pt x="12" y="39"/>
                  <a:pt x="12" y="39"/>
                  <a:pt x="12" y="39"/>
                </a:cubicBezTo>
                <a:cubicBezTo>
                  <a:pt x="34" y="56"/>
                  <a:pt x="34" y="56"/>
                  <a:pt x="34" y="56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22"/>
                  <a:pt x="55" y="22"/>
                  <a:pt x="55" y="22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19" y="26"/>
                </a:moveTo>
                <a:cubicBezTo>
                  <a:pt x="19" y="29"/>
                  <a:pt x="19" y="29"/>
                  <a:pt x="1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8" y="26"/>
                  <a:pt x="48" y="26"/>
                  <a:pt x="48" y="26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19" y="38"/>
                </a:moveTo>
                <a:cubicBezTo>
                  <a:pt x="19" y="41"/>
                  <a:pt x="19" y="41"/>
                  <a:pt x="19" y="41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38"/>
                  <a:pt x="48" y="38"/>
                  <a:pt x="48" y="38"/>
                </a:cubicBezTo>
                <a:cubicBezTo>
                  <a:pt x="19" y="38"/>
                  <a:pt x="19" y="38"/>
                  <a:pt x="19" y="38"/>
                </a:cubicBezTo>
                <a:close/>
                <a:moveTo>
                  <a:pt x="19" y="32"/>
                </a:moveTo>
                <a:cubicBezTo>
                  <a:pt x="19" y="35"/>
                  <a:pt x="19" y="35"/>
                  <a:pt x="19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2"/>
                  <a:pt x="48" y="32"/>
                  <a:pt x="48" y="32"/>
                </a:cubicBezTo>
                <a:cubicBezTo>
                  <a:pt x="19" y="32"/>
                  <a:pt x="19" y="32"/>
                  <a:pt x="19" y="32"/>
                </a:cubicBezTo>
                <a:close/>
                <a:moveTo>
                  <a:pt x="8" y="65"/>
                </a:moveTo>
                <a:cubicBezTo>
                  <a:pt x="21" y="52"/>
                  <a:pt x="21" y="52"/>
                  <a:pt x="21" y="52"/>
                </a:cubicBezTo>
                <a:cubicBezTo>
                  <a:pt x="22" y="52"/>
                  <a:pt x="22" y="51"/>
                  <a:pt x="21" y="50"/>
                </a:cubicBezTo>
                <a:cubicBezTo>
                  <a:pt x="21" y="49"/>
                  <a:pt x="20" y="49"/>
                  <a:pt x="19" y="50"/>
                </a:cubicBezTo>
                <a:cubicBezTo>
                  <a:pt x="6" y="63"/>
                  <a:pt x="6" y="63"/>
                  <a:pt x="6" y="63"/>
                </a:cubicBezTo>
                <a:cubicBezTo>
                  <a:pt x="5" y="64"/>
                  <a:pt x="5" y="64"/>
                  <a:pt x="6" y="65"/>
                </a:cubicBezTo>
                <a:cubicBezTo>
                  <a:pt x="6" y="66"/>
                  <a:pt x="7" y="66"/>
                  <a:pt x="8" y="65"/>
                </a:cubicBezTo>
                <a:close/>
                <a:moveTo>
                  <a:pt x="63" y="63"/>
                </a:moveTo>
                <a:cubicBezTo>
                  <a:pt x="50" y="50"/>
                  <a:pt x="50" y="50"/>
                  <a:pt x="50" y="50"/>
                </a:cubicBezTo>
                <a:cubicBezTo>
                  <a:pt x="49" y="49"/>
                  <a:pt x="48" y="49"/>
                  <a:pt x="48" y="50"/>
                </a:cubicBezTo>
                <a:cubicBezTo>
                  <a:pt x="47" y="51"/>
                  <a:pt x="47" y="52"/>
                  <a:pt x="48" y="52"/>
                </a:cubicBezTo>
                <a:cubicBezTo>
                  <a:pt x="61" y="65"/>
                  <a:pt x="61" y="65"/>
                  <a:pt x="61" y="65"/>
                </a:cubicBezTo>
                <a:cubicBezTo>
                  <a:pt x="62" y="66"/>
                  <a:pt x="63" y="66"/>
                  <a:pt x="64" y="65"/>
                </a:cubicBezTo>
                <a:cubicBezTo>
                  <a:pt x="64" y="64"/>
                  <a:pt x="64" y="64"/>
                  <a:pt x="63" y="63"/>
                </a:cubicBezTo>
                <a:close/>
              </a:path>
            </a:pathLst>
          </a:custGeom>
          <a:solidFill>
            <a:srgbClr val="E93F3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47"/>
          <p:cNvSpPr>
            <a:spLocks noEditPoints="1"/>
          </p:cNvSpPr>
          <p:nvPr/>
        </p:nvSpPr>
        <p:spPr bwMode="auto">
          <a:xfrm>
            <a:off x="5591569" y="2710643"/>
            <a:ext cx="288394" cy="388794"/>
          </a:xfrm>
          <a:custGeom>
            <a:avLst/>
            <a:gdLst>
              <a:gd name="T0" fmla="*/ 10 w 57"/>
              <a:gd name="T1" fmla="*/ 24 h 77"/>
              <a:gd name="T2" fmla="*/ 26 w 57"/>
              <a:gd name="T3" fmla="*/ 53 h 77"/>
              <a:gd name="T4" fmla="*/ 55 w 57"/>
              <a:gd name="T5" fmla="*/ 38 h 77"/>
              <a:gd name="T6" fmla="*/ 40 w 57"/>
              <a:gd name="T7" fmla="*/ 9 h 77"/>
              <a:gd name="T8" fmla="*/ 23 w 57"/>
              <a:gd name="T9" fmla="*/ 46 h 77"/>
              <a:gd name="T10" fmla="*/ 32 w 57"/>
              <a:gd name="T11" fmla="*/ 49 h 77"/>
              <a:gd name="T12" fmla="*/ 23 w 57"/>
              <a:gd name="T13" fmla="*/ 46 h 77"/>
              <a:gd name="T14" fmla="*/ 38 w 57"/>
              <a:gd name="T15" fmla="*/ 42 h 77"/>
              <a:gd name="T16" fmla="*/ 43 w 57"/>
              <a:gd name="T17" fmla="*/ 41 h 77"/>
              <a:gd name="T18" fmla="*/ 35 w 57"/>
              <a:gd name="T19" fmla="*/ 45 h 77"/>
              <a:gd name="T20" fmla="*/ 47 w 57"/>
              <a:gd name="T21" fmla="*/ 36 h 77"/>
              <a:gd name="T22" fmla="*/ 50 w 57"/>
              <a:gd name="T23" fmla="*/ 36 h 77"/>
              <a:gd name="T24" fmla="*/ 47 w 57"/>
              <a:gd name="T25" fmla="*/ 36 h 77"/>
              <a:gd name="T26" fmla="*/ 37 w 57"/>
              <a:gd name="T27" fmla="*/ 16 h 77"/>
              <a:gd name="T28" fmla="*/ 38 w 57"/>
              <a:gd name="T29" fmla="*/ 14 h 77"/>
              <a:gd name="T30" fmla="*/ 32 w 57"/>
              <a:gd name="T31" fmla="*/ 18 h 77"/>
              <a:gd name="T32" fmla="*/ 23 w 57"/>
              <a:gd name="T33" fmla="*/ 23 h 77"/>
              <a:gd name="T34" fmla="*/ 24 w 57"/>
              <a:gd name="T35" fmla="*/ 15 h 77"/>
              <a:gd name="T36" fmla="*/ 32 w 57"/>
              <a:gd name="T37" fmla="*/ 18 h 77"/>
              <a:gd name="T38" fmla="*/ 15 w 57"/>
              <a:gd name="T39" fmla="*/ 30 h 77"/>
              <a:gd name="T40" fmla="*/ 17 w 57"/>
              <a:gd name="T41" fmla="*/ 22 h 77"/>
              <a:gd name="T42" fmla="*/ 23 w 57"/>
              <a:gd name="T43" fmla="*/ 41 h 77"/>
              <a:gd name="T44" fmla="*/ 19 w 57"/>
              <a:gd name="T45" fmla="*/ 33 h 77"/>
              <a:gd name="T46" fmla="*/ 22 w 57"/>
              <a:gd name="T47" fmla="*/ 37 h 77"/>
              <a:gd name="T48" fmla="*/ 23 w 57"/>
              <a:gd name="T49" fmla="*/ 41 h 77"/>
              <a:gd name="T50" fmla="*/ 29 w 57"/>
              <a:gd name="T51" fmla="*/ 25 h 77"/>
              <a:gd name="T52" fmla="*/ 39 w 57"/>
              <a:gd name="T53" fmla="*/ 28 h 77"/>
              <a:gd name="T54" fmla="*/ 36 w 57"/>
              <a:gd name="T55" fmla="*/ 37 h 77"/>
              <a:gd name="T56" fmla="*/ 27 w 57"/>
              <a:gd name="T57" fmla="*/ 34 h 77"/>
              <a:gd name="T58" fmla="*/ 41 w 57"/>
              <a:gd name="T59" fmla="*/ 21 h 77"/>
              <a:gd name="T60" fmla="*/ 49 w 57"/>
              <a:gd name="T61" fmla="*/ 23 h 77"/>
              <a:gd name="T62" fmla="*/ 46 w 57"/>
              <a:gd name="T63" fmla="*/ 30 h 77"/>
              <a:gd name="T64" fmla="*/ 41 w 57"/>
              <a:gd name="T65" fmla="*/ 21 h 77"/>
              <a:gd name="T66" fmla="*/ 49 w 57"/>
              <a:gd name="T67" fmla="*/ 77 h 77"/>
              <a:gd name="T68" fmla="*/ 21 w 57"/>
              <a:gd name="T69" fmla="*/ 71 h 77"/>
              <a:gd name="T70" fmla="*/ 30 w 57"/>
              <a:gd name="T71" fmla="*/ 64 h 77"/>
              <a:gd name="T72" fmla="*/ 0 w 57"/>
              <a:gd name="T73" fmla="*/ 31 h 77"/>
              <a:gd name="T74" fmla="*/ 22 w 57"/>
              <a:gd name="T75" fmla="*/ 0 h 77"/>
              <a:gd name="T76" fmla="*/ 14 w 57"/>
              <a:gd name="T77" fmla="*/ 13 h 77"/>
              <a:gd name="T78" fmla="*/ 14 w 57"/>
              <a:gd name="T79" fmla="*/ 50 h 77"/>
              <a:gd name="T80" fmla="*/ 49 w 57"/>
              <a:gd name="T81" fmla="*/ 51 h 77"/>
              <a:gd name="T82" fmla="*/ 38 w 57"/>
              <a:gd name="T83" fmla="*/ 63 h 77"/>
              <a:gd name="T84" fmla="*/ 49 w 57"/>
              <a:gd name="T85" fmla="*/ 7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7" h="77">
                <a:moveTo>
                  <a:pt x="22" y="10"/>
                </a:moveTo>
                <a:cubicBezTo>
                  <a:pt x="16" y="13"/>
                  <a:pt x="12" y="18"/>
                  <a:pt x="10" y="24"/>
                </a:cubicBezTo>
                <a:cubicBezTo>
                  <a:pt x="9" y="30"/>
                  <a:pt x="9" y="36"/>
                  <a:pt x="12" y="42"/>
                </a:cubicBezTo>
                <a:cubicBezTo>
                  <a:pt x="15" y="47"/>
                  <a:pt x="20" y="51"/>
                  <a:pt x="26" y="53"/>
                </a:cubicBezTo>
                <a:cubicBezTo>
                  <a:pt x="31" y="55"/>
                  <a:pt x="38" y="55"/>
                  <a:pt x="43" y="52"/>
                </a:cubicBezTo>
                <a:cubicBezTo>
                  <a:pt x="49" y="49"/>
                  <a:pt x="53" y="44"/>
                  <a:pt x="55" y="38"/>
                </a:cubicBezTo>
                <a:cubicBezTo>
                  <a:pt x="57" y="32"/>
                  <a:pt x="56" y="26"/>
                  <a:pt x="53" y="20"/>
                </a:cubicBezTo>
                <a:cubicBezTo>
                  <a:pt x="50" y="14"/>
                  <a:pt x="45" y="11"/>
                  <a:pt x="40" y="9"/>
                </a:cubicBezTo>
                <a:cubicBezTo>
                  <a:pt x="34" y="7"/>
                  <a:pt x="28" y="7"/>
                  <a:pt x="22" y="10"/>
                </a:cubicBezTo>
                <a:close/>
                <a:moveTo>
                  <a:pt x="23" y="46"/>
                </a:moveTo>
                <a:cubicBezTo>
                  <a:pt x="25" y="46"/>
                  <a:pt x="26" y="46"/>
                  <a:pt x="28" y="46"/>
                </a:cubicBezTo>
                <a:cubicBezTo>
                  <a:pt x="29" y="47"/>
                  <a:pt x="31" y="48"/>
                  <a:pt x="32" y="49"/>
                </a:cubicBezTo>
                <a:cubicBezTo>
                  <a:pt x="30" y="49"/>
                  <a:pt x="29" y="49"/>
                  <a:pt x="27" y="48"/>
                </a:cubicBezTo>
                <a:cubicBezTo>
                  <a:pt x="26" y="48"/>
                  <a:pt x="24" y="47"/>
                  <a:pt x="23" y="46"/>
                </a:cubicBezTo>
                <a:close/>
                <a:moveTo>
                  <a:pt x="34" y="44"/>
                </a:moveTo>
                <a:cubicBezTo>
                  <a:pt x="35" y="43"/>
                  <a:pt x="37" y="43"/>
                  <a:pt x="38" y="42"/>
                </a:cubicBezTo>
                <a:cubicBezTo>
                  <a:pt x="40" y="41"/>
                  <a:pt x="41" y="40"/>
                  <a:pt x="43" y="39"/>
                </a:cubicBezTo>
                <a:cubicBezTo>
                  <a:pt x="43" y="40"/>
                  <a:pt x="43" y="40"/>
                  <a:pt x="43" y="41"/>
                </a:cubicBezTo>
                <a:cubicBezTo>
                  <a:pt x="43" y="44"/>
                  <a:pt x="42" y="46"/>
                  <a:pt x="41" y="47"/>
                </a:cubicBezTo>
                <a:cubicBezTo>
                  <a:pt x="40" y="48"/>
                  <a:pt x="38" y="47"/>
                  <a:pt x="35" y="45"/>
                </a:cubicBezTo>
                <a:cubicBezTo>
                  <a:pt x="35" y="45"/>
                  <a:pt x="34" y="44"/>
                  <a:pt x="34" y="44"/>
                </a:cubicBezTo>
                <a:close/>
                <a:moveTo>
                  <a:pt x="47" y="36"/>
                </a:moveTo>
                <a:cubicBezTo>
                  <a:pt x="49" y="34"/>
                  <a:pt x="50" y="33"/>
                  <a:pt x="51" y="32"/>
                </a:cubicBezTo>
                <a:cubicBezTo>
                  <a:pt x="51" y="33"/>
                  <a:pt x="50" y="35"/>
                  <a:pt x="50" y="36"/>
                </a:cubicBezTo>
                <a:cubicBezTo>
                  <a:pt x="49" y="38"/>
                  <a:pt x="49" y="39"/>
                  <a:pt x="48" y="40"/>
                </a:cubicBezTo>
                <a:cubicBezTo>
                  <a:pt x="48" y="39"/>
                  <a:pt x="48" y="37"/>
                  <a:pt x="47" y="36"/>
                </a:cubicBezTo>
                <a:close/>
                <a:moveTo>
                  <a:pt x="42" y="16"/>
                </a:moveTo>
                <a:cubicBezTo>
                  <a:pt x="41" y="16"/>
                  <a:pt x="39" y="16"/>
                  <a:pt x="37" y="16"/>
                </a:cubicBezTo>
                <a:cubicBezTo>
                  <a:pt x="36" y="15"/>
                  <a:pt x="35" y="14"/>
                  <a:pt x="34" y="13"/>
                </a:cubicBezTo>
                <a:cubicBezTo>
                  <a:pt x="35" y="13"/>
                  <a:pt x="37" y="13"/>
                  <a:pt x="38" y="14"/>
                </a:cubicBezTo>
                <a:cubicBezTo>
                  <a:pt x="39" y="14"/>
                  <a:pt x="41" y="15"/>
                  <a:pt x="42" y="16"/>
                </a:cubicBezTo>
                <a:close/>
                <a:moveTo>
                  <a:pt x="32" y="18"/>
                </a:moveTo>
                <a:cubicBezTo>
                  <a:pt x="30" y="19"/>
                  <a:pt x="29" y="19"/>
                  <a:pt x="27" y="20"/>
                </a:cubicBezTo>
                <a:cubicBezTo>
                  <a:pt x="25" y="21"/>
                  <a:pt x="24" y="22"/>
                  <a:pt x="23" y="23"/>
                </a:cubicBezTo>
                <a:cubicBezTo>
                  <a:pt x="23" y="22"/>
                  <a:pt x="23" y="22"/>
                  <a:pt x="23" y="21"/>
                </a:cubicBezTo>
                <a:cubicBezTo>
                  <a:pt x="22" y="18"/>
                  <a:pt x="23" y="16"/>
                  <a:pt x="24" y="15"/>
                </a:cubicBezTo>
                <a:cubicBezTo>
                  <a:pt x="26" y="14"/>
                  <a:pt x="28" y="15"/>
                  <a:pt x="30" y="17"/>
                </a:cubicBezTo>
                <a:cubicBezTo>
                  <a:pt x="31" y="17"/>
                  <a:pt x="31" y="18"/>
                  <a:pt x="32" y="18"/>
                </a:cubicBezTo>
                <a:close/>
                <a:moveTo>
                  <a:pt x="18" y="26"/>
                </a:moveTo>
                <a:cubicBezTo>
                  <a:pt x="17" y="28"/>
                  <a:pt x="16" y="29"/>
                  <a:pt x="15" y="30"/>
                </a:cubicBezTo>
                <a:cubicBezTo>
                  <a:pt x="15" y="29"/>
                  <a:pt x="15" y="27"/>
                  <a:pt x="15" y="26"/>
                </a:cubicBezTo>
                <a:cubicBezTo>
                  <a:pt x="16" y="24"/>
                  <a:pt x="17" y="23"/>
                  <a:pt x="17" y="22"/>
                </a:cubicBezTo>
                <a:cubicBezTo>
                  <a:pt x="17" y="23"/>
                  <a:pt x="18" y="25"/>
                  <a:pt x="18" y="26"/>
                </a:cubicBezTo>
                <a:close/>
                <a:moveTo>
                  <a:pt x="23" y="41"/>
                </a:moveTo>
                <a:cubicBezTo>
                  <a:pt x="20" y="41"/>
                  <a:pt x="17" y="41"/>
                  <a:pt x="17" y="39"/>
                </a:cubicBezTo>
                <a:cubicBezTo>
                  <a:pt x="16" y="38"/>
                  <a:pt x="17" y="36"/>
                  <a:pt x="19" y="33"/>
                </a:cubicBezTo>
                <a:cubicBezTo>
                  <a:pt x="19" y="33"/>
                  <a:pt x="19" y="32"/>
                  <a:pt x="20" y="32"/>
                </a:cubicBezTo>
                <a:cubicBezTo>
                  <a:pt x="20" y="34"/>
                  <a:pt x="21" y="35"/>
                  <a:pt x="22" y="37"/>
                </a:cubicBezTo>
                <a:cubicBezTo>
                  <a:pt x="23" y="38"/>
                  <a:pt x="24" y="40"/>
                  <a:pt x="24" y="41"/>
                </a:cubicBezTo>
                <a:cubicBezTo>
                  <a:pt x="24" y="41"/>
                  <a:pt x="23" y="41"/>
                  <a:pt x="23" y="41"/>
                </a:cubicBezTo>
                <a:close/>
                <a:moveTo>
                  <a:pt x="24" y="28"/>
                </a:moveTo>
                <a:cubicBezTo>
                  <a:pt x="26" y="27"/>
                  <a:pt x="27" y="26"/>
                  <a:pt x="29" y="25"/>
                </a:cubicBezTo>
                <a:cubicBezTo>
                  <a:pt x="31" y="24"/>
                  <a:pt x="33" y="23"/>
                  <a:pt x="35" y="22"/>
                </a:cubicBezTo>
                <a:cubicBezTo>
                  <a:pt x="37" y="24"/>
                  <a:pt x="38" y="26"/>
                  <a:pt x="39" y="28"/>
                </a:cubicBezTo>
                <a:cubicBezTo>
                  <a:pt x="40" y="30"/>
                  <a:pt x="41" y="32"/>
                  <a:pt x="41" y="34"/>
                </a:cubicBezTo>
                <a:cubicBezTo>
                  <a:pt x="40" y="35"/>
                  <a:pt x="38" y="36"/>
                  <a:pt x="36" y="37"/>
                </a:cubicBezTo>
                <a:cubicBezTo>
                  <a:pt x="34" y="38"/>
                  <a:pt x="32" y="39"/>
                  <a:pt x="30" y="40"/>
                </a:cubicBezTo>
                <a:cubicBezTo>
                  <a:pt x="29" y="38"/>
                  <a:pt x="28" y="36"/>
                  <a:pt x="27" y="34"/>
                </a:cubicBezTo>
                <a:cubicBezTo>
                  <a:pt x="25" y="32"/>
                  <a:pt x="25" y="30"/>
                  <a:pt x="24" y="28"/>
                </a:cubicBezTo>
                <a:close/>
                <a:moveTo>
                  <a:pt x="41" y="21"/>
                </a:moveTo>
                <a:cubicBezTo>
                  <a:pt x="41" y="21"/>
                  <a:pt x="42" y="21"/>
                  <a:pt x="43" y="21"/>
                </a:cubicBezTo>
                <a:cubicBezTo>
                  <a:pt x="46" y="21"/>
                  <a:pt x="48" y="21"/>
                  <a:pt x="49" y="23"/>
                </a:cubicBezTo>
                <a:cubicBezTo>
                  <a:pt x="49" y="24"/>
                  <a:pt x="49" y="26"/>
                  <a:pt x="47" y="29"/>
                </a:cubicBezTo>
                <a:cubicBezTo>
                  <a:pt x="46" y="29"/>
                  <a:pt x="46" y="29"/>
                  <a:pt x="46" y="30"/>
                </a:cubicBezTo>
                <a:cubicBezTo>
                  <a:pt x="45" y="28"/>
                  <a:pt x="44" y="27"/>
                  <a:pt x="43" y="25"/>
                </a:cubicBezTo>
                <a:cubicBezTo>
                  <a:pt x="43" y="24"/>
                  <a:pt x="42" y="22"/>
                  <a:pt x="41" y="21"/>
                </a:cubicBezTo>
                <a:close/>
                <a:moveTo>
                  <a:pt x="49" y="71"/>
                </a:moveTo>
                <a:cubicBezTo>
                  <a:pt x="49" y="77"/>
                  <a:pt x="49" y="77"/>
                  <a:pt x="49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1"/>
                  <a:pt x="21" y="71"/>
                  <a:pt x="21" y="71"/>
                </a:cubicBezTo>
                <a:cubicBezTo>
                  <a:pt x="30" y="71"/>
                  <a:pt x="30" y="71"/>
                  <a:pt x="30" y="71"/>
                </a:cubicBezTo>
                <a:cubicBezTo>
                  <a:pt x="30" y="64"/>
                  <a:pt x="30" y="64"/>
                  <a:pt x="30" y="64"/>
                </a:cubicBezTo>
                <a:cubicBezTo>
                  <a:pt x="22" y="63"/>
                  <a:pt x="15" y="60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2"/>
                  <a:pt x="3" y="14"/>
                  <a:pt x="9" y="8"/>
                </a:cubicBezTo>
                <a:cubicBezTo>
                  <a:pt x="13" y="4"/>
                  <a:pt x="17" y="2"/>
                  <a:pt x="22" y="0"/>
                </a:cubicBezTo>
                <a:cubicBezTo>
                  <a:pt x="25" y="6"/>
                  <a:pt x="25" y="6"/>
                  <a:pt x="25" y="6"/>
                </a:cubicBezTo>
                <a:cubicBezTo>
                  <a:pt x="21" y="7"/>
                  <a:pt x="17" y="9"/>
                  <a:pt x="14" y="13"/>
                </a:cubicBezTo>
                <a:cubicBezTo>
                  <a:pt x="9" y="17"/>
                  <a:pt x="6" y="24"/>
                  <a:pt x="6" y="31"/>
                </a:cubicBezTo>
                <a:cubicBezTo>
                  <a:pt x="6" y="38"/>
                  <a:pt x="9" y="45"/>
                  <a:pt x="14" y="50"/>
                </a:cubicBezTo>
                <a:cubicBezTo>
                  <a:pt x="19" y="54"/>
                  <a:pt x="25" y="57"/>
                  <a:pt x="33" y="57"/>
                </a:cubicBezTo>
                <a:cubicBezTo>
                  <a:pt x="39" y="57"/>
                  <a:pt x="45" y="55"/>
                  <a:pt x="49" y="51"/>
                </a:cubicBezTo>
                <a:cubicBezTo>
                  <a:pt x="52" y="57"/>
                  <a:pt x="52" y="57"/>
                  <a:pt x="52" y="57"/>
                </a:cubicBezTo>
                <a:cubicBezTo>
                  <a:pt x="48" y="60"/>
                  <a:pt x="43" y="62"/>
                  <a:pt x="38" y="63"/>
                </a:cubicBezTo>
                <a:cubicBezTo>
                  <a:pt x="38" y="71"/>
                  <a:pt x="38" y="71"/>
                  <a:pt x="38" y="71"/>
                </a:cubicBezTo>
                <a:lnTo>
                  <a:pt x="49" y="71"/>
                </a:lnTo>
                <a:close/>
              </a:path>
            </a:pathLst>
          </a:custGeom>
          <a:solidFill>
            <a:srgbClr val="E93F3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54"/>
          <p:cNvSpPr>
            <a:spLocks noEditPoints="1"/>
          </p:cNvSpPr>
          <p:nvPr/>
        </p:nvSpPr>
        <p:spPr bwMode="auto">
          <a:xfrm>
            <a:off x="6288405" y="1666559"/>
            <a:ext cx="369570" cy="373842"/>
          </a:xfrm>
          <a:custGeom>
            <a:avLst/>
            <a:gdLst>
              <a:gd name="T0" fmla="*/ 33 w 73"/>
              <a:gd name="T1" fmla="*/ 12 h 74"/>
              <a:gd name="T2" fmla="*/ 55 w 73"/>
              <a:gd name="T3" fmla="*/ 18 h 74"/>
              <a:gd name="T4" fmla="*/ 66 w 73"/>
              <a:gd name="T5" fmla="*/ 38 h 74"/>
              <a:gd name="T6" fmla="*/ 60 w 73"/>
              <a:gd name="T7" fmla="*/ 59 h 74"/>
              <a:gd name="T8" fmla="*/ 62 w 73"/>
              <a:gd name="T9" fmla="*/ 74 h 74"/>
              <a:gd name="T10" fmla="*/ 58 w 73"/>
              <a:gd name="T11" fmla="*/ 74 h 74"/>
              <a:gd name="T12" fmla="*/ 53 w 73"/>
              <a:gd name="T13" fmla="*/ 67 h 74"/>
              <a:gd name="T14" fmla="*/ 39 w 73"/>
              <a:gd name="T15" fmla="*/ 72 h 74"/>
              <a:gd name="T16" fmla="*/ 39 w 73"/>
              <a:gd name="T17" fmla="*/ 72 h 74"/>
              <a:gd name="T18" fmla="*/ 39 w 73"/>
              <a:gd name="T19" fmla="*/ 72 h 74"/>
              <a:gd name="T20" fmla="*/ 20 w 73"/>
              <a:gd name="T21" fmla="*/ 67 h 74"/>
              <a:gd name="T22" fmla="*/ 15 w 73"/>
              <a:gd name="T23" fmla="*/ 74 h 74"/>
              <a:gd name="T24" fmla="*/ 11 w 73"/>
              <a:gd name="T25" fmla="*/ 74 h 74"/>
              <a:gd name="T26" fmla="*/ 13 w 73"/>
              <a:gd name="T27" fmla="*/ 60 h 74"/>
              <a:gd name="T28" fmla="*/ 6 w 73"/>
              <a:gd name="T29" fmla="*/ 45 h 74"/>
              <a:gd name="T30" fmla="*/ 6 w 73"/>
              <a:gd name="T31" fmla="*/ 45 h 74"/>
              <a:gd name="T32" fmla="*/ 6 w 73"/>
              <a:gd name="T33" fmla="*/ 45 h 74"/>
              <a:gd name="T34" fmla="*/ 33 w 73"/>
              <a:gd name="T35" fmla="*/ 12 h 74"/>
              <a:gd name="T36" fmla="*/ 37 w 73"/>
              <a:gd name="T37" fmla="*/ 37 h 74"/>
              <a:gd name="T38" fmla="*/ 34 w 73"/>
              <a:gd name="T39" fmla="*/ 37 h 74"/>
              <a:gd name="T40" fmla="*/ 26 w 73"/>
              <a:gd name="T41" fmla="*/ 24 h 74"/>
              <a:gd name="T42" fmla="*/ 25 w 73"/>
              <a:gd name="T43" fmla="*/ 24 h 74"/>
              <a:gd name="T44" fmla="*/ 33 w 73"/>
              <a:gd name="T45" fmla="*/ 38 h 74"/>
              <a:gd name="T46" fmla="*/ 32 w 73"/>
              <a:gd name="T47" fmla="*/ 42 h 74"/>
              <a:gd name="T48" fmla="*/ 37 w 73"/>
              <a:gd name="T49" fmla="*/ 47 h 74"/>
              <a:gd name="T50" fmla="*/ 42 w 73"/>
              <a:gd name="T51" fmla="*/ 42 h 74"/>
              <a:gd name="T52" fmla="*/ 42 w 73"/>
              <a:gd name="T53" fmla="*/ 41 h 74"/>
              <a:gd name="T54" fmla="*/ 51 w 73"/>
              <a:gd name="T55" fmla="*/ 31 h 74"/>
              <a:gd name="T56" fmla="*/ 48 w 73"/>
              <a:gd name="T57" fmla="*/ 28 h 74"/>
              <a:gd name="T58" fmla="*/ 39 w 73"/>
              <a:gd name="T59" fmla="*/ 37 h 74"/>
              <a:gd name="T60" fmla="*/ 37 w 73"/>
              <a:gd name="T61" fmla="*/ 37 h 74"/>
              <a:gd name="T62" fmla="*/ 67 w 73"/>
              <a:gd name="T63" fmla="*/ 0 h 74"/>
              <a:gd name="T64" fmla="*/ 63 w 73"/>
              <a:gd name="T65" fmla="*/ 3 h 74"/>
              <a:gd name="T66" fmla="*/ 45 w 73"/>
              <a:gd name="T67" fmla="*/ 7 h 74"/>
              <a:gd name="T68" fmla="*/ 45 w 73"/>
              <a:gd name="T69" fmla="*/ 7 h 74"/>
              <a:gd name="T70" fmla="*/ 68 w 73"/>
              <a:gd name="T71" fmla="*/ 27 h 74"/>
              <a:gd name="T72" fmla="*/ 68 w 73"/>
              <a:gd name="T73" fmla="*/ 26 h 74"/>
              <a:gd name="T74" fmla="*/ 68 w 73"/>
              <a:gd name="T75" fmla="*/ 7 h 74"/>
              <a:gd name="T76" fmla="*/ 70 w 73"/>
              <a:gd name="T77" fmla="*/ 2 h 74"/>
              <a:gd name="T78" fmla="*/ 67 w 73"/>
              <a:gd name="T79" fmla="*/ 0 h 74"/>
              <a:gd name="T80" fmla="*/ 5 w 73"/>
              <a:gd name="T81" fmla="*/ 2 h 74"/>
              <a:gd name="T82" fmla="*/ 6 w 73"/>
              <a:gd name="T83" fmla="*/ 6 h 74"/>
              <a:gd name="T84" fmla="*/ 4 w 73"/>
              <a:gd name="T85" fmla="*/ 25 h 74"/>
              <a:gd name="T86" fmla="*/ 4 w 73"/>
              <a:gd name="T87" fmla="*/ 25 h 74"/>
              <a:gd name="T88" fmla="*/ 29 w 73"/>
              <a:gd name="T89" fmla="*/ 8 h 74"/>
              <a:gd name="T90" fmla="*/ 29 w 73"/>
              <a:gd name="T91" fmla="*/ 8 h 74"/>
              <a:gd name="T92" fmla="*/ 11 w 73"/>
              <a:gd name="T93" fmla="*/ 3 h 74"/>
              <a:gd name="T94" fmla="*/ 7 w 73"/>
              <a:gd name="T95" fmla="*/ 0 h 74"/>
              <a:gd name="T96" fmla="*/ 5 w 73"/>
              <a:gd name="T97" fmla="*/ 2 h 74"/>
              <a:gd name="T98" fmla="*/ 51 w 73"/>
              <a:gd name="T99" fmla="*/ 23 h 74"/>
              <a:gd name="T100" fmla="*/ 33 w 73"/>
              <a:gd name="T101" fmla="*/ 18 h 74"/>
              <a:gd name="T102" fmla="*/ 17 w 73"/>
              <a:gd name="T103" fmla="*/ 27 h 74"/>
              <a:gd name="T104" fmla="*/ 12 w 73"/>
              <a:gd name="T105" fmla="*/ 44 h 74"/>
              <a:gd name="T106" fmla="*/ 12 w 73"/>
              <a:gd name="T107" fmla="*/ 44 h 74"/>
              <a:gd name="T108" fmla="*/ 21 w 73"/>
              <a:gd name="T109" fmla="*/ 60 h 74"/>
              <a:gd name="T110" fmla="*/ 39 w 73"/>
              <a:gd name="T111" fmla="*/ 65 h 74"/>
              <a:gd name="T112" fmla="*/ 39 w 73"/>
              <a:gd name="T113" fmla="*/ 65 h 74"/>
              <a:gd name="T114" fmla="*/ 55 w 73"/>
              <a:gd name="T115" fmla="*/ 57 h 74"/>
              <a:gd name="T116" fmla="*/ 60 w 73"/>
              <a:gd name="T117" fmla="*/ 39 h 74"/>
              <a:gd name="T118" fmla="*/ 51 w 73"/>
              <a:gd name="T119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3" h="74">
                <a:moveTo>
                  <a:pt x="33" y="12"/>
                </a:moveTo>
                <a:cubicBezTo>
                  <a:pt x="41" y="11"/>
                  <a:pt x="49" y="14"/>
                  <a:pt x="55" y="18"/>
                </a:cubicBezTo>
                <a:cubicBezTo>
                  <a:pt x="61" y="23"/>
                  <a:pt x="65" y="30"/>
                  <a:pt x="66" y="38"/>
                </a:cubicBezTo>
                <a:cubicBezTo>
                  <a:pt x="67" y="46"/>
                  <a:pt x="65" y="53"/>
                  <a:pt x="60" y="59"/>
                </a:cubicBezTo>
                <a:cubicBezTo>
                  <a:pt x="62" y="74"/>
                  <a:pt x="62" y="74"/>
                  <a:pt x="62" y="74"/>
                </a:cubicBezTo>
                <a:cubicBezTo>
                  <a:pt x="58" y="74"/>
                  <a:pt x="58" y="74"/>
                  <a:pt x="58" y="74"/>
                </a:cubicBezTo>
                <a:cubicBezTo>
                  <a:pt x="53" y="67"/>
                  <a:pt x="53" y="67"/>
                  <a:pt x="53" y="67"/>
                </a:cubicBezTo>
                <a:cubicBezTo>
                  <a:pt x="49" y="69"/>
                  <a:pt x="44" y="71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2" y="72"/>
                  <a:pt x="26" y="71"/>
                  <a:pt x="20" y="67"/>
                </a:cubicBezTo>
                <a:cubicBezTo>
                  <a:pt x="15" y="74"/>
                  <a:pt x="15" y="74"/>
                  <a:pt x="15" y="74"/>
                </a:cubicBezTo>
                <a:cubicBezTo>
                  <a:pt x="11" y="74"/>
                  <a:pt x="11" y="74"/>
                  <a:pt x="11" y="74"/>
                </a:cubicBezTo>
                <a:cubicBezTo>
                  <a:pt x="13" y="60"/>
                  <a:pt x="13" y="60"/>
                  <a:pt x="13" y="60"/>
                </a:cubicBezTo>
                <a:cubicBezTo>
                  <a:pt x="9" y="56"/>
                  <a:pt x="7" y="51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6" y="45"/>
                  <a:pt x="6" y="45"/>
                  <a:pt x="6" y="45"/>
                </a:cubicBezTo>
                <a:cubicBezTo>
                  <a:pt x="4" y="29"/>
                  <a:pt x="16" y="14"/>
                  <a:pt x="33" y="12"/>
                </a:cubicBezTo>
                <a:close/>
                <a:moveTo>
                  <a:pt x="37" y="37"/>
                </a:moveTo>
                <a:cubicBezTo>
                  <a:pt x="36" y="37"/>
                  <a:pt x="35" y="37"/>
                  <a:pt x="34" y="37"/>
                </a:cubicBezTo>
                <a:cubicBezTo>
                  <a:pt x="32" y="33"/>
                  <a:pt x="29" y="28"/>
                  <a:pt x="26" y="24"/>
                </a:cubicBezTo>
                <a:cubicBezTo>
                  <a:pt x="26" y="24"/>
                  <a:pt x="25" y="24"/>
                  <a:pt x="25" y="24"/>
                </a:cubicBezTo>
                <a:cubicBezTo>
                  <a:pt x="27" y="29"/>
                  <a:pt x="30" y="34"/>
                  <a:pt x="33" y="38"/>
                </a:cubicBezTo>
                <a:cubicBezTo>
                  <a:pt x="32" y="39"/>
                  <a:pt x="32" y="41"/>
                  <a:pt x="32" y="42"/>
                </a:cubicBezTo>
                <a:cubicBezTo>
                  <a:pt x="32" y="45"/>
                  <a:pt x="34" y="47"/>
                  <a:pt x="37" y="47"/>
                </a:cubicBezTo>
                <a:cubicBezTo>
                  <a:pt x="40" y="47"/>
                  <a:pt x="42" y="45"/>
                  <a:pt x="42" y="42"/>
                </a:cubicBezTo>
                <a:cubicBezTo>
                  <a:pt x="42" y="42"/>
                  <a:pt x="42" y="41"/>
                  <a:pt x="42" y="41"/>
                </a:cubicBezTo>
                <a:cubicBezTo>
                  <a:pt x="45" y="38"/>
                  <a:pt x="48" y="35"/>
                  <a:pt x="51" y="31"/>
                </a:cubicBezTo>
                <a:cubicBezTo>
                  <a:pt x="50" y="30"/>
                  <a:pt x="49" y="29"/>
                  <a:pt x="48" y="28"/>
                </a:cubicBezTo>
                <a:cubicBezTo>
                  <a:pt x="45" y="31"/>
                  <a:pt x="42" y="34"/>
                  <a:pt x="39" y="37"/>
                </a:cubicBezTo>
                <a:cubicBezTo>
                  <a:pt x="38" y="37"/>
                  <a:pt x="38" y="37"/>
                  <a:pt x="37" y="37"/>
                </a:cubicBezTo>
                <a:close/>
                <a:moveTo>
                  <a:pt x="67" y="0"/>
                </a:moveTo>
                <a:cubicBezTo>
                  <a:pt x="63" y="3"/>
                  <a:pt x="63" y="3"/>
                  <a:pt x="63" y="3"/>
                </a:cubicBezTo>
                <a:cubicBezTo>
                  <a:pt x="57" y="0"/>
                  <a:pt x="50" y="1"/>
                  <a:pt x="45" y="7"/>
                </a:cubicBezTo>
                <a:cubicBezTo>
                  <a:pt x="45" y="7"/>
                  <a:pt x="45" y="7"/>
                  <a:pt x="45" y="7"/>
                </a:cubicBezTo>
                <a:cubicBezTo>
                  <a:pt x="68" y="27"/>
                  <a:pt x="68" y="27"/>
                  <a:pt x="68" y="27"/>
                </a:cubicBezTo>
                <a:cubicBezTo>
                  <a:pt x="68" y="27"/>
                  <a:pt x="68" y="27"/>
                  <a:pt x="68" y="26"/>
                </a:cubicBezTo>
                <a:cubicBezTo>
                  <a:pt x="73" y="21"/>
                  <a:pt x="73" y="12"/>
                  <a:pt x="68" y="7"/>
                </a:cubicBezTo>
                <a:cubicBezTo>
                  <a:pt x="70" y="2"/>
                  <a:pt x="70" y="2"/>
                  <a:pt x="70" y="2"/>
                </a:cubicBezTo>
                <a:cubicBezTo>
                  <a:pt x="67" y="0"/>
                  <a:pt x="67" y="0"/>
                  <a:pt x="67" y="0"/>
                </a:cubicBezTo>
                <a:close/>
                <a:moveTo>
                  <a:pt x="5" y="2"/>
                </a:moveTo>
                <a:cubicBezTo>
                  <a:pt x="6" y="6"/>
                  <a:pt x="6" y="6"/>
                  <a:pt x="6" y="6"/>
                </a:cubicBezTo>
                <a:cubicBezTo>
                  <a:pt x="1" y="11"/>
                  <a:pt x="0" y="19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5" y="2"/>
                  <a:pt x="17" y="0"/>
                  <a:pt x="11" y="3"/>
                </a:cubicBezTo>
                <a:cubicBezTo>
                  <a:pt x="7" y="0"/>
                  <a:pt x="7" y="0"/>
                  <a:pt x="7" y="0"/>
                </a:cubicBezTo>
                <a:cubicBezTo>
                  <a:pt x="5" y="2"/>
                  <a:pt x="5" y="2"/>
                  <a:pt x="5" y="2"/>
                </a:cubicBezTo>
                <a:close/>
                <a:moveTo>
                  <a:pt x="51" y="23"/>
                </a:moveTo>
                <a:cubicBezTo>
                  <a:pt x="46" y="19"/>
                  <a:pt x="40" y="17"/>
                  <a:pt x="33" y="18"/>
                </a:cubicBezTo>
                <a:cubicBezTo>
                  <a:pt x="27" y="19"/>
                  <a:pt x="21" y="22"/>
                  <a:pt x="17" y="27"/>
                </a:cubicBezTo>
                <a:cubicBezTo>
                  <a:pt x="14" y="32"/>
                  <a:pt x="12" y="38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3" y="51"/>
                  <a:pt x="16" y="57"/>
                  <a:pt x="21" y="60"/>
                </a:cubicBezTo>
                <a:cubicBezTo>
                  <a:pt x="26" y="64"/>
                  <a:pt x="32" y="66"/>
                  <a:pt x="39" y="65"/>
                </a:cubicBezTo>
                <a:cubicBezTo>
                  <a:pt x="39" y="65"/>
                  <a:pt x="39" y="65"/>
                  <a:pt x="39" y="65"/>
                </a:cubicBezTo>
                <a:cubicBezTo>
                  <a:pt x="45" y="65"/>
                  <a:pt x="51" y="61"/>
                  <a:pt x="55" y="57"/>
                </a:cubicBezTo>
                <a:cubicBezTo>
                  <a:pt x="58" y="52"/>
                  <a:pt x="60" y="46"/>
                  <a:pt x="60" y="39"/>
                </a:cubicBezTo>
                <a:cubicBezTo>
                  <a:pt x="59" y="33"/>
                  <a:pt x="56" y="27"/>
                  <a:pt x="51" y="23"/>
                </a:cubicBezTo>
                <a:close/>
              </a:path>
            </a:pathLst>
          </a:custGeom>
          <a:solidFill>
            <a:srgbClr val="E93F3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92"/>
          <p:cNvSpPr>
            <a:spLocks noEditPoints="1"/>
          </p:cNvSpPr>
          <p:nvPr/>
        </p:nvSpPr>
        <p:spPr bwMode="auto">
          <a:xfrm>
            <a:off x="3184300" y="2677530"/>
            <a:ext cx="469972" cy="455020"/>
          </a:xfrm>
          <a:custGeom>
            <a:avLst/>
            <a:gdLst>
              <a:gd name="T0" fmla="*/ 44 w 93"/>
              <a:gd name="T1" fmla="*/ 0 h 90"/>
              <a:gd name="T2" fmla="*/ 83 w 93"/>
              <a:gd name="T3" fmla="*/ 0 h 90"/>
              <a:gd name="T4" fmla="*/ 90 w 93"/>
              <a:gd name="T5" fmla="*/ 3 h 90"/>
              <a:gd name="T6" fmla="*/ 93 w 93"/>
              <a:gd name="T7" fmla="*/ 11 h 90"/>
              <a:gd name="T8" fmla="*/ 93 w 93"/>
              <a:gd name="T9" fmla="*/ 33 h 90"/>
              <a:gd name="T10" fmla="*/ 90 w 93"/>
              <a:gd name="T11" fmla="*/ 40 h 90"/>
              <a:gd name="T12" fmla="*/ 83 w 93"/>
              <a:gd name="T13" fmla="*/ 43 h 90"/>
              <a:gd name="T14" fmla="*/ 61 w 93"/>
              <a:gd name="T15" fmla="*/ 43 h 90"/>
              <a:gd name="T16" fmla="*/ 50 w 93"/>
              <a:gd name="T17" fmla="*/ 53 h 90"/>
              <a:gd name="T18" fmla="*/ 49 w 93"/>
              <a:gd name="T19" fmla="*/ 52 h 90"/>
              <a:gd name="T20" fmla="*/ 46 w 93"/>
              <a:gd name="T21" fmla="*/ 50 h 90"/>
              <a:gd name="T22" fmla="*/ 48 w 93"/>
              <a:gd name="T23" fmla="*/ 43 h 90"/>
              <a:gd name="T24" fmla="*/ 47 w 93"/>
              <a:gd name="T25" fmla="*/ 43 h 90"/>
              <a:gd name="T26" fmla="*/ 48 w 93"/>
              <a:gd name="T27" fmla="*/ 39 h 90"/>
              <a:gd name="T28" fmla="*/ 51 w 93"/>
              <a:gd name="T29" fmla="*/ 39 h 90"/>
              <a:gd name="T30" fmla="*/ 54 w 93"/>
              <a:gd name="T31" fmla="*/ 39 h 90"/>
              <a:gd name="T32" fmla="*/ 53 w 93"/>
              <a:gd name="T33" fmla="*/ 41 h 90"/>
              <a:gd name="T34" fmla="*/ 52 w 93"/>
              <a:gd name="T35" fmla="*/ 44 h 90"/>
              <a:gd name="T36" fmla="*/ 58 w 93"/>
              <a:gd name="T37" fmla="*/ 39 h 90"/>
              <a:gd name="T38" fmla="*/ 59 w 93"/>
              <a:gd name="T39" fmla="*/ 39 h 90"/>
              <a:gd name="T40" fmla="*/ 60 w 93"/>
              <a:gd name="T41" fmla="*/ 39 h 90"/>
              <a:gd name="T42" fmla="*/ 83 w 93"/>
              <a:gd name="T43" fmla="*/ 39 h 90"/>
              <a:gd name="T44" fmla="*/ 87 w 93"/>
              <a:gd name="T45" fmla="*/ 37 h 90"/>
              <a:gd name="T46" fmla="*/ 89 w 93"/>
              <a:gd name="T47" fmla="*/ 33 h 90"/>
              <a:gd name="T48" fmla="*/ 89 w 93"/>
              <a:gd name="T49" fmla="*/ 11 h 90"/>
              <a:gd name="T50" fmla="*/ 87 w 93"/>
              <a:gd name="T51" fmla="*/ 7 h 90"/>
              <a:gd name="T52" fmla="*/ 83 w 93"/>
              <a:gd name="T53" fmla="*/ 5 h 90"/>
              <a:gd name="T54" fmla="*/ 44 w 93"/>
              <a:gd name="T55" fmla="*/ 5 h 90"/>
              <a:gd name="T56" fmla="*/ 39 w 93"/>
              <a:gd name="T57" fmla="*/ 7 h 90"/>
              <a:gd name="T58" fmla="*/ 38 w 93"/>
              <a:gd name="T59" fmla="*/ 11 h 90"/>
              <a:gd name="T60" fmla="*/ 38 w 93"/>
              <a:gd name="T61" fmla="*/ 14 h 90"/>
              <a:gd name="T62" fmla="*/ 33 w 93"/>
              <a:gd name="T63" fmla="*/ 12 h 90"/>
              <a:gd name="T64" fmla="*/ 33 w 93"/>
              <a:gd name="T65" fmla="*/ 11 h 90"/>
              <a:gd name="T66" fmla="*/ 36 w 93"/>
              <a:gd name="T67" fmla="*/ 3 h 90"/>
              <a:gd name="T68" fmla="*/ 44 w 93"/>
              <a:gd name="T69" fmla="*/ 0 h 90"/>
              <a:gd name="T70" fmla="*/ 75 w 93"/>
              <a:gd name="T71" fmla="*/ 18 h 90"/>
              <a:gd name="T72" fmla="*/ 71 w 93"/>
              <a:gd name="T73" fmla="*/ 22 h 90"/>
              <a:gd name="T74" fmla="*/ 75 w 93"/>
              <a:gd name="T75" fmla="*/ 25 h 90"/>
              <a:gd name="T76" fmla="*/ 79 w 93"/>
              <a:gd name="T77" fmla="*/ 22 h 90"/>
              <a:gd name="T78" fmla="*/ 75 w 93"/>
              <a:gd name="T79" fmla="*/ 18 h 90"/>
              <a:gd name="T80" fmla="*/ 63 w 93"/>
              <a:gd name="T81" fmla="*/ 18 h 90"/>
              <a:gd name="T82" fmla="*/ 59 w 93"/>
              <a:gd name="T83" fmla="*/ 22 h 90"/>
              <a:gd name="T84" fmla="*/ 63 w 93"/>
              <a:gd name="T85" fmla="*/ 25 h 90"/>
              <a:gd name="T86" fmla="*/ 67 w 93"/>
              <a:gd name="T87" fmla="*/ 22 h 90"/>
              <a:gd name="T88" fmla="*/ 63 w 93"/>
              <a:gd name="T89" fmla="*/ 18 h 90"/>
              <a:gd name="T90" fmla="*/ 51 w 93"/>
              <a:gd name="T91" fmla="*/ 18 h 90"/>
              <a:gd name="T92" fmla="*/ 48 w 93"/>
              <a:gd name="T93" fmla="*/ 22 h 90"/>
              <a:gd name="T94" fmla="*/ 51 w 93"/>
              <a:gd name="T95" fmla="*/ 25 h 90"/>
              <a:gd name="T96" fmla="*/ 55 w 93"/>
              <a:gd name="T97" fmla="*/ 22 h 90"/>
              <a:gd name="T98" fmla="*/ 51 w 93"/>
              <a:gd name="T99" fmla="*/ 18 h 90"/>
              <a:gd name="T100" fmla="*/ 27 w 93"/>
              <a:gd name="T101" fmla="*/ 18 h 90"/>
              <a:gd name="T102" fmla="*/ 12 w 93"/>
              <a:gd name="T103" fmla="*/ 33 h 90"/>
              <a:gd name="T104" fmla="*/ 27 w 93"/>
              <a:gd name="T105" fmla="*/ 48 h 90"/>
              <a:gd name="T106" fmla="*/ 43 w 93"/>
              <a:gd name="T107" fmla="*/ 33 h 90"/>
              <a:gd name="T108" fmla="*/ 27 w 93"/>
              <a:gd name="T109" fmla="*/ 18 h 90"/>
              <a:gd name="T110" fmla="*/ 55 w 93"/>
              <a:gd name="T111" fmla="*/ 82 h 90"/>
              <a:gd name="T112" fmla="*/ 38 w 93"/>
              <a:gd name="T113" fmla="*/ 53 h 90"/>
              <a:gd name="T114" fmla="*/ 28 w 93"/>
              <a:gd name="T115" fmla="*/ 69 h 90"/>
              <a:gd name="T116" fmla="*/ 18 w 93"/>
              <a:gd name="T117" fmla="*/ 53 h 90"/>
              <a:gd name="T118" fmla="*/ 0 w 93"/>
              <a:gd name="T119" fmla="*/ 82 h 90"/>
              <a:gd name="T120" fmla="*/ 55 w 93"/>
              <a:gd name="T121" fmla="*/ 8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3" h="90">
                <a:moveTo>
                  <a:pt x="44" y="0"/>
                </a:moveTo>
                <a:cubicBezTo>
                  <a:pt x="83" y="0"/>
                  <a:pt x="83" y="0"/>
                  <a:pt x="83" y="0"/>
                </a:cubicBezTo>
                <a:cubicBezTo>
                  <a:pt x="86" y="0"/>
                  <a:pt x="88" y="1"/>
                  <a:pt x="90" y="3"/>
                </a:cubicBezTo>
                <a:cubicBezTo>
                  <a:pt x="92" y="5"/>
                  <a:pt x="93" y="8"/>
                  <a:pt x="93" y="11"/>
                </a:cubicBezTo>
                <a:cubicBezTo>
                  <a:pt x="93" y="33"/>
                  <a:pt x="93" y="33"/>
                  <a:pt x="93" y="33"/>
                </a:cubicBezTo>
                <a:cubicBezTo>
                  <a:pt x="93" y="36"/>
                  <a:pt x="92" y="38"/>
                  <a:pt x="90" y="40"/>
                </a:cubicBezTo>
                <a:cubicBezTo>
                  <a:pt x="88" y="42"/>
                  <a:pt x="86" y="43"/>
                  <a:pt x="83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50" y="53"/>
                  <a:pt x="50" y="53"/>
                  <a:pt x="50" y="53"/>
                </a:cubicBezTo>
                <a:cubicBezTo>
                  <a:pt x="49" y="52"/>
                  <a:pt x="49" y="52"/>
                  <a:pt x="49" y="52"/>
                </a:cubicBezTo>
                <a:cubicBezTo>
                  <a:pt x="48" y="52"/>
                  <a:pt x="47" y="51"/>
                  <a:pt x="46" y="50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2"/>
                  <a:pt x="48" y="40"/>
                  <a:pt x="48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2" y="44"/>
                  <a:pt x="52" y="44"/>
                  <a:pt x="52" y="44"/>
                </a:cubicBezTo>
                <a:cubicBezTo>
                  <a:pt x="58" y="39"/>
                  <a:pt x="58" y="39"/>
                  <a:pt x="58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83" y="39"/>
                  <a:pt x="83" y="39"/>
                  <a:pt x="83" y="39"/>
                </a:cubicBezTo>
                <a:cubicBezTo>
                  <a:pt x="84" y="39"/>
                  <a:pt x="86" y="38"/>
                  <a:pt x="87" y="37"/>
                </a:cubicBezTo>
                <a:cubicBezTo>
                  <a:pt x="88" y="36"/>
                  <a:pt x="89" y="34"/>
                  <a:pt x="89" y="33"/>
                </a:cubicBezTo>
                <a:cubicBezTo>
                  <a:pt x="89" y="11"/>
                  <a:pt x="89" y="11"/>
                  <a:pt x="89" y="11"/>
                </a:cubicBezTo>
                <a:cubicBezTo>
                  <a:pt x="89" y="9"/>
                  <a:pt x="88" y="8"/>
                  <a:pt x="87" y="7"/>
                </a:cubicBezTo>
                <a:cubicBezTo>
                  <a:pt x="86" y="6"/>
                  <a:pt x="84" y="5"/>
                  <a:pt x="83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2" y="5"/>
                  <a:pt x="40" y="6"/>
                  <a:pt x="39" y="7"/>
                </a:cubicBezTo>
                <a:cubicBezTo>
                  <a:pt x="38" y="8"/>
                  <a:pt x="38" y="9"/>
                  <a:pt x="38" y="11"/>
                </a:cubicBezTo>
                <a:cubicBezTo>
                  <a:pt x="38" y="14"/>
                  <a:pt x="38" y="14"/>
                  <a:pt x="38" y="14"/>
                </a:cubicBezTo>
                <a:cubicBezTo>
                  <a:pt x="36" y="13"/>
                  <a:pt x="35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8"/>
                  <a:pt x="34" y="5"/>
                  <a:pt x="36" y="3"/>
                </a:cubicBezTo>
                <a:cubicBezTo>
                  <a:pt x="38" y="1"/>
                  <a:pt x="41" y="0"/>
                  <a:pt x="44" y="0"/>
                </a:cubicBezTo>
                <a:close/>
                <a:moveTo>
                  <a:pt x="75" y="18"/>
                </a:moveTo>
                <a:cubicBezTo>
                  <a:pt x="73" y="18"/>
                  <a:pt x="71" y="19"/>
                  <a:pt x="71" y="22"/>
                </a:cubicBezTo>
                <a:cubicBezTo>
                  <a:pt x="71" y="24"/>
                  <a:pt x="73" y="25"/>
                  <a:pt x="75" y="25"/>
                </a:cubicBezTo>
                <a:cubicBezTo>
                  <a:pt x="77" y="25"/>
                  <a:pt x="79" y="24"/>
                  <a:pt x="79" y="22"/>
                </a:cubicBezTo>
                <a:cubicBezTo>
                  <a:pt x="79" y="19"/>
                  <a:pt x="77" y="18"/>
                  <a:pt x="75" y="18"/>
                </a:cubicBezTo>
                <a:close/>
                <a:moveTo>
                  <a:pt x="63" y="18"/>
                </a:moveTo>
                <a:cubicBezTo>
                  <a:pt x="61" y="18"/>
                  <a:pt x="59" y="19"/>
                  <a:pt x="59" y="22"/>
                </a:cubicBezTo>
                <a:cubicBezTo>
                  <a:pt x="59" y="24"/>
                  <a:pt x="61" y="25"/>
                  <a:pt x="63" y="25"/>
                </a:cubicBezTo>
                <a:cubicBezTo>
                  <a:pt x="65" y="25"/>
                  <a:pt x="67" y="24"/>
                  <a:pt x="67" y="22"/>
                </a:cubicBezTo>
                <a:cubicBezTo>
                  <a:pt x="67" y="19"/>
                  <a:pt x="65" y="18"/>
                  <a:pt x="63" y="18"/>
                </a:cubicBezTo>
                <a:close/>
                <a:moveTo>
                  <a:pt x="51" y="18"/>
                </a:moveTo>
                <a:cubicBezTo>
                  <a:pt x="49" y="18"/>
                  <a:pt x="48" y="19"/>
                  <a:pt x="48" y="22"/>
                </a:cubicBezTo>
                <a:cubicBezTo>
                  <a:pt x="48" y="24"/>
                  <a:pt x="49" y="25"/>
                  <a:pt x="51" y="25"/>
                </a:cubicBezTo>
                <a:cubicBezTo>
                  <a:pt x="54" y="25"/>
                  <a:pt x="55" y="24"/>
                  <a:pt x="55" y="22"/>
                </a:cubicBezTo>
                <a:cubicBezTo>
                  <a:pt x="55" y="19"/>
                  <a:pt x="54" y="18"/>
                  <a:pt x="51" y="18"/>
                </a:cubicBezTo>
                <a:close/>
                <a:moveTo>
                  <a:pt x="27" y="18"/>
                </a:moveTo>
                <a:cubicBezTo>
                  <a:pt x="19" y="18"/>
                  <a:pt x="12" y="24"/>
                  <a:pt x="12" y="33"/>
                </a:cubicBezTo>
                <a:cubicBezTo>
                  <a:pt x="12" y="42"/>
                  <a:pt x="19" y="48"/>
                  <a:pt x="27" y="48"/>
                </a:cubicBezTo>
                <a:cubicBezTo>
                  <a:pt x="36" y="48"/>
                  <a:pt x="43" y="42"/>
                  <a:pt x="43" y="33"/>
                </a:cubicBezTo>
                <a:cubicBezTo>
                  <a:pt x="43" y="24"/>
                  <a:pt x="36" y="18"/>
                  <a:pt x="27" y="18"/>
                </a:cubicBezTo>
                <a:close/>
                <a:moveTo>
                  <a:pt x="55" y="82"/>
                </a:moveTo>
                <a:cubicBezTo>
                  <a:pt x="55" y="67"/>
                  <a:pt x="47" y="57"/>
                  <a:pt x="38" y="53"/>
                </a:cubicBezTo>
                <a:cubicBezTo>
                  <a:pt x="28" y="69"/>
                  <a:pt x="28" y="69"/>
                  <a:pt x="28" y="69"/>
                </a:cubicBezTo>
                <a:cubicBezTo>
                  <a:pt x="18" y="53"/>
                  <a:pt x="18" y="53"/>
                  <a:pt x="18" y="53"/>
                </a:cubicBezTo>
                <a:cubicBezTo>
                  <a:pt x="8" y="57"/>
                  <a:pt x="0" y="66"/>
                  <a:pt x="0" y="82"/>
                </a:cubicBezTo>
                <a:cubicBezTo>
                  <a:pt x="20" y="90"/>
                  <a:pt x="38" y="89"/>
                  <a:pt x="55" y="82"/>
                </a:cubicBezTo>
                <a:close/>
              </a:path>
            </a:pathLst>
          </a:custGeom>
          <a:solidFill>
            <a:srgbClr val="E93F3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3" name="直接连接符 42"/>
          <p:cNvCxnSpPr/>
          <p:nvPr/>
        </p:nvCxnSpPr>
        <p:spPr>
          <a:xfrm>
            <a:off x="691952" y="-290286"/>
            <a:ext cx="0" cy="44994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椭圆 43"/>
          <p:cNvSpPr/>
          <p:nvPr/>
        </p:nvSpPr>
        <p:spPr>
          <a:xfrm>
            <a:off x="4015161" y="1267373"/>
            <a:ext cx="1109864" cy="1109864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223521" y="1499140"/>
            <a:ext cx="6984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添加</a:t>
            </a:r>
            <a:endParaRPr lang="en-US" altLang="zh-CN" sz="2000" dirty="0" smtClean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汉仪菱心体简" pitchFamily="49" charset="-122"/>
                <a:ea typeface="汉仪菱心体简" pitchFamily="49" charset="-122"/>
              </a:rPr>
              <a:t>标题</a:t>
            </a:r>
            <a:endParaRPr lang="zh-CN" altLang="en-US" sz="2000" dirty="0">
              <a:solidFill>
                <a:schemeClr val="bg1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22561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43808" y="1779662"/>
            <a:ext cx="35076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E93F30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THANKS</a:t>
            </a:r>
            <a:endParaRPr lang="zh-CN" altLang="en-US" sz="5400" dirty="0">
              <a:solidFill>
                <a:srgbClr val="E93F30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7175" y="278777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谢</a:t>
            </a: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谢观看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803285">
            <a:off x="7396362" y="-756810"/>
            <a:ext cx="1828722" cy="21687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308" y="3369965"/>
            <a:ext cx="2540173" cy="1743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5712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55776" y="1851670"/>
            <a:ext cx="4808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10366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淘宝店chenying0907出品 40"/>
          <p:cNvCxnSpPr/>
          <p:nvPr/>
        </p:nvCxnSpPr>
        <p:spPr>
          <a:xfrm>
            <a:off x="7678976" y="2001682"/>
            <a:ext cx="504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淘宝店chenying0907出品 39"/>
          <p:cNvCxnSpPr/>
          <p:nvPr/>
        </p:nvCxnSpPr>
        <p:spPr>
          <a:xfrm>
            <a:off x="6112743" y="1998067"/>
            <a:ext cx="504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淘宝店chenying0907出品 38"/>
          <p:cNvCxnSpPr/>
          <p:nvPr/>
        </p:nvCxnSpPr>
        <p:spPr>
          <a:xfrm>
            <a:off x="4305234" y="1998067"/>
            <a:ext cx="504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淘宝店chenying0907出品 37"/>
          <p:cNvCxnSpPr/>
          <p:nvPr/>
        </p:nvCxnSpPr>
        <p:spPr>
          <a:xfrm>
            <a:off x="2517732" y="1998067"/>
            <a:ext cx="504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淘宝店chenying0907出品 35"/>
          <p:cNvCxnSpPr/>
          <p:nvPr/>
        </p:nvCxnSpPr>
        <p:spPr>
          <a:xfrm>
            <a:off x="1026412" y="1998067"/>
            <a:ext cx="504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淘宝店chenying0907出品 10"/>
          <p:cNvSpPr/>
          <p:nvPr/>
        </p:nvSpPr>
        <p:spPr>
          <a:xfrm>
            <a:off x="1168004" y="36416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sp>
        <p:nvSpPr>
          <p:cNvPr id="17" name="淘宝店chenying0907出品 16"/>
          <p:cNvSpPr/>
          <p:nvPr/>
        </p:nvSpPr>
        <p:spPr>
          <a:xfrm>
            <a:off x="1168004" y="1275606"/>
            <a:ext cx="1407392" cy="14073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" name="淘宝店chenying0907出品 1"/>
          <p:cNvSpPr/>
          <p:nvPr/>
        </p:nvSpPr>
        <p:spPr>
          <a:xfrm>
            <a:off x="1278412" y="1386013"/>
            <a:ext cx="1186576" cy="1186576"/>
          </a:xfrm>
          <a:prstGeom prst="ellipse">
            <a:avLst/>
          </a:prstGeom>
          <a:blipFill dpi="0" rotWithShape="1">
            <a:blip r:embed="rId3" cstate="print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淘宝店chenying0907出品 26"/>
          <p:cNvSpPr/>
          <p:nvPr/>
        </p:nvSpPr>
        <p:spPr>
          <a:xfrm>
            <a:off x="2968204" y="1275606"/>
            <a:ext cx="1407392" cy="14073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淘宝店chenying0907出品 27"/>
          <p:cNvSpPr/>
          <p:nvPr/>
        </p:nvSpPr>
        <p:spPr>
          <a:xfrm>
            <a:off x="3078612" y="1386013"/>
            <a:ext cx="1186576" cy="1186576"/>
          </a:xfrm>
          <a:prstGeom prst="ellipse">
            <a:avLst/>
          </a:prstGeom>
          <a:blipFill dpi="0" rotWithShape="1">
            <a:blip r:embed="rId4" cstate="print"/>
            <a:srcRect/>
            <a:tile tx="-5270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淘宝店chenying0907出品 29"/>
          <p:cNvSpPr/>
          <p:nvPr/>
        </p:nvSpPr>
        <p:spPr>
          <a:xfrm>
            <a:off x="4768404" y="1275606"/>
            <a:ext cx="1407392" cy="14073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1" name="淘宝店chenying0907出品 30"/>
          <p:cNvSpPr/>
          <p:nvPr/>
        </p:nvSpPr>
        <p:spPr>
          <a:xfrm>
            <a:off x="4878812" y="1386013"/>
            <a:ext cx="1186576" cy="1186576"/>
          </a:xfrm>
          <a:prstGeom prst="ellipse">
            <a:avLst/>
          </a:prstGeom>
          <a:blipFill dpi="0" rotWithShape="1">
            <a:blip r:embed="rId5" cstate="print"/>
            <a:srcRect/>
            <a:tile tx="-5270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淘宝店chenying0907出品 32"/>
          <p:cNvSpPr/>
          <p:nvPr/>
        </p:nvSpPr>
        <p:spPr>
          <a:xfrm>
            <a:off x="6568604" y="1275606"/>
            <a:ext cx="1407392" cy="140739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4" name="淘宝店chenying0907出品 33"/>
          <p:cNvSpPr/>
          <p:nvPr/>
        </p:nvSpPr>
        <p:spPr>
          <a:xfrm>
            <a:off x="6679012" y="1386013"/>
            <a:ext cx="1186576" cy="1186576"/>
          </a:xfrm>
          <a:prstGeom prst="ellipse">
            <a:avLst/>
          </a:prstGeom>
          <a:blipFill dpi="0" rotWithShape="1">
            <a:blip r:embed="rId6" cstate="print"/>
            <a:srcRect/>
            <a:tile tx="-5270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淘宝店chenying0907出品 15"/>
          <p:cNvSpPr/>
          <p:nvPr/>
        </p:nvSpPr>
        <p:spPr>
          <a:xfrm>
            <a:off x="1359347" y="285049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业务方面</a:t>
            </a:r>
          </a:p>
        </p:txBody>
      </p:sp>
      <p:sp>
        <p:nvSpPr>
          <p:cNvPr id="44" name="淘宝店chenying0907出品 43"/>
          <p:cNvSpPr/>
          <p:nvPr/>
        </p:nvSpPr>
        <p:spPr>
          <a:xfrm>
            <a:off x="1106590" y="3219822"/>
            <a:ext cx="1613509" cy="8679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的业务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方面情况只写完任务说明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淘宝店chenying0907出品 51"/>
          <p:cNvSpPr/>
          <p:nvPr/>
        </p:nvSpPr>
        <p:spPr>
          <a:xfrm>
            <a:off x="3117902" y="285049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技能方面</a:t>
            </a:r>
          </a:p>
        </p:txBody>
      </p:sp>
      <p:sp>
        <p:nvSpPr>
          <p:cNvPr id="53" name="淘宝店chenying0907出品 52"/>
          <p:cNvSpPr/>
          <p:nvPr/>
        </p:nvSpPr>
        <p:spPr>
          <a:xfrm>
            <a:off x="4918102" y="285049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业绩</a:t>
            </a:r>
            <a:r>
              <a:rPr lang="zh-CN" altLang="en-US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方面</a:t>
            </a:r>
            <a:endParaRPr lang="zh-CN" altLang="en-US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</a:endParaRPr>
          </a:p>
        </p:txBody>
      </p:sp>
      <p:sp>
        <p:nvSpPr>
          <p:cNvPr id="54" name="淘宝店chenying0907出品 53"/>
          <p:cNvSpPr/>
          <p:nvPr/>
        </p:nvSpPr>
        <p:spPr>
          <a:xfrm>
            <a:off x="6718302" y="285049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管理方面</a:t>
            </a:r>
          </a:p>
        </p:txBody>
      </p:sp>
      <p:sp>
        <p:nvSpPr>
          <p:cNvPr id="55" name="淘宝店chenying0907出品 54"/>
          <p:cNvSpPr/>
          <p:nvPr/>
        </p:nvSpPr>
        <p:spPr>
          <a:xfrm>
            <a:off x="2865145" y="3219823"/>
            <a:ext cx="1613509" cy="8679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的技能方面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情况只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写完任务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淘宝店chenying0907出品 55"/>
          <p:cNvSpPr/>
          <p:nvPr/>
        </p:nvSpPr>
        <p:spPr>
          <a:xfrm>
            <a:off x="4665345" y="3219822"/>
            <a:ext cx="1613509" cy="8679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年的业绩方面情况只写完任务说明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淘宝店chenying0907出品 56"/>
          <p:cNvSpPr/>
          <p:nvPr/>
        </p:nvSpPr>
        <p:spPr>
          <a:xfrm>
            <a:off x="6465545" y="3219823"/>
            <a:ext cx="1613509" cy="8679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的管理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方面情况只写完任务说明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淘宝店chenying0907出品 13"/>
          <p:cNvGrpSpPr/>
          <p:nvPr/>
        </p:nvGrpSpPr>
        <p:grpSpPr>
          <a:xfrm>
            <a:off x="1606996" y="4346598"/>
            <a:ext cx="529408" cy="529408"/>
            <a:chOff x="1606996" y="4346598"/>
            <a:chExt cx="529408" cy="529408"/>
          </a:xfrm>
        </p:grpSpPr>
        <p:sp>
          <p:nvSpPr>
            <p:cNvPr id="49" name="淘宝店chenying0907出品 48"/>
            <p:cNvSpPr/>
            <p:nvPr/>
          </p:nvSpPr>
          <p:spPr>
            <a:xfrm>
              <a:off x="1606996" y="4346598"/>
              <a:ext cx="529408" cy="5294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3" name="淘宝店chenying0907出品 2"/>
            <p:cNvSpPr/>
            <p:nvPr/>
          </p:nvSpPr>
          <p:spPr>
            <a:xfrm>
              <a:off x="1649178" y="4392972"/>
              <a:ext cx="436660" cy="436660"/>
            </a:xfrm>
            <a:prstGeom prst="ellipse">
              <a:avLst/>
            </a:prstGeom>
            <a:solidFill>
              <a:srgbClr val="E93F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淘宝店chenying0907出品 57"/>
            <p:cNvSpPr/>
            <p:nvPr/>
          </p:nvSpPr>
          <p:spPr>
            <a:xfrm>
              <a:off x="1616913" y="4441485"/>
              <a:ext cx="468398" cy="42062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200" baseline="12000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rPr>
                <a:t>04</a:t>
              </a:r>
              <a:endParaRPr lang="zh-CN" altLang="en-US" sz="3200" baseline="12000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15" name="淘宝店chenying0907出品 14"/>
          <p:cNvGrpSpPr/>
          <p:nvPr/>
        </p:nvGrpSpPr>
        <p:grpSpPr>
          <a:xfrm>
            <a:off x="3407196" y="4346598"/>
            <a:ext cx="529408" cy="529408"/>
            <a:chOff x="3407196" y="4346598"/>
            <a:chExt cx="529408" cy="529408"/>
          </a:xfrm>
        </p:grpSpPr>
        <p:sp>
          <p:nvSpPr>
            <p:cNvPr id="48" name="淘宝店chenying0907出品 47"/>
            <p:cNvSpPr/>
            <p:nvPr/>
          </p:nvSpPr>
          <p:spPr>
            <a:xfrm>
              <a:off x="3407196" y="4346598"/>
              <a:ext cx="529408" cy="5294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50" name="淘宝店chenying0907出品 49"/>
            <p:cNvSpPr/>
            <p:nvPr/>
          </p:nvSpPr>
          <p:spPr>
            <a:xfrm>
              <a:off x="3453569" y="4392972"/>
              <a:ext cx="436660" cy="436660"/>
            </a:xfrm>
            <a:prstGeom prst="ellipse">
              <a:avLst/>
            </a:prstGeom>
            <a:solidFill>
              <a:srgbClr val="E93F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淘宝店chenying0907出品 59"/>
            <p:cNvSpPr/>
            <p:nvPr/>
          </p:nvSpPr>
          <p:spPr>
            <a:xfrm>
              <a:off x="3432891" y="4441485"/>
              <a:ext cx="478016" cy="42062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200" baseline="12000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rPr>
                <a:t>03</a:t>
              </a:r>
              <a:endParaRPr lang="zh-CN" altLang="en-US" sz="3200" baseline="12000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18" name="淘宝店chenying0907出品 17"/>
          <p:cNvGrpSpPr/>
          <p:nvPr/>
        </p:nvGrpSpPr>
        <p:grpSpPr>
          <a:xfrm>
            <a:off x="5237099" y="4346598"/>
            <a:ext cx="529408" cy="529408"/>
            <a:chOff x="5207396" y="4346598"/>
            <a:chExt cx="529408" cy="529408"/>
          </a:xfrm>
        </p:grpSpPr>
        <p:sp>
          <p:nvSpPr>
            <p:cNvPr id="47" name="淘宝店chenying0907出品 46"/>
            <p:cNvSpPr/>
            <p:nvPr/>
          </p:nvSpPr>
          <p:spPr>
            <a:xfrm>
              <a:off x="5207396" y="4346598"/>
              <a:ext cx="529408" cy="5294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/>
            </a:p>
          </p:txBody>
        </p:sp>
        <p:sp>
          <p:nvSpPr>
            <p:cNvPr id="51" name="淘宝店chenying0907出品 50"/>
            <p:cNvSpPr/>
            <p:nvPr/>
          </p:nvSpPr>
          <p:spPr>
            <a:xfrm>
              <a:off x="5253769" y="4392972"/>
              <a:ext cx="436660" cy="436660"/>
            </a:xfrm>
            <a:prstGeom prst="ellipse">
              <a:avLst/>
            </a:prstGeom>
            <a:solidFill>
              <a:srgbClr val="E93F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淘宝店chenying0907出品 64"/>
            <p:cNvSpPr/>
            <p:nvPr/>
          </p:nvSpPr>
          <p:spPr>
            <a:xfrm>
              <a:off x="5237099" y="4441485"/>
              <a:ext cx="470000" cy="42062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200" baseline="12000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rPr>
                <a:t>02</a:t>
              </a:r>
              <a:endParaRPr lang="zh-CN" altLang="en-US" sz="3200" baseline="12000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19" name="淘宝店chenying0907出品 18"/>
          <p:cNvGrpSpPr/>
          <p:nvPr/>
        </p:nvGrpSpPr>
        <p:grpSpPr>
          <a:xfrm>
            <a:off x="7007596" y="4346598"/>
            <a:ext cx="529408" cy="536034"/>
            <a:chOff x="7007596" y="4346598"/>
            <a:chExt cx="529408" cy="536034"/>
          </a:xfrm>
        </p:grpSpPr>
        <p:sp>
          <p:nvSpPr>
            <p:cNvPr id="46" name="淘宝店chenying0907出品 45"/>
            <p:cNvSpPr/>
            <p:nvPr/>
          </p:nvSpPr>
          <p:spPr>
            <a:xfrm>
              <a:off x="7007596" y="4346598"/>
              <a:ext cx="529408" cy="529408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/>
            </a:p>
          </p:txBody>
        </p:sp>
        <p:sp>
          <p:nvSpPr>
            <p:cNvPr id="67" name="淘宝店chenying0907出品 66"/>
            <p:cNvSpPr/>
            <p:nvPr/>
          </p:nvSpPr>
          <p:spPr>
            <a:xfrm>
              <a:off x="7053970" y="4392972"/>
              <a:ext cx="436660" cy="436660"/>
            </a:xfrm>
            <a:prstGeom prst="ellipse">
              <a:avLst/>
            </a:prstGeom>
            <a:solidFill>
              <a:srgbClr val="E93F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淘宝店chenying0907出品 65"/>
            <p:cNvSpPr/>
            <p:nvPr/>
          </p:nvSpPr>
          <p:spPr>
            <a:xfrm>
              <a:off x="7046966" y="4420967"/>
              <a:ext cx="466795" cy="461665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600" baseline="12000" dirty="0" smtClean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rPr>
                <a:t>01</a:t>
              </a:r>
              <a:endParaRPr lang="zh-CN" altLang="en-US" sz="3600" baseline="12000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12" name="淘宝店chenying0907出品 11"/>
          <p:cNvGrpSpPr/>
          <p:nvPr/>
        </p:nvGrpSpPr>
        <p:grpSpPr>
          <a:xfrm>
            <a:off x="485250" y="236338"/>
            <a:ext cx="532098" cy="624979"/>
            <a:chOff x="5614910" y="772068"/>
            <a:chExt cx="860050" cy="1010175"/>
          </a:xfrm>
        </p:grpSpPr>
        <p:sp>
          <p:nvSpPr>
            <p:cNvPr id="70" name="淘宝店chenying0907出品 69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71" name="淘宝店chenying0907出品 70"/>
            <p:cNvGrpSpPr/>
            <p:nvPr/>
          </p:nvGrpSpPr>
          <p:grpSpPr>
            <a:xfrm>
              <a:off x="5630478" y="772068"/>
              <a:ext cx="803726" cy="1010175"/>
              <a:chOff x="5532469" y="742040"/>
              <a:chExt cx="803726" cy="1010175"/>
            </a:xfrm>
          </p:grpSpPr>
          <p:sp>
            <p:nvSpPr>
              <p:cNvPr id="72" name="淘宝店chenying0907出品 71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淘宝店chenying0907出品 72"/>
              <p:cNvSpPr/>
              <p:nvPr/>
            </p:nvSpPr>
            <p:spPr>
              <a:xfrm>
                <a:off x="5532469" y="742040"/>
                <a:ext cx="803726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01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44604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淘宝店chenying0907出品 54"/>
          <p:cNvCxnSpPr/>
          <p:nvPr/>
        </p:nvCxnSpPr>
        <p:spPr>
          <a:xfrm rot="5400000">
            <a:off x="1199717" y="2085646"/>
            <a:ext cx="900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淘宝店chenying0907出品 55"/>
          <p:cNvCxnSpPr/>
          <p:nvPr/>
        </p:nvCxnSpPr>
        <p:spPr>
          <a:xfrm rot="5400000">
            <a:off x="5122515" y="2085646"/>
            <a:ext cx="900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7" name="淘宝店chenying0907出品 56"/>
          <p:cNvCxnSpPr/>
          <p:nvPr/>
        </p:nvCxnSpPr>
        <p:spPr>
          <a:xfrm rot="5400000">
            <a:off x="3174227" y="2085646"/>
            <a:ext cx="900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8" name="淘宝店chenying0907出品 57"/>
          <p:cNvCxnSpPr/>
          <p:nvPr/>
        </p:nvCxnSpPr>
        <p:spPr>
          <a:xfrm rot="5400000">
            <a:off x="7085995" y="2085646"/>
            <a:ext cx="900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淘宝店chenying0907出品 13"/>
          <p:cNvCxnSpPr/>
          <p:nvPr/>
        </p:nvCxnSpPr>
        <p:spPr>
          <a:xfrm>
            <a:off x="733425" y="1635646"/>
            <a:ext cx="7903852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淘宝店chenying0907出品 14"/>
          <p:cNvSpPr/>
          <p:nvPr/>
        </p:nvSpPr>
        <p:spPr>
          <a:xfrm>
            <a:off x="1547662" y="1533591"/>
            <a:ext cx="204110" cy="2041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16" name="淘宝店chenying0907出品 15"/>
          <p:cNvSpPr txBox="1"/>
          <p:nvPr/>
        </p:nvSpPr>
        <p:spPr>
          <a:xfrm>
            <a:off x="1095722" y="113159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  <a:cs typeface="Arial" panose="020B0604020202020204" pitchFamily="34" charset="0"/>
              </a:rPr>
              <a:t>第一季度</a:t>
            </a:r>
            <a:endParaRPr lang="zh-CN" altLang="en-US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  <a:cs typeface="Arial" panose="020B0604020202020204" pitchFamily="34" charset="0"/>
            </a:endParaRPr>
          </a:p>
        </p:txBody>
      </p:sp>
      <p:sp>
        <p:nvSpPr>
          <p:cNvPr id="17" name="淘宝店chenying0907出品 16"/>
          <p:cNvSpPr/>
          <p:nvPr/>
        </p:nvSpPr>
        <p:spPr>
          <a:xfrm>
            <a:off x="1144297" y="2271108"/>
            <a:ext cx="1010841" cy="101084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淘宝店chenying0907出品 27"/>
          <p:cNvSpPr/>
          <p:nvPr/>
        </p:nvSpPr>
        <p:spPr>
          <a:xfrm>
            <a:off x="5470460" y="1533591"/>
            <a:ext cx="204110" cy="2041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29" name="淘宝店chenying0907出品 28"/>
          <p:cNvSpPr txBox="1"/>
          <p:nvPr/>
        </p:nvSpPr>
        <p:spPr>
          <a:xfrm>
            <a:off x="5018522" y="113159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  <a:cs typeface="Arial" panose="020B0604020202020204" pitchFamily="34" charset="0"/>
              </a:rPr>
              <a:t>第三季度</a:t>
            </a:r>
            <a:endParaRPr lang="zh-CN" altLang="en-US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  <a:cs typeface="Arial" panose="020B0604020202020204" pitchFamily="34" charset="0"/>
            </a:endParaRPr>
          </a:p>
        </p:txBody>
      </p:sp>
      <p:sp>
        <p:nvSpPr>
          <p:cNvPr id="30" name="淘宝店chenying0907出品 29"/>
          <p:cNvSpPr/>
          <p:nvPr/>
        </p:nvSpPr>
        <p:spPr>
          <a:xfrm>
            <a:off x="5067095" y="2271108"/>
            <a:ext cx="1010841" cy="101084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0" name="淘宝店chenying0907出品 39"/>
          <p:cNvSpPr/>
          <p:nvPr/>
        </p:nvSpPr>
        <p:spPr>
          <a:xfrm>
            <a:off x="3522172" y="1533591"/>
            <a:ext cx="204110" cy="2041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41" name="淘宝店chenying0907出品 40"/>
          <p:cNvSpPr txBox="1"/>
          <p:nvPr/>
        </p:nvSpPr>
        <p:spPr>
          <a:xfrm>
            <a:off x="3070233" y="113159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  <a:cs typeface="Arial" panose="020B0604020202020204" pitchFamily="34" charset="0"/>
              </a:rPr>
              <a:t>第二季度</a:t>
            </a:r>
            <a:endParaRPr lang="zh-CN" altLang="en-US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  <a:cs typeface="Arial" panose="020B0604020202020204" pitchFamily="34" charset="0"/>
            </a:endParaRPr>
          </a:p>
        </p:txBody>
      </p:sp>
      <p:sp>
        <p:nvSpPr>
          <p:cNvPr id="42" name="淘宝店chenying0907出品 41"/>
          <p:cNvSpPr/>
          <p:nvPr/>
        </p:nvSpPr>
        <p:spPr>
          <a:xfrm>
            <a:off x="2987824" y="2427734"/>
            <a:ext cx="1272808" cy="127280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5" name="淘宝店chenying0907出品 44"/>
          <p:cNvSpPr/>
          <p:nvPr/>
        </p:nvSpPr>
        <p:spPr>
          <a:xfrm>
            <a:off x="7433940" y="1533591"/>
            <a:ext cx="204110" cy="20411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/>
          </a:p>
        </p:txBody>
      </p:sp>
      <p:sp>
        <p:nvSpPr>
          <p:cNvPr id="46" name="淘宝店chenying0907出品 45"/>
          <p:cNvSpPr txBox="1"/>
          <p:nvPr/>
        </p:nvSpPr>
        <p:spPr>
          <a:xfrm>
            <a:off x="6982001" y="113159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  <a:cs typeface="Arial" panose="020B0604020202020204" pitchFamily="34" charset="0"/>
              </a:rPr>
              <a:t>第四季度</a:t>
            </a:r>
            <a:endParaRPr lang="zh-CN" altLang="en-US" dirty="0">
              <a:solidFill>
                <a:srgbClr val="E93F30"/>
              </a:solidFill>
              <a:latin typeface="汉仪菱心体简" pitchFamily="49" charset="-122"/>
              <a:ea typeface="汉仪菱心体简" pitchFamily="49" charset="-122"/>
              <a:cs typeface="Arial" panose="020B0604020202020204" pitchFamily="34" charset="0"/>
            </a:endParaRPr>
          </a:p>
        </p:txBody>
      </p:sp>
      <p:sp>
        <p:nvSpPr>
          <p:cNvPr id="47" name="淘宝店chenying0907出品 46"/>
          <p:cNvSpPr/>
          <p:nvPr/>
        </p:nvSpPr>
        <p:spPr>
          <a:xfrm>
            <a:off x="6899592" y="2283718"/>
            <a:ext cx="1272808" cy="127280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9" name="淘宝店chenying0907出品 48"/>
          <p:cNvSpPr/>
          <p:nvPr/>
        </p:nvSpPr>
        <p:spPr>
          <a:xfrm>
            <a:off x="842964" y="3363838"/>
            <a:ext cx="1613509" cy="8679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在这里填写第一季度的具体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情况只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写完任务说明</a:t>
            </a:r>
          </a:p>
        </p:txBody>
      </p:sp>
      <p:sp>
        <p:nvSpPr>
          <p:cNvPr id="50" name="淘宝店chenying0907出品 49"/>
          <p:cNvSpPr/>
          <p:nvPr/>
        </p:nvSpPr>
        <p:spPr>
          <a:xfrm>
            <a:off x="2817475" y="3792052"/>
            <a:ext cx="1613509" cy="8679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第二季度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的具体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情况只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写完任务说明</a:t>
            </a:r>
          </a:p>
        </p:txBody>
      </p:sp>
      <p:sp>
        <p:nvSpPr>
          <p:cNvPr id="52" name="淘宝店chenying0907出品 51"/>
          <p:cNvSpPr/>
          <p:nvPr/>
        </p:nvSpPr>
        <p:spPr>
          <a:xfrm>
            <a:off x="6729240" y="3648036"/>
            <a:ext cx="1613509" cy="8679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第四季度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的具体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情况只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写完任务说明</a:t>
            </a:r>
          </a:p>
        </p:txBody>
      </p:sp>
      <p:sp>
        <p:nvSpPr>
          <p:cNvPr id="53" name="淘宝店chenying0907出品 52"/>
          <p:cNvSpPr/>
          <p:nvPr/>
        </p:nvSpPr>
        <p:spPr>
          <a:xfrm>
            <a:off x="4765763" y="3363838"/>
            <a:ext cx="1613509" cy="86793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第三季度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的具体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情况只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写完任务说明</a:t>
            </a:r>
          </a:p>
        </p:txBody>
      </p:sp>
      <p:sp>
        <p:nvSpPr>
          <p:cNvPr id="9" name="淘宝店chenying0907出品 8"/>
          <p:cNvSpPr/>
          <p:nvPr/>
        </p:nvSpPr>
        <p:spPr>
          <a:xfrm>
            <a:off x="1195314" y="2323185"/>
            <a:ext cx="908812" cy="908812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淘宝店chenying0907出品 18"/>
          <p:cNvSpPr txBox="1"/>
          <p:nvPr/>
        </p:nvSpPr>
        <p:spPr>
          <a:xfrm>
            <a:off x="1352202" y="249974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淘宝店chenying0907出品 36"/>
          <p:cNvSpPr/>
          <p:nvPr/>
        </p:nvSpPr>
        <p:spPr>
          <a:xfrm>
            <a:off x="5118114" y="2324471"/>
            <a:ext cx="908812" cy="908812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淘宝店chenying0907出品 30"/>
          <p:cNvSpPr txBox="1"/>
          <p:nvPr/>
        </p:nvSpPr>
        <p:spPr>
          <a:xfrm>
            <a:off x="5274999" y="249974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endParaRPr lang="en-US" altLang="zh-CN" sz="1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8" name="淘宝店chenying0907出品 37"/>
          <p:cNvSpPr/>
          <p:nvPr/>
        </p:nvSpPr>
        <p:spPr>
          <a:xfrm>
            <a:off x="3059861" y="2508519"/>
            <a:ext cx="1125492" cy="1125492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淘宝店chenying0907出品 42"/>
          <p:cNvSpPr txBox="1"/>
          <p:nvPr/>
        </p:nvSpPr>
        <p:spPr>
          <a:xfrm>
            <a:off x="3275416" y="2689257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淘宝店chenying0907出品 43"/>
          <p:cNvSpPr/>
          <p:nvPr/>
        </p:nvSpPr>
        <p:spPr>
          <a:xfrm>
            <a:off x="6972782" y="2357376"/>
            <a:ext cx="1125492" cy="1125492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淘宝店chenying0907出品 47"/>
          <p:cNvSpPr txBox="1"/>
          <p:nvPr/>
        </p:nvSpPr>
        <p:spPr>
          <a:xfrm>
            <a:off x="7187184" y="254524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0" name="淘宝店chenying0907出品 59"/>
          <p:cNvSpPr/>
          <p:nvPr/>
        </p:nvSpPr>
        <p:spPr>
          <a:xfrm>
            <a:off x="1168004" y="36416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grpSp>
        <p:nvGrpSpPr>
          <p:cNvPr id="61" name="淘宝店chenying0907出品 60"/>
          <p:cNvGrpSpPr/>
          <p:nvPr/>
        </p:nvGrpSpPr>
        <p:grpSpPr>
          <a:xfrm>
            <a:off x="485250" y="236338"/>
            <a:ext cx="532098" cy="624979"/>
            <a:chOff x="5614910" y="772068"/>
            <a:chExt cx="860050" cy="1010175"/>
          </a:xfrm>
        </p:grpSpPr>
        <p:sp>
          <p:nvSpPr>
            <p:cNvPr id="62" name="淘宝店chenying0907出品 61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63" name="淘宝店chenying0907出品 62"/>
            <p:cNvGrpSpPr/>
            <p:nvPr/>
          </p:nvGrpSpPr>
          <p:grpSpPr>
            <a:xfrm>
              <a:off x="5630478" y="772068"/>
              <a:ext cx="803726" cy="1010175"/>
              <a:chOff x="5532469" y="742040"/>
              <a:chExt cx="803726" cy="1010175"/>
            </a:xfrm>
          </p:grpSpPr>
          <p:sp>
            <p:nvSpPr>
              <p:cNvPr id="64" name="淘宝店chenying0907出品 63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淘宝店chenying0907出品 64"/>
              <p:cNvSpPr/>
              <p:nvPr/>
            </p:nvSpPr>
            <p:spPr>
              <a:xfrm>
                <a:off x="5532469" y="742040"/>
                <a:ext cx="803726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01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161736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弧形 16"/>
          <p:cNvSpPr/>
          <p:nvPr/>
        </p:nvSpPr>
        <p:spPr>
          <a:xfrm>
            <a:off x="3298081" y="1519961"/>
            <a:ext cx="2664296" cy="2664296"/>
          </a:xfrm>
          <a:prstGeom prst="arc">
            <a:avLst>
              <a:gd name="adj1" fmla="val 8872451"/>
              <a:gd name="adj2" fmla="val 16231944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弧形 25"/>
          <p:cNvSpPr/>
          <p:nvPr/>
        </p:nvSpPr>
        <p:spPr>
          <a:xfrm flipH="1" flipV="1">
            <a:off x="3274668" y="1537805"/>
            <a:ext cx="2664296" cy="2664296"/>
          </a:xfrm>
          <a:prstGeom prst="arc">
            <a:avLst>
              <a:gd name="adj1" fmla="val 8622946"/>
              <a:gd name="adj2" fmla="val 16231944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淘宝店chenying0907出品 26"/>
          <p:cNvCxnSpPr/>
          <p:nvPr/>
        </p:nvCxnSpPr>
        <p:spPr>
          <a:xfrm>
            <a:off x="5682343" y="2080394"/>
            <a:ext cx="446314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淘宝店chenying0907出品 29"/>
          <p:cNvCxnSpPr/>
          <p:nvPr/>
        </p:nvCxnSpPr>
        <p:spPr>
          <a:xfrm>
            <a:off x="3058886" y="3562317"/>
            <a:ext cx="446314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淘宝店chenying0907出品 17"/>
          <p:cNvSpPr/>
          <p:nvPr/>
        </p:nvSpPr>
        <p:spPr>
          <a:xfrm>
            <a:off x="3573413" y="1807000"/>
            <a:ext cx="2119246" cy="2119246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9" name="淘宝店chenying0907出品 18"/>
          <p:cNvSpPr/>
          <p:nvPr/>
        </p:nvSpPr>
        <p:spPr>
          <a:xfrm>
            <a:off x="939271" y="3334221"/>
            <a:ext cx="2120561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上半年</a:t>
            </a:r>
          </a:p>
        </p:txBody>
      </p:sp>
      <p:sp>
        <p:nvSpPr>
          <p:cNvPr id="20" name="淘宝店chenying0907出品 19"/>
          <p:cNvSpPr/>
          <p:nvPr/>
        </p:nvSpPr>
        <p:spPr>
          <a:xfrm>
            <a:off x="6156176" y="1851670"/>
            <a:ext cx="2120561" cy="4616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24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下</a:t>
            </a:r>
            <a:r>
              <a:rPr lang="zh-CN" altLang="en-US" sz="2400" dirty="0" smtClean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半年</a:t>
            </a:r>
          </a:p>
        </p:txBody>
      </p:sp>
      <p:sp>
        <p:nvSpPr>
          <p:cNvPr id="21" name="淘宝店chenying0907出品 20"/>
          <p:cNvSpPr/>
          <p:nvPr/>
        </p:nvSpPr>
        <p:spPr>
          <a:xfrm>
            <a:off x="6156176" y="2283718"/>
            <a:ext cx="2329396" cy="11264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填写下半年的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具体情况只写完任务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在这里填写下半年的具体情况只写完任务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淘宝店chenying0907出品 27"/>
          <p:cNvSpPr/>
          <p:nvPr/>
        </p:nvSpPr>
        <p:spPr>
          <a:xfrm>
            <a:off x="730436" y="2211710"/>
            <a:ext cx="2329396" cy="11264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 algn="r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填写上半年的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具体情况只写完任务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 algn="r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填写上半年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的具体情况只写完任务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淘宝店chenying0907出品 46"/>
          <p:cNvSpPr/>
          <p:nvPr/>
        </p:nvSpPr>
        <p:spPr>
          <a:xfrm>
            <a:off x="3707914" y="1963926"/>
            <a:ext cx="1812699" cy="1812699"/>
          </a:xfrm>
          <a:prstGeom prst="ellipse">
            <a:avLst/>
          </a:prstGeom>
          <a:solidFill>
            <a:srgbClr val="E9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淘宝店chenying0907出品 28"/>
          <p:cNvGrpSpPr/>
          <p:nvPr/>
        </p:nvGrpSpPr>
        <p:grpSpPr>
          <a:xfrm>
            <a:off x="3983323" y="2231121"/>
            <a:ext cx="1293812" cy="1297916"/>
            <a:chOff x="8742363" y="4948238"/>
            <a:chExt cx="500063" cy="501650"/>
          </a:xfrm>
          <a:solidFill>
            <a:schemeClr val="bg1"/>
          </a:solidFill>
        </p:grpSpPr>
        <p:sp>
          <p:nvSpPr>
            <p:cNvPr id="31" name="淘宝店chenying0907出品 14"/>
            <p:cNvSpPr>
              <a:spLocks noEditPoints="1"/>
            </p:cNvSpPr>
            <p:nvPr/>
          </p:nvSpPr>
          <p:spPr bwMode="auto">
            <a:xfrm>
              <a:off x="8742363" y="4948238"/>
              <a:ext cx="500063" cy="501650"/>
            </a:xfrm>
            <a:custGeom>
              <a:avLst/>
              <a:gdLst>
                <a:gd name="T0" fmla="*/ 74 w 149"/>
                <a:gd name="T1" fmla="*/ 150 h 150"/>
                <a:gd name="T2" fmla="*/ 0 w 149"/>
                <a:gd name="T3" fmla="*/ 75 h 150"/>
                <a:gd name="T4" fmla="*/ 74 w 149"/>
                <a:gd name="T5" fmla="*/ 0 h 150"/>
                <a:gd name="T6" fmla="*/ 149 w 149"/>
                <a:gd name="T7" fmla="*/ 75 h 150"/>
                <a:gd name="T8" fmla="*/ 74 w 149"/>
                <a:gd name="T9" fmla="*/ 150 h 150"/>
                <a:gd name="T10" fmla="*/ 74 w 149"/>
                <a:gd name="T11" fmla="*/ 8 h 150"/>
                <a:gd name="T12" fmla="*/ 8 w 149"/>
                <a:gd name="T13" fmla="*/ 75 h 150"/>
                <a:gd name="T14" fmla="*/ 74 w 149"/>
                <a:gd name="T15" fmla="*/ 142 h 150"/>
                <a:gd name="T16" fmla="*/ 141 w 149"/>
                <a:gd name="T17" fmla="*/ 75 h 150"/>
                <a:gd name="T18" fmla="*/ 74 w 149"/>
                <a:gd name="T19" fmla="*/ 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50">
                  <a:moveTo>
                    <a:pt x="74" y="150"/>
                  </a:moveTo>
                  <a:cubicBezTo>
                    <a:pt x="33" y="150"/>
                    <a:pt x="0" y="116"/>
                    <a:pt x="0" y="75"/>
                  </a:cubicBezTo>
                  <a:cubicBezTo>
                    <a:pt x="0" y="34"/>
                    <a:pt x="33" y="0"/>
                    <a:pt x="74" y="0"/>
                  </a:cubicBezTo>
                  <a:cubicBezTo>
                    <a:pt x="116" y="0"/>
                    <a:pt x="149" y="34"/>
                    <a:pt x="149" y="75"/>
                  </a:cubicBezTo>
                  <a:cubicBezTo>
                    <a:pt x="149" y="116"/>
                    <a:pt x="116" y="150"/>
                    <a:pt x="74" y="150"/>
                  </a:cubicBezTo>
                  <a:close/>
                  <a:moveTo>
                    <a:pt x="74" y="8"/>
                  </a:moveTo>
                  <a:cubicBezTo>
                    <a:pt x="38" y="8"/>
                    <a:pt x="8" y="38"/>
                    <a:pt x="8" y="75"/>
                  </a:cubicBezTo>
                  <a:cubicBezTo>
                    <a:pt x="8" y="112"/>
                    <a:pt x="38" y="142"/>
                    <a:pt x="74" y="142"/>
                  </a:cubicBezTo>
                  <a:cubicBezTo>
                    <a:pt x="111" y="142"/>
                    <a:pt x="141" y="112"/>
                    <a:pt x="141" y="75"/>
                  </a:cubicBezTo>
                  <a:cubicBezTo>
                    <a:pt x="141" y="38"/>
                    <a:pt x="111" y="8"/>
                    <a:pt x="7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淘宝店chenying0907出品 15"/>
            <p:cNvSpPr>
              <a:spLocks/>
            </p:cNvSpPr>
            <p:nvPr/>
          </p:nvSpPr>
          <p:spPr bwMode="auto">
            <a:xfrm>
              <a:off x="8983663" y="4987925"/>
              <a:ext cx="12700" cy="47625"/>
            </a:xfrm>
            <a:custGeom>
              <a:avLst/>
              <a:gdLst>
                <a:gd name="T0" fmla="*/ 2 w 4"/>
                <a:gd name="T1" fmla="*/ 14 h 14"/>
                <a:gd name="T2" fmla="*/ 0 w 4"/>
                <a:gd name="T3" fmla="*/ 12 h 14"/>
                <a:gd name="T4" fmla="*/ 0 w 4"/>
                <a:gd name="T5" fmla="*/ 2 h 14"/>
                <a:gd name="T6" fmla="*/ 2 w 4"/>
                <a:gd name="T7" fmla="*/ 0 h 14"/>
                <a:gd name="T8" fmla="*/ 4 w 4"/>
                <a:gd name="T9" fmla="*/ 2 h 14"/>
                <a:gd name="T10" fmla="*/ 4 w 4"/>
                <a:gd name="T11" fmla="*/ 12 h 14"/>
                <a:gd name="T12" fmla="*/ 2 w 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2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3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淘宝店chenying0907出品 16"/>
            <p:cNvSpPr>
              <a:spLocks/>
            </p:cNvSpPr>
            <p:nvPr/>
          </p:nvSpPr>
          <p:spPr bwMode="auto">
            <a:xfrm>
              <a:off x="8983663" y="5367338"/>
              <a:ext cx="12700" cy="42863"/>
            </a:xfrm>
            <a:custGeom>
              <a:avLst/>
              <a:gdLst>
                <a:gd name="T0" fmla="*/ 2 w 4"/>
                <a:gd name="T1" fmla="*/ 13 h 13"/>
                <a:gd name="T2" fmla="*/ 0 w 4"/>
                <a:gd name="T3" fmla="*/ 11 h 13"/>
                <a:gd name="T4" fmla="*/ 0 w 4"/>
                <a:gd name="T5" fmla="*/ 2 h 13"/>
                <a:gd name="T6" fmla="*/ 2 w 4"/>
                <a:gd name="T7" fmla="*/ 0 h 13"/>
                <a:gd name="T8" fmla="*/ 4 w 4"/>
                <a:gd name="T9" fmla="*/ 2 h 13"/>
                <a:gd name="T10" fmla="*/ 4 w 4"/>
                <a:gd name="T11" fmla="*/ 11 h 13"/>
                <a:gd name="T12" fmla="*/ 2 w 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3">
                  <a:moveTo>
                    <a:pt x="2" y="13"/>
                  </a:moveTo>
                  <a:cubicBezTo>
                    <a:pt x="1" y="13"/>
                    <a:pt x="0" y="13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3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淘宝店chenying0907出品 17"/>
            <p:cNvSpPr>
              <a:spLocks/>
            </p:cNvSpPr>
            <p:nvPr/>
          </p:nvSpPr>
          <p:spPr bwMode="auto">
            <a:xfrm>
              <a:off x="9158288" y="5192713"/>
              <a:ext cx="46038" cy="12700"/>
            </a:xfrm>
            <a:custGeom>
              <a:avLst/>
              <a:gdLst>
                <a:gd name="T0" fmla="*/ 12 w 14"/>
                <a:gd name="T1" fmla="*/ 4 h 4"/>
                <a:gd name="T2" fmla="*/ 2 w 14"/>
                <a:gd name="T3" fmla="*/ 4 h 4"/>
                <a:gd name="T4" fmla="*/ 0 w 14"/>
                <a:gd name="T5" fmla="*/ 2 h 4"/>
                <a:gd name="T6" fmla="*/ 2 w 14"/>
                <a:gd name="T7" fmla="*/ 0 h 4"/>
                <a:gd name="T8" fmla="*/ 12 w 14"/>
                <a:gd name="T9" fmla="*/ 0 h 4"/>
                <a:gd name="T10" fmla="*/ 14 w 14"/>
                <a:gd name="T11" fmla="*/ 2 h 4"/>
                <a:gd name="T12" fmla="*/ 12 w 1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1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4" y="3"/>
                    <a:pt x="13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淘宝店chenying0907出品 18"/>
            <p:cNvSpPr>
              <a:spLocks/>
            </p:cNvSpPr>
            <p:nvPr/>
          </p:nvSpPr>
          <p:spPr bwMode="auto">
            <a:xfrm>
              <a:off x="8778875" y="5192713"/>
              <a:ext cx="47625" cy="12700"/>
            </a:xfrm>
            <a:custGeom>
              <a:avLst/>
              <a:gdLst>
                <a:gd name="T0" fmla="*/ 12 w 14"/>
                <a:gd name="T1" fmla="*/ 4 h 4"/>
                <a:gd name="T2" fmla="*/ 2 w 14"/>
                <a:gd name="T3" fmla="*/ 4 h 4"/>
                <a:gd name="T4" fmla="*/ 0 w 14"/>
                <a:gd name="T5" fmla="*/ 2 h 4"/>
                <a:gd name="T6" fmla="*/ 2 w 14"/>
                <a:gd name="T7" fmla="*/ 0 h 4"/>
                <a:gd name="T8" fmla="*/ 12 w 14"/>
                <a:gd name="T9" fmla="*/ 0 h 4"/>
                <a:gd name="T10" fmla="*/ 14 w 14"/>
                <a:gd name="T11" fmla="*/ 2 h 4"/>
                <a:gd name="T12" fmla="*/ 12 w 1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1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4" y="3"/>
                    <a:pt x="13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淘宝店chenying0907出品 19"/>
            <p:cNvSpPr>
              <a:spLocks/>
            </p:cNvSpPr>
            <p:nvPr/>
          </p:nvSpPr>
          <p:spPr bwMode="auto">
            <a:xfrm>
              <a:off x="9134475" y="5087938"/>
              <a:ext cx="42863" cy="30163"/>
            </a:xfrm>
            <a:custGeom>
              <a:avLst/>
              <a:gdLst>
                <a:gd name="T0" fmla="*/ 2 w 13"/>
                <a:gd name="T1" fmla="*/ 9 h 9"/>
                <a:gd name="T2" fmla="*/ 1 w 13"/>
                <a:gd name="T3" fmla="*/ 8 h 9"/>
                <a:gd name="T4" fmla="*/ 1 w 13"/>
                <a:gd name="T5" fmla="*/ 5 h 9"/>
                <a:gd name="T6" fmla="*/ 9 w 13"/>
                <a:gd name="T7" fmla="*/ 1 h 9"/>
                <a:gd name="T8" fmla="*/ 12 w 13"/>
                <a:gd name="T9" fmla="*/ 2 h 9"/>
                <a:gd name="T10" fmla="*/ 11 w 13"/>
                <a:gd name="T11" fmla="*/ 4 h 9"/>
                <a:gd name="T12" fmla="*/ 3 w 13"/>
                <a:gd name="T13" fmla="*/ 9 h 9"/>
                <a:gd name="T14" fmla="*/ 2 w 1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9">
                  <a:moveTo>
                    <a:pt x="2" y="9"/>
                  </a:move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淘宝店chenying0907出品 20"/>
            <p:cNvSpPr>
              <a:spLocks/>
            </p:cNvSpPr>
            <p:nvPr/>
          </p:nvSpPr>
          <p:spPr bwMode="auto">
            <a:xfrm>
              <a:off x="8805863" y="5280025"/>
              <a:ext cx="44450" cy="30163"/>
            </a:xfrm>
            <a:custGeom>
              <a:avLst/>
              <a:gdLst>
                <a:gd name="T0" fmla="*/ 2 w 13"/>
                <a:gd name="T1" fmla="*/ 9 h 9"/>
                <a:gd name="T2" fmla="*/ 1 w 13"/>
                <a:gd name="T3" fmla="*/ 8 h 9"/>
                <a:gd name="T4" fmla="*/ 1 w 13"/>
                <a:gd name="T5" fmla="*/ 5 h 9"/>
                <a:gd name="T6" fmla="*/ 10 w 13"/>
                <a:gd name="T7" fmla="*/ 0 h 9"/>
                <a:gd name="T8" fmla="*/ 12 w 13"/>
                <a:gd name="T9" fmla="*/ 1 h 9"/>
                <a:gd name="T10" fmla="*/ 12 w 13"/>
                <a:gd name="T11" fmla="*/ 4 h 9"/>
                <a:gd name="T12" fmla="*/ 3 w 13"/>
                <a:gd name="T13" fmla="*/ 8 h 9"/>
                <a:gd name="T14" fmla="*/ 2 w 1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9">
                  <a:moveTo>
                    <a:pt x="2" y="9"/>
                  </a:move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1" y="5"/>
                    <a:pt x="1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2" y="0"/>
                    <a:pt x="12" y="1"/>
                  </a:cubicBezTo>
                  <a:cubicBezTo>
                    <a:pt x="13" y="2"/>
                    <a:pt x="12" y="3"/>
                    <a:pt x="12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淘宝店chenying0907出品 21"/>
            <p:cNvSpPr>
              <a:spLocks/>
            </p:cNvSpPr>
            <p:nvPr/>
          </p:nvSpPr>
          <p:spPr bwMode="auto">
            <a:xfrm>
              <a:off x="9070975" y="5343525"/>
              <a:ext cx="30163" cy="39688"/>
            </a:xfrm>
            <a:custGeom>
              <a:avLst/>
              <a:gdLst>
                <a:gd name="T0" fmla="*/ 7 w 9"/>
                <a:gd name="T1" fmla="*/ 12 h 12"/>
                <a:gd name="T2" fmla="*/ 5 w 9"/>
                <a:gd name="T3" fmla="*/ 11 h 12"/>
                <a:gd name="T4" fmla="*/ 1 w 9"/>
                <a:gd name="T5" fmla="*/ 3 h 12"/>
                <a:gd name="T6" fmla="*/ 1 w 9"/>
                <a:gd name="T7" fmla="*/ 0 h 12"/>
                <a:gd name="T8" fmla="*/ 4 w 9"/>
                <a:gd name="T9" fmla="*/ 1 h 12"/>
                <a:gd name="T10" fmla="*/ 9 w 9"/>
                <a:gd name="T11" fmla="*/ 9 h 12"/>
                <a:gd name="T12" fmla="*/ 8 w 9"/>
                <a:gd name="T13" fmla="*/ 12 h 12"/>
                <a:gd name="T14" fmla="*/ 7 w 9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7" y="12"/>
                  </a:moveTo>
                  <a:cubicBezTo>
                    <a:pt x="6" y="12"/>
                    <a:pt x="6" y="12"/>
                    <a:pt x="5" y="1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淘宝店chenying0907出品 22"/>
            <p:cNvSpPr>
              <a:spLocks/>
            </p:cNvSpPr>
            <p:nvPr/>
          </p:nvSpPr>
          <p:spPr bwMode="auto">
            <a:xfrm>
              <a:off x="8883650" y="5014913"/>
              <a:ext cx="30163" cy="39688"/>
            </a:xfrm>
            <a:custGeom>
              <a:avLst/>
              <a:gdLst>
                <a:gd name="T0" fmla="*/ 6 w 9"/>
                <a:gd name="T1" fmla="*/ 12 h 12"/>
                <a:gd name="T2" fmla="*/ 5 w 9"/>
                <a:gd name="T3" fmla="*/ 11 h 12"/>
                <a:gd name="T4" fmla="*/ 0 w 9"/>
                <a:gd name="T5" fmla="*/ 3 h 12"/>
                <a:gd name="T6" fmla="*/ 1 w 9"/>
                <a:gd name="T7" fmla="*/ 0 h 12"/>
                <a:gd name="T8" fmla="*/ 4 w 9"/>
                <a:gd name="T9" fmla="*/ 1 h 12"/>
                <a:gd name="T10" fmla="*/ 8 w 9"/>
                <a:gd name="T11" fmla="*/ 9 h 12"/>
                <a:gd name="T12" fmla="*/ 7 w 9"/>
                <a:gd name="T13" fmla="*/ 12 h 12"/>
                <a:gd name="T14" fmla="*/ 6 w 9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6" y="12"/>
                  </a:moveTo>
                  <a:cubicBezTo>
                    <a:pt x="6" y="12"/>
                    <a:pt x="5" y="12"/>
                    <a:pt x="5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淘宝店chenying0907出品 23"/>
            <p:cNvSpPr>
              <a:spLocks/>
            </p:cNvSpPr>
            <p:nvPr/>
          </p:nvSpPr>
          <p:spPr bwMode="auto">
            <a:xfrm>
              <a:off x="8805863" y="5087938"/>
              <a:ext cx="44450" cy="30163"/>
            </a:xfrm>
            <a:custGeom>
              <a:avLst/>
              <a:gdLst>
                <a:gd name="T0" fmla="*/ 11 w 13"/>
                <a:gd name="T1" fmla="*/ 9 h 9"/>
                <a:gd name="T2" fmla="*/ 10 w 13"/>
                <a:gd name="T3" fmla="*/ 9 h 9"/>
                <a:gd name="T4" fmla="*/ 1 w 13"/>
                <a:gd name="T5" fmla="*/ 4 h 9"/>
                <a:gd name="T6" fmla="*/ 1 w 13"/>
                <a:gd name="T7" fmla="*/ 2 h 9"/>
                <a:gd name="T8" fmla="*/ 3 w 13"/>
                <a:gd name="T9" fmla="*/ 1 h 9"/>
                <a:gd name="T10" fmla="*/ 12 w 13"/>
                <a:gd name="T11" fmla="*/ 5 h 9"/>
                <a:gd name="T12" fmla="*/ 12 w 13"/>
                <a:gd name="T13" fmla="*/ 8 h 9"/>
                <a:gd name="T14" fmla="*/ 11 w 1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3" y="7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淘宝店chenying0907出品 24"/>
            <p:cNvSpPr>
              <a:spLocks/>
            </p:cNvSpPr>
            <p:nvPr/>
          </p:nvSpPr>
          <p:spPr bwMode="auto">
            <a:xfrm>
              <a:off x="9134475" y="5280025"/>
              <a:ext cx="42863" cy="30163"/>
            </a:xfrm>
            <a:custGeom>
              <a:avLst/>
              <a:gdLst>
                <a:gd name="T0" fmla="*/ 10 w 13"/>
                <a:gd name="T1" fmla="*/ 9 h 9"/>
                <a:gd name="T2" fmla="*/ 9 w 13"/>
                <a:gd name="T3" fmla="*/ 8 h 9"/>
                <a:gd name="T4" fmla="*/ 1 w 13"/>
                <a:gd name="T5" fmla="*/ 4 h 9"/>
                <a:gd name="T6" fmla="*/ 1 w 13"/>
                <a:gd name="T7" fmla="*/ 1 h 9"/>
                <a:gd name="T8" fmla="*/ 3 w 13"/>
                <a:gd name="T9" fmla="*/ 0 h 9"/>
                <a:gd name="T10" fmla="*/ 11 w 13"/>
                <a:gd name="T11" fmla="*/ 5 h 9"/>
                <a:gd name="T12" fmla="*/ 12 w 13"/>
                <a:gd name="T13" fmla="*/ 8 h 9"/>
                <a:gd name="T14" fmla="*/ 10 w 1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9">
                  <a:moveTo>
                    <a:pt x="10" y="9"/>
                  </a:moveTo>
                  <a:cubicBezTo>
                    <a:pt x="10" y="9"/>
                    <a:pt x="10" y="9"/>
                    <a:pt x="9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3" y="7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淘宝店chenying0907出品 25"/>
            <p:cNvSpPr>
              <a:spLocks/>
            </p:cNvSpPr>
            <p:nvPr/>
          </p:nvSpPr>
          <p:spPr bwMode="auto">
            <a:xfrm>
              <a:off x="8883650" y="5343525"/>
              <a:ext cx="30163" cy="39688"/>
            </a:xfrm>
            <a:custGeom>
              <a:avLst/>
              <a:gdLst>
                <a:gd name="T0" fmla="*/ 2 w 9"/>
                <a:gd name="T1" fmla="*/ 12 h 12"/>
                <a:gd name="T2" fmla="*/ 1 w 9"/>
                <a:gd name="T3" fmla="*/ 12 h 12"/>
                <a:gd name="T4" fmla="*/ 0 w 9"/>
                <a:gd name="T5" fmla="*/ 9 h 12"/>
                <a:gd name="T6" fmla="*/ 5 w 9"/>
                <a:gd name="T7" fmla="*/ 1 h 12"/>
                <a:gd name="T8" fmla="*/ 7 w 9"/>
                <a:gd name="T9" fmla="*/ 0 h 12"/>
                <a:gd name="T10" fmla="*/ 8 w 9"/>
                <a:gd name="T11" fmla="*/ 3 h 12"/>
                <a:gd name="T12" fmla="*/ 4 w 9"/>
                <a:gd name="T13" fmla="*/ 11 h 12"/>
                <a:gd name="T14" fmla="*/ 2 w 9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2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7" y="0"/>
                    <a:pt x="7" y="0"/>
                  </a:cubicBezTo>
                  <a:cubicBezTo>
                    <a:pt x="8" y="1"/>
                    <a:pt x="9" y="2"/>
                    <a:pt x="8" y="3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淘宝店chenying0907出品 26"/>
            <p:cNvSpPr>
              <a:spLocks/>
            </p:cNvSpPr>
            <p:nvPr/>
          </p:nvSpPr>
          <p:spPr bwMode="auto">
            <a:xfrm>
              <a:off x="9070975" y="5014913"/>
              <a:ext cx="30163" cy="39688"/>
            </a:xfrm>
            <a:custGeom>
              <a:avLst/>
              <a:gdLst>
                <a:gd name="T0" fmla="*/ 2 w 9"/>
                <a:gd name="T1" fmla="*/ 12 h 12"/>
                <a:gd name="T2" fmla="*/ 1 w 9"/>
                <a:gd name="T3" fmla="*/ 12 h 12"/>
                <a:gd name="T4" fmla="*/ 1 w 9"/>
                <a:gd name="T5" fmla="*/ 9 h 12"/>
                <a:gd name="T6" fmla="*/ 5 w 9"/>
                <a:gd name="T7" fmla="*/ 1 h 12"/>
                <a:gd name="T8" fmla="*/ 8 w 9"/>
                <a:gd name="T9" fmla="*/ 0 h 12"/>
                <a:gd name="T10" fmla="*/ 9 w 9"/>
                <a:gd name="T11" fmla="*/ 3 h 12"/>
                <a:gd name="T12" fmla="*/ 4 w 9"/>
                <a:gd name="T13" fmla="*/ 11 h 12"/>
                <a:gd name="T14" fmla="*/ 2 w 9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2" y="12"/>
                  </a:moveTo>
                  <a:cubicBezTo>
                    <a:pt x="2" y="12"/>
                    <a:pt x="2" y="12"/>
                    <a:pt x="1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3" y="12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淘宝店chenying0907出品 27"/>
            <p:cNvSpPr>
              <a:spLocks noEditPoints="1"/>
            </p:cNvSpPr>
            <p:nvPr/>
          </p:nvSpPr>
          <p:spPr bwMode="auto">
            <a:xfrm>
              <a:off x="8970963" y="5175250"/>
              <a:ext cx="42863" cy="47625"/>
            </a:xfrm>
            <a:custGeom>
              <a:avLst/>
              <a:gdLst>
                <a:gd name="T0" fmla="*/ 6 w 13"/>
                <a:gd name="T1" fmla="*/ 14 h 14"/>
                <a:gd name="T2" fmla="*/ 0 w 13"/>
                <a:gd name="T3" fmla="*/ 7 h 14"/>
                <a:gd name="T4" fmla="*/ 1 w 13"/>
                <a:gd name="T5" fmla="*/ 2 h 14"/>
                <a:gd name="T6" fmla="*/ 6 w 13"/>
                <a:gd name="T7" fmla="*/ 0 h 14"/>
                <a:gd name="T8" fmla="*/ 13 w 13"/>
                <a:gd name="T9" fmla="*/ 7 h 14"/>
                <a:gd name="T10" fmla="*/ 12 w 13"/>
                <a:gd name="T11" fmla="*/ 12 h 14"/>
                <a:gd name="T12" fmla="*/ 6 w 13"/>
                <a:gd name="T13" fmla="*/ 14 h 14"/>
                <a:gd name="T14" fmla="*/ 6 w 13"/>
                <a:gd name="T15" fmla="*/ 4 h 14"/>
                <a:gd name="T16" fmla="*/ 4 w 13"/>
                <a:gd name="T17" fmla="*/ 5 h 14"/>
                <a:gd name="T18" fmla="*/ 4 w 13"/>
                <a:gd name="T19" fmla="*/ 7 h 14"/>
                <a:gd name="T20" fmla="*/ 6 w 13"/>
                <a:gd name="T21" fmla="*/ 10 h 14"/>
                <a:gd name="T22" fmla="*/ 8 w 13"/>
                <a:gd name="T23" fmla="*/ 9 h 14"/>
                <a:gd name="T24" fmla="*/ 9 w 13"/>
                <a:gd name="T25" fmla="*/ 7 h 14"/>
                <a:gd name="T26" fmla="*/ 6 w 13"/>
                <a:gd name="T2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4">
                  <a:moveTo>
                    <a:pt x="6" y="14"/>
                  </a:moveTo>
                  <a:cubicBezTo>
                    <a:pt x="2" y="14"/>
                    <a:pt x="0" y="11"/>
                    <a:pt x="0" y="7"/>
                  </a:cubicBezTo>
                  <a:cubicBezTo>
                    <a:pt x="0" y="5"/>
                    <a:pt x="0" y="4"/>
                    <a:pt x="1" y="2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3" y="4"/>
                    <a:pt x="13" y="7"/>
                  </a:cubicBezTo>
                  <a:cubicBezTo>
                    <a:pt x="13" y="9"/>
                    <a:pt x="13" y="11"/>
                    <a:pt x="12" y="12"/>
                  </a:cubicBezTo>
                  <a:cubicBezTo>
                    <a:pt x="10" y="13"/>
                    <a:pt x="8" y="14"/>
                    <a:pt x="6" y="14"/>
                  </a:cubicBezTo>
                  <a:close/>
                  <a:moveTo>
                    <a:pt x="6" y="4"/>
                  </a:moveTo>
                  <a:cubicBezTo>
                    <a:pt x="5" y="4"/>
                    <a:pt x="5" y="4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10"/>
                    <a:pt x="6" y="10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9" y="7"/>
                    <a:pt x="9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淘宝店chenying0907出品 28"/>
            <p:cNvSpPr>
              <a:spLocks/>
            </p:cNvSpPr>
            <p:nvPr/>
          </p:nvSpPr>
          <p:spPr bwMode="auto">
            <a:xfrm>
              <a:off x="8983663" y="5105400"/>
              <a:ext cx="33338" cy="100013"/>
            </a:xfrm>
            <a:custGeom>
              <a:avLst/>
              <a:gdLst>
                <a:gd name="T0" fmla="*/ 2 w 10"/>
                <a:gd name="T1" fmla="*/ 30 h 30"/>
                <a:gd name="T2" fmla="*/ 2 w 10"/>
                <a:gd name="T3" fmla="*/ 30 h 30"/>
                <a:gd name="T4" fmla="*/ 0 w 10"/>
                <a:gd name="T5" fmla="*/ 27 h 30"/>
                <a:gd name="T6" fmla="*/ 5 w 10"/>
                <a:gd name="T7" fmla="*/ 2 h 30"/>
                <a:gd name="T8" fmla="*/ 8 w 10"/>
                <a:gd name="T9" fmla="*/ 0 h 30"/>
                <a:gd name="T10" fmla="*/ 9 w 10"/>
                <a:gd name="T11" fmla="*/ 3 h 30"/>
                <a:gd name="T12" fmla="*/ 4 w 10"/>
                <a:gd name="T13" fmla="*/ 28 h 30"/>
                <a:gd name="T14" fmla="*/ 2 w 10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0">
                  <a:moveTo>
                    <a:pt x="2" y="3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0" y="29"/>
                    <a:pt x="0" y="2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1"/>
                    <a:pt x="10" y="2"/>
                    <a:pt x="9" y="3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3" y="30"/>
                    <a:pt x="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淘宝店chenying0907出品 29"/>
            <p:cNvSpPr>
              <a:spLocks/>
            </p:cNvSpPr>
            <p:nvPr/>
          </p:nvSpPr>
          <p:spPr bwMode="auto">
            <a:xfrm>
              <a:off x="8983663" y="5192713"/>
              <a:ext cx="153988" cy="12700"/>
            </a:xfrm>
            <a:custGeom>
              <a:avLst/>
              <a:gdLst>
                <a:gd name="T0" fmla="*/ 44 w 46"/>
                <a:gd name="T1" fmla="*/ 4 h 4"/>
                <a:gd name="T2" fmla="*/ 2 w 46"/>
                <a:gd name="T3" fmla="*/ 4 h 4"/>
                <a:gd name="T4" fmla="*/ 0 w 46"/>
                <a:gd name="T5" fmla="*/ 2 h 4"/>
                <a:gd name="T6" fmla="*/ 2 w 46"/>
                <a:gd name="T7" fmla="*/ 0 h 4"/>
                <a:gd name="T8" fmla="*/ 44 w 46"/>
                <a:gd name="T9" fmla="*/ 0 h 4"/>
                <a:gd name="T10" fmla="*/ 46 w 46"/>
                <a:gd name="T11" fmla="*/ 2 h 4"/>
                <a:gd name="T12" fmla="*/ 44 w 4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">
                  <a:moveTo>
                    <a:pt x="4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6" y="1"/>
                    <a:pt x="46" y="2"/>
                  </a:cubicBezTo>
                  <a:cubicBezTo>
                    <a:pt x="46" y="3"/>
                    <a:pt x="45" y="4"/>
                    <a:pt x="4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淘宝店chenying0907出品 47"/>
          <p:cNvSpPr/>
          <p:nvPr/>
        </p:nvSpPr>
        <p:spPr>
          <a:xfrm>
            <a:off x="1168004" y="36416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grpSp>
        <p:nvGrpSpPr>
          <p:cNvPr id="49" name="淘宝店chenying0907出品 48"/>
          <p:cNvGrpSpPr/>
          <p:nvPr/>
        </p:nvGrpSpPr>
        <p:grpSpPr>
          <a:xfrm>
            <a:off x="485250" y="236338"/>
            <a:ext cx="532098" cy="624979"/>
            <a:chOff x="5614910" y="772068"/>
            <a:chExt cx="860050" cy="1010175"/>
          </a:xfrm>
        </p:grpSpPr>
        <p:sp>
          <p:nvSpPr>
            <p:cNvPr id="50" name="淘宝店chenying0907出品 49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51" name="淘宝店chenying0907出品 50"/>
            <p:cNvGrpSpPr/>
            <p:nvPr/>
          </p:nvGrpSpPr>
          <p:grpSpPr>
            <a:xfrm>
              <a:off x="5630478" y="772068"/>
              <a:ext cx="803726" cy="1010175"/>
              <a:chOff x="5532469" y="742040"/>
              <a:chExt cx="803726" cy="1010175"/>
            </a:xfrm>
          </p:grpSpPr>
          <p:sp>
            <p:nvSpPr>
              <p:cNvPr id="52" name="淘宝店chenying0907出品 51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淘宝店chenying0907出品 52"/>
              <p:cNvSpPr/>
              <p:nvPr/>
            </p:nvSpPr>
            <p:spPr>
              <a:xfrm>
                <a:off x="5532469" y="742040"/>
                <a:ext cx="803726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01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62109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弧形 17"/>
          <p:cNvSpPr/>
          <p:nvPr/>
        </p:nvSpPr>
        <p:spPr>
          <a:xfrm>
            <a:off x="467544" y="1059582"/>
            <a:ext cx="3832362" cy="3832350"/>
          </a:xfrm>
          <a:prstGeom prst="arc">
            <a:avLst>
              <a:gd name="adj1" fmla="val 13682200"/>
              <a:gd name="adj2" fmla="val 7932221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/>
          </a:p>
        </p:txBody>
      </p:sp>
      <p:sp>
        <p:nvSpPr>
          <p:cNvPr id="28" name="弧形 27"/>
          <p:cNvSpPr/>
          <p:nvPr/>
        </p:nvSpPr>
        <p:spPr>
          <a:xfrm>
            <a:off x="460022" y="1059582"/>
            <a:ext cx="3832362" cy="3832350"/>
          </a:xfrm>
          <a:prstGeom prst="arc">
            <a:avLst>
              <a:gd name="adj1" fmla="val 8293648"/>
              <a:gd name="adj2" fmla="val 13310227"/>
            </a:avLst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"/>
          </a:p>
        </p:txBody>
      </p:sp>
      <p:graphicFrame>
        <p:nvGraphicFramePr>
          <p:cNvPr id="53" name="图表 52"/>
          <p:cNvGraphicFramePr/>
          <p:nvPr>
            <p:extLst>
              <p:ext uri="{D42A27DB-BD31-4B8C-83A1-F6EECF244321}">
                <p14:modId xmlns:p14="http://schemas.microsoft.com/office/powerpoint/2010/main" val="2463373858"/>
              </p:ext>
            </p:extLst>
          </p:nvPr>
        </p:nvGraphicFramePr>
        <p:xfrm>
          <a:off x="-7301" y="1386527"/>
          <a:ext cx="4767008" cy="3178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4" name="淘宝店chenying0907出品 53"/>
          <p:cNvSpPr/>
          <p:nvPr/>
        </p:nvSpPr>
        <p:spPr>
          <a:xfrm>
            <a:off x="3562332" y="1386527"/>
            <a:ext cx="583754" cy="58375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8" name="淘宝店chenying0907出品 57"/>
          <p:cNvSpPr/>
          <p:nvPr/>
        </p:nvSpPr>
        <p:spPr>
          <a:xfrm>
            <a:off x="3562332" y="3980778"/>
            <a:ext cx="583754" cy="58375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9" name="淘宝店chenying0907出品 58"/>
          <p:cNvSpPr/>
          <p:nvPr/>
        </p:nvSpPr>
        <p:spPr>
          <a:xfrm>
            <a:off x="3995936" y="3154441"/>
            <a:ext cx="583754" cy="58375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0" name="淘宝店chenying0907出品 59"/>
          <p:cNvSpPr/>
          <p:nvPr/>
        </p:nvSpPr>
        <p:spPr>
          <a:xfrm>
            <a:off x="3981822" y="2210180"/>
            <a:ext cx="583754" cy="58375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" name="淘宝店chenying0907出品 8"/>
          <p:cNvSpPr/>
          <p:nvPr/>
        </p:nvSpPr>
        <p:spPr>
          <a:xfrm>
            <a:off x="4273699" y="1327696"/>
            <a:ext cx="1415772" cy="363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项目单项说明</a:t>
            </a:r>
          </a:p>
        </p:txBody>
      </p:sp>
      <p:sp>
        <p:nvSpPr>
          <p:cNvPr id="24" name="淘宝店chenying0907出品 23"/>
          <p:cNvSpPr/>
          <p:nvPr/>
        </p:nvSpPr>
        <p:spPr>
          <a:xfrm>
            <a:off x="4273699" y="1619417"/>
            <a:ext cx="4032448" cy="3508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项目的具体情况只写完任务说明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淘宝店chenying0907出品 26"/>
          <p:cNvSpPr/>
          <p:nvPr/>
        </p:nvSpPr>
        <p:spPr>
          <a:xfrm>
            <a:off x="4716016" y="2188408"/>
            <a:ext cx="1415772" cy="363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项目单项说明</a:t>
            </a:r>
          </a:p>
        </p:txBody>
      </p:sp>
      <p:sp>
        <p:nvSpPr>
          <p:cNvPr id="29" name="淘宝店chenying0907出品 28"/>
          <p:cNvSpPr/>
          <p:nvPr/>
        </p:nvSpPr>
        <p:spPr>
          <a:xfrm>
            <a:off x="4716016" y="2480129"/>
            <a:ext cx="4032448" cy="3508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项目的具体情况只写完任务说明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淘宝店chenying0907出品 29"/>
          <p:cNvSpPr/>
          <p:nvPr/>
        </p:nvSpPr>
        <p:spPr>
          <a:xfrm>
            <a:off x="4273699" y="3959006"/>
            <a:ext cx="1415772" cy="363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项目单项说明</a:t>
            </a:r>
          </a:p>
        </p:txBody>
      </p:sp>
      <p:sp>
        <p:nvSpPr>
          <p:cNvPr id="31" name="淘宝店chenying0907出品 30"/>
          <p:cNvSpPr/>
          <p:nvPr/>
        </p:nvSpPr>
        <p:spPr>
          <a:xfrm>
            <a:off x="4273699" y="4250727"/>
            <a:ext cx="4032448" cy="3508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项目的具体情况只写完任务说明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淘宝店chenying0907出品 31"/>
          <p:cNvSpPr/>
          <p:nvPr/>
        </p:nvSpPr>
        <p:spPr>
          <a:xfrm>
            <a:off x="4716016" y="3132669"/>
            <a:ext cx="1415772" cy="363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项目单项说明</a:t>
            </a:r>
          </a:p>
        </p:txBody>
      </p:sp>
      <p:sp>
        <p:nvSpPr>
          <p:cNvPr id="33" name="淘宝店chenying0907出品 32"/>
          <p:cNvSpPr/>
          <p:nvPr/>
        </p:nvSpPr>
        <p:spPr>
          <a:xfrm>
            <a:off x="4716016" y="3424390"/>
            <a:ext cx="4032448" cy="35086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项目的具体情况只写完任务说明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淘宝店chenying0907出品 33"/>
          <p:cNvSpPr/>
          <p:nvPr/>
        </p:nvSpPr>
        <p:spPr>
          <a:xfrm>
            <a:off x="3575898" y="1502516"/>
            <a:ext cx="583814" cy="38953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solidFill>
                  <a:srgbClr val="E93F30"/>
                </a:solidFill>
                <a:latin typeface="Impact" pitchFamily="34" charset="0"/>
                <a:ea typeface="微软雅黑" pitchFamily="34" charset="-122"/>
              </a:rPr>
              <a:t>48%</a:t>
            </a:r>
            <a:endParaRPr lang="zh-CN" altLang="en-US" dirty="0">
              <a:solidFill>
                <a:srgbClr val="E93F30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5" name="淘宝店chenying0907出品 34"/>
          <p:cNvSpPr/>
          <p:nvPr/>
        </p:nvSpPr>
        <p:spPr>
          <a:xfrm>
            <a:off x="3988186" y="2307292"/>
            <a:ext cx="583814" cy="38953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solidFill>
                  <a:srgbClr val="E93F30"/>
                </a:solidFill>
                <a:latin typeface="Impact" pitchFamily="34" charset="0"/>
                <a:ea typeface="微软雅黑" pitchFamily="34" charset="-122"/>
              </a:rPr>
              <a:t>25%</a:t>
            </a:r>
            <a:endParaRPr lang="zh-CN" altLang="en-US" dirty="0">
              <a:solidFill>
                <a:srgbClr val="E93F30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6" name="淘宝店chenying0907出品 35"/>
          <p:cNvSpPr/>
          <p:nvPr/>
        </p:nvSpPr>
        <p:spPr>
          <a:xfrm>
            <a:off x="4005819" y="3251553"/>
            <a:ext cx="548548" cy="38953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solidFill>
                  <a:srgbClr val="E93F30"/>
                </a:solidFill>
                <a:latin typeface="Impact" pitchFamily="34" charset="0"/>
                <a:ea typeface="微软雅黑" pitchFamily="34" charset="-122"/>
              </a:rPr>
              <a:t>12%</a:t>
            </a:r>
            <a:endParaRPr lang="zh-CN" altLang="en-US" dirty="0">
              <a:solidFill>
                <a:srgbClr val="E93F30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7" name="淘宝店chenying0907出品 36"/>
          <p:cNvSpPr/>
          <p:nvPr/>
        </p:nvSpPr>
        <p:spPr>
          <a:xfrm>
            <a:off x="3589523" y="4077890"/>
            <a:ext cx="556564" cy="38953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dirty="0" smtClean="0">
                <a:solidFill>
                  <a:srgbClr val="E93F30"/>
                </a:solidFill>
                <a:latin typeface="Impact" pitchFamily="34" charset="0"/>
                <a:ea typeface="微软雅黑" pitchFamily="34" charset="-122"/>
              </a:rPr>
              <a:t>15%</a:t>
            </a:r>
            <a:endParaRPr lang="zh-CN" altLang="en-US" dirty="0">
              <a:solidFill>
                <a:srgbClr val="E93F30"/>
              </a:solidFill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38" name="淘宝店chenying0907出品 37"/>
          <p:cNvGrpSpPr/>
          <p:nvPr/>
        </p:nvGrpSpPr>
        <p:grpSpPr>
          <a:xfrm>
            <a:off x="2018600" y="2696822"/>
            <a:ext cx="730250" cy="601663"/>
            <a:chOff x="2041525" y="3159125"/>
            <a:chExt cx="730250" cy="601663"/>
          </a:xfrm>
          <a:solidFill>
            <a:srgbClr val="E93F30"/>
          </a:solidFill>
        </p:grpSpPr>
        <p:sp>
          <p:nvSpPr>
            <p:cNvPr id="39" name="淘宝店chenying0907出品 160"/>
            <p:cNvSpPr>
              <a:spLocks noChangeArrowheads="1"/>
            </p:cNvSpPr>
            <p:nvPr/>
          </p:nvSpPr>
          <p:spPr bwMode="auto">
            <a:xfrm>
              <a:off x="2041525" y="3736975"/>
              <a:ext cx="730250" cy="23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淘宝店chenying0907出品 161"/>
            <p:cNvSpPr>
              <a:spLocks noEditPoints="1"/>
            </p:cNvSpPr>
            <p:nvPr/>
          </p:nvSpPr>
          <p:spPr bwMode="auto">
            <a:xfrm>
              <a:off x="2041525" y="3159125"/>
              <a:ext cx="730250" cy="509588"/>
            </a:xfrm>
            <a:custGeom>
              <a:avLst/>
              <a:gdLst>
                <a:gd name="T0" fmla="*/ 25 w 245"/>
                <a:gd name="T1" fmla="*/ 171 h 171"/>
                <a:gd name="T2" fmla="*/ 0 w 245"/>
                <a:gd name="T3" fmla="*/ 146 h 171"/>
                <a:gd name="T4" fmla="*/ 0 w 245"/>
                <a:gd name="T5" fmla="*/ 25 h 171"/>
                <a:gd name="T6" fmla="*/ 25 w 245"/>
                <a:gd name="T7" fmla="*/ 0 h 171"/>
                <a:gd name="T8" fmla="*/ 220 w 245"/>
                <a:gd name="T9" fmla="*/ 0 h 171"/>
                <a:gd name="T10" fmla="*/ 245 w 245"/>
                <a:gd name="T11" fmla="*/ 25 h 171"/>
                <a:gd name="T12" fmla="*/ 245 w 245"/>
                <a:gd name="T13" fmla="*/ 146 h 171"/>
                <a:gd name="T14" fmla="*/ 220 w 245"/>
                <a:gd name="T15" fmla="*/ 171 h 171"/>
                <a:gd name="T16" fmla="*/ 25 w 245"/>
                <a:gd name="T17" fmla="*/ 171 h 171"/>
                <a:gd name="T18" fmla="*/ 25 w 245"/>
                <a:gd name="T19" fmla="*/ 7 h 171"/>
                <a:gd name="T20" fmla="*/ 8 w 245"/>
                <a:gd name="T21" fmla="*/ 25 h 171"/>
                <a:gd name="T22" fmla="*/ 8 w 245"/>
                <a:gd name="T23" fmla="*/ 146 h 171"/>
                <a:gd name="T24" fmla="*/ 25 w 245"/>
                <a:gd name="T25" fmla="*/ 163 h 171"/>
                <a:gd name="T26" fmla="*/ 220 w 245"/>
                <a:gd name="T27" fmla="*/ 163 h 171"/>
                <a:gd name="T28" fmla="*/ 238 w 245"/>
                <a:gd name="T29" fmla="*/ 146 h 171"/>
                <a:gd name="T30" fmla="*/ 238 w 245"/>
                <a:gd name="T31" fmla="*/ 25 h 171"/>
                <a:gd name="T32" fmla="*/ 220 w 245"/>
                <a:gd name="T33" fmla="*/ 7 h 171"/>
                <a:gd name="T34" fmla="*/ 25 w 245"/>
                <a:gd name="T35" fmla="*/ 7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5" h="171">
                  <a:moveTo>
                    <a:pt x="25" y="171"/>
                  </a:moveTo>
                  <a:cubicBezTo>
                    <a:pt x="11" y="171"/>
                    <a:pt x="0" y="160"/>
                    <a:pt x="0" y="14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34" y="0"/>
                    <a:pt x="245" y="11"/>
                    <a:pt x="245" y="25"/>
                  </a:cubicBezTo>
                  <a:cubicBezTo>
                    <a:pt x="245" y="146"/>
                    <a:pt x="245" y="146"/>
                    <a:pt x="245" y="146"/>
                  </a:cubicBezTo>
                  <a:cubicBezTo>
                    <a:pt x="245" y="160"/>
                    <a:pt x="234" y="171"/>
                    <a:pt x="220" y="171"/>
                  </a:cubicBezTo>
                  <a:lnTo>
                    <a:pt x="25" y="171"/>
                  </a:lnTo>
                  <a:close/>
                  <a:moveTo>
                    <a:pt x="25" y="7"/>
                  </a:moveTo>
                  <a:cubicBezTo>
                    <a:pt x="16" y="7"/>
                    <a:pt x="8" y="15"/>
                    <a:pt x="8" y="2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56"/>
                    <a:pt x="16" y="163"/>
                    <a:pt x="25" y="163"/>
                  </a:cubicBezTo>
                  <a:cubicBezTo>
                    <a:pt x="220" y="163"/>
                    <a:pt x="220" y="163"/>
                    <a:pt x="220" y="163"/>
                  </a:cubicBezTo>
                  <a:cubicBezTo>
                    <a:pt x="230" y="163"/>
                    <a:pt x="238" y="156"/>
                    <a:pt x="238" y="146"/>
                  </a:cubicBezTo>
                  <a:cubicBezTo>
                    <a:pt x="238" y="25"/>
                    <a:pt x="238" y="25"/>
                    <a:pt x="238" y="25"/>
                  </a:cubicBezTo>
                  <a:cubicBezTo>
                    <a:pt x="238" y="15"/>
                    <a:pt x="230" y="7"/>
                    <a:pt x="220" y="7"/>
                  </a:cubicBezTo>
                  <a:lnTo>
                    <a:pt x="25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淘宝店chenying0907出品 162"/>
            <p:cNvSpPr>
              <a:spLocks noEditPoints="1"/>
            </p:cNvSpPr>
            <p:nvPr/>
          </p:nvSpPr>
          <p:spPr bwMode="auto">
            <a:xfrm>
              <a:off x="2241550" y="3286125"/>
              <a:ext cx="292100" cy="292100"/>
            </a:xfrm>
            <a:custGeom>
              <a:avLst/>
              <a:gdLst>
                <a:gd name="T0" fmla="*/ 48 w 98"/>
                <a:gd name="T1" fmla="*/ 98 h 98"/>
                <a:gd name="T2" fmla="*/ 0 w 98"/>
                <a:gd name="T3" fmla="*/ 49 h 98"/>
                <a:gd name="T4" fmla="*/ 45 w 98"/>
                <a:gd name="T5" fmla="*/ 0 h 98"/>
                <a:gd name="T6" fmla="*/ 46 w 98"/>
                <a:gd name="T7" fmla="*/ 0 h 98"/>
                <a:gd name="T8" fmla="*/ 46 w 98"/>
                <a:gd name="T9" fmla="*/ 51 h 98"/>
                <a:gd name="T10" fmla="*/ 98 w 98"/>
                <a:gd name="T11" fmla="*/ 51 h 98"/>
                <a:gd name="T12" fmla="*/ 98 w 98"/>
                <a:gd name="T13" fmla="*/ 52 h 98"/>
                <a:gd name="T14" fmla="*/ 49 w 98"/>
                <a:gd name="T15" fmla="*/ 98 h 98"/>
                <a:gd name="T16" fmla="*/ 48 w 98"/>
                <a:gd name="T17" fmla="*/ 98 h 98"/>
                <a:gd name="T18" fmla="*/ 35 w 98"/>
                <a:gd name="T19" fmla="*/ 9 h 98"/>
                <a:gd name="T20" fmla="*/ 7 w 98"/>
                <a:gd name="T21" fmla="*/ 49 h 98"/>
                <a:gd name="T22" fmla="*/ 48 w 98"/>
                <a:gd name="T23" fmla="*/ 90 h 98"/>
                <a:gd name="T24" fmla="*/ 49 w 98"/>
                <a:gd name="T25" fmla="*/ 90 h 98"/>
                <a:gd name="T26" fmla="*/ 89 w 98"/>
                <a:gd name="T27" fmla="*/ 61 h 98"/>
                <a:gd name="T28" fmla="*/ 90 w 98"/>
                <a:gd name="T29" fmla="*/ 59 h 98"/>
                <a:gd name="T30" fmla="*/ 38 w 98"/>
                <a:gd name="T31" fmla="*/ 59 h 98"/>
                <a:gd name="T32" fmla="*/ 38 w 98"/>
                <a:gd name="T33" fmla="*/ 8 h 98"/>
                <a:gd name="T34" fmla="*/ 35 w 98"/>
                <a:gd name="T35" fmla="*/ 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" h="98">
                  <a:moveTo>
                    <a:pt x="48" y="98"/>
                  </a:moveTo>
                  <a:cubicBezTo>
                    <a:pt x="22" y="97"/>
                    <a:pt x="0" y="75"/>
                    <a:pt x="0" y="49"/>
                  </a:cubicBezTo>
                  <a:cubicBezTo>
                    <a:pt x="0" y="23"/>
                    <a:pt x="20" y="2"/>
                    <a:pt x="4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6" y="78"/>
                    <a:pt x="75" y="98"/>
                    <a:pt x="49" y="98"/>
                  </a:cubicBezTo>
                  <a:lnTo>
                    <a:pt x="48" y="98"/>
                  </a:lnTo>
                  <a:close/>
                  <a:moveTo>
                    <a:pt x="35" y="9"/>
                  </a:moveTo>
                  <a:cubicBezTo>
                    <a:pt x="19" y="15"/>
                    <a:pt x="7" y="31"/>
                    <a:pt x="7" y="49"/>
                  </a:cubicBezTo>
                  <a:cubicBezTo>
                    <a:pt x="7" y="71"/>
                    <a:pt x="26" y="90"/>
                    <a:pt x="48" y="90"/>
                  </a:cubicBezTo>
                  <a:cubicBezTo>
                    <a:pt x="49" y="90"/>
                    <a:pt x="49" y="90"/>
                    <a:pt x="49" y="90"/>
                  </a:cubicBezTo>
                  <a:cubicBezTo>
                    <a:pt x="67" y="90"/>
                    <a:pt x="83" y="79"/>
                    <a:pt x="89" y="61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8"/>
                    <a:pt x="38" y="8"/>
                    <a:pt x="38" y="8"/>
                  </a:cubicBezTo>
                  <a:lnTo>
                    <a:pt x="35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淘宝店chenying0907出品 163"/>
            <p:cNvSpPr>
              <a:spLocks noEditPoints="1"/>
            </p:cNvSpPr>
            <p:nvPr/>
          </p:nvSpPr>
          <p:spPr bwMode="auto">
            <a:xfrm>
              <a:off x="2428875" y="3248025"/>
              <a:ext cx="142875" cy="139700"/>
            </a:xfrm>
            <a:custGeom>
              <a:avLst/>
              <a:gdLst>
                <a:gd name="T0" fmla="*/ 0 w 48"/>
                <a:gd name="T1" fmla="*/ 47 h 47"/>
                <a:gd name="T2" fmla="*/ 0 w 48"/>
                <a:gd name="T3" fmla="*/ 0 h 47"/>
                <a:gd name="T4" fmla="*/ 1 w 48"/>
                <a:gd name="T5" fmla="*/ 0 h 47"/>
                <a:gd name="T6" fmla="*/ 48 w 48"/>
                <a:gd name="T7" fmla="*/ 46 h 47"/>
                <a:gd name="T8" fmla="*/ 48 w 48"/>
                <a:gd name="T9" fmla="*/ 47 h 47"/>
                <a:gd name="T10" fmla="*/ 0 w 48"/>
                <a:gd name="T11" fmla="*/ 47 h 47"/>
                <a:gd name="T12" fmla="*/ 39 w 48"/>
                <a:gd name="T13" fmla="*/ 40 h 47"/>
                <a:gd name="T14" fmla="*/ 38 w 48"/>
                <a:gd name="T15" fmla="*/ 37 h 47"/>
                <a:gd name="T16" fmla="*/ 10 w 48"/>
                <a:gd name="T17" fmla="*/ 9 h 47"/>
                <a:gd name="T18" fmla="*/ 8 w 48"/>
                <a:gd name="T19" fmla="*/ 9 h 47"/>
                <a:gd name="T20" fmla="*/ 8 w 48"/>
                <a:gd name="T21" fmla="*/ 40 h 47"/>
                <a:gd name="T22" fmla="*/ 39 w 48"/>
                <a:gd name="T23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7">
                  <a:moveTo>
                    <a:pt x="0" y="4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6" y="1"/>
                    <a:pt x="46" y="21"/>
                    <a:pt x="48" y="46"/>
                  </a:cubicBezTo>
                  <a:cubicBezTo>
                    <a:pt x="48" y="47"/>
                    <a:pt x="48" y="47"/>
                    <a:pt x="48" y="47"/>
                  </a:cubicBezTo>
                  <a:lnTo>
                    <a:pt x="0" y="47"/>
                  </a:lnTo>
                  <a:close/>
                  <a:moveTo>
                    <a:pt x="39" y="40"/>
                  </a:moveTo>
                  <a:cubicBezTo>
                    <a:pt x="38" y="37"/>
                    <a:pt x="38" y="37"/>
                    <a:pt x="38" y="37"/>
                  </a:cubicBezTo>
                  <a:cubicBezTo>
                    <a:pt x="34" y="23"/>
                    <a:pt x="24" y="13"/>
                    <a:pt x="10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39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淘宝店chenying0907出品 42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grpSp>
        <p:nvGrpSpPr>
          <p:cNvPr id="44" name="淘宝店chenying0907出品 43"/>
          <p:cNvGrpSpPr/>
          <p:nvPr/>
        </p:nvGrpSpPr>
        <p:grpSpPr>
          <a:xfrm>
            <a:off x="485250" y="195486"/>
            <a:ext cx="532098" cy="624979"/>
            <a:chOff x="5614910" y="772068"/>
            <a:chExt cx="860050" cy="1010175"/>
          </a:xfrm>
        </p:grpSpPr>
        <p:sp>
          <p:nvSpPr>
            <p:cNvPr id="45" name="淘宝店chenying0907出品 44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46" name="淘宝店chenying0907出品 45"/>
            <p:cNvGrpSpPr/>
            <p:nvPr/>
          </p:nvGrpSpPr>
          <p:grpSpPr>
            <a:xfrm>
              <a:off x="5630478" y="772068"/>
              <a:ext cx="803726" cy="1010175"/>
              <a:chOff x="5532469" y="742040"/>
              <a:chExt cx="803726" cy="1010175"/>
            </a:xfrm>
          </p:grpSpPr>
          <p:sp>
            <p:nvSpPr>
              <p:cNvPr id="47" name="淘宝店chenying0907出品 46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淘宝店chenying0907出品 47"/>
              <p:cNvSpPr/>
              <p:nvPr/>
            </p:nvSpPr>
            <p:spPr>
              <a:xfrm>
                <a:off x="5532469" y="742040"/>
                <a:ext cx="803726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01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927040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淘宝店chenying0907出品 9"/>
          <p:cNvCxnSpPr/>
          <p:nvPr/>
        </p:nvCxnSpPr>
        <p:spPr>
          <a:xfrm flipV="1">
            <a:off x="599768" y="891070"/>
            <a:ext cx="0" cy="323643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淘宝店chenying0907出品 13"/>
          <p:cNvCxnSpPr/>
          <p:nvPr/>
        </p:nvCxnSpPr>
        <p:spPr>
          <a:xfrm>
            <a:off x="599768" y="4139034"/>
            <a:ext cx="7932672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淘宝店chenying0907出品 15"/>
          <p:cNvCxnSpPr/>
          <p:nvPr/>
        </p:nvCxnSpPr>
        <p:spPr>
          <a:xfrm flipV="1">
            <a:off x="8532440" y="4140200"/>
            <a:ext cx="0" cy="1095847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2304165468"/>
              </p:ext>
            </p:extLst>
          </p:nvPr>
        </p:nvGraphicFramePr>
        <p:xfrm>
          <a:off x="827584" y="987574"/>
          <a:ext cx="4896544" cy="3301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淘宝店chenying0907出品 18"/>
          <p:cNvSpPr/>
          <p:nvPr/>
        </p:nvSpPr>
        <p:spPr>
          <a:xfrm>
            <a:off x="5936658" y="2074758"/>
            <a:ext cx="27397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右图由图表设置而成；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可根据需要修改数据；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可以自行调整颜色；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可以辅助文字加以说明。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这里可以对项目单项说明</a:t>
            </a:r>
          </a:p>
        </p:txBody>
      </p:sp>
      <p:sp>
        <p:nvSpPr>
          <p:cNvPr id="21" name="淘宝店chenying0907出品 20"/>
          <p:cNvSpPr/>
          <p:nvPr/>
        </p:nvSpPr>
        <p:spPr>
          <a:xfrm>
            <a:off x="5936658" y="1635646"/>
            <a:ext cx="273979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E93F30"/>
                </a:solidFill>
                <a:latin typeface="汉仪菱心体简" pitchFamily="49" charset="-122"/>
                <a:ea typeface="汉仪菱心体简" pitchFamily="49" charset="-122"/>
              </a:rPr>
              <a:t>在此添加标题</a:t>
            </a:r>
          </a:p>
        </p:txBody>
      </p:sp>
      <p:sp>
        <p:nvSpPr>
          <p:cNvPr id="15" name="淘宝店chenying0907出品 14"/>
          <p:cNvSpPr/>
          <p:nvPr/>
        </p:nvSpPr>
        <p:spPr>
          <a:xfrm>
            <a:off x="1168004" y="32331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年度工作概述</a:t>
            </a:r>
          </a:p>
        </p:txBody>
      </p:sp>
      <p:grpSp>
        <p:nvGrpSpPr>
          <p:cNvPr id="17" name="淘宝店chenying0907出品 16"/>
          <p:cNvGrpSpPr/>
          <p:nvPr/>
        </p:nvGrpSpPr>
        <p:grpSpPr>
          <a:xfrm>
            <a:off x="485250" y="195486"/>
            <a:ext cx="532098" cy="624979"/>
            <a:chOff x="5614910" y="772068"/>
            <a:chExt cx="860050" cy="1010175"/>
          </a:xfrm>
        </p:grpSpPr>
        <p:sp>
          <p:nvSpPr>
            <p:cNvPr id="18" name="淘宝店chenying0907出品 17"/>
            <p:cNvSpPr/>
            <p:nvPr/>
          </p:nvSpPr>
          <p:spPr>
            <a:xfrm>
              <a:off x="5614910" y="779869"/>
              <a:ext cx="860050" cy="86005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2" name="淘宝店chenying0907出品 21"/>
            <p:cNvGrpSpPr/>
            <p:nvPr/>
          </p:nvGrpSpPr>
          <p:grpSpPr>
            <a:xfrm>
              <a:off x="5630478" y="772068"/>
              <a:ext cx="803726" cy="1010175"/>
              <a:chOff x="5532469" y="742040"/>
              <a:chExt cx="803726" cy="1010175"/>
            </a:xfrm>
          </p:grpSpPr>
          <p:sp>
            <p:nvSpPr>
              <p:cNvPr id="23" name="淘宝店chenying0907出品 22"/>
              <p:cNvSpPr/>
              <p:nvPr/>
            </p:nvSpPr>
            <p:spPr>
              <a:xfrm flipV="1">
                <a:off x="5583078" y="816717"/>
                <a:ext cx="746745" cy="746745"/>
              </a:xfrm>
              <a:prstGeom prst="ellipse">
                <a:avLst/>
              </a:prstGeom>
              <a:solidFill>
                <a:srgbClr val="E93F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淘宝店chenying0907出品 23"/>
              <p:cNvSpPr/>
              <p:nvPr/>
            </p:nvSpPr>
            <p:spPr>
              <a:xfrm>
                <a:off x="5532469" y="742040"/>
                <a:ext cx="803726" cy="1010175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zh-CN" sz="4000" baseline="12000" dirty="0">
                    <a:solidFill>
                      <a:schemeClr val="bg1"/>
                    </a:solidFill>
                    <a:effectLst>
                      <a:innerShdw blurRad="63500" dist="50800" dir="18900000">
                        <a:prstClr val="black">
                          <a:alpha val="30000"/>
                        </a:prstClr>
                      </a:innerShdw>
                    </a:effectLst>
                    <a:latin typeface="Impact" pitchFamily="34" charset="0"/>
                    <a:ea typeface="微软雅黑" pitchFamily="34" charset="-122"/>
                  </a:rPr>
                  <a:t>01</a:t>
                </a:r>
                <a:endParaRPr lang="zh-CN" altLang="en-US" sz="6000" baseline="12000" dirty="0">
                  <a:solidFill>
                    <a:schemeClr val="bg1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20534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淘宝店chenying0907出品 15"/>
          <p:cNvSpPr/>
          <p:nvPr/>
        </p:nvSpPr>
        <p:spPr>
          <a:xfrm>
            <a:off x="2783592" y="744805"/>
            <a:ext cx="3691368" cy="369136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2" name="淘宝店chenying0907出品 1"/>
          <p:cNvGrpSpPr/>
          <p:nvPr/>
        </p:nvGrpSpPr>
        <p:grpSpPr>
          <a:xfrm>
            <a:off x="5508104" y="744805"/>
            <a:ext cx="860050" cy="958530"/>
            <a:chOff x="1088272" y="1553283"/>
            <a:chExt cx="1720100" cy="1917060"/>
          </a:xfrm>
        </p:grpSpPr>
        <p:sp>
          <p:nvSpPr>
            <p:cNvPr id="25" name="淘宝店chenying0907出品 24"/>
            <p:cNvSpPr/>
            <p:nvPr/>
          </p:nvSpPr>
          <p:spPr>
            <a:xfrm>
              <a:off x="1088272" y="1553283"/>
              <a:ext cx="1720100" cy="17201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95000"/>
                    <a:lumOff val="5000"/>
                  </a:schemeClr>
                </a:gs>
                <a:gs pos="0">
                  <a:schemeClr val="bg1">
                    <a:lumMod val="75000"/>
                  </a:schemeClr>
                </a:gs>
                <a:gs pos="70000">
                  <a:srgbClr val="FAFAFA"/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淘宝店chenying0907出品 14"/>
            <p:cNvSpPr/>
            <p:nvPr/>
          </p:nvSpPr>
          <p:spPr>
            <a:xfrm>
              <a:off x="1222262" y="1687675"/>
              <a:ext cx="1436932" cy="1782668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6000" baseline="12000" dirty="0" smtClean="0">
                  <a:solidFill>
                    <a:srgbClr val="E93F30"/>
                  </a:solidFill>
                  <a:effectLst>
                    <a:innerShdw blurRad="63500" dist="50800" dir="18900000">
                      <a:prstClr val="black">
                        <a:alpha val="30000"/>
                      </a:prstClr>
                    </a:innerShdw>
                  </a:effectLst>
                  <a:latin typeface="Impact" pitchFamily="34" charset="0"/>
                  <a:ea typeface="微软雅黑" pitchFamily="34" charset="-122"/>
                </a:rPr>
                <a:t>02</a:t>
              </a:r>
              <a:endParaRPr lang="zh-CN" altLang="en-US" sz="6000" baseline="12000" dirty="0">
                <a:solidFill>
                  <a:srgbClr val="E93F30"/>
                </a:solidFill>
                <a:effectLst>
                  <a:innerShdw blurRad="63500" dist="50800" dir="18900000">
                    <a:prstClr val="black">
                      <a:alpha val="30000"/>
                    </a:prstClr>
                  </a:innerShdw>
                </a:effectLst>
                <a:latin typeface="Impact" pitchFamily="34" charset="0"/>
                <a:ea typeface="微软雅黑" pitchFamily="34" charset="-122"/>
              </a:endParaRPr>
            </a:p>
          </p:txBody>
        </p:sp>
      </p:grpSp>
      <p:sp>
        <p:nvSpPr>
          <p:cNvPr id="8" name="淘宝店chenying0907出品 7"/>
          <p:cNvSpPr/>
          <p:nvPr/>
        </p:nvSpPr>
        <p:spPr>
          <a:xfrm>
            <a:off x="3318822" y="1897217"/>
            <a:ext cx="2954655" cy="70076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E93F30"/>
                </a:solidFill>
                <a:latin typeface="微软雅黑" pitchFamily="34" charset="-122"/>
                <a:ea typeface="微软雅黑" pitchFamily="34" charset="-122"/>
              </a:rPr>
              <a:t>工作完成情况</a:t>
            </a:r>
          </a:p>
        </p:txBody>
      </p:sp>
      <p:sp>
        <p:nvSpPr>
          <p:cNvPr id="9" name="淘宝店chenying0907出品 8"/>
          <p:cNvSpPr/>
          <p:nvPr/>
        </p:nvSpPr>
        <p:spPr>
          <a:xfrm>
            <a:off x="3352518" y="2590489"/>
            <a:ext cx="2443618" cy="106138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indent="-1800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已完成的项目及概况</a:t>
            </a:r>
          </a:p>
          <a:p>
            <a:pPr indent="-1800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未完成的项目及概况</a:t>
            </a:r>
          </a:p>
          <a:p>
            <a:pPr indent="-180000">
              <a:lnSpc>
                <a:spcPct val="120000"/>
              </a:lnSpc>
              <a:buFont typeface="Arial" pitchFamily="34" charset="0"/>
              <a:buChar char="•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团队核心力量展示</a:t>
            </a:r>
          </a:p>
        </p:txBody>
      </p:sp>
    </p:spTree>
    <p:extLst>
      <p:ext uri="{BB962C8B-B14F-4D97-AF65-F5344CB8AC3E}">
        <p14:creationId xmlns:p14="http://schemas.microsoft.com/office/powerpoint/2010/main" val="34749336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6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3375</TotalTime>
  <Words>2553</Words>
  <Application>Microsoft Office PowerPoint</Application>
  <PresentationFormat>全屏显示(16:9)</PresentationFormat>
  <Paragraphs>353</Paragraphs>
  <Slides>33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Impact</vt:lpstr>
      <vt:lpstr>方正兰亭粗黑简体</vt:lpstr>
      <vt:lpstr>Calibri</vt:lpstr>
      <vt:lpstr>汉仪菱心体简</vt:lpstr>
      <vt:lpstr>微软雅黑</vt:lpstr>
      <vt:lpstr>方正兰亭粗黑_GBK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user</dc:creator>
  <cp:lastModifiedBy>YANGS</cp:lastModifiedBy>
  <cp:revision>254</cp:revision>
  <dcterms:created xsi:type="dcterms:W3CDTF">2015-10-09T08:54:14Z</dcterms:created>
  <dcterms:modified xsi:type="dcterms:W3CDTF">2018-02-08T14:48:58Z</dcterms:modified>
</cp:coreProperties>
</file>