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6" r:id="rId4"/>
    <p:sldId id="260" r:id="rId5"/>
    <p:sldId id="262" r:id="rId6"/>
    <p:sldId id="261" r:id="rId7"/>
    <p:sldId id="264" r:id="rId8"/>
    <p:sldId id="267" r:id="rId9"/>
    <p:sldId id="268" r:id="rId10"/>
    <p:sldId id="269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C90"/>
    <a:srgbClr val="FF4848"/>
    <a:srgbClr val="4FBAAB"/>
    <a:srgbClr val="FFC5D3"/>
    <a:srgbClr val="FF93AD"/>
    <a:srgbClr val="83D2D5"/>
    <a:srgbClr val="81D1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23"/>
          <a:stretch/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786874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yifan.yanj.cn/goods-15685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hyperlink" Target="http://yifan.yanj.cn/goods-15855.html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yifan.yanj.c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1767293">
            <a:off x="5865761" y="1031341"/>
            <a:ext cx="928694" cy="857256"/>
            <a:chOff x="7215206" y="1643050"/>
            <a:chExt cx="928694" cy="857256"/>
          </a:xfrm>
        </p:grpSpPr>
        <p:sp>
          <p:nvSpPr>
            <p:cNvPr id="4" name="心形 3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心形 4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 rot="17748205">
            <a:off x="5398988" y="1270288"/>
            <a:ext cx="657141" cy="606592"/>
            <a:chOff x="7215206" y="1643050"/>
            <a:chExt cx="928694" cy="857256"/>
          </a:xfrm>
        </p:grpSpPr>
        <p:sp>
          <p:nvSpPr>
            <p:cNvPr id="7" name="心形 6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心形 7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7090699">
            <a:off x="6296309" y="1701562"/>
            <a:ext cx="657141" cy="606592"/>
            <a:chOff x="7215206" y="1643050"/>
            <a:chExt cx="928694" cy="857256"/>
          </a:xfrm>
        </p:grpSpPr>
        <p:sp>
          <p:nvSpPr>
            <p:cNvPr id="10" name="心形 9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心形 10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8051275">
            <a:off x="3158692" y="4423394"/>
            <a:ext cx="657141" cy="606592"/>
            <a:chOff x="7215206" y="1643050"/>
            <a:chExt cx="928694" cy="857256"/>
          </a:xfrm>
        </p:grpSpPr>
        <p:sp>
          <p:nvSpPr>
            <p:cNvPr id="13" name="心形 12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心形 13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7090699">
            <a:off x="3726424" y="4713006"/>
            <a:ext cx="775517" cy="715862"/>
            <a:chOff x="7215206" y="1643050"/>
            <a:chExt cx="928694" cy="857256"/>
          </a:xfrm>
        </p:grpSpPr>
        <p:sp>
          <p:nvSpPr>
            <p:cNvPr id="16" name="心形 15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心形 16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13249830">
            <a:off x="3182419" y="4889593"/>
            <a:ext cx="741864" cy="684416"/>
            <a:chOff x="7215206" y="1643050"/>
            <a:chExt cx="928694" cy="857256"/>
          </a:xfrm>
        </p:grpSpPr>
        <p:sp>
          <p:nvSpPr>
            <p:cNvPr id="19" name="心形 18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心形 19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Freeform 8"/>
          <p:cNvSpPr>
            <a:spLocks/>
          </p:cNvSpPr>
          <p:nvPr/>
        </p:nvSpPr>
        <p:spPr bwMode="auto">
          <a:xfrm>
            <a:off x="2100278" y="1572786"/>
            <a:ext cx="4757738" cy="4159249"/>
          </a:xfrm>
          <a:custGeom>
            <a:avLst/>
            <a:gdLst/>
            <a:ahLst/>
            <a:cxnLst>
              <a:cxn ang="0">
                <a:pos x="1040" y="72"/>
              </a:cxn>
              <a:cxn ang="0">
                <a:pos x="1971" y="752"/>
              </a:cxn>
              <a:cxn ang="0">
                <a:pos x="2912" y="24"/>
              </a:cxn>
              <a:cxn ang="0">
                <a:pos x="3979" y="1021"/>
              </a:cxn>
              <a:cxn ang="0">
                <a:pos x="3082" y="2330"/>
              </a:cxn>
              <a:cxn ang="0">
                <a:pos x="2058" y="3484"/>
              </a:cxn>
              <a:cxn ang="0">
                <a:pos x="990" y="2464"/>
              </a:cxn>
              <a:cxn ang="0">
                <a:pos x="41" y="1066"/>
              </a:cxn>
              <a:cxn ang="0">
                <a:pos x="1040" y="72"/>
              </a:cxn>
            </a:cxnLst>
            <a:rect l="0" t="0" r="r" b="b"/>
            <a:pathLst>
              <a:path w="3985" h="3484">
                <a:moveTo>
                  <a:pt x="1040" y="72"/>
                </a:moveTo>
                <a:cubicBezTo>
                  <a:pt x="1531" y="75"/>
                  <a:pt x="1840" y="359"/>
                  <a:pt x="1971" y="752"/>
                </a:cubicBezTo>
                <a:cubicBezTo>
                  <a:pt x="2109" y="361"/>
                  <a:pt x="2479" y="0"/>
                  <a:pt x="2912" y="24"/>
                </a:cubicBezTo>
                <a:cubicBezTo>
                  <a:pt x="3737" y="70"/>
                  <a:pt x="3985" y="625"/>
                  <a:pt x="3979" y="1021"/>
                </a:cubicBezTo>
                <a:cubicBezTo>
                  <a:pt x="3971" y="1566"/>
                  <a:pt x="3536" y="1962"/>
                  <a:pt x="3082" y="2330"/>
                </a:cubicBezTo>
                <a:cubicBezTo>
                  <a:pt x="2628" y="2698"/>
                  <a:pt x="2151" y="3041"/>
                  <a:pt x="2058" y="3484"/>
                </a:cubicBezTo>
                <a:cubicBezTo>
                  <a:pt x="1930" y="3075"/>
                  <a:pt x="1450" y="2800"/>
                  <a:pt x="990" y="2464"/>
                </a:cubicBezTo>
                <a:cubicBezTo>
                  <a:pt x="529" y="2128"/>
                  <a:pt x="89" y="1728"/>
                  <a:pt x="41" y="1066"/>
                </a:cubicBezTo>
                <a:cubicBezTo>
                  <a:pt x="0" y="516"/>
                  <a:pt x="548" y="69"/>
                  <a:pt x="1040" y="7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340789" y="1771255"/>
            <a:ext cx="4259538" cy="3714776"/>
            <a:chOff x="2340789" y="1357298"/>
            <a:chExt cx="4259538" cy="3714776"/>
          </a:xfrm>
        </p:grpSpPr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2368852" y="1357298"/>
              <a:ext cx="4231475" cy="3714776"/>
            </a:xfrm>
            <a:custGeom>
              <a:avLst/>
              <a:gdLst/>
              <a:ahLst/>
              <a:cxnLst>
                <a:cxn ang="0">
                  <a:pos x="1040" y="72"/>
                </a:cxn>
                <a:cxn ang="0">
                  <a:pos x="1971" y="752"/>
                </a:cxn>
                <a:cxn ang="0">
                  <a:pos x="2912" y="24"/>
                </a:cxn>
                <a:cxn ang="0">
                  <a:pos x="3979" y="1021"/>
                </a:cxn>
                <a:cxn ang="0">
                  <a:pos x="3082" y="2330"/>
                </a:cxn>
                <a:cxn ang="0">
                  <a:pos x="2058" y="3484"/>
                </a:cxn>
                <a:cxn ang="0">
                  <a:pos x="990" y="2464"/>
                </a:cxn>
                <a:cxn ang="0">
                  <a:pos x="41" y="1066"/>
                </a:cxn>
                <a:cxn ang="0">
                  <a:pos x="1040" y="72"/>
                </a:cxn>
              </a:cxnLst>
              <a:rect l="0" t="0" r="r" b="b"/>
              <a:pathLst>
                <a:path w="3985" h="3484">
                  <a:moveTo>
                    <a:pt x="1040" y="72"/>
                  </a:moveTo>
                  <a:cubicBezTo>
                    <a:pt x="1531" y="75"/>
                    <a:pt x="1840" y="359"/>
                    <a:pt x="1971" y="752"/>
                  </a:cubicBezTo>
                  <a:cubicBezTo>
                    <a:pt x="2109" y="361"/>
                    <a:pt x="2479" y="0"/>
                    <a:pt x="2912" y="24"/>
                  </a:cubicBezTo>
                  <a:cubicBezTo>
                    <a:pt x="3737" y="70"/>
                    <a:pt x="3985" y="625"/>
                    <a:pt x="3979" y="1021"/>
                  </a:cubicBezTo>
                  <a:cubicBezTo>
                    <a:pt x="3971" y="1566"/>
                    <a:pt x="3536" y="1962"/>
                    <a:pt x="3082" y="2330"/>
                  </a:cubicBezTo>
                  <a:cubicBezTo>
                    <a:pt x="2628" y="2698"/>
                    <a:pt x="2151" y="3041"/>
                    <a:pt x="2058" y="3484"/>
                  </a:cubicBezTo>
                  <a:cubicBezTo>
                    <a:pt x="1930" y="3075"/>
                    <a:pt x="1450" y="2800"/>
                    <a:pt x="990" y="2464"/>
                  </a:cubicBezTo>
                  <a:cubicBezTo>
                    <a:pt x="529" y="2128"/>
                    <a:pt x="89" y="1728"/>
                    <a:pt x="41" y="1066"/>
                  </a:cubicBezTo>
                  <a:cubicBezTo>
                    <a:pt x="0" y="516"/>
                    <a:pt x="548" y="69"/>
                    <a:pt x="1040" y="72"/>
                  </a:cubicBezTo>
                  <a:close/>
                </a:path>
              </a:pathLst>
            </a:custGeom>
            <a:noFill/>
            <a:ln w="57150" cap="rnd">
              <a:solidFill>
                <a:schemeClr val="tx1">
                  <a:lumMod val="65000"/>
                  <a:lumOff val="35000"/>
                </a:schemeClr>
              </a:solidFill>
              <a:prstDash val="sys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2340789" y="1357298"/>
              <a:ext cx="4231475" cy="3714776"/>
            </a:xfrm>
            <a:custGeom>
              <a:avLst/>
              <a:gdLst/>
              <a:ahLst/>
              <a:cxnLst>
                <a:cxn ang="0">
                  <a:pos x="1040" y="72"/>
                </a:cxn>
                <a:cxn ang="0">
                  <a:pos x="1971" y="752"/>
                </a:cxn>
                <a:cxn ang="0">
                  <a:pos x="2912" y="24"/>
                </a:cxn>
                <a:cxn ang="0">
                  <a:pos x="3979" y="1021"/>
                </a:cxn>
                <a:cxn ang="0">
                  <a:pos x="3082" y="2330"/>
                </a:cxn>
                <a:cxn ang="0">
                  <a:pos x="2058" y="3484"/>
                </a:cxn>
                <a:cxn ang="0">
                  <a:pos x="990" y="2464"/>
                </a:cxn>
                <a:cxn ang="0">
                  <a:pos x="41" y="1066"/>
                </a:cxn>
                <a:cxn ang="0">
                  <a:pos x="1040" y="72"/>
                </a:cxn>
              </a:cxnLst>
              <a:rect l="0" t="0" r="r" b="b"/>
              <a:pathLst>
                <a:path w="3985" h="3484">
                  <a:moveTo>
                    <a:pt x="1040" y="72"/>
                  </a:moveTo>
                  <a:cubicBezTo>
                    <a:pt x="1531" y="75"/>
                    <a:pt x="1840" y="359"/>
                    <a:pt x="1971" y="752"/>
                  </a:cubicBezTo>
                  <a:cubicBezTo>
                    <a:pt x="2109" y="361"/>
                    <a:pt x="2479" y="0"/>
                    <a:pt x="2912" y="24"/>
                  </a:cubicBezTo>
                  <a:cubicBezTo>
                    <a:pt x="3737" y="70"/>
                    <a:pt x="3985" y="625"/>
                    <a:pt x="3979" y="1021"/>
                  </a:cubicBezTo>
                  <a:cubicBezTo>
                    <a:pt x="3971" y="1566"/>
                    <a:pt x="3536" y="1962"/>
                    <a:pt x="3082" y="2330"/>
                  </a:cubicBezTo>
                  <a:cubicBezTo>
                    <a:pt x="2628" y="2698"/>
                    <a:pt x="2151" y="3041"/>
                    <a:pt x="2058" y="3484"/>
                  </a:cubicBezTo>
                  <a:cubicBezTo>
                    <a:pt x="1930" y="3075"/>
                    <a:pt x="1450" y="2800"/>
                    <a:pt x="990" y="2464"/>
                  </a:cubicBezTo>
                  <a:cubicBezTo>
                    <a:pt x="529" y="2128"/>
                    <a:pt x="89" y="1728"/>
                    <a:pt x="41" y="1066"/>
                  </a:cubicBezTo>
                  <a:cubicBezTo>
                    <a:pt x="0" y="516"/>
                    <a:pt x="548" y="69"/>
                    <a:pt x="1040" y="72"/>
                  </a:cubicBezTo>
                  <a:close/>
                </a:path>
              </a:pathLst>
            </a:custGeom>
            <a:noFill/>
            <a:ln w="57150" cap="rnd">
              <a:solidFill>
                <a:schemeClr val="bg1">
                  <a:lumMod val="85000"/>
                </a:schemeClr>
              </a:solidFill>
              <a:prstDash val="sys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924913" y="2249714"/>
            <a:ext cx="1087438" cy="628651"/>
            <a:chOff x="2940050" y="2317750"/>
            <a:chExt cx="1087438" cy="628651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2940050" y="2509838"/>
              <a:ext cx="279400" cy="436563"/>
            </a:xfrm>
            <a:custGeom>
              <a:avLst/>
              <a:gdLst>
                <a:gd name="T0" fmla="*/ 10 w 17"/>
                <a:gd name="T1" fmla="*/ 0 h 25"/>
                <a:gd name="T2" fmla="*/ 17 w 17"/>
                <a:gd name="T3" fmla="*/ 21 h 25"/>
                <a:gd name="T4" fmla="*/ 15 w 17"/>
                <a:gd name="T5" fmla="*/ 22 h 25"/>
                <a:gd name="T6" fmla="*/ 12 w 17"/>
                <a:gd name="T7" fmla="*/ 13 h 25"/>
                <a:gd name="T8" fmla="*/ 6 w 17"/>
                <a:gd name="T9" fmla="*/ 15 h 25"/>
                <a:gd name="T10" fmla="*/ 10 w 17"/>
                <a:gd name="T11" fmla="*/ 24 h 25"/>
                <a:gd name="T12" fmla="*/ 8 w 17"/>
                <a:gd name="T13" fmla="*/ 25 h 25"/>
                <a:gd name="T14" fmla="*/ 0 w 17"/>
                <a:gd name="T15" fmla="*/ 4 h 25"/>
                <a:gd name="T16" fmla="*/ 2 w 17"/>
                <a:gd name="T17" fmla="*/ 3 h 25"/>
                <a:gd name="T18" fmla="*/ 6 w 17"/>
                <a:gd name="T19" fmla="*/ 13 h 25"/>
                <a:gd name="T20" fmla="*/ 11 w 17"/>
                <a:gd name="T21" fmla="*/ 11 h 25"/>
                <a:gd name="T22" fmla="*/ 8 w 17"/>
                <a:gd name="T23" fmla="*/ 1 h 25"/>
                <a:gd name="T24" fmla="*/ 10 w 17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5">
                  <a:moveTo>
                    <a:pt x="10" y="0"/>
                  </a:moveTo>
                  <a:cubicBezTo>
                    <a:pt x="12" y="7"/>
                    <a:pt x="15" y="14"/>
                    <a:pt x="17" y="21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4" y="19"/>
                    <a:pt x="13" y="16"/>
                    <a:pt x="12" y="13"/>
                  </a:cubicBezTo>
                  <a:cubicBezTo>
                    <a:pt x="10" y="13"/>
                    <a:pt x="8" y="14"/>
                    <a:pt x="6" y="15"/>
                  </a:cubicBezTo>
                  <a:cubicBezTo>
                    <a:pt x="8" y="18"/>
                    <a:pt x="9" y="21"/>
                    <a:pt x="10" y="24"/>
                  </a:cubicBezTo>
                  <a:cubicBezTo>
                    <a:pt x="9" y="24"/>
                    <a:pt x="9" y="25"/>
                    <a:pt x="8" y="25"/>
                  </a:cubicBezTo>
                  <a:cubicBezTo>
                    <a:pt x="5" y="18"/>
                    <a:pt x="2" y="11"/>
                    <a:pt x="0" y="4"/>
                  </a:cubicBezTo>
                  <a:cubicBezTo>
                    <a:pt x="0" y="4"/>
                    <a:pt x="1" y="4"/>
                    <a:pt x="2" y="3"/>
                  </a:cubicBezTo>
                  <a:cubicBezTo>
                    <a:pt x="3" y="6"/>
                    <a:pt x="4" y="9"/>
                    <a:pt x="6" y="13"/>
                  </a:cubicBezTo>
                  <a:cubicBezTo>
                    <a:pt x="7" y="12"/>
                    <a:pt x="9" y="11"/>
                    <a:pt x="11" y="11"/>
                  </a:cubicBezTo>
                  <a:cubicBezTo>
                    <a:pt x="10" y="7"/>
                    <a:pt x="9" y="4"/>
                    <a:pt x="8" y="1"/>
                  </a:cubicBezTo>
                  <a:cubicBezTo>
                    <a:pt x="8" y="1"/>
                    <a:pt x="9" y="1"/>
                    <a:pt x="10" y="0"/>
                  </a:cubicBez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3219450" y="2457450"/>
              <a:ext cx="231775" cy="419100"/>
            </a:xfrm>
            <a:custGeom>
              <a:avLst/>
              <a:gdLst>
                <a:gd name="T0" fmla="*/ 3 w 14"/>
                <a:gd name="T1" fmla="*/ 0 h 24"/>
                <a:gd name="T2" fmla="*/ 14 w 14"/>
                <a:gd name="T3" fmla="*/ 20 h 24"/>
                <a:gd name="T4" fmla="*/ 12 w 14"/>
                <a:gd name="T5" fmla="*/ 21 h 24"/>
                <a:gd name="T6" fmla="*/ 8 w 14"/>
                <a:gd name="T7" fmla="*/ 14 h 24"/>
                <a:gd name="T8" fmla="*/ 4 w 14"/>
                <a:gd name="T9" fmla="*/ 15 h 24"/>
                <a:gd name="T10" fmla="*/ 5 w 14"/>
                <a:gd name="T11" fmla="*/ 23 h 24"/>
                <a:gd name="T12" fmla="*/ 2 w 14"/>
                <a:gd name="T13" fmla="*/ 24 h 24"/>
                <a:gd name="T14" fmla="*/ 0 w 14"/>
                <a:gd name="T15" fmla="*/ 1 h 24"/>
                <a:gd name="T16" fmla="*/ 3 w 14"/>
                <a:gd name="T17" fmla="*/ 0 h 24"/>
                <a:gd name="T18" fmla="*/ 7 w 14"/>
                <a:gd name="T19" fmla="*/ 12 h 24"/>
                <a:gd name="T20" fmla="*/ 3 w 14"/>
                <a:gd name="T21" fmla="*/ 5 h 24"/>
                <a:gd name="T22" fmla="*/ 4 w 14"/>
                <a:gd name="T23" fmla="*/ 13 h 24"/>
                <a:gd name="T24" fmla="*/ 7 w 14"/>
                <a:gd name="T2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3" y="0"/>
                  </a:moveTo>
                  <a:cubicBezTo>
                    <a:pt x="7" y="7"/>
                    <a:pt x="10" y="13"/>
                    <a:pt x="14" y="20"/>
                  </a:cubicBezTo>
                  <a:cubicBezTo>
                    <a:pt x="13" y="20"/>
                    <a:pt x="12" y="21"/>
                    <a:pt x="12" y="21"/>
                  </a:cubicBezTo>
                  <a:cubicBezTo>
                    <a:pt x="10" y="18"/>
                    <a:pt x="9" y="16"/>
                    <a:pt x="8" y="14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4" y="18"/>
                    <a:pt x="4" y="20"/>
                    <a:pt x="5" y="23"/>
                  </a:cubicBezTo>
                  <a:cubicBezTo>
                    <a:pt x="4" y="23"/>
                    <a:pt x="3" y="23"/>
                    <a:pt x="2" y="24"/>
                  </a:cubicBezTo>
                  <a:cubicBezTo>
                    <a:pt x="1" y="16"/>
                    <a:pt x="1" y="8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lose/>
                  <a:moveTo>
                    <a:pt x="7" y="12"/>
                  </a:moveTo>
                  <a:cubicBezTo>
                    <a:pt x="6" y="10"/>
                    <a:pt x="4" y="7"/>
                    <a:pt x="3" y="5"/>
                  </a:cubicBezTo>
                  <a:cubicBezTo>
                    <a:pt x="3" y="8"/>
                    <a:pt x="3" y="10"/>
                    <a:pt x="4" y="13"/>
                  </a:cubicBezTo>
                  <a:cubicBezTo>
                    <a:pt x="5" y="12"/>
                    <a:pt x="6" y="12"/>
                    <a:pt x="7" y="12"/>
                  </a:cubicBez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3400425" y="2387600"/>
              <a:ext cx="198438" cy="419100"/>
            </a:xfrm>
            <a:custGeom>
              <a:avLst/>
              <a:gdLst>
                <a:gd name="T0" fmla="*/ 5 w 12"/>
                <a:gd name="T1" fmla="*/ 1 h 24"/>
                <a:gd name="T2" fmla="*/ 9 w 12"/>
                <a:gd name="T3" fmla="*/ 1 h 24"/>
                <a:gd name="T4" fmla="*/ 12 w 12"/>
                <a:gd name="T5" fmla="*/ 6 h 24"/>
                <a:gd name="T6" fmla="*/ 11 w 12"/>
                <a:gd name="T7" fmla="*/ 11 h 24"/>
                <a:gd name="T8" fmla="*/ 8 w 12"/>
                <a:gd name="T9" fmla="*/ 13 h 24"/>
                <a:gd name="T10" fmla="*/ 5 w 12"/>
                <a:gd name="T11" fmla="*/ 14 h 24"/>
                <a:gd name="T12" fmla="*/ 7 w 12"/>
                <a:gd name="T13" fmla="*/ 23 h 24"/>
                <a:gd name="T14" fmla="*/ 5 w 12"/>
                <a:gd name="T15" fmla="*/ 24 h 24"/>
                <a:gd name="T16" fmla="*/ 0 w 12"/>
                <a:gd name="T17" fmla="*/ 2 h 24"/>
                <a:gd name="T18" fmla="*/ 5 w 12"/>
                <a:gd name="T19" fmla="*/ 1 h 24"/>
                <a:gd name="T20" fmla="*/ 7 w 12"/>
                <a:gd name="T21" fmla="*/ 12 h 24"/>
                <a:gd name="T22" fmla="*/ 9 w 12"/>
                <a:gd name="T23" fmla="*/ 10 h 24"/>
                <a:gd name="T24" fmla="*/ 9 w 12"/>
                <a:gd name="T25" fmla="*/ 7 h 24"/>
                <a:gd name="T26" fmla="*/ 7 w 12"/>
                <a:gd name="T27" fmla="*/ 3 h 24"/>
                <a:gd name="T28" fmla="*/ 5 w 12"/>
                <a:gd name="T29" fmla="*/ 3 h 24"/>
                <a:gd name="T30" fmla="*/ 3 w 12"/>
                <a:gd name="T31" fmla="*/ 3 h 24"/>
                <a:gd name="T32" fmla="*/ 5 w 12"/>
                <a:gd name="T33" fmla="*/ 12 h 24"/>
                <a:gd name="T34" fmla="*/ 7 w 12"/>
                <a:gd name="T3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6" y="0"/>
                    <a:pt x="8" y="1"/>
                    <a:pt x="9" y="1"/>
                  </a:cubicBezTo>
                  <a:cubicBezTo>
                    <a:pt x="10" y="2"/>
                    <a:pt x="11" y="4"/>
                    <a:pt x="12" y="6"/>
                  </a:cubicBezTo>
                  <a:cubicBezTo>
                    <a:pt x="12" y="8"/>
                    <a:pt x="12" y="10"/>
                    <a:pt x="11" y="11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6" y="14"/>
                    <a:pt x="5" y="14"/>
                  </a:cubicBezTo>
                  <a:cubicBezTo>
                    <a:pt x="6" y="17"/>
                    <a:pt x="7" y="20"/>
                    <a:pt x="7" y="23"/>
                  </a:cubicBezTo>
                  <a:cubicBezTo>
                    <a:pt x="7" y="23"/>
                    <a:pt x="6" y="23"/>
                    <a:pt x="5" y="24"/>
                  </a:cubicBezTo>
                  <a:cubicBezTo>
                    <a:pt x="4" y="16"/>
                    <a:pt x="2" y="9"/>
                    <a:pt x="0" y="2"/>
                  </a:cubicBezTo>
                  <a:cubicBezTo>
                    <a:pt x="2" y="1"/>
                    <a:pt x="3" y="1"/>
                    <a:pt x="5" y="1"/>
                  </a:cubicBezTo>
                  <a:close/>
                  <a:moveTo>
                    <a:pt x="7" y="12"/>
                  </a:moveTo>
                  <a:cubicBezTo>
                    <a:pt x="8" y="12"/>
                    <a:pt x="8" y="11"/>
                    <a:pt x="9" y="10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9" y="5"/>
                    <a:pt x="8" y="4"/>
                    <a:pt x="7" y="3"/>
                  </a:cubicBezTo>
                  <a:cubicBezTo>
                    <a:pt x="7" y="3"/>
                    <a:pt x="6" y="2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4" y="6"/>
                    <a:pt x="4" y="9"/>
                    <a:pt x="5" y="12"/>
                  </a:cubicBezTo>
                  <a:cubicBezTo>
                    <a:pt x="6" y="12"/>
                    <a:pt x="6" y="12"/>
                    <a:pt x="7" y="12"/>
                  </a:cubicBez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 noEditPoints="1"/>
            </p:cNvSpPr>
            <p:nvPr/>
          </p:nvSpPr>
          <p:spPr bwMode="auto">
            <a:xfrm>
              <a:off x="3614738" y="2352675"/>
              <a:ext cx="198438" cy="401638"/>
            </a:xfrm>
            <a:custGeom>
              <a:avLst/>
              <a:gdLst>
                <a:gd name="T0" fmla="*/ 5 w 12"/>
                <a:gd name="T1" fmla="*/ 0 h 23"/>
                <a:gd name="T2" fmla="*/ 9 w 12"/>
                <a:gd name="T3" fmla="*/ 1 h 23"/>
                <a:gd name="T4" fmla="*/ 12 w 12"/>
                <a:gd name="T5" fmla="*/ 6 h 23"/>
                <a:gd name="T6" fmla="*/ 11 w 12"/>
                <a:gd name="T7" fmla="*/ 11 h 23"/>
                <a:gd name="T8" fmla="*/ 7 w 12"/>
                <a:gd name="T9" fmla="*/ 13 h 23"/>
                <a:gd name="T10" fmla="*/ 5 w 12"/>
                <a:gd name="T11" fmla="*/ 14 h 23"/>
                <a:gd name="T12" fmla="*/ 6 w 12"/>
                <a:gd name="T13" fmla="*/ 23 h 23"/>
                <a:gd name="T14" fmla="*/ 4 w 12"/>
                <a:gd name="T15" fmla="*/ 23 h 23"/>
                <a:gd name="T16" fmla="*/ 0 w 12"/>
                <a:gd name="T17" fmla="*/ 1 h 23"/>
                <a:gd name="T18" fmla="*/ 5 w 12"/>
                <a:gd name="T19" fmla="*/ 0 h 23"/>
                <a:gd name="T20" fmla="*/ 7 w 12"/>
                <a:gd name="T21" fmla="*/ 11 h 23"/>
                <a:gd name="T22" fmla="*/ 8 w 12"/>
                <a:gd name="T23" fmla="*/ 10 h 23"/>
                <a:gd name="T24" fmla="*/ 9 w 12"/>
                <a:gd name="T25" fmla="*/ 6 h 23"/>
                <a:gd name="T26" fmla="*/ 8 w 12"/>
                <a:gd name="T27" fmla="*/ 3 h 23"/>
                <a:gd name="T28" fmla="*/ 5 w 12"/>
                <a:gd name="T29" fmla="*/ 2 h 23"/>
                <a:gd name="T30" fmla="*/ 3 w 12"/>
                <a:gd name="T31" fmla="*/ 2 h 23"/>
                <a:gd name="T32" fmla="*/ 5 w 12"/>
                <a:gd name="T33" fmla="*/ 12 h 23"/>
                <a:gd name="T34" fmla="*/ 7 w 12"/>
                <a:gd name="T3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23">
                  <a:moveTo>
                    <a:pt x="5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11" y="2"/>
                    <a:pt x="11" y="4"/>
                    <a:pt x="12" y="6"/>
                  </a:cubicBezTo>
                  <a:cubicBezTo>
                    <a:pt x="12" y="8"/>
                    <a:pt x="12" y="10"/>
                    <a:pt x="11" y="11"/>
                  </a:cubicBezTo>
                  <a:cubicBezTo>
                    <a:pt x="10" y="12"/>
                    <a:pt x="9" y="13"/>
                    <a:pt x="7" y="13"/>
                  </a:cubicBezTo>
                  <a:cubicBezTo>
                    <a:pt x="6" y="13"/>
                    <a:pt x="6" y="13"/>
                    <a:pt x="5" y="14"/>
                  </a:cubicBezTo>
                  <a:cubicBezTo>
                    <a:pt x="5" y="17"/>
                    <a:pt x="6" y="20"/>
                    <a:pt x="6" y="23"/>
                  </a:cubicBezTo>
                  <a:cubicBezTo>
                    <a:pt x="6" y="23"/>
                    <a:pt x="5" y="23"/>
                    <a:pt x="4" y="23"/>
                  </a:cubicBezTo>
                  <a:cubicBezTo>
                    <a:pt x="3" y="16"/>
                    <a:pt x="2" y="8"/>
                    <a:pt x="0" y="1"/>
                  </a:cubicBezTo>
                  <a:cubicBezTo>
                    <a:pt x="2" y="1"/>
                    <a:pt x="4" y="1"/>
                    <a:pt x="5" y="0"/>
                  </a:cubicBezTo>
                  <a:close/>
                  <a:moveTo>
                    <a:pt x="7" y="11"/>
                  </a:moveTo>
                  <a:cubicBezTo>
                    <a:pt x="7" y="11"/>
                    <a:pt x="8" y="11"/>
                    <a:pt x="8" y="10"/>
                  </a:cubicBezTo>
                  <a:cubicBezTo>
                    <a:pt x="9" y="9"/>
                    <a:pt x="9" y="8"/>
                    <a:pt x="9" y="6"/>
                  </a:cubicBezTo>
                  <a:cubicBezTo>
                    <a:pt x="9" y="5"/>
                    <a:pt x="8" y="4"/>
                    <a:pt x="8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4" y="6"/>
                    <a:pt x="4" y="9"/>
                    <a:pt x="5" y="12"/>
                  </a:cubicBezTo>
                  <a:cubicBezTo>
                    <a:pt x="5" y="12"/>
                    <a:pt x="6" y="12"/>
                    <a:pt x="7" y="11"/>
                  </a:cubicBez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3813175" y="2317750"/>
              <a:ext cx="214313" cy="401638"/>
            </a:xfrm>
            <a:custGeom>
              <a:avLst/>
              <a:gdLst>
                <a:gd name="T0" fmla="*/ 13 w 13"/>
                <a:gd name="T1" fmla="*/ 0 h 23"/>
                <a:gd name="T2" fmla="*/ 9 w 13"/>
                <a:gd name="T3" fmla="*/ 14 h 23"/>
                <a:gd name="T4" fmla="*/ 9 w 13"/>
                <a:gd name="T5" fmla="*/ 23 h 23"/>
                <a:gd name="T6" fmla="*/ 7 w 13"/>
                <a:gd name="T7" fmla="*/ 23 h 23"/>
                <a:gd name="T8" fmla="*/ 6 w 13"/>
                <a:gd name="T9" fmla="*/ 15 h 23"/>
                <a:gd name="T10" fmla="*/ 0 w 13"/>
                <a:gd name="T11" fmla="*/ 1 h 23"/>
                <a:gd name="T12" fmla="*/ 3 w 13"/>
                <a:gd name="T13" fmla="*/ 1 h 23"/>
                <a:gd name="T14" fmla="*/ 7 w 13"/>
                <a:gd name="T15" fmla="*/ 11 h 23"/>
                <a:gd name="T16" fmla="*/ 10 w 13"/>
                <a:gd name="T17" fmla="*/ 1 h 23"/>
                <a:gd name="T18" fmla="*/ 13 w 13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3">
                  <a:moveTo>
                    <a:pt x="13" y="0"/>
                  </a:moveTo>
                  <a:cubicBezTo>
                    <a:pt x="11" y="5"/>
                    <a:pt x="10" y="10"/>
                    <a:pt x="9" y="14"/>
                  </a:cubicBezTo>
                  <a:cubicBezTo>
                    <a:pt x="9" y="17"/>
                    <a:pt x="9" y="20"/>
                    <a:pt x="9" y="23"/>
                  </a:cubicBezTo>
                  <a:cubicBezTo>
                    <a:pt x="9" y="23"/>
                    <a:pt x="8" y="23"/>
                    <a:pt x="7" y="23"/>
                  </a:cubicBezTo>
                  <a:cubicBezTo>
                    <a:pt x="7" y="20"/>
                    <a:pt x="7" y="17"/>
                    <a:pt x="6" y="15"/>
                  </a:cubicBezTo>
                  <a:cubicBezTo>
                    <a:pt x="4" y="10"/>
                    <a:pt x="2" y="6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4"/>
                    <a:pt x="6" y="8"/>
                    <a:pt x="7" y="11"/>
                  </a:cubicBezTo>
                  <a:cubicBezTo>
                    <a:pt x="8" y="7"/>
                    <a:pt x="9" y="4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911226" y="2227199"/>
            <a:ext cx="1203326" cy="593726"/>
            <a:chOff x="4175125" y="2317750"/>
            <a:chExt cx="1203326" cy="593726"/>
          </a:xfrm>
        </p:grpSpPr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4175125" y="2317750"/>
              <a:ext cx="165100" cy="401638"/>
            </a:xfrm>
            <a:custGeom>
              <a:avLst/>
              <a:gdLst>
                <a:gd name="T0" fmla="*/ 5 w 10"/>
                <a:gd name="T1" fmla="*/ 9 h 23"/>
                <a:gd name="T2" fmla="*/ 8 w 10"/>
                <a:gd name="T3" fmla="*/ 12 h 23"/>
                <a:gd name="T4" fmla="*/ 9 w 10"/>
                <a:gd name="T5" fmla="*/ 17 h 23"/>
                <a:gd name="T6" fmla="*/ 7 w 10"/>
                <a:gd name="T7" fmla="*/ 22 h 23"/>
                <a:gd name="T8" fmla="*/ 4 w 10"/>
                <a:gd name="T9" fmla="*/ 23 h 23"/>
                <a:gd name="T10" fmla="*/ 1 w 10"/>
                <a:gd name="T11" fmla="*/ 21 h 23"/>
                <a:gd name="T12" fmla="*/ 0 w 10"/>
                <a:gd name="T13" fmla="*/ 16 h 23"/>
                <a:gd name="T14" fmla="*/ 2 w 10"/>
                <a:gd name="T15" fmla="*/ 16 h 23"/>
                <a:gd name="T16" fmla="*/ 3 w 10"/>
                <a:gd name="T17" fmla="*/ 19 h 23"/>
                <a:gd name="T18" fmla="*/ 4 w 10"/>
                <a:gd name="T19" fmla="*/ 21 h 23"/>
                <a:gd name="T20" fmla="*/ 6 w 10"/>
                <a:gd name="T21" fmla="*/ 20 h 23"/>
                <a:gd name="T22" fmla="*/ 7 w 10"/>
                <a:gd name="T23" fmla="*/ 17 h 23"/>
                <a:gd name="T24" fmla="*/ 6 w 10"/>
                <a:gd name="T25" fmla="*/ 14 h 23"/>
                <a:gd name="T26" fmla="*/ 4 w 10"/>
                <a:gd name="T27" fmla="*/ 12 h 23"/>
                <a:gd name="T28" fmla="*/ 2 w 10"/>
                <a:gd name="T29" fmla="*/ 10 h 23"/>
                <a:gd name="T30" fmla="*/ 0 w 10"/>
                <a:gd name="T31" fmla="*/ 5 h 23"/>
                <a:gd name="T32" fmla="*/ 2 w 10"/>
                <a:gd name="T33" fmla="*/ 1 h 23"/>
                <a:gd name="T34" fmla="*/ 5 w 10"/>
                <a:gd name="T35" fmla="*/ 0 h 23"/>
                <a:gd name="T36" fmla="*/ 9 w 10"/>
                <a:gd name="T37" fmla="*/ 2 h 23"/>
                <a:gd name="T38" fmla="*/ 10 w 10"/>
                <a:gd name="T39" fmla="*/ 6 h 23"/>
                <a:gd name="T40" fmla="*/ 7 w 10"/>
                <a:gd name="T41" fmla="*/ 6 h 23"/>
                <a:gd name="T42" fmla="*/ 7 w 10"/>
                <a:gd name="T43" fmla="*/ 4 h 23"/>
                <a:gd name="T44" fmla="*/ 5 w 10"/>
                <a:gd name="T45" fmla="*/ 2 h 23"/>
                <a:gd name="T46" fmla="*/ 4 w 10"/>
                <a:gd name="T47" fmla="*/ 3 h 23"/>
                <a:gd name="T48" fmla="*/ 3 w 10"/>
                <a:gd name="T49" fmla="*/ 6 h 23"/>
                <a:gd name="T50" fmla="*/ 3 w 10"/>
                <a:gd name="T51" fmla="*/ 8 h 23"/>
                <a:gd name="T52" fmla="*/ 5 w 10"/>
                <a:gd name="T5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" h="23">
                  <a:moveTo>
                    <a:pt x="5" y="9"/>
                  </a:moveTo>
                  <a:cubicBezTo>
                    <a:pt x="7" y="10"/>
                    <a:pt x="8" y="11"/>
                    <a:pt x="8" y="12"/>
                  </a:cubicBezTo>
                  <a:cubicBezTo>
                    <a:pt x="9" y="13"/>
                    <a:pt x="9" y="15"/>
                    <a:pt x="9" y="17"/>
                  </a:cubicBezTo>
                  <a:cubicBezTo>
                    <a:pt x="9" y="19"/>
                    <a:pt x="8" y="21"/>
                    <a:pt x="7" y="22"/>
                  </a:cubicBezTo>
                  <a:cubicBezTo>
                    <a:pt x="6" y="23"/>
                    <a:pt x="5" y="23"/>
                    <a:pt x="4" y="23"/>
                  </a:cubicBezTo>
                  <a:cubicBezTo>
                    <a:pt x="3" y="23"/>
                    <a:pt x="2" y="22"/>
                    <a:pt x="1" y="21"/>
                  </a:cubicBezTo>
                  <a:cubicBezTo>
                    <a:pt x="0" y="20"/>
                    <a:pt x="0" y="19"/>
                    <a:pt x="0" y="16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20"/>
                    <a:pt x="4" y="21"/>
                    <a:pt x="4" y="21"/>
                  </a:cubicBezTo>
                  <a:cubicBezTo>
                    <a:pt x="5" y="21"/>
                    <a:pt x="5" y="21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6"/>
                    <a:pt x="7" y="15"/>
                    <a:pt x="6" y="14"/>
                  </a:cubicBezTo>
                  <a:cubicBezTo>
                    <a:pt x="6" y="13"/>
                    <a:pt x="5" y="13"/>
                    <a:pt x="4" y="12"/>
                  </a:cubicBezTo>
                  <a:cubicBezTo>
                    <a:pt x="3" y="11"/>
                    <a:pt x="2" y="11"/>
                    <a:pt x="2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9" y="6"/>
                    <a:pt x="8" y="6"/>
                    <a:pt x="7" y="6"/>
                  </a:cubicBezTo>
                  <a:cubicBezTo>
                    <a:pt x="8" y="5"/>
                    <a:pt x="7" y="4"/>
                    <a:pt x="7" y="4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3" y="4"/>
                    <a:pt x="3" y="6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4" y="8"/>
                    <a:pt x="4" y="9"/>
                    <a:pt x="5" y="9"/>
                  </a:cubicBez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4389438" y="2335213"/>
              <a:ext cx="330200" cy="419100"/>
            </a:xfrm>
            <a:custGeom>
              <a:avLst/>
              <a:gdLst>
                <a:gd name="T0" fmla="*/ 12 w 20"/>
                <a:gd name="T1" fmla="*/ 17 h 24"/>
                <a:gd name="T2" fmla="*/ 18 w 20"/>
                <a:gd name="T3" fmla="*/ 2 h 24"/>
                <a:gd name="T4" fmla="*/ 20 w 20"/>
                <a:gd name="T5" fmla="*/ 2 h 24"/>
                <a:gd name="T6" fmla="*/ 12 w 20"/>
                <a:gd name="T7" fmla="*/ 24 h 24"/>
                <a:gd name="T8" fmla="*/ 10 w 20"/>
                <a:gd name="T9" fmla="*/ 23 h 24"/>
                <a:gd name="T10" fmla="*/ 9 w 20"/>
                <a:gd name="T11" fmla="*/ 8 h 24"/>
                <a:gd name="T12" fmla="*/ 4 w 20"/>
                <a:gd name="T13" fmla="*/ 23 h 24"/>
                <a:gd name="T14" fmla="*/ 3 w 20"/>
                <a:gd name="T15" fmla="*/ 22 h 24"/>
                <a:gd name="T16" fmla="*/ 0 w 20"/>
                <a:gd name="T17" fmla="*/ 0 h 24"/>
                <a:gd name="T18" fmla="*/ 2 w 20"/>
                <a:gd name="T19" fmla="*/ 0 h 24"/>
                <a:gd name="T20" fmla="*/ 4 w 20"/>
                <a:gd name="T21" fmla="*/ 16 h 24"/>
                <a:gd name="T22" fmla="*/ 9 w 20"/>
                <a:gd name="T23" fmla="*/ 1 h 24"/>
                <a:gd name="T24" fmla="*/ 11 w 20"/>
                <a:gd name="T25" fmla="*/ 1 h 24"/>
                <a:gd name="T26" fmla="*/ 12 w 20"/>
                <a:gd name="T27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4">
                  <a:moveTo>
                    <a:pt x="12" y="17"/>
                  </a:moveTo>
                  <a:cubicBezTo>
                    <a:pt x="14" y="12"/>
                    <a:pt x="16" y="7"/>
                    <a:pt x="18" y="2"/>
                  </a:cubicBezTo>
                  <a:cubicBezTo>
                    <a:pt x="19" y="2"/>
                    <a:pt x="19" y="2"/>
                    <a:pt x="20" y="2"/>
                  </a:cubicBezTo>
                  <a:cubicBezTo>
                    <a:pt x="17" y="9"/>
                    <a:pt x="15" y="17"/>
                    <a:pt x="12" y="24"/>
                  </a:cubicBezTo>
                  <a:cubicBezTo>
                    <a:pt x="11" y="24"/>
                    <a:pt x="11" y="23"/>
                    <a:pt x="10" y="23"/>
                  </a:cubicBezTo>
                  <a:cubicBezTo>
                    <a:pt x="10" y="18"/>
                    <a:pt x="10" y="13"/>
                    <a:pt x="9" y="8"/>
                  </a:cubicBezTo>
                  <a:cubicBezTo>
                    <a:pt x="8" y="13"/>
                    <a:pt x="6" y="18"/>
                    <a:pt x="4" y="23"/>
                  </a:cubicBezTo>
                  <a:cubicBezTo>
                    <a:pt x="4" y="23"/>
                    <a:pt x="3" y="23"/>
                    <a:pt x="3" y="22"/>
                  </a:cubicBezTo>
                  <a:cubicBezTo>
                    <a:pt x="2" y="15"/>
                    <a:pt x="1" y="7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5"/>
                    <a:pt x="4" y="11"/>
                    <a:pt x="4" y="16"/>
                  </a:cubicBezTo>
                  <a:cubicBezTo>
                    <a:pt x="6" y="11"/>
                    <a:pt x="8" y="6"/>
                    <a:pt x="9" y="1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1" y="6"/>
                    <a:pt x="12" y="12"/>
                    <a:pt x="12" y="17"/>
                  </a:cubicBez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4686300" y="2387600"/>
              <a:ext cx="247650" cy="419100"/>
            </a:xfrm>
            <a:custGeom>
              <a:avLst/>
              <a:gdLst>
                <a:gd name="T0" fmla="*/ 3 w 15"/>
                <a:gd name="T1" fmla="*/ 20 h 24"/>
                <a:gd name="T2" fmla="*/ 10 w 15"/>
                <a:gd name="T3" fmla="*/ 22 h 24"/>
                <a:gd name="T4" fmla="*/ 9 w 15"/>
                <a:gd name="T5" fmla="*/ 24 h 24"/>
                <a:gd name="T6" fmla="*/ 0 w 15"/>
                <a:gd name="T7" fmla="*/ 22 h 24"/>
                <a:gd name="T8" fmla="*/ 4 w 15"/>
                <a:gd name="T9" fmla="*/ 0 h 24"/>
                <a:gd name="T10" fmla="*/ 15 w 15"/>
                <a:gd name="T11" fmla="*/ 2 h 24"/>
                <a:gd name="T12" fmla="*/ 14 w 15"/>
                <a:gd name="T13" fmla="*/ 4 h 24"/>
                <a:gd name="T14" fmla="*/ 6 w 15"/>
                <a:gd name="T15" fmla="*/ 2 h 24"/>
                <a:gd name="T16" fmla="*/ 5 w 15"/>
                <a:gd name="T17" fmla="*/ 10 h 24"/>
                <a:gd name="T18" fmla="*/ 9 w 15"/>
                <a:gd name="T19" fmla="*/ 11 h 24"/>
                <a:gd name="T20" fmla="*/ 9 w 15"/>
                <a:gd name="T21" fmla="*/ 13 h 24"/>
                <a:gd name="T22" fmla="*/ 4 w 15"/>
                <a:gd name="T23" fmla="*/ 12 h 24"/>
                <a:gd name="T24" fmla="*/ 3 w 15"/>
                <a:gd name="T2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4">
                  <a:moveTo>
                    <a:pt x="3" y="20"/>
                  </a:moveTo>
                  <a:cubicBezTo>
                    <a:pt x="5" y="21"/>
                    <a:pt x="7" y="21"/>
                    <a:pt x="10" y="22"/>
                  </a:cubicBezTo>
                  <a:cubicBezTo>
                    <a:pt x="10" y="22"/>
                    <a:pt x="10" y="23"/>
                    <a:pt x="9" y="24"/>
                  </a:cubicBezTo>
                  <a:cubicBezTo>
                    <a:pt x="6" y="23"/>
                    <a:pt x="3" y="22"/>
                    <a:pt x="0" y="22"/>
                  </a:cubicBezTo>
                  <a:cubicBezTo>
                    <a:pt x="2" y="14"/>
                    <a:pt x="3" y="7"/>
                    <a:pt x="4" y="0"/>
                  </a:cubicBezTo>
                  <a:cubicBezTo>
                    <a:pt x="8" y="0"/>
                    <a:pt x="11" y="1"/>
                    <a:pt x="15" y="2"/>
                  </a:cubicBezTo>
                  <a:cubicBezTo>
                    <a:pt x="15" y="3"/>
                    <a:pt x="14" y="3"/>
                    <a:pt x="14" y="4"/>
                  </a:cubicBezTo>
                  <a:cubicBezTo>
                    <a:pt x="12" y="3"/>
                    <a:pt x="9" y="3"/>
                    <a:pt x="6" y="2"/>
                  </a:cubicBezTo>
                  <a:cubicBezTo>
                    <a:pt x="6" y="5"/>
                    <a:pt x="5" y="7"/>
                    <a:pt x="5" y="10"/>
                  </a:cubicBezTo>
                  <a:cubicBezTo>
                    <a:pt x="6" y="10"/>
                    <a:pt x="8" y="11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7" y="13"/>
                    <a:pt x="6" y="13"/>
                    <a:pt x="4" y="12"/>
                  </a:cubicBezTo>
                  <a:cubicBezTo>
                    <a:pt x="4" y="15"/>
                    <a:pt x="3" y="18"/>
                    <a:pt x="3" y="20"/>
                  </a:cubicBez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4884738" y="2439988"/>
              <a:ext cx="263525" cy="419100"/>
            </a:xfrm>
            <a:custGeom>
              <a:avLst/>
              <a:gdLst>
                <a:gd name="T0" fmla="*/ 2 w 16"/>
                <a:gd name="T1" fmla="*/ 20 h 24"/>
                <a:gd name="T2" fmla="*/ 9 w 16"/>
                <a:gd name="T3" fmla="*/ 22 h 24"/>
                <a:gd name="T4" fmla="*/ 9 w 16"/>
                <a:gd name="T5" fmla="*/ 24 h 24"/>
                <a:gd name="T6" fmla="*/ 0 w 16"/>
                <a:gd name="T7" fmla="*/ 21 h 24"/>
                <a:gd name="T8" fmla="*/ 6 w 16"/>
                <a:gd name="T9" fmla="*/ 0 h 24"/>
                <a:gd name="T10" fmla="*/ 16 w 16"/>
                <a:gd name="T11" fmla="*/ 3 h 24"/>
                <a:gd name="T12" fmla="*/ 15 w 16"/>
                <a:gd name="T13" fmla="*/ 5 h 24"/>
                <a:gd name="T14" fmla="*/ 7 w 16"/>
                <a:gd name="T15" fmla="*/ 2 h 24"/>
                <a:gd name="T16" fmla="*/ 5 w 16"/>
                <a:gd name="T17" fmla="*/ 10 h 24"/>
                <a:gd name="T18" fmla="*/ 9 w 16"/>
                <a:gd name="T19" fmla="*/ 11 h 24"/>
                <a:gd name="T20" fmla="*/ 9 w 16"/>
                <a:gd name="T21" fmla="*/ 13 h 24"/>
                <a:gd name="T22" fmla="*/ 5 w 16"/>
                <a:gd name="T23" fmla="*/ 12 h 24"/>
                <a:gd name="T24" fmla="*/ 2 w 16"/>
                <a:gd name="T2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24">
                  <a:moveTo>
                    <a:pt x="2" y="20"/>
                  </a:moveTo>
                  <a:cubicBezTo>
                    <a:pt x="5" y="21"/>
                    <a:pt x="7" y="21"/>
                    <a:pt x="9" y="22"/>
                  </a:cubicBezTo>
                  <a:cubicBezTo>
                    <a:pt x="9" y="23"/>
                    <a:pt x="9" y="23"/>
                    <a:pt x="9" y="24"/>
                  </a:cubicBezTo>
                  <a:cubicBezTo>
                    <a:pt x="6" y="23"/>
                    <a:pt x="3" y="22"/>
                    <a:pt x="0" y="21"/>
                  </a:cubicBezTo>
                  <a:cubicBezTo>
                    <a:pt x="2" y="14"/>
                    <a:pt x="4" y="7"/>
                    <a:pt x="6" y="0"/>
                  </a:cubicBezTo>
                  <a:cubicBezTo>
                    <a:pt x="9" y="1"/>
                    <a:pt x="12" y="2"/>
                    <a:pt x="16" y="3"/>
                  </a:cubicBezTo>
                  <a:cubicBezTo>
                    <a:pt x="16" y="3"/>
                    <a:pt x="15" y="4"/>
                    <a:pt x="15" y="5"/>
                  </a:cubicBezTo>
                  <a:cubicBezTo>
                    <a:pt x="13" y="4"/>
                    <a:pt x="10" y="3"/>
                    <a:pt x="7" y="2"/>
                  </a:cubicBezTo>
                  <a:cubicBezTo>
                    <a:pt x="7" y="5"/>
                    <a:pt x="6" y="7"/>
                    <a:pt x="5" y="10"/>
                  </a:cubicBezTo>
                  <a:cubicBezTo>
                    <a:pt x="7" y="10"/>
                    <a:pt x="8" y="11"/>
                    <a:pt x="9" y="11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7" y="13"/>
                    <a:pt x="6" y="13"/>
                    <a:pt x="5" y="12"/>
                  </a:cubicBezTo>
                  <a:cubicBezTo>
                    <a:pt x="4" y="15"/>
                    <a:pt x="3" y="17"/>
                    <a:pt x="2" y="20"/>
                  </a:cubicBez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5132388" y="2509838"/>
              <a:ext cx="246063" cy="401638"/>
            </a:xfrm>
            <a:custGeom>
              <a:avLst/>
              <a:gdLst>
                <a:gd name="T0" fmla="*/ 15 w 15"/>
                <a:gd name="T1" fmla="*/ 4 h 23"/>
                <a:gd name="T2" fmla="*/ 15 w 15"/>
                <a:gd name="T3" fmla="*/ 6 h 23"/>
                <a:gd name="T4" fmla="*/ 10 w 15"/>
                <a:gd name="T5" fmla="*/ 4 h 23"/>
                <a:gd name="T6" fmla="*/ 3 w 15"/>
                <a:gd name="T7" fmla="*/ 23 h 23"/>
                <a:gd name="T8" fmla="*/ 0 w 15"/>
                <a:gd name="T9" fmla="*/ 22 h 23"/>
                <a:gd name="T10" fmla="*/ 7 w 15"/>
                <a:gd name="T11" fmla="*/ 3 h 23"/>
                <a:gd name="T12" fmla="*/ 3 w 15"/>
                <a:gd name="T13" fmla="*/ 2 h 23"/>
                <a:gd name="T14" fmla="*/ 3 w 15"/>
                <a:gd name="T15" fmla="*/ 0 h 23"/>
                <a:gd name="T16" fmla="*/ 15 w 15"/>
                <a:gd name="T1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4"/>
                  </a:moveTo>
                  <a:cubicBezTo>
                    <a:pt x="15" y="5"/>
                    <a:pt x="15" y="5"/>
                    <a:pt x="15" y="6"/>
                  </a:cubicBezTo>
                  <a:cubicBezTo>
                    <a:pt x="13" y="5"/>
                    <a:pt x="11" y="5"/>
                    <a:pt x="10" y="4"/>
                  </a:cubicBezTo>
                  <a:cubicBezTo>
                    <a:pt x="7" y="10"/>
                    <a:pt x="5" y="17"/>
                    <a:pt x="3" y="23"/>
                  </a:cubicBezTo>
                  <a:cubicBezTo>
                    <a:pt x="2" y="23"/>
                    <a:pt x="1" y="23"/>
                    <a:pt x="0" y="22"/>
                  </a:cubicBezTo>
                  <a:cubicBezTo>
                    <a:pt x="3" y="16"/>
                    <a:pt x="5" y="10"/>
                    <a:pt x="7" y="3"/>
                  </a:cubicBezTo>
                  <a:cubicBezTo>
                    <a:pt x="6" y="3"/>
                    <a:pt x="4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7" y="1"/>
                    <a:pt x="11" y="3"/>
                    <a:pt x="15" y="4"/>
                  </a:cubicBez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36127" y="3031144"/>
            <a:ext cx="3230563" cy="638176"/>
            <a:chOff x="2908300" y="2790825"/>
            <a:chExt cx="3230563" cy="638176"/>
          </a:xfrm>
        </p:grpSpPr>
        <p:sp>
          <p:nvSpPr>
            <p:cNvPr id="39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908300" y="2803525"/>
              <a:ext cx="320675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2908300" y="2803525"/>
              <a:ext cx="373063" cy="612775"/>
            </a:xfrm>
            <a:custGeom>
              <a:avLst/>
              <a:gdLst>
                <a:gd name="T0" fmla="*/ 22 w 30"/>
                <a:gd name="T1" fmla="*/ 2 h 47"/>
                <a:gd name="T2" fmla="*/ 22 w 30"/>
                <a:gd name="T3" fmla="*/ 0 h 47"/>
                <a:gd name="T4" fmla="*/ 30 w 30"/>
                <a:gd name="T5" fmla="*/ 0 h 47"/>
                <a:gd name="T6" fmla="*/ 30 w 30"/>
                <a:gd name="T7" fmla="*/ 2 h 47"/>
                <a:gd name="T8" fmla="*/ 26 w 30"/>
                <a:gd name="T9" fmla="*/ 4 h 47"/>
                <a:gd name="T10" fmla="*/ 9 w 30"/>
                <a:gd name="T11" fmla="*/ 47 h 47"/>
                <a:gd name="T12" fmla="*/ 6 w 30"/>
                <a:gd name="T13" fmla="*/ 47 h 47"/>
                <a:gd name="T14" fmla="*/ 2 w 30"/>
                <a:gd name="T15" fmla="*/ 3 h 47"/>
                <a:gd name="T16" fmla="*/ 0 w 30"/>
                <a:gd name="T17" fmla="*/ 2 h 47"/>
                <a:gd name="T18" fmla="*/ 0 w 30"/>
                <a:gd name="T19" fmla="*/ 2 h 47"/>
                <a:gd name="T20" fmla="*/ 0 w 30"/>
                <a:gd name="T21" fmla="*/ 0 h 47"/>
                <a:gd name="T22" fmla="*/ 13 w 30"/>
                <a:gd name="T23" fmla="*/ 0 h 47"/>
                <a:gd name="T24" fmla="*/ 13 w 30"/>
                <a:gd name="T25" fmla="*/ 2 h 47"/>
                <a:gd name="T26" fmla="*/ 11 w 30"/>
                <a:gd name="T27" fmla="*/ 2 h 47"/>
                <a:gd name="T28" fmla="*/ 11 w 30"/>
                <a:gd name="T29" fmla="*/ 4 h 47"/>
                <a:gd name="T30" fmla="*/ 11 w 30"/>
                <a:gd name="T31" fmla="*/ 4 h 47"/>
                <a:gd name="T32" fmla="*/ 13 w 30"/>
                <a:gd name="T33" fmla="*/ 34 h 47"/>
                <a:gd name="T34" fmla="*/ 25 w 30"/>
                <a:gd name="T35" fmla="*/ 4 h 47"/>
                <a:gd name="T36" fmla="*/ 24 w 30"/>
                <a:gd name="T37" fmla="*/ 2 h 47"/>
                <a:gd name="T38" fmla="*/ 22 w 30"/>
                <a:gd name="T39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" h="47">
                  <a:moveTo>
                    <a:pt x="22" y="2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7" y="3"/>
                    <a:pt x="26" y="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19"/>
                    <a:pt x="2" y="4"/>
                    <a:pt x="2" y="3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4" y="2"/>
                  </a:cubicBezTo>
                  <a:cubicBezTo>
                    <a:pt x="24" y="2"/>
                    <a:pt x="23" y="2"/>
                    <a:pt x="22" y="2"/>
                  </a:cubicBezTo>
                  <a:close/>
                </a:path>
              </a:pathLst>
            </a:custGeom>
            <a:solidFill>
              <a:srgbClr val="FF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3170238" y="2986088"/>
              <a:ext cx="360363" cy="442913"/>
            </a:xfrm>
            <a:custGeom>
              <a:avLst/>
              <a:gdLst>
                <a:gd name="T0" fmla="*/ 29 w 29"/>
                <a:gd name="T1" fmla="*/ 28 h 34"/>
                <a:gd name="T2" fmla="*/ 27 w 29"/>
                <a:gd name="T3" fmla="*/ 33 h 34"/>
                <a:gd name="T4" fmla="*/ 22 w 29"/>
                <a:gd name="T5" fmla="*/ 34 h 34"/>
                <a:gd name="T6" fmla="*/ 16 w 29"/>
                <a:gd name="T7" fmla="*/ 31 h 34"/>
                <a:gd name="T8" fmla="*/ 10 w 29"/>
                <a:gd name="T9" fmla="*/ 34 h 34"/>
                <a:gd name="T10" fmla="*/ 2 w 29"/>
                <a:gd name="T11" fmla="*/ 31 h 34"/>
                <a:gd name="T12" fmla="*/ 1 w 29"/>
                <a:gd name="T13" fmla="*/ 17 h 34"/>
                <a:gd name="T14" fmla="*/ 8 w 29"/>
                <a:gd name="T15" fmla="*/ 4 h 34"/>
                <a:gd name="T16" fmla="*/ 16 w 29"/>
                <a:gd name="T17" fmla="*/ 0 h 34"/>
                <a:gd name="T18" fmla="*/ 20 w 29"/>
                <a:gd name="T19" fmla="*/ 2 h 34"/>
                <a:gd name="T20" fmla="*/ 20 w 29"/>
                <a:gd name="T21" fmla="*/ 1 h 34"/>
                <a:gd name="T22" fmla="*/ 29 w 29"/>
                <a:gd name="T23" fmla="*/ 1 h 34"/>
                <a:gd name="T24" fmla="*/ 25 w 29"/>
                <a:gd name="T25" fmla="*/ 28 h 34"/>
                <a:gd name="T26" fmla="*/ 26 w 29"/>
                <a:gd name="T27" fmla="*/ 31 h 34"/>
                <a:gd name="T28" fmla="*/ 28 w 29"/>
                <a:gd name="T29" fmla="*/ 28 h 34"/>
                <a:gd name="T30" fmla="*/ 29 w 29"/>
                <a:gd name="T31" fmla="*/ 28 h 34"/>
                <a:gd name="T32" fmla="*/ 13 w 29"/>
                <a:gd name="T33" fmla="*/ 31 h 34"/>
                <a:gd name="T34" fmla="*/ 16 w 29"/>
                <a:gd name="T35" fmla="*/ 29 h 34"/>
                <a:gd name="T36" fmla="*/ 16 w 29"/>
                <a:gd name="T37" fmla="*/ 26 h 34"/>
                <a:gd name="T38" fmla="*/ 20 w 29"/>
                <a:gd name="T39" fmla="*/ 5 h 34"/>
                <a:gd name="T40" fmla="*/ 18 w 29"/>
                <a:gd name="T41" fmla="*/ 3 h 34"/>
                <a:gd name="T42" fmla="*/ 17 w 29"/>
                <a:gd name="T43" fmla="*/ 2 h 34"/>
                <a:gd name="T44" fmla="*/ 11 w 29"/>
                <a:gd name="T45" fmla="*/ 16 h 34"/>
                <a:gd name="T46" fmla="*/ 10 w 29"/>
                <a:gd name="T47" fmla="*/ 29 h 34"/>
                <a:gd name="T48" fmla="*/ 13 w 29"/>
                <a:gd name="T4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34">
                  <a:moveTo>
                    <a:pt x="29" y="28"/>
                  </a:moveTo>
                  <a:cubicBezTo>
                    <a:pt x="29" y="30"/>
                    <a:pt x="28" y="32"/>
                    <a:pt x="27" y="33"/>
                  </a:cubicBezTo>
                  <a:cubicBezTo>
                    <a:pt x="26" y="33"/>
                    <a:pt x="24" y="34"/>
                    <a:pt x="22" y="34"/>
                  </a:cubicBezTo>
                  <a:cubicBezTo>
                    <a:pt x="19" y="34"/>
                    <a:pt x="17" y="33"/>
                    <a:pt x="16" y="31"/>
                  </a:cubicBezTo>
                  <a:cubicBezTo>
                    <a:pt x="14" y="33"/>
                    <a:pt x="12" y="34"/>
                    <a:pt x="10" y="34"/>
                  </a:cubicBezTo>
                  <a:cubicBezTo>
                    <a:pt x="6" y="34"/>
                    <a:pt x="4" y="33"/>
                    <a:pt x="2" y="31"/>
                  </a:cubicBezTo>
                  <a:cubicBezTo>
                    <a:pt x="0" y="28"/>
                    <a:pt x="0" y="23"/>
                    <a:pt x="1" y="17"/>
                  </a:cubicBezTo>
                  <a:cubicBezTo>
                    <a:pt x="3" y="11"/>
                    <a:pt x="5" y="7"/>
                    <a:pt x="8" y="4"/>
                  </a:cubicBezTo>
                  <a:cubicBezTo>
                    <a:pt x="10" y="1"/>
                    <a:pt x="13" y="0"/>
                    <a:pt x="16" y="0"/>
                  </a:cubicBezTo>
                  <a:cubicBezTo>
                    <a:pt x="18" y="0"/>
                    <a:pt x="19" y="1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30"/>
                    <a:pt x="25" y="31"/>
                    <a:pt x="26" y="31"/>
                  </a:cubicBezTo>
                  <a:cubicBezTo>
                    <a:pt x="27" y="31"/>
                    <a:pt x="27" y="30"/>
                    <a:pt x="28" y="28"/>
                  </a:cubicBezTo>
                  <a:lnTo>
                    <a:pt x="29" y="28"/>
                  </a:lnTo>
                  <a:close/>
                  <a:moveTo>
                    <a:pt x="13" y="31"/>
                  </a:moveTo>
                  <a:cubicBezTo>
                    <a:pt x="14" y="31"/>
                    <a:pt x="15" y="31"/>
                    <a:pt x="16" y="29"/>
                  </a:cubicBezTo>
                  <a:cubicBezTo>
                    <a:pt x="16" y="28"/>
                    <a:pt x="16" y="27"/>
                    <a:pt x="16" y="2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4" y="2"/>
                    <a:pt x="12" y="7"/>
                    <a:pt x="11" y="16"/>
                  </a:cubicBezTo>
                  <a:cubicBezTo>
                    <a:pt x="10" y="22"/>
                    <a:pt x="9" y="26"/>
                    <a:pt x="10" y="29"/>
                  </a:cubicBezTo>
                  <a:cubicBezTo>
                    <a:pt x="10" y="30"/>
                    <a:pt x="11" y="31"/>
                    <a:pt x="13" y="31"/>
                  </a:cubicBezTo>
                  <a:close/>
                </a:path>
              </a:pathLst>
            </a:custGeom>
            <a:solidFill>
              <a:srgbClr val="FF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3592513" y="2803525"/>
              <a:ext cx="173038" cy="625475"/>
            </a:xfrm>
            <a:custGeom>
              <a:avLst/>
              <a:gdLst>
                <a:gd name="T0" fmla="*/ 14 w 14"/>
                <a:gd name="T1" fmla="*/ 40 h 48"/>
                <a:gd name="T2" fmla="*/ 5 w 14"/>
                <a:gd name="T3" fmla="*/ 48 h 48"/>
                <a:gd name="T4" fmla="*/ 0 w 14"/>
                <a:gd name="T5" fmla="*/ 45 h 48"/>
                <a:gd name="T6" fmla="*/ 0 w 14"/>
                <a:gd name="T7" fmla="*/ 41 h 48"/>
                <a:gd name="T8" fmla="*/ 6 w 14"/>
                <a:gd name="T9" fmla="*/ 4 h 48"/>
                <a:gd name="T10" fmla="*/ 4 w 14"/>
                <a:gd name="T11" fmla="*/ 2 h 48"/>
                <a:gd name="T12" fmla="*/ 4 w 14"/>
                <a:gd name="T13" fmla="*/ 0 h 48"/>
                <a:gd name="T14" fmla="*/ 14 w 14"/>
                <a:gd name="T15" fmla="*/ 0 h 48"/>
                <a:gd name="T16" fmla="*/ 8 w 14"/>
                <a:gd name="T17" fmla="*/ 42 h 48"/>
                <a:gd name="T18" fmla="*/ 8 w 14"/>
                <a:gd name="T19" fmla="*/ 44 h 48"/>
                <a:gd name="T20" fmla="*/ 9 w 14"/>
                <a:gd name="T21" fmla="*/ 45 h 48"/>
                <a:gd name="T22" fmla="*/ 11 w 14"/>
                <a:gd name="T23" fmla="*/ 44 h 48"/>
                <a:gd name="T24" fmla="*/ 13 w 14"/>
                <a:gd name="T25" fmla="*/ 40 h 48"/>
                <a:gd name="T26" fmla="*/ 14 w 14"/>
                <a:gd name="T27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48">
                  <a:moveTo>
                    <a:pt x="14" y="40"/>
                  </a:moveTo>
                  <a:cubicBezTo>
                    <a:pt x="13" y="45"/>
                    <a:pt x="10" y="48"/>
                    <a:pt x="5" y="48"/>
                  </a:cubicBezTo>
                  <a:cubicBezTo>
                    <a:pt x="2" y="48"/>
                    <a:pt x="1" y="47"/>
                    <a:pt x="0" y="45"/>
                  </a:cubicBezTo>
                  <a:cubicBezTo>
                    <a:pt x="0" y="44"/>
                    <a:pt x="0" y="43"/>
                    <a:pt x="0" y="4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3"/>
                    <a:pt x="8" y="44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10" y="45"/>
                    <a:pt x="10" y="45"/>
                    <a:pt x="11" y="44"/>
                  </a:cubicBezTo>
                  <a:cubicBezTo>
                    <a:pt x="12" y="43"/>
                    <a:pt x="13" y="42"/>
                    <a:pt x="13" y="40"/>
                  </a:cubicBezTo>
                  <a:lnTo>
                    <a:pt x="14" y="40"/>
                  </a:lnTo>
                  <a:close/>
                </a:path>
              </a:pathLst>
            </a:custGeom>
            <a:solidFill>
              <a:srgbClr val="FF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 noEditPoints="1"/>
            </p:cNvSpPr>
            <p:nvPr/>
          </p:nvSpPr>
          <p:spPr bwMode="auto">
            <a:xfrm>
              <a:off x="3790950" y="2986088"/>
              <a:ext cx="323850" cy="442913"/>
            </a:xfrm>
            <a:custGeom>
              <a:avLst/>
              <a:gdLst>
                <a:gd name="T0" fmla="*/ 26 w 26"/>
                <a:gd name="T1" fmla="*/ 7 h 34"/>
                <a:gd name="T2" fmla="*/ 19 w 26"/>
                <a:gd name="T3" fmla="*/ 15 h 34"/>
                <a:gd name="T4" fmla="*/ 10 w 26"/>
                <a:gd name="T5" fmla="*/ 17 h 34"/>
                <a:gd name="T6" fmla="*/ 10 w 26"/>
                <a:gd name="T7" fmla="*/ 19 h 34"/>
                <a:gd name="T8" fmla="*/ 9 w 26"/>
                <a:gd name="T9" fmla="*/ 28 h 34"/>
                <a:gd name="T10" fmla="*/ 13 w 26"/>
                <a:gd name="T11" fmla="*/ 32 h 34"/>
                <a:gd name="T12" fmla="*/ 23 w 26"/>
                <a:gd name="T13" fmla="*/ 25 h 34"/>
                <a:gd name="T14" fmla="*/ 24 w 26"/>
                <a:gd name="T15" fmla="*/ 25 h 34"/>
                <a:gd name="T16" fmla="*/ 18 w 26"/>
                <a:gd name="T17" fmla="*/ 32 h 34"/>
                <a:gd name="T18" fmla="*/ 11 w 26"/>
                <a:gd name="T19" fmla="*/ 34 h 34"/>
                <a:gd name="T20" fmla="*/ 3 w 26"/>
                <a:gd name="T21" fmla="*/ 29 h 34"/>
                <a:gd name="T22" fmla="*/ 1 w 26"/>
                <a:gd name="T23" fmla="*/ 17 h 34"/>
                <a:gd name="T24" fmla="*/ 7 w 26"/>
                <a:gd name="T25" fmla="*/ 4 h 34"/>
                <a:gd name="T26" fmla="*/ 17 w 26"/>
                <a:gd name="T27" fmla="*/ 0 h 34"/>
                <a:gd name="T28" fmla="*/ 24 w 26"/>
                <a:gd name="T29" fmla="*/ 2 h 34"/>
                <a:gd name="T30" fmla="*/ 26 w 26"/>
                <a:gd name="T31" fmla="*/ 7 h 34"/>
                <a:gd name="T32" fmla="*/ 11 w 26"/>
                <a:gd name="T33" fmla="*/ 15 h 34"/>
                <a:gd name="T34" fmla="*/ 10 w 26"/>
                <a:gd name="T35" fmla="*/ 16 h 34"/>
                <a:gd name="T36" fmla="*/ 14 w 26"/>
                <a:gd name="T37" fmla="*/ 14 h 34"/>
                <a:gd name="T38" fmla="*/ 18 w 26"/>
                <a:gd name="T39" fmla="*/ 6 h 34"/>
                <a:gd name="T40" fmla="*/ 18 w 26"/>
                <a:gd name="T41" fmla="*/ 3 h 34"/>
                <a:gd name="T42" fmla="*/ 16 w 26"/>
                <a:gd name="T43" fmla="*/ 1 h 34"/>
                <a:gd name="T44" fmla="*/ 12 w 26"/>
                <a:gd name="T45" fmla="*/ 6 h 34"/>
                <a:gd name="T46" fmla="*/ 11 w 26"/>
                <a:gd name="T47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34">
                  <a:moveTo>
                    <a:pt x="26" y="7"/>
                  </a:moveTo>
                  <a:cubicBezTo>
                    <a:pt x="25" y="11"/>
                    <a:pt x="23" y="13"/>
                    <a:pt x="19" y="15"/>
                  </a:cubicBezTo>
                  <a:cubicBezTo>
                    <a:pt x="16" y="17"/>
                    <a:pt x="13" y="17"/>
                    <a:pt x="10" y="17"/>
                  </a:cubicBezTo>
                  <a:cubicBezTo>
                    <a:pt x="10" y="18"/>
                    <a:pt x="10" y="18"/>
                    <a:pt x="10" y="19"/>
                  </a:cubicBezTo>
                  <a:cubicBezTo>
                    <a:pt x="9" y="23"/>
                    <a:pt x="9" y="26"/>
                    <a:pt x="9" y="28"/>
                  </a:cubicBezTo>
                  <a:cubicBezTo>
                    <a:pt x="10" y="31"/>
                    <a:pt x="11" y="32"/>
                    <a:pt x="13" y="32"/>
                  </a:cubicBezTo>
                  <a:cubicBezTo>
                    <a:pt x="17" y="32"/>
                    <a:pt x="20" y="30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2" y="28"/>
                    <a:pt x="20" y="31"/>
                    <a:pt x="18" y="32"/>
                  </a:cubicBezTo>
                  <a:cubicBezTo>
                    <a:pt x="16" y="33"/>
                    <a:pt x="14" y="34"/>
                    <a:pt x="11" y="34"/>
                  </a:cubicBezTo>
                  <a:cubicBezTo>
                    <a:pt x="7" y="34"/>
                    <a:pt x="4" y="32"/>
                    <a:pt x="3" y="29"/>
                  </a:cubicBezTo>
                  <a:cubicBezTo>
                    <a:pt x="1" y="26"/>
                    <a:pt x="0" y="22"/>
                    <a:pt x="1" y="17"/>
                  </a:cubicBezTo>
                  <a:cubicBezTo>
                    <a:pt x="2" y="12"/>
                    <a:pt x="4" y="8"/>
                    <a:pt x="7" y="4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20" y="0"/>
                    <a:pt x="23" y="1"/>
                    <a:pt x="24" y="2"/>
                  </a:cubicBezTo>
                  <a:cubicBezTo>
                    <a:pt x="26" y="3"/>
                    <a:pt x="26" y="5"/>
                    <a:pt x="26" y="7"/>
                  </a:cubicBezTo>
                  <a:close/>
                  <a:moveTo>
                    <a:pt x="11" y="15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0"/>
                    <a:pt x="18" y="6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4" y="1"/>
                    <a:pt x="13" y="3"/>
                    <a:pt x="12" y="6"/>
                  </a:cubicBezTo>
                  <a:cubicBezTo>
                    <a:pt x="12" y="7"/>
                    <a:pt x="11" y="10"/>
                    <a:pt x="11" y="15"/>
                  </a:cubicBezTo>
                  <a:close/>
                </a:path>
              </a:pathLst>
            </a:custGeom>
            <a:solidFill>
              <a:srgbClr val="FF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4549775" y="2855913"/>
              <a:ext cx="198438" cy="573088"/>
            </a:xfrm>
            <a:custGeom>
              <a:avLst/>
              <a:gdLst>
                <a:gd name="T0" fmla="*/ 16 w 16"/>
                <a:gd name="T1" fmla="*/ 36 h 44"/>
                <a:gd name="T2" fmla="*/ 12 w 16"/>
                <a:gd name="T3" fmla="*/ 42 h 44"/>
                <a:gd name="T4" fmla="*/ 6 w 16"/>
                <a:gd name="T5" fmla="*/ 44 h 44"/>
                <a:gd name="T6" fmla="*/ 1 w 16"/>
                <a:gd name="T7" fmla="*/ 37 h 44"/>
                <a:gd name="T8" fmla="*/ 5 w 16"/>
                <a:gd name="T9" fmla="*/ 14 h 44"/>
                <a:gd name="T10" fmla="*/ 3 w 16"/>
                <a:gd name="T11" fmla="*/ 12 h 44"/>
                <a:gd name="T12" fmla="*/ 3 w 16"/>
                <a:gd name="T13" fmla="*/ 11 h 44"/>
                <a:gd name="T14" fmla="*/ 9 w 16"/>
                <a:gd name="T15" fmla="*/ 8 h 44"/>
                <a:gd name="T16" fmla="*/ 14 w 16"/>
                <a:gd name="T17" fmla="*/ 0 h 44"/>
                <a:gd name="T18" fmla="*/ 15 w 16"/>
                <a:gd name="T19" fmla="*/ 0 h 44"/>
                <a:gd name="T20" fmla="*/ 13 w 16"/>
                <a:gd name="T21" fmla="*/ 11 h 44"/>
                <a:gd name="T22" fmla="*/ 16 w 16"/>
                <a:gd name="T23" fmla="*/ 11 h 44"/>
                <a:gd name="T24" fmla="*/ 16 w 16"/>
                <a:gd name="T25" fmla="*/ 12 h 44"/>
                <a:gd name="T26" fmla="*/ 15 w 16"/>
                <a:gd name="T27" fmla="*/ 12 h 44"/>
                <a:gd name="T28" fmla="*/ 13 w 16"/>
                <a:gd name="T29" fmla="*/ 12 h 44"/>
                <a:gd name="T30" fmla="*/ 9 w 16"/>
                <a:gd name="T31" fmla="*/ 38 h 44"/>
                <a:gd name="T32" fmla="*/ 9 w 16"/>
                <a:gd name="T33" fmla="*/ 40 h 44"/>
                <a:gd name="T34" fmla="*/ 10 w 16"/>
                <a:gd name="T35" fmla="*/ 41 h 44"/>
                <a:gd name="T36" fmla="*/ 13 w 16"/>
                <a:gd name="T37" fmla="*/ 40 h 44"/>
                <a:gd name="T38" fmla="*/ 14 w 16"/>
                <a:gd name="T39" fmla="*/ 36 h 44"/>
                <a:gd name="T40" fmla="*/ 16 w 16"/>
                <a:gd name="T41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44">
                  <a:moveTo>
                    <a:pt x="16" y="36"/>
                  </a:moveTo>
                  <a:cubicBezTo>
                    <a:pt x="15" y="39"/>
                    <a:pt x="14" y="41"/>
                    <a:pt x="12" y="42"/>
                  </a:cubicBezTo>
                  <a:cubicBezTo>
                    <a:pt x="11" y="43"/>
                    <a:pt x="9" y="44"/>
                    <a:pt x="6" y="44"/>
                  </a:cubicBezTo>
                  <a:cubicBezTo>
                    <a:pt x="2" y="44"/>
                    <a:pt x="0" y="41"/>
                    <a:pt x="1" y="3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4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11"/>
                    <a:pt x="7" y="10"/>
                    <a:pt x="9" y="8"/>
                  </a:cubicBezTo>
                  <a:cubicBezTo>
                    <a:pt x="12" y="6"/>
                    <a:pt x="13" y="3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3"/>
                    <a:pt x="14" y="7"/>
                    <a:pt x="13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0" y="29"/>
                    <a:pt x="9" y="38"/>
                    <a:pt x="9" y="38"/>
                  </a:cubicBezTo>
                  <a:cubicBezTo>
                    <a:pt x="9" y="38"/>
                    <a:pt x="9" y="39"/>
                    <a:pt x="9" y="40"/>
                  </a:cubicBezTo>
                  <a:cubicBezTo>
                    <a:pt x="9" y="41"/>
                    <a:pt x="10" y="41"/>
                    <a:pt x="10" y="41"/>
                  </a:cubicBezTo>
                  <a:cubicBezTo>
                    <a:pt x="11" y="41"/>
                    <a:pt x="12" y="41"/>
                    <a:pt x="13" y="40"/>
                  </a:cubicBezTo>
                  <a:cubicBezTo>
                    <a:pt x="13" y="39"/>
                    <a:pt x="14" y="38"/>
                    <a:pt x="14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FF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4797425" y="2816225"/>
              <a:ext cx="185738" cy="612775"/>
            </a:xfrm>
            <a:custGeom>
              <a:avLst/>
              <a:gdLst>
                <a:gd name="T0" fmla="*/ 15 w 15"/>
                <a:gd name="T1" fmla="*/ 39 h 47"/>
                <a:gd name="T2" fmla="*/ 5 w 15"/>
                <a:gd name="T3" fmla="*/ 47 h 47"/>
                <a:gd name="T4" fmla="*/ 1 w 15"/>
                <a:gd name="T5" fmla="*/ 44 h 47"/>
                <a:gd name="T6" fmla="*/ 1 w 15"/>
                <a:gd name="T7" fmla="*/ 40 h 47"/>
                <a:gd name="T8" fmla="*/ 4 w 15"/>
                <a:gd name="T9" fmla="*/ 17 h 47"/>
                <a:gd name="T10" fmla="*/ 2 w 15"/>
                <a:gd name="T11" fmla="*/ 15 h 47"/>
                <a:gd name="T12" fmla="*/ 2 w 15"/>
                <a:gd name="T13" fmla="*/ 14 h 47"/>
                <a:gd name="T14" fmla="*/ 13 w 15"/>
                <a:gd name="T15" fmla="*/ 14 h 47"/>
                <a:gd name="T16" fmla="*/ 9 w 15"/>
                <a:gd name="T17" fmla="*/ 41 h 47"/>
                <a:gd name="T18" fmla="*/ 8 w 15"/>
                <a:gd name="T19" fmla="*/ 43 h 47"/>
                <a:gd name="T20" fmla="*/ 10 w 15"/>
                <a:gd name="T21" fmla="*/ 44 h 47"/>
                <a:gd name="T22" fmla="*/ 12 w 15"/>
                <a:gd name="T23" fmla="*/ 43 h 47"/>
                <a:gd name="T24" fmla="*/ 14 w 15"/>
                <a:gd name="T25" fmla="*/ 39 h 47"/>
                <a:gd name="T26" fmla="*/ 15 w 15"/>
                <a:gd name="T27" fmla="*/ 39 h 47"/>
                <a:gd name="T28" fmla="*/ 15 w 15"/>
                <a:gd name="T29" fmla="*/ 5 h 47"/>
                <a:gd name="T30" fmla="*/ 14 w 15"/>
                <a:gd name="T31" fmla="*/ 1 h 47"/>
                <a:gd name="T32" fmla="*/ 11 w 15"/>
                <a:gd name="T33" fmla="*/ 0 h 47"/>
                <a:gd name="T34" fmla="*/ 7 w 15"/>
                <a:gd name="T35" fmla="*/ 1 h 47"/>
                <a:gd name="T36" fmla="*/ 5 w 15"/>
                <a:gd name="T37" fmla="*/ 5 h 47"/>
                <a:gd name="T38" fmla="*/ 6 w 15"/>
                <a:gd name="T39" fmla="*/ 8 h 47"/>
                <a:gd name="T40" fmla="*/ 9 w 15"/>
                <a:gd name="T41" fmla="*/ 10 h 47"/>
                <a:gd name="T42" fmla="*/ 13 w 15"/>
                <a:gd name="T43" fmla="*/ 8 h 47"/>
                <a:gd name="T44" fmla="*/ 15 w 15"/>
                <a:gd name="T45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47">
                  <a:moveTo>
                    <a:pt x="15" y="39"/>
                  </a:moveTo>
                  <a:cubicBezTo>
                    <a:pt x="14" y="44"/>
                    <a:pt x="11" y="47"/>
                    <a:pt x="5" y="47"/>
                  </a:cubicBezTo>
                  <a:cubicBezTo>
                    <a:pt x="3" y="47"/>
                    <a:pt x="1" y="46"/>
                    <a:pt x="1" y="44"/>
                  </a:cubicBezTo>
                  <a:cubicBezTo>
                    <a:pt x="0" y="43"/>
                    <a:pt x="0" y="41"/>
                    <a:pt x="1" y="40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6"/>
                    <a:pt x="4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0" y="32"/>
                    <a:pt x="9" y="41"/>
                    <a:pt x="9" y="41"/>
                  </a:cubicBezTo>
                  <a:cubicBezTo>
                    <a:pt x="8" y="41"/>
                    <a:pt x="8" y="42"/>
                    <a:pt x="8" y="43"/>
                  </a:cubicBezTo>
                  <a:cubicBezTo>
                    <a:pt x="9" y="44"/>
                    <a:pt x="9" y="44"/>
                    <a:pt x="10" y="44"/>
                  </a:cubicBezTo>
                  <a:cubicBezTo>
                    <a:pt x="10" y="44"/>
                    <a:pt x="11" y="44"/>
                    <a:pt x="12" y="43"/>
                  </a:cubicBezTo>
                  <a:cubicBezTo>
                    <a:pt x="13" y="42"/>
                    <a:pt x="13" y="41"/>
                    <a:pt x="14" y="39"/>
                  </a:cubicBezTo>
                  <a:lnTo>
                    <a:pt x="15" y="39"/>
                  </a:lnTo>
                  <a:close/>
                  <a:moveTo>
                    <a:pt x="15" y="5"/>
                  </a:moveTo>
                  <a:cubicBezTo>
                    <a:pt x="15" y="3"/>
                    <a:pt x="15" y="2"/>
                    <a:pt x="14" y="1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6" y="2"/>
                    <a:pt x="5" y="3"/>
                    <a:pt x="5" y="5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7" y="9"/>
                    <a:pt x="8" y="10"/>
                    <a:pt x="9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4" y="7"/>
                    <a:pt x="15" y="6"/>
                    <a:pt x="15" y="5"/>
                  </a:cubicBezTo>
                  <a:close/>
                </a:path>
              </a:pathLst>
            </a:custGeom>
            <a:solidFill>
              <a:srgbClr val="FF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/>
            </p:cNvSpPr>
            <p:nvPr/>
          </p:nvSpPr>
          <p:spPr bwMode="auto">
            <a:xfrm>
              <a:off x="5008563" y="2986088"/>
              <a:ext cx="385763" cy="442913"/>
            </a:xfrm>
            <a:custGeom>
              <a:avLst/>
              <a:gdLst>
                <a:gd name="T0" fmla="*/ 31 w 31"/>
                <a:gd name="T1" fmla="*/ 26 h 34"/>
                <a:gd name="T2" fmla="*/ 22 w 31"/>
                <a:gd name="T3" fmla="*/ 34 h 34"/>
                <a:gd name="T4" fmla="*/ 17 w 31"/>
                <a:gd name="T5" fmla="*/ 31 h 34"/>
                <a:gd name="T6" fmla="*/ 17 w 31"/>
                <a:gd name="T7" fmla="*/ 27 h 34"/>
                <a:gd name="T8" fmla="*/ 20 w 31"/>
                <a:gd name="T9" fmla="*/ 7 h 34"/>
                <a:gd name="T10" fmla="*/ 19 w 31"/>
                <a:gd name="T11" fmla="*/ 4 h 34"/>
                <a:gd name="T12" fmla="*/ 15 w 31"/>
                <a:gd name="T13" fmla="*/ 8 h 34"/>
                <a:gd name="T14" fmla="*/ 14 w 31"/>
                <a:gd name="T15" fmla="*/ 12 h 34"/>
                <a:gd name="T16" fmla="*/ 10 w 31"/>
                <a:gd name="T17" fmla="*/ 33 h 34"/>
                <a:gd name="T18" fmla="*/ 2 w 31"/>
                <a:gd name="T19" fmla="*/ 33 h 34"/>
                <a:gd name="T20" fmla="*/ 5 w 31"/>
                <a:gd name="T21" fmla="*/ 18 h 34"/>
                <a:gd name="T22" fmla="*/ 7 w 31"/>
                <a:gd name="T23" fmla="*/ 6 h 34"/>
                <a:gd name="T24" fmla="*/ 7 w 31"/>
                <a:gd name="T25" fmla="*/ 4 h 34"/>
                <a:gd name="T26" fmla="*/ 6 w 31"/>
                <a:gd name="T27" fmla="*/ 3 h 34"/>
                <a:gd name="T28" fmla="*/ 3 w 31"/>
                <a:gd name="T29" fmla="*/ 4 h 34"/>
                <a:gd name="T30" fmla="*/ 2 w 31"/>
                <a:gd name="T31" fmla="*/ 7 h 34"/>
                <a:gd name="T32" fmla="*/ 0 w 31"/>
                <a:gd name="T33" fmla="*/ 7 h 34"/>
                <a:gd name="T34" fmla="*/ 10 w 31"/>
                <a:gd name="T35" fmla="*/ 0 h 34"/>
                <a:gd name="T36" fmla="*/ 15 w 31"/>
                <a:gd name="T37" fmla="*/ 6 h 34"/>
                <a:gd name="T38" fmla="*/ 15 w 31"/>
                <a:gd name="T39" fmla="*/ 6 h 34"/>
                <a:gd name="T40" fmla="*/ 15 w 31"/>
                <a:gd name="T41" fmla="*/ 6 h 34"/>
                <a:gd name="T42" fmla="*/ 15 w 31"/>
                <a:gd name="T43" fmla="*/ 6 h 34"/>
                <a:gd name="T44" fmla="*/ 17 w 31"/>
                <a:gd name="T45" fmla="*/ 3 h 34"/>
                <a:gd name="T46" fmla="*/ 23 w 31"/>
                <a:gd name="T47" fmla="*/ 0 h 34"/>
                <a:gd name="T48" fmla="*/ 27 w 31"/>
                <a:gd name="T49" fmla="*/ 2 h 34"/>
                <a:gd name="T50" fmla="*/ 28 w 31"/>
                <a:gd name="T51" fmla="*/ 7 h 34"/>
                <a:gd name="T52" fmla="*/ 25 w 31"/>
                <a:gd name="T53" fmla="*/ 28 h 34"/>
                <a:gd name="T54" fmla="*/ 25 w 31"/>
                <a:gd name="T55" fmla="*/ 30 h 34"/>
                <a:gd name="T56" fmla="*/ 26 w 31"/>
                <a:gd name="T57" fmla="*/ 31 h 34"/>
                <a:gd name="T58" fmla="*/ 28 w 31"/>
                <a:gd name="T59" fmla="*/ 30 h 34"/>
                <a:gd name="T60" fmla="*/ 30 w 31"/>
                <a:gd name="T61" fmla="*/ 26 h 34"/>
                <a:gd name="T62" fmla="*/ 31 w 31"/>
                <a:gd name="T6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34">
                  <a:moveTo>
                    <a:pt x="31" y="26"/>
                  </a:moveTo>
                  <a:cubicBezTo>
                    <a:pt x="30" y="31"/>
                    <a:pt x="27" y="34"/>
                    <a:pt x="22" y="34"/>
                  </a:cubicBezTo>
                  <a:cubicBezTo>
                    <a:pt x="20" y="34"/>
                    <a:pt x="18" y="33"/>
                    <a:pt x="17" y="31"/>
                  </a:cubicBezTo>
                  <a:cubicBezTo>
                    <a:pt x="17" y="30"/>
                    <a:pt x="17" y="28"/>
                    <a:pt x="17" y="27"/>
                  </a:cubicBezTo>
                  <a:cubicBezTo>
                    <a:pt x="19" y="17"/>
                    <a:pt x="20" y="10"/>
                    <a:pt x="20" y="7"/>
                  </a:cubicBezTo>
                  <a:cubicBezTo>
                    <a:pt x="21" y="5"/>
                    <a:pt x="20" y="4"/>
                    <a:pt x="19" y="4"/>
                  </a:cubicBezTo>
                  <a:cubicBezTo>
                    <a:pt x="18" y="4"/>
                    <a:pt x="17" y="5"/>
                    <a:pt x="15" y="8"/>
                  </a:cubicBezTo>
                  <a:cubicBezTo>
                    <a:pt x="15" y="9"/>
                    <a:pt x="14" y="11"/>
                    <a:pt x="14" y="12"/>
                  </a:cubicBezTo>
                  <a:cubicBezTo>
                    <a:pt x="12" y="21"/>
                    <a:pt x="11" y="28"/>
                    <a:pt x="10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1"/>
                    <a:pt x="4" y="26"/>
                    <a:pt x="5" y="18"/>
                  </a:cubicBezTo>
                  <a:cubicBezTo>
                    <a:pt x="6" y="10"/>
                    <a:pt x="7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3"/>
                    <a:pt x="4" y="3"/>
                    <a:pt x="3" y="4"/>
                  </a:cubicBezTo>
                  <a:cubicBezTo>
                    <a:pt x="3" y="5"/>
                    <a:pt x="2" y="6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3" y="0"/>
                    <a:pt x="15" y="2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6" y="4"/>
                    <a:pt x="17" y="3"/>
                  </a:cubicBezTo>
                  <a:cubicBezTo>
                    <a:pt x="18" y="1"/>
                    <a:pt x="20" y="0"/>
                    <a:pt x="23" y="0"/>
                  </a:cubicBezTo>
                  <a:cubicBezTo>
                    <a:pt x="25" y="0"/>
                    <a:pt x="26" y="1"/>
                    <a:pt x="27" y="2"/>
                  </a:cubicBezTo>
                  <a:cubicBezTo>
                    <a:pt x="28" y="3"/>
                    <a:pt x="29" y="5"/>
                    <a:pt x="28" y="7"/>
                  </a:cubicBezTo>
                  <a:cubicBezTo>
                    <a:pt x="26" y="21"/>
                    <a:pt x="25" y="28"/>
                    <a:pt x="25" y="28"/>
                  </a:cubicBezTo>
                  <a:cubicBezTo>
                    <a:pt x="25" y="28"/>
                    <a:pt x="25" y="29"/>
                    <a:pt x="25" y="30"/>
                  </a:cubicBezTo>
                  <a:cubicBezTo>
                    <a:pt x="25" y="31"/>
                    <a:pt x="25" y="31"/>
                    <a:pt x="26" y="31"/>
                  </a:cubicBezTo>
                  <a:cubicBezTo>
                    <a:pt x="27" y="31"/>
                    <a:pt x="28" y="31"/>
                    <a:pt x="28" y="30"/>
                  </a:cubicBezTo>
                  <a:cubicBezTo>
                    <a:pt x="29" y="29"/>
                    <a:pt x="30" y="28"/>
                    <a:pt x="30" y="26"/>
                  </a:cubicBezTo>
                  <a:lnTo>
                    <a:pt x="31" y="26"/>
                  </a:lnTo>
                  <a:close/>
                </a:path>
              </a:pathLst>
            </a:custGeom>
            <a:solidFill>
              <a:srgbClr val="FF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5"/>
            <p:cNvSpPr>
              <a:spLocks noEditPoints="1"/>
            </p:cNvSpPr>
            <p:nvPr/>
          </p:nvSpPr>
          <p:spPr bwMode="auto">
            <a:xfrm>
              <a:off x="5430838" y="2986088"/>
              <a:ext cx="311150" cy="442913"/>
            </a:xfrm>
            <a:custGeom>
              <a:avLst/>
              <a:gdLst>
                <a:gd name="T0" fmla="*/ 25 w 25"/>
                <a:gd name="T1" fmla="*/ 7 h 34"/>
                <a:gd name="T2" fmla="*/ 19 w 25"/>
                <a:gd name="T3" fmla="*/ 15 h 34"/>
                <a:gd name="T4" fmla="*/ 10 w 25"/>
                <a:gd name="T5" fmla="*/ 17 h 34"/>
                <a:gd name="T6" fmla="*/ 9 w 25"/>
                <a:gd name="T7" fmla="*/ 19 h 34"/>
                <a:gd name="T8" fmla="*/ 9 w 25"/>
                <a:gd name="T9" fmla="*/ 28 h 34"/>
                <a:gd name="T10" fmla="*/ 12 w 25"/>
                <a:gd name="T11" fmla="*/ 32 h 34"/>
                <a:gd name="T12" fmla="*/ 22 w 25"/>
                <a:gd name="T13" fmla="*/ 25 h 34"/>
                <a:gd name="T14" fmla="*/ 23 w 25"/>
                <a:gd name="T15" fmla="*/ 25 h 34"/>
                <a:gd name="T16" fmla="*/ 18 w 25"/>
                <a:gd name="T17" fmla="*/ 32 h 34"/>
                <a:gd name="T18" fmla="*/ 10 w 25"/>
                <a:gd name="T19" fmla="*/ 34 h 34"/>
                <a:gd name="T20" fmla="*/ 2 w 25"/>
                <a:gd name="T21" fmla="*/ 29 h 34"/>
                <a:gd name="T22" fmla="*/ 1 w 25"/>
                <a:gd name="T23" fmla="*/ 17 h 34"/>
                <a:gd name="T24" fmla="*/ 6 w 25"/>
                <a:gd name="T25" fmla="*/ 4 h 34"/>
                <a:gd name="T26" fmla="*/ 16 w 25"/>
                <a:gd name="T27" fmla="*/ 0 h 34"/>
                <a:gd name="T28" fmla="*/ 23 w 25"/>
                <a:gd name="T29" fmla="*/ 2 h 34"/>
                <a:gd name="T30" fmla="*/ 25 w 25"/>
                <a:gd name="T31" fmla="*/ 7 h 34"/>
                <a:gd name="T32" fmla="*/ 10 w 25"/>
                <a:gd name="T33" fmla="*/ 15 h 34"/>
                <a:gd name="T34" fmla="*/ 10 w 25"/>
                <a:gd name="T35" fmla="*/ 16 h 34"/>
                <a:gd name="T36" fmla="*/ 13 w 25"/>
                <a:gd name="T37" fmla="*/ 14 h 34"/>
                <a:gd name="T38" fmla="*/ 17 w 25"/>
                <a:gd name="T39" fmla="*/ 6 h 34"/>
                <a:gd name="T40" fmla="*/ 17 w 25"/>
                <a:gd name="T41" fmla="*/ 3 h 34"/>
                <a:gd name="T42" fmla="*/ 15 w 25"/>
                <a:gd name="T43" fmla="*/ 1 h 34"/>
                <a:gd name="T44" fmla="*/ 12 w 25"/>
                <a:gd name="T45" fmla="*/ 6 h 34"/>
                <a:gd name="T46" fmla="*/ 10 w 25"/>
                <a:gd name="T47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" h="34">
                  <a:moveTo>
                    <a:pt x="25" y="7"/>
                  </a:moveTo>
                  <a:cubicBezTo>
                    <a:pt x="25" y="11"/>
                    <a:pt x="22" y="13"/>
                    <a:pt x="19" y="15"/>
                  </a:cubicBezTo>
                  <a:cubicBezTo>
                    <a:pt x="16" y="17"/>
                    <a:pt x="13" y="17"/>
                    <a:pt x="10" y="17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9" y="23"/>
                    <a:pt x="8" y="26"/>
                    <a:pt x="9" y="28"/>
                  </a:cubicBezTo>
                  <a:cubicBezTo>
                    <a:pt x="9" y="31"/>
                    <a:pt x="10" y="32"/>
                    <a:pt x="12" y="32"/>
                  </a:cubicBezTo>
                  <a:cubicBezTo>
                    <a:pt x="16" y="32"/>
                    <a:pt x="19" y="30"/>
                    <a:pt x="22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8"/>
                    <a:pt x="20" y="31"/>
                    <a:pt x="18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7" y="34"/>
                    <a:pt x="4" y="32"/>
                    <a:pt x="2" y="29"/>
                  </a:cubicBezTo>
                  <a:cubicBezTo>
                    <a:pt x="0" y="26"/>
                    <a:pt x="0" y="22"/>
                    <a:pt x="1" y="17"/>
                  </a:cubicBezTo>
                  <a:cubicBezTo>
                    <a:pt x="1" y="12"/>
                    <a:pt x="3" y="8"/>
                    <a:pt x="6" y="4"/>
                  </a:cubicBezTo>
                  <a:cubicBezTo>
                    <a:pt x="9" y="2"/>
                    <a:pt x="12" y="0"/>
                    <a:pt x="16" y="0"/>
                  </a:cubicBezTo>
                  <a:cubicBezTo>
                    <a:pt x="19" y="0"/>
                    <a:pt x="22" y="1"/>
                    <a:pt x="23" y="2"/>
                  </a:cubicBezTo>
                  <a:cubicBezTo>
                    <a:pt x="25" y="3"/>
                    <a:pt x="25" y="5"/>
                    <a:pt x="25" y="7"/>
                  </a:cubicBezTo>
                  <a:close/>
                  <a:moveTo>
                    <a:pt x="10" y="15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2" y="15"/>
                    <a:pt x="13" y="14"/>
                  </a:cubicBezTo>
                  <a:cubicBezTo>
                    <a:pt x="15" y="13"/>
                    <a:pt x="17" y="10"/>
                    <a:pt x="17" y="6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4" y="1"/>
                    <a:pt x="13" y="3"/>
                    <a:pt x="12" y="6"/>
                  </a:cubicBezTo>
                  <a:cubicBezTo>
                    <a:pt x="11" y="7"/>
                    <a:pt x="11" y="10"/>
                    <a:pt x="10" y="15"/>
                  </a:cubicBezTo>
                  <a:close/>
                </a:path>
              </a:pathLst>
            </a:custGeom>
            <a:solidFill>
              <a:srgbClr val="FF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>
              <a:off x="5729288" y="2790825"/>
              <a:ext cx="87313" cy="142875"/>
            </a:xfrm>
            <a:custGeom>
              <a:avLst/>
              <a:gdLst>
                <a:gd name="T0" fmla="*/ 6 w 7"/>
                <a:gd name="T1" fmla="*/ 0 h 11"/>
                <a:gd name="T2" fmla="*/ 7 w 7"/>
                <a:gd name="T3" fmla="*/ 10 h 11"/>
                <a:gd name="T4" fmla="*/ 6 w 7"/>
                <a:gd name="T5" fmla="*/ 11 h 11"/>
                <a:gd name="T6" fmla="*/ 6 w 7"/>
                <a:gd name="T7" fmla="*/ 11 h 11"/>
                <a:gd name="T8" fmla="*/ 5 w 7"/>
                <a:gd name="T9" fmla="*/ 11 h 11"/>
                <a:gd name="T10" fmla="*/ 0 w 7"/>
                <a:gd name="T11" fmla="*/ 0 h 11"/>
                <a:gd name="T12" fmla="*/ 6 w 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1">
                  <a:moveTo>
                    <a:pt x="6" y="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7"/>
            <p:cNvSpPr>
              <a:spLocks/>
            </p:cNvSpPr>
            <p:nvPr/>
          </p:nvSpPr>
          <p:spPr bwMode="auto">
            <a:xfrm>
              <a:off x="5878513" y="2986088"/>
              <a:ext cx="260350" cy="442913"/>
            </a:xfrm>
            <a:custGeom>
              <a:avLst/>
              <a:gdLst>
                <a:gd name="T0" fmla="*/ 13 w 21"/>
                <a:gd name="T1" fmla="*/ 12 h 34"/>
                <a:gd name="T2" fmla="*/ 19 w 21"/>
                <a:gd name="T3" fmla="*/ 18 h 34"/>
                <a:gd name="T4" fmla="*/ 19 w 21"/>
                <a:gd name="T5" fmla="*/ 24 h 34"/>
                <a:gd name="T6" fmla="*/ 16 w 21"/>
                <a:gd name="T7" fmla="*/ 31 h 34"/>
                <a:gd name="T8" fmla="*/ 8 w 21"/>
                <a:gd name="T9" fmla="*/ 34 h 34"/>
                <a:gd name="T10" fmla="*/ 3 w 21"/>
                <a:gd name="T11" fmla="*/ 33 h 34"/>
                <a:gd name="T12" fmla="*/ 0 w 21"/>
                <a:gd name="T13" fmla="*/ 31 h 34"/>
                <a:gd name="T14" fmla="*/ 0 w 21"/>
                <a:gd name="T15" fmla="*/ 27 h 34"/>
                <a:gd name="T16" fmla="*/ 1 w 21"/>
                <a:gd name="T17" fmla="*/ 25 h 34"/>
                <a:gd name="T18" fmla="*/ 4 w 21"/>
                <a:gd name="T19" fmla="*/ 24 h 34"/>
                <a:gd name="T20" fmla="*/ 6 w 21"/>
                <a:gd name="T21" fmla="*/ 25 h 34"/>
                <a:gd name="T22" fmla="*/ 7 w 21"/>
                <a:gd name="T23" fmla="*/ 27 h 34"/>
                <a:gd name="T24" fmla="*/ 6 w 21"/>
                <a:gd name="T25" fmla="*/ 29 h 34"/>
                <a:gd name="T26" fmla="*/ 5 w 21"/>
                <a:gd name="T27" fmla="*/ 31 h 34"/>
                <a:gd name="T28" fmla="*/ 7 w 21"/>
                <a:gd name="T29" fmla="*/ 32 h 34"/>
                <a:gd name="T30" fmla="*/ 13 w 21"/>
                <a:gd name="T31" fmla="*/ 28 h 34"/>
                <a:gd name="T32" fmla="*/ 12 w 21"/>
                <a:gd name="T33" fmla="*/ 24 h 34"/>
                <a:gd name="T34" fmla="*/ 8 w 21"/>
                <a:gd name="T35" fmla="*/ 20 h 34"/>
                <a:gd name="T36" fmla="*/ 3 w 21"/>
                <a:gd name="T37" fmla="*/ 8 h 34"/>
                <a:gd name="T38" fmla="*/ 5 w 21"/>
                <a:gd name="T39" fmla="*/ 3 h 34"/>
                <a:gd name="T40" fmla="*/ 8 w 21"/>
                <a:gd name="T41" fmla="*/ 1 h 34"/>
                <a:gd name="T42" fmla="*/ 13 w 21"/>
                <a:gd name="T43" fmla="*/ 0 h 34"/>
                <a:gd name="T44" fmla="*/ 17 w 21"/>
                <a:gd name="T45" fmla="*/ 1 h 34"/>
                <a:gd name="T46" fmla="*/ 20 w 21"/>
                <a:gd name="T47" fmla="*/ 3 h 34"/>
                <a:gd name="T48" fmla="*/ 20 w 21"/>
                <a:gd name="T49" fmla="*/ 6 h 34"/>
                <a:gd name="T50" fmla="*/ 19 w 21"/>
                <a:gd name="T51" fmla="*/ 9 h 34"/>
                <a:gd name="T52" fmla="*/ 16 w 21"/>
                <a:gd name="T53" fmla="*/ 10 h 34"/>
                <a:gd name="T54" fmla="*/ 14 w 21"/>
                <a:gd name="T55" fmla="*/ 9 h 34"/>
                <a:gd name="T56" fmla="*/ 13 w 21"/>
                <a:gd name="T57" fmla="*/ 6 h 34"/>
                <a:gd name="T58" fmla="*/ 14 w 21"/>
                <a:gd name="T59" fmla="*/ 4 h 34"/>
                <a:gd name="T60" fmla="*/ 15 w 21"/>
                <a:gd name="T61" fmla="*/ 2 h 34"/>
                <a:gd name="T62" fmla="*/ 13 w 21"/>
                <a:gd name="T63" fmla="*/ 1 h 34"/>
                <a:gd name="T64" fmla="*/ 10 w 21"/>
                <a:gd name="T65" fmla="*/ 2 h 34"/>
                <a:gd name="T66" fmla="*/ 8 w 21"/>
                <a:gd name="T67" fmla="*/ 6 h 34"/>
                <a:gd name="T68" fmla="*/ 10 w 21"/>
                <a:gd name="T69" fmla="*/ 10 h 34"/>
                <a:gd name="T70" fmla="*/ 13 w 21"/>
                <a:gd name="T71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34">
                  <a:moveTo>
                    <a:pt x="13" y="12"/>
                  </a:moveTo>
                  <a:cubicBezTo>
                    <a:pt x="16" y="14"/>
                    <a:pt x="18" y="16"/>
                    <a:pt x="19" y="18"/>
                  </a:cubicBezTo>
                  <a:cubicBezTo>
                    <a:pt x="19" y="20"/>
                    <a:pt x="19" y="22"/>
                    <a:pt x="19" y="24"/>
                  </a:cubicBezTo>
                  <a:cubicBezTo>
                    <a:pt x="19" y="27"/>
                    <a:pt x="18" y="29"/>
                    <a:pt x="16" y="31"/>
                  </a:cubicBezTo>
                  <a:cubicBezTo>
                    <a:pt x="14" y="33"/>
                    <a:pt x="11" y="34"/>
                    <a:pt x="8" y="34"/>
                  </a:cubicBezTo>
                  <a:cubicBezTo>
                    <a:pt x="6" y="34"/>
                    <a:pt x="4" y="33"/>
                    <a:pt x="3" y="33"/>
                  </a:cubicBezTo>
                  <a:cubicBezTo>
                    <a:pt x="2" y="32"/>
                    <a:pt x="1" y="32"/>
                    <a:pt x="0" y="31"/>
                  </a:cubicBezTo>
                  <a:cubicBezTo>
                    <a:pt x="0" y="30"/>
                    <a:pt x="0" y="28"/>
                    <a:pt x="0" y="27"/>
                  </a:cubicBezTo>
                  <a:cubicBezTo>
                    <a:pt x="0" y="26"/>
                    <a:pt x="0" y="25"/>
                    <a:pt x="1" y="25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6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7" y="28"/>
                    <a:pt x="7" y="29"/>
                    <a:pt x="6" y="29"/>
                  </a:cubicBezTo>
                  <a:cubicBezTo>
                    <a:pt x="6" y="30"/>
                    <a:pt x="5" y="31"/>
                    <a:pt x="5" y="31"/>
                  </a:cubicBezTo>
                  <a:cubicBezTo>
                    <a:pt x="5" y="32"/>
                    <a:pt x="6" y="32"/>
                    <a:pt x="7" y="32"/>
                  </a:cubicBezTo>
                  <a:cubicBezTo>
                    <a:pt x="11" y="32"/>
                    <a:pt x="13" y="31"/>
                    <a:pt x="13" y="28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0" y="21"/>
                    <a:pt x="8" y="20"/>
                  </a:cubicBezTo>
                  <a:cubicBezTo>
                    <a:pt x="4" y="17"/>
                    <a:pt x="2" y="13"/>
                    <a:pt x="3" y="8"/>
                  </a:cubicBezTo>
                  <a:cubicBezTo>
                    <a:pt x="3" y="7"/>
                    <a:pt x="4" y="5"/>
                    <a:pt x="5" y="3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9" y="1"/>
                    <a:pt x="19" y="2"/>
                    <a:pt x="20" y="3"/>
                  </a:cubicBezTo>
                  <a:cubicBezTo>
                    <a:pt x="20" y="4"/>
                    <a:pt x="21" y="5"/>
                    <a:pt x="20" y="6"/>
                  </a:cubicBezTo>
                  <a:cubicBezTo>
                    <a:pt x="20" y="7"/>
                    <a:pt x="20" y="8"/>
                    <a:pt x="19" y="9"/>
                  </a:cubicBezTo>
                  <a:cubicBezTo>
                    <a:pt x="18" y="9"/>
                    <a:pt x="17" y="10"/>
                    <a:pt x="16" y="10"/>
                  </a:cubicBezTo>
                  <a:cubicBezTo>
                    <a:pt x="15" y="10"/>
                    <a:pt x="15" y="9"/>
                    <a:pt x="14" y="9"/>
                  </a:cubicBezTo>
                  <a:cubicBezTo>
                    <a:pt x="13" y="8"/>
                    <a:pt x="13" y="7"/>
                    <a:pt x="13" y="6"/>
                  </a:cubicBezTo>
                  <a:cubicBezTo>
                    <a:pt x="13" y="6"/>
                    <a:pt x="14" y="5"/>
                    <a:pt x="14" y="4"/>
                  </a:cubicBezTo>
                  <a:cubicBezTo>
                    <a:pt x="15" y="4"/>
                    <a:pt x="15" y="3"/>
                    <a:pt x="15" y="2"/>
                  </a:cubicBezTo>
                  <a:cubicBezTo>
                    <a:pt x="14" y="2"/>
                    <a:pt x="14" y="1"/>
                    <a:pt x="13" y="1"/>
                  </a:cubicBezTo>
                  <a:cubicBezTo>
                    <a:pt x="12" y="1"/>
                    <a:pt x="11" y="2"/>
                    <a:pt x="10" y="2"/>
                  </a:cubicBezTo>
                  <a:cubicBezTo>
                    <a:pt x="9" y="3"/>
                    <a:pt x="8" y="4"/>
                    <a:pt x="8" y="6"/>
                  </a:cubicBezTo>
                  <a:cubicBezTo>
                    <a:pt x="8" y="7"/>
                    <a:pt x="8" y="9"/>
                    <a:pt x="10" y="10"/>
                  </a:cubicBezTo>
                  <a:cubicBezTo>
                    <a:pt x="10" y="11"/>
                    <a:pt x="11" y="11"/>
                    <a:pt x="13" y="12"/>
                  </a:cubicBezTo>
                  <a:close/>
                </a:path>
              </a:pathLst>
            </a:custGeom>
            <a:solidFill>
              <a:srgbClr val="FF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8"/>
            <p:cNvSpPr>
              <a:spLocks/>
            </p:cNvSpPr>
            <p:nvPr/>
          </p:nvSpPr>
          <p:spPr bwMode="auto">
            <a:xfrm>
              <a:off x="4138613" y="2986088"/>
              <a:ext cx="385763" cy="442913"/>
            </a:xfrm>
            <a:custGeom>
              <a:avLst/>
              <a:gdLst>
                <a:gd name="T0" fmla="*/ 31 w 31"/>
                <a:gd name="T1" fmla="*/ 26 h 34"/>
                <a:gd name="T2" fmla="*/ 21 w 31"/>
                <a:gd name="T3" fmla="*/ 34 h 34"/>
                <a:gd name="T4" fmla="*/ 17 w 31"/>
                <a:gd name="T5" fmla="*/ 31 h 34"/>
                <a:gd name="T6" fmla="*/ 16 w 31"/>
                <a:gd name="T7" fmla="*/ 27 h 34"/>
                <a:gd name="T8" fmla="*/ 20 w 31"/>
                <a:gd name="T9" fmla="*/ 7 h 34"/>
                <a:gd name="T10" fmla="*/ 18 w 31"/>
                <a:gd name="T11" fmla="*/ 4 h 34"/>
                <a:gd name="T12" fmla="*/ 15 w 31"/>
                <a:gd name="T13" fmla="*/ 8 h 34"/>
                <a:gd name="T14" fmla="*/ 13 w 31"/>
                <a:gd name="T15" fmla="*/ 12 h 34"/>
                <a:gd name="T16" fmla="*/ 10 w 31"/>
                <a:gd name="T17" fmla="*/ 33 h 34"/>
                <a:gd name="T18" fmla="*/ 2 w 31"/>
                <a:gd name="T19" fmla="*/ 33 h 34"/>
                <a:gd name="T20" fmla="*/ 4 w 31"/>
                <a:gd name="T21" fmla="*/ 18 h 34"/>
                <a:gd name="T22" fmla="*/ 6 w 31"/>
                <a:gd name="T23" fmla="*/ 6 h 34"/>
                <a:gd name="T24" fmla="*/ 6 w 31"/>
                <a:gd name="T25" fmla="*/ 4 h 34"/>
                <a:gd name="T26" fmla="*/ 5 w 31"/>
                <a:gd name="T27" fmla="*/ 3 h 34"/>
                <a:gd name="T28" fmla="*/ 3 w 31"/>
                <a:gd name="T29" fmla="*/ 4 h 34"/>
                <a:gd name="T30" fmla="*/ 1 w 31"/>
                <a:gd name="T31" fmla="*/ 8 h 34"/>
                <a:gd name="T32" fmla="*/ 0 w 31"/>
                <a:gd name="T33" fmla="*/ 8 h 34"/>
                <a:gd name="T34" fmla="*/ 9 w 31"/>
                <a:gd name="T35" fmla="*/ 0 h 34"/>
                <a:gd name="T36" fmla="*/ 14 w 31"/>
                <a:gd name="T37" fmla="*/ 6 h 34"/>
                <a:gd name="T38" fmla="*/ 14 w 31"/>
                <a:gd name="T39" fmla="*/ 6 h 34"/>
                <a:gd name="T40" fmla="*/ 14 w 31"/>
                <a:gd name="T41" fmla="*/ 6 h 34"/>
                <a:gd name="T42" fmla="*/ 14 w 31"/>
                <a:gd name="T43" fmla="*/ 6 h 34"/>
                <a:gd name="T44" fmla="*/ 16 w 31"/>
                <a:gd name="T45" fmla="*/ 3 h 34"/>
                <a:gd name="T46" fmla="*/ 22 w 31"/>
                <a:gd name="T47" fmla="*/ 0 h 34"/>
                <a:gd name="T48" fmla="*/ 27 w 31"/>
                <a:gd name="T49" fmla="*/ 2 h 34"/>
                <a:gd name="T50" fmla="*/ 28 w 31"/>
                <a:gd name="T51" fmla="*/ 7 h 34"/>
                <a:gd name="T52" fmla="*/ 24 w 31"/>
                <a:gd name="T53" fmla="*/ 28 h 34"/>
                <a:gd name="T54" fmla="*/ 24 w 31"/>
                <a:gd name="T55" fmla="*/ 30 h 34"/>
                <a:gd name="T56" fmla="*/ 25 w 31"/>
                <a:gd name="T57" fmla="*/ 31 h 34"/>
                <a:gd name="T58" fmla="*/ 28 w 31"/>
                <a:gd name="T59" fmla="*/ 30 h 34"/>
                <a:gd name="T60" fmla="*/ 29 w 31"/>
                <a:gd name="T61" fmla="*/ 26 h 34"/>
                <a:gd name="T62" fmla="*/ 31 w 31"/>
                <a:gd name="T6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34">
                  <a:moveTo>
                    <a:pt x="31" y="26"/>
                  </a:moveTo>
                  <a:cubicBezTo>
                    <a:pt x="29" y="31"/>
                    <a:pt x="26" y="34"/>
                    <a:pt x="21" y="34"/>
                  </a:cubicBezTo>
                  <a:cubicBezTo>
                    <a:pt x="19" y="34"/>
                    <a:pt x="17" y="33"/>
                    <a:pt x="17" y="31"/>
                  </a:cubicBezTo>
                  <a:cubicBezTo>
                    <a:pt x="16" y="30"/>
                    <a:pt x="16" y="28"/>
                    <a:pt x="16" y="27"/>
                  </a:cubicBezTo>
                  <a:cubicBezTo>
                    <a:pt x="18" y="17"/>
                    <a:pt x="19" y="10"/>
                    <a:pt x="20" y="7"/>
                  </a:cubicBezTo>
                  <a:cubicBezTo>
                    <a:pt x="20" y="5"/>
                    <a:pt x="20" y="4"/>
                    <a:pt x="18" y="4"/>
                  </a:cubicBezTo>
                  <a:cubicBezTo>
                    <a:pt x="17" y="4"/>
                    <a:pt x="16" y="5"/>
                    <a:pt x="15" y="8"/>
                  </a:cubicBezTo>
                  <a:cubicBezTo>
                    <a:pt x="14" y="9"/>
                    <a:pt x="13" y="11"/>
                    <a:pt x="13" y="12"/>
                  </a:cubicBezTo>
                  <a:cubicBezTo>
                    <a:pt x="12" y="21"/>
                    <a:pt x="11" y="28"/>
                    <a:pt x="10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1"/>
                    <a:pt x="3" y="26"/>
                    <a:pt x="4" y="18"/>
                  </a:cubicBezTo>
                  <a:cubicBezTo>
                    <a:pt x="5" y="10"/>
                    <a:pt x="6" y="6"/>
                    <a:pt x="6" y="6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2" y="5"/>
                    <a:pt x="1" y="6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3"/>
                    <a:pt x="4" y="0"/>
                    <a:pt x="9" y="0"/>
                  </a:cubicBezTo>
                  <a:cubicBezTo>
                    <a:pt x="12" y="0"/>
                    <a:pt x="14" y="2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5" y="4"/>
                    <a:pt x="16" y="3"/>
                  </a:cubicBezTo>
                  <a:cubicBezTo>
                    <a:pt x="18" y="1"/>
                    <a:pt x="20" y="0"/>
                    <a:pt x="22" y="0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28" y="3"/>
                    <a:pt x="28" y="5"/>
                    <a:pt x="28" y="7"/>
                  </a:cubicBezTo>
                  <a:cubicBezTo>
                    <a:pt x="25" y="21"/>
                    <a:pt x="24" y="28"/>
                    <a:pt x="24" y="28"/>
                  </a:cubicBezTo>
                  <a:cubicBezTo>
                    <a:pt x="24" y="28"/>
                    <a:pt x="24" y="29"/>
                    <a:pt x="24" y="30"/>
                  </a:cubicBezTo>
                  <a:cubicBezTo>
                    <a:pt x="24" y="31"/>
                    <a:pt x="25" y="31"/>
                    <a:pt x="25" y="31"/>
                  </a:cubicBezTo>
                  <a:cubicBezTo>
                    <a:pt x="26" y="31"/>
                    <a:pt x="27" y="31"/>
                    <a:pt x="28" y="30"/>
                  </a:cubicBezTo>
                  <a:cubicBezTo>
                    <a:pt x="28" y="29"/>
                    <a:pt x="29" y="28"/>
                    <a:pt x="29" y="26"/>
                  </a:cubicBezTo>
                  <a:lnTo>
                    <a:pt x="31" y="26"/>
                  </a:lnTo>
                  <a:close/>
                </a:path>
              </a:pathLst>
            </a:custGeom>
            <a:solidFill>
              <a:srgbClr val="FF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181475" y="3979450"/>
            <a:ext cx="747713" cy="820738"/>
            <a:chOff x="4181475" y="3835400"/>
            <a:chExt cx="747713" cy="820738"/>
          </a:xfrm>
        </p:grpSpPr>
        <p:sp>
          <p:nvSpPr>
            <p:cNvPr id="52" name="AutoShape 30"/>
            <p:cNvSpPr>
              <a:spLocks noChangeAspect="1" noChangeArrowheads="1" noTextEdit="1"/>
            </p:cNvSpPr>
            <p:nvPr/>
          </p:nvSpPr>
          <p:spPr bwMode="auto">
            <a:xfrm>
              <a:off x="4181475" y="3854450"/>
              <a:ext cx="747713" cy="801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2"/>
            <p:cNvSpPr>
              <a:spLocks noEditPoints="1"/>
            </p:cNvSpPr>
            <p:nvPr/>
          </p:nvSpPr>
          <p:spPr bwMode="auto">
            <a:xfrm>
              <a:off x="4200525" y="3835400"/>
              <a:ext cx="249238" cy="630238"/>
            </a:xfrm>
            <a:custGeom>
              <a:avLst/>
              <a:gdLst>
                <a:gd name="T0" fmla="*/ 13 w 13"/>
                <a:gd name="T1" fmla="*/ 31 h 33"/>
                <a:gd name="T2" fmla="*/ 13 w 13"/>
                <a:gd name="T3" fmla="*/ 32 h 33"/>
                <a:gd name="T4" fmla="*/ 10 w 13"/>
                <a:gd name="T5" fmla="*/ 32 h 33"/>
                <a:gd name="T6" fmla="*/ 9 w 13"/>
                <a:gd name="T7" fmla="*/ 32 h 33"/>
                <a:gd name="T8" fmla="*/ 5 w 13"/>
                <a:gd name="T9" fmla="*/ 33 h 33"/>
                <a:gd name="T10" fmla="*/ 0 w 13"/>
                <a:gd name="T11" fmla="*/ 21 h 33"/>
                <a:gd name="T12" fmla="*/ 5 w 13"/>
                <a:gd name="T13" fmla="*/ 10 h 33"/>
                <a:gd name="T14" fmla="*/ 9 w 13"/>
                <a:gd name="T15" fmla="*/ 1 h 33"/>
                <a:gd name="T16" fmla="*/ 10 w 13"/>
                <a:gd name="T17" fmla="*/ 0 h 33"/>
                <a:gd name="T18" fmla="*/ 13 w 13"/>
                <a:gd name="T19" fmla="*/ 0 h 33"/>
                <a:gd name="T20" fmla="*/ 13 w 13"/>
                <a:gd name="T21" fmla="*/ 1 h 33"/>
                <a:gd name="T22" fmla="*/ 11 w 13"/>
                <a:gd name="T23" fmla="*/ 1 h 33"/>
                <a:gd name="T24" fmla="*/ 12 w 13"/>
                <a:gd name="T25" fmla="*/ 31 h 33"/>
                <a:gd name="T26" fmla="*/ 12 w 13"/>
                <a:gd name="T27" fmla="*/ 32 h 33"/>
                <a:gd name="T28" fmla="*/ 10 w 13"/>
                <a:gd name="T29" fmla="*/ 32 h 33"/>
                <a:gd name="T30" fmla="*/ 12 w 13"/>
                <a:gd name="T31" fmla="*/ 1 h 33"/>
                <a:gd name="T32" fmla="*/ 12 w 13"/>
                <a:gd name="T33" fmla="*/ 0 h 33"/>
                <a:gd name="T34" fmla="*/ 10 w 13"/>
                <a:gd name="T35" fmla="*/ 1 h 33"/>
                <a:gd name="T36" fmla="*/ 8 w 13"/>
                <a:gd name="T37" fmla="*/ 12 h 33"/>
                <a:gd name="T38" fmla="*/ 2 w 13"/>
                <a:gd name="T39" fmla="*/ 13 h 33"/>
                <a:gd name="T40" fmla="*/ 2 w 13"/>
                <a:gd name="T41" fmla="*/ 30 h 33"/>
                <a:gd name="T42" fmla="*/ 8 w 13"/>
                <a:gd name="T43" fmla="*/ 31 h 33"/>
                <a:gd name="T44" fmla="*/ 10 w 13"/>
                <a:gd name="T45" fmla="*/ 32 h 33"/>
                <a:gd name="T46" fmla="*/ 12 w 13"/>
                <a:gd name="T47" fmla="*/ 32 h 33"/>
                <a:gd name="T48" fmla="*/ 8 w 13"/>
                <a:gd name="T49" fmla="*/ 13 h 33"/>
                <a:gd name="T50" fmla="*/ 8 w 13"/>
                <a:gd name="T51" fmla="*/ 30 h 33"/>
                <a:gd name="T52" fmla="*/ 2 w 13"/>
                <a:gd name="T53" fmla="*/ 30 h 33"/>
                <a:gd name="T54" fmla="*/ 2 w 13"/>
                <a:gd name="T55" fmla="*/ 13 h 33"/>
                <a:gd name="T56" fmla="*/ 5 w 13"/>
                <a:gd name="T57" fmla="*/ 32 h 33"/>
                <a:gd name="T58" fmla="*/ 9 w 13"/>
                <a:gd name="T59" fmla="*/ 21 h 33"/>
                <a:gd name="T60" fmla="*/ 5 w 13"/>
                <a:gd name="T61" fmla="*/ 11 h 33"/>
                <a:gd name="T62" fmla="*/ 1 w 13"/>
                <a:gd name="T63" fmla="*/ 21 h 33"/>
                <a:gd name="T64" fmla="*/ 5 w 13"/>
                <a:gd name="T65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33">
                  <a:moveTo>
                    <a:pt x="12" y="31"/>
                  </a:moveTo>
                  <a:cubicBezTo>
                    <a:pt x="12" y="31"/>
                    <a:pt x="12" y="31"/>
                    <a:pt x="13" y="31"/>
                  </a:cubicBezTo>
                  <a:cubicBezTo>
                    <a:pt x="13" y="31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32"/>
                    <a:pt x="7" y="33"/>
                    <a:pt x="5" y="33"/>
                  </a:cubicBezTo>
                  <a:cubicBezTo>
                    <a:pt x="4" y="33"/>
                    <a:pt x="2" y="32"/>
                    <a:pt x="1" y="30"/>
                  </a:cubicBezTo>
                  <a:cubicBezTo>
                    <a:pt x="0" y="28"/>
                    <a:pt x="0" y="25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4" y="10"/>
                    <a:pt x="5" y="10"/>
                  </a:cubicBezTo>
                  <a:cubicBezTo>
                    <a:pt x="7" y="10"/>
                    <a:pt x="8" y="11"/>
                    <a:pt x="9" y="1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31"/>
                    <a:pt x="11" y="31"/>
                    <a:pt x="11" y="31"/>
                  </a:cubicBezTo>
                  <a:lnTo>
                    <a:pt x="12" y="31"/>
                  </a:lnTo>
                  <a:close/>
                  <a:moveTo>
                    <a:pt x="1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6"/>
                    <a:pt x="9" y="14"/>
                    <a:pt x="8" y="12"/>
                  </a:cubicBezTo>
                  <a:cubicBezTo>
                    <a:pt x="7" y="11"/>
                    <a:pt x="6" y="10"/>
                    <a:pt x="5" y="10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1" y="15"/>
                    <a:pt x="0" y="18"/>
                    <a:pt x="0" y="21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3" y="32"/>
                    <a:pt x="4" y="32"/>
                    <a:pt x="5" y="32"/>
                  </a:cubicBezTo>
                  <a:cubicBezTo>
                    <a:pt x="6" y="32"/>
                    <a:pt x="7" y="32"/>
                    <a:pt x="8" y="31"/>
                  </a:cubicBezTo>
                  <a:cubicBezTo>
                    <a:pt x="9" y="29"/>
                    <a:pt x="10" y="27"/>
                    <a:pt x="10" y="2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lnTo>
                    <a:pt x="12" y="32"/>
                  </a:lnTo>
                  <a:close/>
                  <a:moveTo>
                    <a:pt x="5" y="11"/>
                  </a:moveTo>
                  <a:cubicBezTo>
                    <a:pt x="6" y="11"/>
                    <a:pt x="7" y="11"/>
                    <a:pt x="8" y="13"/>
                  </a:cubicBezTo>
                  <a:cubicBezTo>
                    <a:pt x="9" y="15"/>
                    <a:pt x="10" y="18"/>
                    <a:pt x="10" y="21"/>
                  </a:cubicBezTo>
                  <a:cubicBezTo>
                    <a:pt x="10" y="25"/>
                    <a:pt x="9" y="28"/>
                    <a:pt x="8" y="30"/>
                  </a:cubicBezTo>
                  <a:cubicBezTo>
                    <a:pt x="7" y="31"/>
                    <a:pt x="6" y="32"/>
                    <a:pt x="5" y="32"/>
                  </a:cubicBezTo>
                  <a:cubicBezTo>
                    <a:pt x="4" y="32"/>
                    <a:pt x="3" y="31"/>
                    <a:pt x="2" y="30"/>
                  </a:cubicBezTo>
                  <a:cubicBezTo>
                    <a:pt x="1" y="28"/>
                    <a:pt x="1" y="25"/>
                    <a:pt x="1" y="21"/>
                  </a:cubicBezTo>
                  <a:cubicBezTo>
                    <a:pt x="1" y="18"/>
                    <a:pt x="1" y="15"/>
                    <a:pt x="2" y="13"/>
                  </a:cubicBezTo>
                  <a:cubicBezTo>
                    <a:pt x="3" y="11"/>
                    <a:pt x="4" y="11"/>
                    <a:pt x="5" y="11"/>
                  </a:cubicBezTo>
                  <a:close/>
                  <a:moveTo>
                    <a:pt x="5" y="32"/>
                  </a:moveTo>
                  <a:cubicBezTo>
                    <a:pt x="6" y="32"/>
                    <a:pt x="7" y="31"/>
                    <a:pt x="8" y="29"/>
                  </a:cubicBezTo>
                  <a:cubicBezTo>
                    <a:pt x="9" y="27"/>
                    <a:pt x="9" y="25"/>
                    <a:pt x="9" y="21"/>
                  </a:cubicBezTo>
                  <a:cubicBezTo>
                    <a:pt x="9" y="18"/>
                    <a:pt x="9" y="15"/>
                    <a:pt x="8" y="14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3" y="12"/>
                    <a:pt x="2" y="14"/>
                  </a:cubicBezTo>
                  <a:cubicBezTo>
                    <a:pt x="2" y="15"/>
                    <a:pt x="1" y="18"/>
                    <a:pt x="1" y="21"/>
                  </a:cubicBezTo>
                  <a:cubicBezTo>
                    <a:pt x="1" y="25"/>
                    <a:pt x="2" y="27"/>
                    <a:pt x="2" y="29"/>
                  </a:cubicBezTo>
                  <a:cubicBezTo>
                    <a:pt x="3" y="31"/>
                    <a:pt x="4" y="32"/>
                    <a:pt x="5" y="32"/>
                  </a:cubicBez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3"/>
            <p:cNvSpPr>
              <a:spLocks noEditPoints="1"/>
            </p:cNvSpPr>
            <p:nvPr/>
          </p:nvSpPr>
          <p:spPr bwMode="auto">
            <a:xfrm>
              <a:off x="4468813" y="4025900"/>
              <a:ext cx="192088" cy="439738"/>
            </a:xfrm>
            <a:custGeom>
              <a:avLst/>
              <a:gdLst>
                <a:gd name="T0" fmla="*/ 10 w 10"/>
                <a:gd name="T1" fmla="*/ 21 h 23"/>
                <a:gd name="T2" fmla="*/ 10 w 10"/>
                <a:gd name="T3" fmla="*/ 22 h 23"/>
                <a:gd name="T4" fmla="*/ 8 w 10"/>
                <a:gd name="T5" fmla="*/ 22 h 23"/>
                <a:gd name="T6" fmla="*/ 7 w 10"/>
                <a:gd name="T7" fmla="*/ 22 h 23"/>
                <a:gd name="T8" fmla="*/ 7 w 10"/>
                <a:gd name="T9" fmla="*/ 20 h 23"/>
                <a:gd name="T10" fmla="*/ 1 w 10"/>
                <a:gd name="T11" fmla="*/ 22 h 23"/>
                <a:gd name="T12" fmla="*/ 2 w 10"/>
                <a:gd name="T13" fmla="*/ 11 h 23"/>
                <a:gd name="T14" fmla="*/ 7 w 10"/>
                <a:gd name="T15" fmla="*/ 11 h 23"/>
                <a:gd name="T16" fmla="*/ 7 w 10"/>
                <a:gd name="T17" fmla="*/ 3 h 23"/>
                <a:gd name="T18" fmla="*/ 2 w 10"/>
                <a:gd name="T19" fmla="*/ 2 h 23"/>
                <a:gd name="T20" fmla="*/ 1 w 10"/>
                <a:gd name="T21" fmla="*/ 4 h 23"/>
                <a:gd name="T22" fmla="*/ 0 w 10"/>
                <a:gd name="T23" fmla="*/ 4 h 23"/>
                <a:gd name="T24" fmla="*/ 2 w 10"/>
                <a:gd name="T25" fmla="*/ 1 h 23"/>
                <a:gd name="T26" fmla="*/ 7 w 10"/>
                <a:gd name="T27" fmla="*/ 2 h 23"/>
                <a:gd name="T28" fmla="*/ 8 w 10"/>
                <a:gd name="T29" fmla="*/ 21 h 23"/>
                <a:gd name="T30" fmla="*/ 10 w 10"/>
                <a:gd name="T31" fmla="*/ 22 h 23"/>
                <a:gd name="T32" fmla="*/ 10 w 10"/>
                <a:gd name="T33" fmla="*/ 22 h 23"/>
                <a:gd name="T34" fmla="*/ 8 w 10"/>
                <a:gd name="T35" fmla="*/ 8 h 23"/>
                <a:gd name="T36" fmla="*/ 4 w 10"/>
                <a:gd name="T37" fmla="*/ 0 h 23"/>
                <a:gd name="T38" fmla="*/ 1 w 10"/>
                <a:gd name="T39" fmla="*/ 4 h 23"/>
                <a:gd name="T40" fmla="*/ 1 w 10"/>
                <a:gd name="T41" fmla="*/ 4 h 23"/>
                <a:gd name="T42" fmla="*/ 4 w 10"/>
                <a:gd name="T43" fmla="*/ 1 h 23"/>
                <a:gd name="T44" fmla="*/ 8 w 10"/>
                <a:gd name="T45" fmla="*/ 8 h 23"/>
                <a:gd name="T46" fmla="*/ 4 w 10"/>
                <a:gd name="T47" fmla="*/ 11 h 23"/>
                <a:gd name="T48" fmla="*/ 0 w 10"/>
                <a:gd name="T49" fmla="*/ 17 h 23"/>
                <a:gd name="T50" fmla="*/ 4 w 10"/>
                <a:gd name="T51" fmla="*/ 23 h 23"/>
                <a:gd name="T52" fmla="*/ 8 w 10"/>
                <a:gd name="T53" fmla="*/ 17 h 23"/>
                <a:gd name="T54" fmla="*/ 8 w 10"/>
                <a:gd name="T55" fmla="*/ 22 h 23"/>
                <a:gd name="T56" fmla="*/ 4 w 10"/>
                <a:gd name="T57" fmla="*/ 11 h 23"/>
                <a:gd name="T58" fmla="*/ 8 w 10"/>
                <a:gd name="T59" fmla="*/ 16 h 23"/>
                <a:gd name="T60" fmla="*/ 4 w 10"/>
                <a:gd name="T61" fmla="*/ 22 h 23"/>
                <a:gd name="T62" fmla="*/ 1 w 10"/>
                <a:gd name="T63" fmla="*/ 17 h 23"/>
                <a:gd name="T64" fmla="*/ 4 w 10"/>
                <a:gd name="T65" fmla="*/ 11 h 23"/>
                <a:gd name="T66" fmla="*/ 6 w 10"/>
                <a:gd name="T67" fmla="*/ 20 h 23"/>
                <a:gd name="T68" fmla="*/ 7 w 10"/>
                <a:gd name="T69" fmla="*/ 12 h 23"/>
                <a:gd name="T70" fmla="*/ 2 w 10"/>
                <a:gd name="T71" fmla="*/ 12 h 23"/>
                <a:gd name="T72" fmla="*/ 2 w 10"/>
                <a:gd name="T73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3"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2"/>
                    <a:pt x="5" y="23"/>
                    <a:pt x="4" y="23"/>
                  </a:cubicBezTo>
                  <a:cubicBezTo>
                    <a:pt x="3" y="23"/>
                    <a:pt x="2" y="23"/>
                    <a:pt x="1" y="22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0" y="14"/>
                    <a:pt x="0" y="12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6" y="11"/>
                    <a:pt x="7" y="1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6"/>
                    <a:pt x="7" y="5"/>
                    <a:pt x="7" y="3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2"/>
                  </a:cubicBezTo>
                  <a:cubicBezTo>
                    <a:pt x="8" y="3"/>
                    <a:pt x="8" y="5"/>
                    <a:pt x="8" y="8"/>
                  </a:cubicBezTo>
                  <a:cubicBezTo>
                    <a:pt x="8" y="21"/>
                    <a:pt x="8" y="21"/>
                    <a:pt x="8" y="21"/>
                  </a:cubicBezTo>
                  <a:lnTo>
                    <a:pt x="10" y="21"/>
                  </a:lnTo>
                  <a:close/>
                  <a:moveTo>
                    <a:pt x="10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5"/>
                    <a:pt x="8" y="3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5" y="1"/>
                    <a:pt x="6" y="1"/>
                    <a:pt x="7" y="3"/>
                  </a:cubicBezTo>
                  <a:cubicBezTo>
                    <a:pt x="7" y="4"/>
                    <a:pt x="8" y="6"/>
                    <a:pt x="8" y="8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3" y="11"/>
                    <a:pt x="2" y="11"/>
                    <a:pt x="2" y="12"/>
                  </a:cubicBezTo>
                  <a:cubicBezTo>
                    <a:pt x="1" y="13"/>
                    <a:pt x="0" y="14"/>
                    <a:pt x="0" y="17"/>
                  </a:cubicBezTo>
                  <a:cubicBezTo>
                    <a:pt x="0" y="19"/>
                    <a:pt x="1" y="20"/>
                    <a:pt x="2" y="21"/>
                  </a:cubicBezTo>
                  <a:cubicBezTo>
                    <a:pt x="2" y="22"/>
                    <a:pt x="3" y="23"/>
                    <a:pt x="4" y="23"/>
                  </a:cubicBezTo>
                  <a:cubicBezTo>
                    <a:pt x="4" y="23"/>
                    <a:pt x="5" y="22"/>
                    <a:pt x="6" y="21"/>
                  </a:cubicBezTo>
                  <a:cubicBezTo>
                    <a:pt x="7" y="20"/>
                    <a:pt x="7" y="19"/>
                    <a:pt x="8" y="17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10" y="22"/>
                  </a:lnTo>
                  <a:close/>
                  <a:moveTo>
                    <a:pt x="4" y="11"/>
                  </a:moveTo>
                  <a:cubicBezTo>
                    <a:pt x="5" y="11"/>
                    <a:pt x="6" y="11"/>
                    <a:pt x="8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19"/>
                  </a:cubicBezTo>
                  <a:cubicBezTo>
                    <a:pt x="6" y="21"/>
                    <a:pt x="5" y="22"/>
                    <a:pt x="4" y="22"/>
                  </a:cubicBezTo>
                  <a:cubicBezTo>
                    <a:pt x="3" y="22"/>
                    <a:pt x="2" y="22"/>
                    <a:pt x="2" y="21"/>
                  </a:cubicBezTo>
                  <a:cubicBezTo>
                    <a:pt x="1" y="20"/>
                    <a:pt x="1" y="19"/>
                    <a:pt x="1" y="17"/>
                  </a:cubicBezTo>
                  <a:cubicBezTo>
                    <a:pt x="1" y="14"/>
                    <a:pt x="1" y="13"/>
                    <a:pt x="2" y="12"/>
                  </a:cubicBezTo>
                  <a:cubicBezTo>
                    <a:pt x="3" y="12"/>
                    <a:pt x="3" y="11"/>
                    <a:pt x="4" y="11"/>
                  </a:cubicBezTo>
                  <a:close/>
                  <a:moveTo>
                    <a:pt x="4" y="22"/>
                  </a:moveTo>
                  <a:cubicBezTo>
                    <a:pt x="4" y="22"/>
                    <a:pt x="5" y="21"/>
                    <a:pt x="6" y="20"/>
                  </a:cubicBezTo>
                  <a:cubicBezTo>
                    <a:pt x="6" y="19"/>
                    <a:pt x="7" y="18"/>
                    <a:pt x="7" y="16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3"/>
                    <a:pt x="1" y="15"/>
                    <a:pt x="1" y="17"/>
                  </a:cubicBezTo>
                  <a:cubicBezTo>
                    <a:pt x="1" y="18"/>
                    <a:pt x="1" y="20"/>
                    <a:pt x="2" y="21"/>
                  </a:cubicBezTo>
                  <a:cubicBezTo>
                    <a:pt x="3" y="21"/>
                    <a:pt x="3" y="22"/>
                    <a:pt x="4" y="22"/>
                  </a:cubicBez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4699000" y="4025900"/>
              <a:ext cx="228600" cy="630238"/>
            </a:xfrm>
            <a:custGeom>
              <a:avLst/>
              <a:gdLst>
                <a:gd name="T0" fmla="*/ 11 w 12"/>
                <a:gd name="T1" fmla="*/ 0 h 33"/>
                <a:gd name="T2" fmla="*/ 12 w 12"/>
                <a:gd name="T3" fmla="*/ 1 h 33"/>
                <a:gd name="T4" fmla="*/ 12 w 12"/>
                <a:gd name="T5" fmla="*/ 1 h 33"/>
                <a:gd name="T6" fmla="*/ 12 w 12"/>
                <a:gd name="T7" fmla="*/ 1 h 33"/>
                <a:gd name="T8" fmla="*/ 11 w 12"/>
                <a:gd name="T9" fmla="*/ 2 h 33"/>
                <a:gd name="T10" fmla="*/ 11 w 12"/>
                <a:gd name="T11" fmla="*/ 2 h 33"/>
                <a:gd name="T12" fmla="*/ 5 w 12"/>
                <a:gd name="T13" fmla="*/ 32 h 33"/>
                <a:gd name="T14" fmla="*/ 4 w 12"/>
                <a:gd name="T15" fmla="*/ 33 h 33"/>
                <a:gd name="T16" fmla="*/ 2 w 12"/>
                <a:gd name="T17" fmla="*/ 33 h 33"/>
                <a:gd name="T18" fmla="*/ 2 w 12"/>
                <a:gd name="T19" fmla="*/ 33 h 33"/>
                <a:gd name="T20" fmla="*/ 2 w 12"/>
                <a:gd name="T21" fmla="*/ 32 h 33"/>
                <a:gd name="T22" fmla="*/ 2 w 12"/>
                <a:gd name="T23" fmla="*/ 32 h 33"/>
                <a:gd name="T24" fmla="*/ 2 w 12"/>
                <a:gd name="T25" fmla="*/ 32 h 33"/>
                <a:gd name="T26" fmla="*/ 3 w 12"/>
                <a:gd name="T27" fmla="*/ 32 h 33"/>
                <a:gd name="T28" fmla="*/ 5 w 12"/>
                <a:gd name="T29" fmla="*/ 23 h 33"/>
                <a:gd name="T30" fmla="*/ 1 w 12"/>
                <a:gd name="T31" fmla="*/ 2 h 33"/>
                <a:gd name="T32" fmla="*/ 0 w 12"/>
                <a:gd name="T33" fmla="*/ 2 h 33"/>
                <a:gd name="T34" fmla="*/ 0 w 12"/>
                <a:gd name="T35" fmla="*/ 1 h 33"/>
                <a:gd name="T36" fmla="*/ 0 w 12"/>
                <a:gd name="T37" fmla="*/ 1 h 33"/>
                <a:gd name="T38" fmla="*/ 0 w 12"/>
                <a:gd name="T39" fmla="*/ 1 h 33"/>
                <a:gd name="T40" fmla="*/ 0 w 12"/>
                <a:gd name="T41" fmla="*/ 0 h 33"/>
                <a:gd name="T42" fmla="*/ 3 w 12"/>
                <a:gd name="T43" fmla="*/ 0 h 33"/>
                <a:gd name="T44" fmla="*/ 4 w 12"/>
                <a:gd name="T45" fmla="*/ 1 h 33"/>
                <a:gd name="T46" fmla="*/ 4 w 12"/>
                <a:gd name="T47" fmla="*/ 1 h 33"/>
                <a:gd name="T48" fmla="*/ 4 w 12"/>
                <a:gd name="T49" fmla="*/ 1 h 33"/>
                <a:gd name="T50" fmla="*/ 3 w 12"/>
                <a:gd name="T51" fmla="*/ 2 h 33"/>
                <a:gd name="T52" fmla="*/ 2 w 12"/>
                <a:gd name="T53" fmla="*/ 2 h 33"/>
                <a:gd name="T54" fmla="*/ 6 w 12"/>
                <a:gd name="T55" fmla="*/ 20 h 33"/>
                <a:gd name="T56" fmla="*/ 10 w 12"/>
                <a:gd name="T57" fmla="*/ 2 h 33"/>
                <a:gd name="T58" fmla="*/ 8 w 12"/>
                <a:gd name="T59" fmla="*/ 2 h 33"/>
                <a:gd name="T60" fmla="*/ 8 w 12"/>
                <a:gd name="T61" fmla="*/ 1 h 33"/>
                <a:gd name="T62" fmla="*/ 8 w 12"/>
                <a:gd name="T63" fmla="*/ 1 h 33"/>
                <a:gd name="T64" fmla="*/ 8 w 12"/>
                <a:gd name="T65" fmla="*/ 1 h 33"/>
                <a:gd name="T66" fmla="*/ 8 w 12"/>
                <a:gd name="T67" fmla="*/ 0 h 33"/>
                <a:gd name="T68" fmla="*/ 11 w 12"/>
                <a:gd name="T69" fmla="*/ 0 h 33"/>
                <a:gd name="T70" fmla="*/ 11 w 12"/>
                <a:gd name="T71" fmla="*/ 1 h 33"/>
                <a:gd name="T72" fmla="*/ 12 w 12"/>
                <a:gd name="T73" fmla="*/ 1 h 33"/>
                <a:gd name="T74" fmla="*/ 11 w 12"/>
                <a:gd name="T75" fmla="*/ 1 h 33"/>
                <a:gd name="T76" fmla="*/ 8 w 12"/>
                <a:gd name="T77" fmla="*/ 1 h 33"/>
                <a:gd name="T78" fmla="*/ 8 w 12"/>
                <a:gd name="T79" fmla="*/ 1 h 33"/>
                <a:gd name="T80" fmla="*/ 8 w 12"/>
                <a:gd name="T81" fmla="*/ 1 h 33"/>
                <a:gd name="T82" fmla="*/ 10 w 12"/>
                <a:gd name="T83" fmla="*/ 1 h 33"/>
                <a:gd name="T84" fmla="*/ 6 w 12"/>
                <a:gd name="T85" fmla="*/ 23 h 33"/>
                <a:gd name="T86" fmla="*/ 1 w 12"/>
                <a:gd name="T87" fmla="*/ 1 h 33"/>
                <a:gd name="T88" fmla="*/ 3 w 12"/>
                <a:gd name="T89" fmla="*/ 1 h 33"/>
                <a:gd name="T90" fmla="*/ 3 w 12"/>
                <a:gd name="T91" fmla="*/ 1 h 33"/>
                <a:gd name="T92" fmla="*/ 3 w 12"/>
                <a:gd name="T93" fmla="*/ 1 h 33"/>
                <a:gd name="T94" fmla="*/ 0 w 12"/>
                <a:gd name="T95" fmla="*/ 1 h 33"/>
                <a:gd name="T96" fmla="*/ 0 w 12"/>
                <a:gd name="T97" fmla="*/ 1 h 33"/>
                <a:gd name="T98" fmla="*/ 0 w 12"/>
                <a:gd name="T99" fmla="*/ 1 h 33"/>
                <a:gd name="T100" fmla="*/ 1 w 12"/>
                <a:gd name="T101" fmla="*/ 1 h 33"/>
                <a:gd name="T102" fmla="*/ 6 w 12"/>
                <a:gd name="T103" fmla="*/ 23 h 33"/>
                <a:gd name="T104" fmla="*/ 4 w 12"/>
                <a:gd name="T105" fmla="*/ 32 h 33"/>
                <a:gd name="T106" fmla="*/ 2 w 12"/>
                <a:gd name="T107" fmla="*/ 32 h 33"/>
                <a:gd name="T108" fmla="*/ 2 w 12"/>
                <a:gd name="T109" fmla="*/ 32 h 33"/>
                <a:gd name="T110" fmla="*/ 2 w 12"/>
                <a:gd name="T111" fmla="*/ 32 h 33"/>
                <a:gd name="T112" fmla="*/ 4 w 12"/>
                <a:gd name="T113" fmla="*/ 32 h 33"/>
                <a:gd name="T114" fmla="*/ 4 w 12"/>
                <a:gd name="T115" fmla="*/ 32 h 33"/>
                <a:gd name="T116" fmla="*/ 10 w 12"/>
                <a:gd name="T117" fmla="*/ 1 h 33"/>
                <a:gd name="T118" fmla="*/ 11 w 12"/>
                <a:gd name="T11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" h="33">
                  <a:moveTo>
                    <a:pt x="11" y="0"/>
                  </a:move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11" y="0"/>
                  </a:lnTo>
                  <a:close/>
                  <a:moveTo>
                    <a:pt x="11" y="1"/>
                  </a:move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4FB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7" name="Love Letter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14478" y="92867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503151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52 0.14005 L 2.5E-6 -2.96296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70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 showWhenStopped="0">
                <p:cTn id="26" repeatCount="5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 rot="1767293">
            <a:off x="5865761" y="1031341"/>
            <a:ext cx="928694" cy="857256"/>
            <a:chOff x="7215206" y="1643050"/>
            <a:chExt cx="928694" cy="857256"/>
          </a:xfrm>
        </p:grpSpPr>
        <p:sp>
          <p:nvSpPr>
            <p:cNvPr id="4" name="心形 3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心形 4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5"/>
          <p:cNvGrpSpPr/>
          <p:nvPr/>
        </p:nvGrpSpPr>
        <p:grpSpPr>
          <a:xfrm rot="17748205">
            <a:off x="5398988" y="1270288"/>
            <a:ext cx="657141" cy="606592"/>
            <a:chOff x="7215206" y="1643050"/>
            <a:chExt cx="928694" cy="857256"/>
          </a:xfrm>
        </p:grpSpPr>
        <p:sp>
          <p:nvSpPr>
            <p:cNvPr id="7" name="心形 6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心形 7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8"/>
          <p:cNvGrpSpPr/>
          <p:nvPr/>
        </p:nvGrpSpPr>
        <p:grpSpPr>
          <a:xfrm rot="7090699">
            <a:off x="6296309" y="1701562"/>
            <a:ext cx="657141" cy="606592"/>
            <a:chOff x="7215206" y="1643050"/>
            <a:chExt cx="928694" cy="857256"/>
          </a:xfrm>
        </p:grpSpPr>
        <p:sp>
          <p:nvSpPr>
            <p:cNvPr id="10" name="心形 9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心形 10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11"/>
          <p:cNvGrpSpPr/>
          <p:nvPr/>
        </p:nvGrpSpPr>
        <p:grpSpPr>
          <a:xfrm rot="18051275">
            <a:off x="3158692" y="4423394"/>
            <a:ext cx="657141" cy="606592"/>
            <a:chOff x="7215206" y="1643050"/>
            <a:chExt cx="928694" cy="857256"/>
          </a:xfrm>
        </p:grpSpPr>
        <p:sp>
          <p:nvSpPr>
            <p:cNvPr id="13" name="心形 12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心形 13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4"/>
          <p:cNvGrpSpPr/>
          <p:nvPr/>
        </p:nvGrpSpPr>
        <p:grpSpPr>
          <a:xfrm rot="7090699">
            <a:off x="3726424" y="4713006"/>
            <a:ext cx="775517" cy="715862"/>
            <a:chOff x="7215206" y="1643050"/>
            <a:chExt cx="928694" cy="857256"/>
          </a:xfrm>
        </p:grpSpPr>
        <p:sp>
          <p:nvSpPr>
            <p:cNvPr id="16" name="心形 15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心形 16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7"/>
          <p:cNvGrpSpPr/>
          <p:nvPr/>
        </p:nvGrpSpPr>
        <p:grpSpPr>
          <a:xfrm rot="13249830">
            <a:off x="3182419" y="4889593"/>
            <a:ext cx="741864" cy="684416"/>
            <a:chOff x="7215206" y="1643050"/>
            <a:chExt cx="928694" cy="857256"/>
          </a:xfrm>
        </p:grpSpPr>
        <p:sp>
          <p:nvSpPr>
            <p:cNvPr id="19" name="心形 18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心形 19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20"/>
          <p:cNvGrpSpPr/>
          <p:nvPr/>
        </p:nvGrpSpPr>
        <p:grpSpPr>
          <a:xfrm>
            <a:off x="2100278" y="1572786"/>
            <a:ext cx="4757738" cy="4159249"/>
            <a:chOff x="2100278" y="1158829"/>
            <a:chExt cx="4757738" cy="4159249"/>
          </a:xfrm>
        </p:grpSpPr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2100278" y="1158829"/>
              <a:ext cx="4757738" cy="4159249"/>
            </a:xfrm>
            <a:custGeom>
              <a:avLst/>
              <a:gdLst/>
              <a:ahLst/>
              <a:cxnLst>
                <a:cxn ang="0">
                  <a:pos x="1040" y="72"/>
                </a:cxn>
                <a:cxn ang="0">
                  <a:pos x="1971" y="752"/>
                </a:cxn>
                <a:cxn ang="0">
                  <a:pos x="2912" y="24"/>
                </a:cxn>
                <a:cxn ang="0">
                  <a:pos x="3979" y="1021"/>
                </a:cxn>
                <a:cxn ang="0">
                  <a:pos x="3082" y="2330"/>
                </a:cxn>
                <a:cxn ang="0">
                  <a:pos x="2058" y="3484"/>
                </a:cxn>
                <a:cxn ang="0">
                  <a:pos x="990" y="2464"/>
                </a:cxn>
                <a:cxn ang="0">
                  <a:pos x="41" y="1066"/>
                </a:cxn>
                <a:cxn ang="0">
                  <a:pos x="1040" y="72"/>
                </a:cxn>
              </a:cxnLst>
              <a:rect l="0" t="0" r="r" b="b"/>
              <a:pathLst>
                <a:path w="3985" h="3484">
                  <a:moveTo>
                    <a:pt x="1040" y="72"/>
                  </a:moveTo>
                  <a:cubicBezTo>
                    <a:pt x="1531" y="75"/>
                    <a:pt x="1840" y="359"/>
                    <a:pt x="1971" y="752"/>
                  </a:cubicBezTo>
                  <a:cubicBezTo>
                    <a:pt x="2109" y="361"/>
                    <a:pt x="2479" y="0"/>
                    <a:pt x="2912" y="24"/>
                  </a:cubicBezTo>
                  <a:cubicBezTo>
                    <a:pt x="3737" y="70"/>
                    <a:pt x="3985" y="625"/>
                    <a:pt x="3979" y="1021"/>
                  </a:cubicBezTo>
                  <a:cubicBezTo>
                    <a:pt x="3971" y="1566"/>
                    <a:pt x="3536" y="1962"/>
                    <a:pt x="3082" y="2330"/>
                  </a:cubicBezTo>
                  <a:cubicBezTo>
                    <a:pt x="2628" y="2698"/>
                    <a:pt x="2151" y="3041"/>
                    <a:pt x="2058" y="3484"/>
                  </a:cubicBezTo>
                  <a:cubicBezTo>
                    <a:pt x="1930" y="3075"/>
                    <a:pt x="1450" y="2800"/>
                    <a:pt x="990" y="2464"/>
                  </a:cubicBezTo>
                  <a:cubicBezTo>
                    <a:pt x="529" y="2128"/>
                    <a:pt x="89" y="1728"/>
                    <a:pt x="41" y="1066"/>
                  </a:cubicBezTo>
                  <a:cubicBezTo>
                    <a:pt x="0" y="516"/>
                    <a:pt x="548" y="69"/>
                    <a:pt x="1040" y="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" name="组合 22"/>
            <p:cNvGrpSpPr/>
            <p:nvPr/>
          </p:nvGrpSpPr>
          <p:grpSpPr>
            <a:xfrm>
              <a:off x="2340789" y="1357298"/>
              <a:ext cx="4259538" cy="3714776"/>
              <a:chOff x="2340789" y="1357298"/>
              <a:chExt cx="4259538" cy="3714776"/>
            </a:xfrm>
          </p:grpSpPr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2368852" y="1357298"/>
                <a:ext cx="4231475" cy="3714776"/>
              </a:xfrm>
              <a:custGeom>
                <a:avLst/>
                <a:gdLst/>
                <a:ahLst/>
                <a:cxnLst>
                  <a:cxn ang="0">
                    <a:pos x="1040" y="72"/>
                  </a:cxn>
                  <a:cxn ang="0">
                    <a:pos x="1971" y="752"/>
                  </a:cxn>
                  <a:cxn ang="0">
                    <a:pos x="2912" y="24"/>
                  </a:cxn>
                  <a:cxn ang="0">
                    <a:pos x="3979" y="1021"/>
                  </a:cxn>
                  <a:cxn ang="0">
                    <a:pos x="3082" y="2330"/>
                  </a:cxn>
                  <a:cxn ang="0">
                    <a:pos x="2058" y="3484"/>
                  </a:cxn>
                  <a:cxn ang="0">
                    <a:pos x="990" y="2464"/>
                  </a:cxn>
                  <a:cxn ang="0">
                    <a:pos x="41" y="1066"/>
                  </a:cxn>
                  <a:cxn ang="0">
                    <a:pos x="1040" y="72"/>
                  </a:cxn>
                </a:cxnLst>
                <a:rect l="0" t="0" r="r" b="b"/>
                <a:pathLst>
                  <a:path w="3985" h="3484">
                    <a:moveTo>
                      <a:pt x="1040" y="72"/>
                    </a:moveTo>
                    <a:cubicBezTo>
                      <a:pt x="1531" y="75"/>
                      <a:pt x="1840" y="359"/>
                      <a:pt x="1971" y="752"/>
                    </a:cubicBezTo>
                    <a:cubicBezTo>
                      <a:pt x="2109" y="361"/>
                      <a:pt x="2479" y="0"/>
                      <a:pt x="2912" y="24"/>
                    </a:cubicBezTo>
                    <a:cubicBezTo>
                      <a:pt x="3737" y="70"/>
                      <a:pt x="3985" y="625"/>
                      <a:pt x="3979" y="1021"/>
                    </a:cubicBezTo>
                    <a:cubicBezTo>
                      <a:pt x="3971" y="1566"/>
                      <a:pt x="3536" y="1962"/>
                      <a:pt x="3082" y="2330"/>
                    </a:cubicBezTo>
                    <a:cubicBezTo>
                      <a:pt x="2628" y="2698"/>
                      <a:pt x="2151" y="3041"/>
                      <a:pt x="2058" y="3484"/>
                    </a:cubicBezTo>
                    <a:cubicBezTo>
                      <a:pt x="1930" y="3075"/>
                      <a:pt x="1450" y="2800"/>
                      <a:pt x="990" y="2464"/>
                    </a:cubicBezTo>
                    <a:cubicBezTo>
                      <a:pt x="529" y="2128"/>
                      <a:pt x="89" y="1728"/>
                      <a:pt x="41" y="1066"/>
                    </a:cubicBezTo>
                    <a:cubicBezTo>
                      <a:pt x="0" y="516"/>
                      <a:pt x="548" y="69"/>
                      <a:pt x="1040" y="72"/>
                    </a:cubicBezTo>
                    <a:close/>
                  </a:path>
                </a:pathLst>
              </a:custGeom>
              <a:noFill/>
              <a:ln w="57150" cap="rnd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8"/>
              <p:cNvSpPr>
                <a:spLocks/>
              </p:cNvSpPr>
              <p:nvPr/>
            </p:nvSpPr>
            <p:spPr bwMode="auto">
              <a:xfrm>
                <a:off x="2340789" y="1357298"/>
                <a:ext cx="4231475" cy="3714776"/>
              </a:xfrm>
              <a:custGeom>
                <a:avLst/>
                <a:gdLst/>
                <a:ahLst/>
                <a:cxnLst>
                  <a:cxn ang="0">
                    <a:pos x="1040" y="72"/>
                  </a:cxn>
                  <a:cxn ang="0">
                    <a:pos x="1971" y="752"/>
                  </a:cxn>
                  <a:cxn ang="0">
                    <a:pos x="2912" y="24"/>
                  </a:cxn>
                  <a:cxn ang="0">
                    <a:pos x="3979" y="1021"/>
                  </a:cxn>
                  <a:cxn ang="0">
                    <a:pos x="3082" y="2330"/>
                  </a:cxn>
                  <a:cxn ang="0">
                    <a:pos x="2058" y="3484"/>
                  </a:cxn>
                  <a:cxn ang="0">
                    <a:pos x="990" y="2464"/>
                  </a:cxn>
                  <a:cxn ang="0">
                    <a:pos x="41" y="1066"/>
                  </a:cxn>
                  <a:cxn ang="0">
                    <a:pos x="1040" y="72"/>
                  </a:cxn>
                </a:cxnLst>
                <a:rect l="0" t="0" r="r" b="b"/>
                <a:pathLst>
                  <a:path w="3985" h="3484">
                    <a:moveTo>
                      <a:pt x="1040" y="72"/>
                    </a:moveTo>
                    <a:cubicBezTo>
                      <a:pt x="1531" y="75"/>
                      <a:pt x="1840" y="359"/>
                      <a:pt x="1971" y="752"/>
                    </a:cubicBezTo>
                    <a:cubicBezTo>
                      <a:pt x="2109" y="361"/>
                      <a:pt x="2479" y="0"/>
                      <a:pt x="2912" y="24"/>
                    </a:cubicBezTo>
                    <a:cubicBezTo>
                      <a:pt x="3737" y="70"/>
                      <a:pt x="3985" y="625"/>
                      <a:pt x="3979" y="1021"/>
                    </a:cubicBezTo>
                    <a:cubicBezTo>
                      <a:pt x="3971" y="1566"/>
                      <a:pt x="3536" y="1962"/>
                      <a:pt x="3082" y="2330"/>
                    </a:cubicBezTo>
                    <a:cubicBezTo>
                      <a:pt x="2628" y="2698"/>
                      <a:pt x="2151" y="3041"/>
                      <a:pt x="2058" y="3484"/>
                    </a:cubicBezTo>
                    <a:cubicBezTo>
                      <a:pt x="1930" y="3075"/>
                      <a:pt x="1450" y="2800"/>
                      <a:pt x="990" y="2464"/>
                    </a:cubicBezTo>
                    <a:cubicBezTo>
                      <a:pt x="529" y="2128"/>
                      <a:pt x="89" y="1728"/>
                      <a:pt x="41" y="1066"/>
                    </a:cubicBezTo>
                    <a:cubicBezTo>
                      <a:pt x="0" y="516"/>
                      <a:pt x="548" y="69"/>
                      <a:pt x="1040" y="72"/>
                    </a:cubicBezTo>
                    <a:close/>
                  </a:path>
                </a:pathLst>
              </a:custGeom>
              <a:noFill/>
              <a:ln w="57150" cap="rnd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7" name="Freeform 8"/>
          <p:cNvSpPr>
            <a:spLocks noEditPoints="1"/>
          </p:cNvSpPr>
          <p:nvPr/>
        </p:nvSpPr>
        <p:spPr bwMode="auto">
          <a:xfrm>
            <a:off x="2928926" y="2643182"/>
            <a:ext cx="657305" cy="805460"/>
          </a:xfrm>
          <a:custGeom>
            <a:avLst/>
            <a:gdLst/>
            <a:ahLst/>
            <a:cxnLst>
              <a:cxn ang="0">
                <a:pos x="466" y="479"/>
              </a:cxn>
              <a:cxn ang="0">
                <a:pos x="552" y="527"/>
              </a:cxn>
              <a:cxn ang="0">
                <a:pos x="429" y="526"/>
              </a:cxn>
              <a:cxn ang="0">
                <a:pos x="536" y="640"/>
              </a:cxn>
              <a:cxn ang="0">
                <a:pos x="401" y="573"/>
              </a:cxn>
              <a:cxn ang="0">
                <a:pos x="52" y="744"/>
              </a:cxn>
              <a:cxn ang="0">
                <a:pos x="0" y="666"/>
              </a:cxn>
              <a:cxn ang="0">
                <a:pos x="335" y="469"/>
              </a:cxn>
              <a:cxn ang="0">
                <a:pos x="313" y="0"/>
              </a:cxn>
              <a:cxn ang="0">
                <a:pos x="466" y="479"/>
              </a:cxn>
              <a:cxn ang="0">
                <a:pos x="408" y="483"/>
              </a:cxn>
              <a:cxn ang="0">
                <a:pos x="333" y="51"/>
              </a:cxn>
              <a:cxn ang="0">
                <a:pos x="408" y="483"/>
              </a:cxn>
              <a:cxn ang="0">
                <a:pos x="49" y="678"/>
              </a:cxn>
              <a:cxn ang="0">
                <a:pos x="63" y="712"/>
              </a:cxn>
              <a:cxn ang="0">
                <a:pos x="373" y="513"/>
              </a:cxn>
              <a:cxn ang="0">
                <a:pos x="49" y="678"/>
              </a:cxn>
            </a:cxnLst>
            <a:rect l="0" t="0" r="r" b="b"/>
            <a:pathLst>
              <a:path w="607" h="744">
                <a:moveTo>
                  <a:pt x="466" y="479"/>
                </a:moveTo>
                <a:cubicBezTo>
                  <a:pt x="486" y="502"/>
                  <a:pt x="556" y="483"/>
                  <a:pt x="552" y="527"/>
                </a:cubicBezTo>
                <a:cubicBezTo>
                  <a:pt x="498" y="523"/>
                  <a:pt x="469" y="505"/>
                  <a:pt x="429" y="526"/>
                </a:cubicBezTo>
                <a:cubicBezTo>
                  <a:pt x="437" y="588"/>
                  <a:pt x="499" y="603"/>
                  <a:pt x="536" y="640"/>
                </a:cubicBezTo>
                <a:cubicBezTo>
                  <a:pt x="483" y="655"/>
                  <a:pt x="431" y="603"/>
                  <a:pt x="401" y="573"/>
                </a:cubicBezTo>
                <a:cubicBezTo>
                  <a:pt x="303" y="651"/>
                  <a:pt x="217" y="743"/>
                  <a:pt x="52" y="744"/>
                </a:cubicBezTo>
                <a:cubicBezTo>
                  <a:pt x="30" y="722"/>
                  <a:pt x="12" y="696"/>
                  <a:pt x="0" y="666"/>
                </a:cubicBezTo>
                <a:cubicBezTo>
                  <a:pt x="73" y="556"/>
                  <a:pt x="202" y="510"/>
                  <a:pt x="335" y="469"/>
                </a:cubicBezTo>
                <a:cubicBezTo>
                  <a:pt x="304" y="341"/>
                  <a:pt x="239" y="144"/>
                  <a:pt x="313" y="0"/>
                </a:cubicBezTo>
                <a:cubicBezTo>
                  <a:pt x="502" y="49"/>
                  <a:pt x="607" y="302"/>
                  <a:pt x="466" y="479"/>
                </a:cubicBezTo>
                <a:close/>
                <a:moveTo>
                  <a:pt x="408" y="483"/>
                </a:moveTo>
                <a:cubicBezTo>
                  <a:pt x="542" y="355"/>
                  <a:pt x="498" y="107"/>
                  <a:pt x="333" y="51"/>
                </a:cubicBezTo>
                <a:cubicBezTo>
                  <a:pt x="294" y="220"/>
                  <a:pt x="326" y="393"/>
                  <a:pt x="408" y="483"/>
                </a:cubicBezTo>
                <a:close/>
                <a:moveTo>
                  <a:pt x="49" y="678"/>
                </a:moveTo>
                <a:cubicBezTo>
                  <a:pt x="64" y="680"/>
                  <a:pt x="52" y="706"/>
                  <a:pt x="63" y="712"/>
                </a:cubicBezTo>
                <a:cubicBezTo>
                  <a:pt x="206" y="692"/>
                  <a:pt x="315" y="632"/>
                  <a:pt x="373" y="513"/>
                </a:cubicBezTo>
                <a:cubicBezTo>
                  <a:pt x="231" y="529"/>
                  <a:pt x="120" y="580"/>
                  <a:pt x="49" y="678"/>
                </a:cubicBezTo>
                <a:close/>
              </a:path>
            </a:pathLst>
          </a:custGeom>
          <a:solidFill>
            <a:srgbClr val="4FBAAB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3714744" y="3786190"/>
            <a:ext cx="1714512" cy="993498"/>
            <a:chOff x="6122558" y="2974634"/>
            <a:chExt cx="2019733" cy="1170362"/>
          </a:xfrm>
          <a:solidFill>
            <a:srgbClr val="4FBAAB"/>
          </a:solidFill>
        </p:grpSpPr>
        <p:sp>
          <p:nvSpPr>
            <p:cNvPr id="58" name="Freeform 9"/>
            <p:cNvSpPr>
              <a:spLocks noEditPoints="1"/>
            </p:cNvSpPr>
            <p:nvPr/>
          </p:nvSpPr>
          <p:spPr bwMode="auto">
            <a:xfrm>
              <a:off x="6122558" y="2974634"/>
              <a:ext cx="1025058" cy="1170362"/>
            </a:xfrm>
            <a:custGeom>
              <a:avLst/>
              <a:gdLst/>
              <a:ahLst/>
              <a:cxnLst>
                <a:cxn ang="0">
                  <a:pos x="296" y="0"/>
                </a:cxn>
                <a:cxn ang="0">
                  <a:pos x="406" y="181"/>
                </a:cxn>
                <a:cxn ang="0">
                  <a:pos x="655" y="35"/>
                </a:cxn>
                <a:cxn ang="0">
                  <a:pos x="590" y="236"/>
                </a:cxn>
                <a:cxn ang="0">
                  <a:pos x="743" y="280"/>
                </a:cxn>
                <a:cxn ang="0">
                  <a:pos x="595" y="277"/>
                </a:cxn>
                <a:cxn ang="0">
                  <a:pos x="148" y="777"/>
                </a:cxn>
                <a:cxn ang="0">
                  <a:pos x="548" y="257"/>
                </a:cxn>
                <a:cxn ang="0">
                  <a:pos x="546" y="167"/>
                </a:cxn>
                <a:cxn ang="0">
                  <a:pos x="296" y="0"/>
                </a:cxn>
                <a:cxn ang="0">
                  <a:pos x="543" y="314"/>
                </a:cxn>
                <a:cxn ang="0">
                  <a:pos x="528" y="305"/>
                </a:cxn>
                <a:cxn ang="0">
                  <a:pos x="166" y="754"/>
                </a:cxn>
                <a:cxn ang="0">
                  <a:pos x="543" y="314"/>
                </a:cxn>
              </a:cxnLst>
              <a:rect l="0" t="0" r="r" b="b"/>
              <a:pathLst>
                <a:path w="747" h="854">
                  <a:moveTo>
                    <a:pt x="296" y="0"/>
                  </a:moveTo>
                  <a:cubicBezTo>
                    <a:pt x="367" y="43"/>
                    <a:pt x="324" y="162"/>
                    <a:pt x="406" y="181"/>
                  </a:cubicBezTo>
                  <a:cubicBezTo>
                    <a:pt x="531" y="210"/>
                    <a:pt x="530" y="16"/>
                    <a:pt x="655" y="35"/>
                  </a:cubicBezTo>
                  <a:cubicBezTo>
                    <a:pt x="642" y="91"/>
                    <a:pt x="566" y="127"/>
                    <a:pt x="590" y="236"/>
                  </a:cubicBezTo>
                  <a:cubicBezTo>
                    <a:pt x="640" y="240"/>
                    <a:pt x="747" y="210"/>
                    <a:pt x="743" y="280"/>
                  </a:cubicBezTo>
                  <a:cubicBezTo>
                    <a:pt x="717" y="284"/>
                    <a:pt x="636" y="264"/>
                    <a:pt x="595" y="277"/>
                  </a:cubicBezTo>
                  <a:cubicBezTo>
                    <a:pt x="533" y="539"/>
                    <a:pt x="476" y="854"/>
                    <a:pt x="148" y="777"/>
                  </a:cubicBezTo>
                  <a:cubicBezTo>
                    <a:pt x="0" y="499"/>
                    <a:pt x="374" y="328"/>
                    <a:pt x="548" y="257"/>
                  </a:cubicBezTo>
                  <a:cubicBezTo>
                    <a:pt x="547" y="227"/>
                    <a:pt x="560" y="185"/>
                    <a:pt x="546" y="167"/>
                  </a:cubicBezTo>
                  <a:cubicBezTo>
                    <a:pt x="431" y="293"/>
                    <a:pt x="247" y="162"/>
                    <a:pt x="296" y="0"/>
                  </a:cubicBezTo>
                  <a:close/>
                  <a:moveTo>
                    <a:pt x="543" y="314"/>
                  </a:moveTo>
                  <a:cubicBezTo>
                    <a:pt x="535" y="314"/>
                    <a:pt x="534" y="307"/>
                    <a:pt x="528" y="305"/>
                  </a:cubicBezTo>
                  <a:cubicBezTo>
                    <a:pt x="361" y="385"/>
                    <a:pt x="81" y="496"/>
                    <a:pt x="166" y="754"/>
                  </a:cubicBezTo>
                  <a:cubicBezTo>
                    <a:pt x="451" y="794"/>
                    <a:pt x="493" y="518"/>
                    <a:pt x="543" y="3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7660144" y="3110692"/>
              <a:ext cx="482147" cy="427988"/>
            </a:xfrm>
            <a:custGeom>
              <a:avLst/>
              <a:gdLst/>
              <a:ahLst/>
              <a:cxnLst>
                <a:cxn ang="0">
                  <a:pos x="308" y="2"/>
                </a:cxn>
                <a:cxn ang="0">
                  <a:pos x="290" y="132"/>
                </a:cxn>
                <a:cxn ang="0">
                  <a:pos x="352" y="293"/>
                </a:cxn>
                <a:cxn ang="0">
                  <a:pos x="254" y="179"/>
                </a:cxn>
                <a:cxn ang="0">
                  <a:pos x="51" y="262"/>
                </a:cxn>
                <a:cxn ang="0">
                  <a:pos x="67" y="50"/>
                </a:cxn>
                <a:cxn ang="0">
                  <a:pos x="94" y="232"/>
                </a:cxn>
                <a:cxn ang="0">
                  <a:pos x="275" y="0"/>
                </a:cxn>
                <a:cxn ang="0">
                  <a:pos x="308" y="2"/>
                </a:cxn>
              </a:cxnLst>
              <a:rect l="0" t="0" r="r" b="b"/>
              <a:pathLst>
                <a:path w="352" h="312">
                  <a:moveTo>
                    <a:pt x="308" y="2"/>
                  </a:moveTo>
                  <a:cubicBezTo>
                    <a:pt x="332" y="54"/>
                    <a:pt x="293" y="93"/>
                    <a:pt x="290" y="132"/>
                  </a:cubicBezTo>
                  <a:cubicBezTo>
                    <a:pt x="285" y="200"/>
                    <a:pt x="321" y="232"/>
                    <a:pt x="352" y="293"/>
                  </a:cubicBezTo>
                  <a:cubicBezTo>
                    <a:pt x="283" y="312"/>
                    <a:pt x="264" y="234"/>
                    <a:pt x="254" y="179"/>
                  </a:cubicBezTo>
                  <a:cubicBezTo>
                    <a:pt x="194" y="212"/>
                    <a:pt x="151" y="305"/>
                    <a:pt x="51" y="262"/>
                  </a:cubicBezTo>
                  <a:cubicBezTo>
                    <a:pt x="13" y="213"/>
                    <a:pt x="0" y="84"/>
                    <a:pt x="67" y="50"/>
                  </a:cubicBezTo>
                  <a:cubicBezTo>
                    <a:pt x="108" y="95"/>
                    <a:pt x="32" y="197"/>
                    <a:pt x="94" y="232"/>
                  </a:cubicBezTo>
                  <a:cubicBezTo>
                    <a:pt x="203" y="211"/>
                    <a:pt x="253" y="122"/>
                    <a:pt x="275" y="0"/>
                  </a:cubicBezTo>
                  <a:cubicBezTo>
                    <a:pt x="286" y="1"/>
                    <a:pt x="297" y="1"/>
                    <a:pt x="308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"/>
            <p:cNvSpPr>
              <a:spLocks noEditPoints="1"/>
            </p:cNvSpPr>
            <p:nvPr/>
          </p:nvSpPr>
          <p:spPr bwMode="auto">
            <a:xfrm>
              <a:off x="7113271" y="3008978"/>
              <a:ext cx="562725" cy="594428"/>
            </a:xfrm>
            <a:custGeom>
              <a:avLst/>
              <a:gdLst/>
              <a:ahLst/>
              <a:cxnLst>
                <a:cxn ang="0">
                  <a:pos x="329" y="89"/>
                </a:cxn>
                <a:cxn ang="0">
                  <a:pos x="271" y="93"/>
                </a:cxn>
                <a:cxn ang="0">
                  <a:pos x="113" y="344"/>
                </a:cxn>
                <a:cxn ang="0">
                  <a:pos x="329" y="89"/>
                </a:cxn>
                <a:cxn ang="0">
                  <a:pos x="301" y="235"/>
                </a:cxn>
                <a:cxn ang="0">
                  <a:pos x="160" y="265"/>
                </a:cxn>
                <a:cxn ang="0">
                  <a:pos x="114" y="213"/>
                </a:cxn>
                <a:cxn ang="0">
                  <a:pos x="301" y="235"/>
                </a:cxn>
              </a:cxnLst>
              <a:rect l="0" t="0" r="r" b="b"/>
              <a:pathLst>
                <a:path w="411" h="434">
                  <a:moveTo>
                    <a:pt x="329" y="89"/>
                  </a:moveTo>
                  <a:cubicBezTo>
                    <a:pt x="325" y="127"/>
                    <a:pt x="292" y="88"/>
                    <a:pt x="271" y="93"/>
                  </a:cubicBezTo>
                  <a:cubicBezTo>
                    <a:pt x="411" y="189"/>
                    <a:pt x="293" y="434"/>
                    <a:pt x="113" y="344"/>
                  </a:cubicBezTo>
                  <a:cubicBezTo>
                    <a:pt x="0" y="209"/>
                    <a:pt x="157" y="0"/>
                    <a:pt x="329" y="89"/>
                  </a:cubicBezTo>
                  <a:close/>
                  <a:moveTo>
                    <a:pt x="301" y="235"/>
                  </a:moveTo>
                  <a:cubicBezTo>
                    <a:pt x="328" y="86"/>
                    <a:pt x="97" y="112"/>
                    <a:pt x="160" y="265"/>
                  </a:cubicBezTo>
                  <a:cubicBezTo>
                    <a:pt x="131" y="259"/>
                    <a:pt x="130" y="230"/>
                    <a:pt x="114" y="213"/>
                  </a:cubicBezTo>
                  <a:cubicBezTo>
                    <a:pt x="93" y="384"/>
                    <a:pt x="285" y="324"/>
                    <a:pt x="301" y="2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14744" y="2786058"/>
            <a:ext cx="2538830" cy="714380"/>
            <a:chOff x="3538779" y="2828008"/>
            <a:chExt cx="2434511" cy="764831"/>
          </a:xfrm>
          <a:solidFill>
            <a:srgbClr val="FF4848"/>
          </a:solidFill>
        </p:grpSpPr>
        <p:sp>
          <p:nvSpPr>
            <p:cNvPr id="60" name="Freeform 11"/>
            <p:cNvSpPr>
              <a:spLocks noEditPoints="1"/>
            </p:cNvSpPr>
            <p:nvPr/>
          </p:nvSpPr>
          <p:spPr bwMode="auto">
            <a:xfrm>
              <a:off x="3538779" y="2828008"/>
              <a:ext cx="1162437" cy="717277"/>
            </a:xfrm>
            <a:custGeom>
              <a:avLst/>
              <a:gdLst/>
              <a:ahLst/>
              <a:cxnLst>
                <a:cxn ang="0">
                  <a:pos x="302" y="0"/>
                </a:cxn>
                <a:cxn ang="0">
                  <a:pos x="326" y="2"/>
                </a:cxn>
                <a:cxn ang="0">
                  <a:pos x="260" y="350"/>
                </a:cxn>
                <a:cxn ang="0">
                  <a:pos x="552" y="388"/>
                </a:cxn>
                <a:cxn ang="0">
                  <a:pos x="818" y="227"/>
                </a:cxn>
                <a:cxn ang="0">
                  <a:pos x="613" y="450"/>
                </a:cxn>
                <a:cxn ang="0">
                  <a:pos x="240" y="398"/>
                </a:cxn>
                <a:cxn ang="0">
                  <a:pos x="102" y="478"/>
                </a:cxn>
                <a:cxn ang="0">
                  <a:pos x="221" y="322"/>
                </a:cxn>
                <a:cxn ang="0">
                  <a:pos x="302" y="0"/>
                </a:cxn>
                <a:cxn ang="0">
                  <a:pos x="784" y="241"/>
                </a:cxn>
                <a:cxn ang="0">
                  <a:pos x="648" y="428"/>
                </a:cxn>
                <a:cxn ang="0">
                  <a:pos x="784" y="241"/>
                </a:cxn>
                <a:cxn ang="0">
                  <a:pos x="122" y="438"/>
                </a:cxn>
                <a:cxn ang="0">
                  <a:pos x="193" y="361"/>
                </a:cxn>
                <a:cxn ang="0">
                  <a:pos x="122" y="438"/>
                </a:cxn>
              </a:cxnLst>
              <a:rect l="0" t="0" r="r" b="b"/>
              <a:pathLst>
                <a:path w="848" h="523">
                  <a:moveTo>
                    <a:pt x="302" y="0"/>
                  </a:moveTo>
                  <a:cubicBezTo>
                    <a:pt x="310" y="1"/>
                    <a:pt x="318" y="2"/>
                    <a:pt x="326" y="2"/>
                  </a:cubicBezTo>
                  <a:cubicBezTo>
                    <a:pt x="374" y="121"/>
                    <a:pt x="304" y="258"/>
                    <a:pt x="260" y="350"/>
                  </a:cubicBezTo>
                  <a:cubicBezTo>
                    <a:pt x="300" y="454"/>
                    <a:pt x="489" y="408"/>
                    <a:pt x="552" y="388"/>
                  </a:cubicBezTo>
                  <a:cubicBezTo>
                    <a:pt x="438" y="207"/>
                    <a:pt x="764" y="19"/>
                    <a:pt x="818" y="227"/>
                  </a:cubicBezTo>
                  <a:cubicBezTo>
                    <a:pt x="848" y="342"/>
                    <a:pt x="725" y="523"/>
                    <a:pt x="613" y="450"/>
                  </a:cubicBezTo>
                  <a:cubicBezTo>
                    <a:pt x="531" y="397"/>
                    <a:pt x="326" y="523"/>
                    <a:pt x="240" y="398"/>
                  </a:cubicBezTo>
                  <a:cubicBezTo>
                    <a:pt x="184" y="413"/>
                    <a:pt x="169" y="476"/>
                    <a:pt x="102" y="478"/>
                  </a:cubicBezTo>
                  <a:cubicBezTo>
                    <a:pt x="0" y="399"/>
                    <a:pt x="98" y="253"/>
                    <a:pt x="221" y="322"/>
                  </a:cubicBezTo>
                  <a:cubicBezTo>
                    <a:pt x="282" y="245"/>
                    <a:pt x="313" y="114"/>
                    <a:pt x="302" y="0"/>
                  </a:cubicBezTo>
                  <a:close/>
                  <a:moveTo>
                    <a:pt x="784" y="241"/>
                  </a:moveTo>
                  <a:cubicBezTo>
                    <a:pt x="751" y="44"/>
                    <a:pt x="445" y="320"/>
                    <a:pt x="648" y="428"/>
                  </a:cubicBezTo>
                  <a:cubicBezTo>
                    <a:pt x="730" y="413"/>
                    <a:pt x="801" y="339"/>
                    <a:pt x="784" y="241"/>
                  </a:cubicBezTo>
                  <a:close/>
                  <a:moveTo>
                    <a:pt x="122" y="438"/>
                  </a:moveTo>
                  <a:cubicBezTo>
                    <a:pt x="149" y="416"/>
                    <a:pt x="179" y="398"/>
                    <a:pt x="193" y="361"/>
                  </a:cubicBezTo>
                  <a:cubicBezTo>
                    <a:pt x="127" y="313"/>
                    <a:pt x="51" y="402"/>
                    <a:pt x="122" y="4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3"/>
            <p:cNvSpPr>
              <a:spLocks/>
            </p:cNvSpPr>
            <p:nvPr/>
          </p:nvSpPr>
          <p:spPr bwMode="auto">
            <a:xfrm>
              <a:off x="4710462" y="2975955"/>
              <a:ext cx="597070" cy="577256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5" y="126"/>
                </a:cxn>
                <a:cxn ang="0">
                  <a:pos x="118" y="361"/>
                </a:cxn>
                <a:cxn ang="0">
                  <a:pos x="236" y="205"/>
                </a:cxn>
                <a:cxn ang="0">
                  <a:pos x="131" y="66"/>
                </a:cxn>
                <a:cxn ang="0">
                  <a:pos x="242" y="124"/>
                </a:cxn>
                <a:cxn ang="0">
                  <a:pos x="421" y="31"/>
                </a:cxn>
                <a:cxn ang="0">
                  <a:pos x="263" y="175"/>
                </a:cxn>
                <a:cxn ang="0">
                  <a:pos x="122" y="410"/>
                </a:cxn>
                <a:cxn ang="0">
                  <a:pos x="13" y="0"/>
                </a:cxn>
              </a:cxnLst>
              <a:rect l="0" t="0" r="r" b="b"/>
              <a:pathLst>
                <a:path w="435" h="421">
                  <a:moveTo>
                    <a:pt x="13" y="0"/>
                  </a:moveTo>
                  <a:cubicBezTo>
                    <a:pt x="92" y="20"/>
                    <a:pt x="42" y="45"/>
                    <a:pt x="45" y="126"/>
                  </a:cubicBezTo>
                  <a:cubicBezTo>
                    <a:pt x="48" y="211"/>
                    <a:pt x="87" y="311"/>
                    <a:pt x="118" y="361"/>
                  </a:cubicBezTo>
                  <a:cubicBezTo>
                    <a:pt x="197" y="353"/>
                    <a:pt x="244" y="275"/>
                    <a:pt x="236" y="205"/>
                  </a:cubicBezTo>
                  <a:cubicBezTo>
                    <a:pt x="228" y="138"/>
                    <a:pt x="131" y="130"/>
                    <a:pt x="131" y="66"/>
                  </a:cubicBezTo>
                  <a:cubicBezTo>
                    <a:pt x="196" y="39"/>
                    <a:pt x="194" y="114"/>
                    <a:pt x="242" y="124"/>
                  </a:cubicBezTo>
                  <a:cubicBezTo>
                    <a:pt x="324" y="140"/>
                    <a:pt x="346" y="55"/>
                    <a:pt x="421" y="31"/>
                  </a:cubicBezTo>
                  <a:cubicBezTo>
                    <a:pt x="435" y="126"/>
                    <a:pt x="326" y="141"/>
                    <a:pt x="263" y="175"/>
                  </a:cubicBezTo>
                  <a:cubicBezTo>
                    <a:pt x="278" y="296"/>
                    <a:pt x="209" y="421"/>
                    <a:pt x="122" y="410"/>
                  </a:cubicBezTo>
                  <a:cubicBezTo>
                    <a:pt x="2" y="395"/>
                    <a:pt x="0" y="130"/>
                    <a:pt x="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4"/>
            <p:cNvSpPr>
              <a:spLocks noEditPoints="1"/>
            </p:cNvSpPr>
            <p:nvPr/>
          </p:nvSpPr>
          <p:spPr bwMode="auto">
            <a:xfrm>
              <a:off x="5306210" y="2989164"/>
              <a:ext cx="667080" cy="603675"/>
            </a:xfrm>
            <a:custGeom>
              <a:avLst/>
              <a:gdLst/>
              <a:ahLst/>
              <a:cxnLst>
                <a:cxn ang="0">
                  <a:pos x="312" y="69"/>
                </a:cxn>
                <a:cxn ang="0">
                  <a:pos x="134" y="253"/>
                </a:cxn>
                <a:cxn ang="0">
                  <a:pos x="487" y="255"/>
                </a:cxn>
                <a:cxn ang="0">
                  <a:pos x="84" y="266"/>
                </a:cxn>
                <a:cxn ang="0">
                  <a:pos x="4" y="235"/>
                </a:cxn>
                <a:cxn ang="0">
                  <a:pos x="62" y="223"/>
                </a:cxn>
                <a:cxn ang="0">
                  <a:pos x="312" y="69"/>
                </a:cxn>
                <a:cxn ang="0">
                  <a:pos x="130" y="203"/>
                </a:cxn>
                <a:cxn ang="0">
                  <a:pos x="277" y="91"/>
                </a:cxn>
                <a:cxn ang="0">
                  <a:pos x="130" y="203"/>
                </a:cxn>
              </a:cxnLst>
              <a:rect l="0" t="0" r="r" b="b"/>
              <a:pathLst>
                <a:path w="487" h="440">
                  <a:moveTo>
                    <a:pt x="312" y="69"/>
                  </a:moveTo>
                  <a:cubicBezTo>
                    <a:pt x="325" y="181"/>
                    <a:pt x="210" y="216"/>
                    <a:pt x="134" y="253"/>
                  </a:cubicBezTo>
                  <a:cubicBezTo>
                    <a:pt x="190" y="401"/>
                    <a:pt x="396" y="282"/>
                    <a:pt x="487" y="255"/>
                  </a:cubicBezTo>
                  <a:cubicBezTo>
                    <a:pt x="450" y="350"/>
                    <a:pt x="131" y="440"/>
                    <a:pt x="84" y="266"/>
                  </a:cubicBezTo>
                  <a:cubicBezTo>
                    <a:pt x="66" y="248"/>
                    <a:pt x="8" y="265"/>
                    <a:pt x="4" y="235"/>
                  </a:cubicBezTo>
                  <a:cubicBezTo>
                    <a:pt x="0" y="204"/>
                    <a:pt x="43" y="228"/>
                    <a:pt x="62" y="223"/>
                  </a:cubicBezTo>
                  <a:cubicBezTo>
                    <a:pt x="98" y="126"/>
                    <a:pt x="183" y="0"/>
                    <a:pt x="312" y="69"/>
                  </a:cubicBezTo>
                  <a:close/>
                  <a:moveTo>
                    <a:pt x="130" y="203"/>
                  </a:moveTo>
                  <a:cubicBezTo>
                    <a:pt x="202" y="193"/>
                    <a:pt x="250" y="154"/>
                    <a:pt x="277" y="91"/>
                  </a:cubicBezTo>
                  <a:cubicBezTo>
                    <a:pt x="206" y="69"/>
                    <a:pt x="138" y="124"/>
                    <a:pt x="130" y="2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1503151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8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780928"/>
            <a:ext cx="3655777" cy="2470119"/>
          </a:xfrm>
          <a:prstGeom prst="rect">
            <a:avLst/>
          </a:prstGeom>
        </p:spPr>
      </p:pic>
      <p:pic>
        <p:nvPicPr>
          <p:cNvPr id="3" name="图片 2">
            <a:hlinkClick r:id="rId4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2770239"/>
            <a:ext cx="3689039" cy="2480807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799692" y="1556792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放映状态下，点击图片，观看情人节相册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1880" y="2030360"/>
            <a:ext cx="1988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</a:rPr>
              <a:t>http</a:t>
            </a:r>
            <a:r>
              <a:rPr lang="zh-CN" altLang="en-US" dirty="0">
                <a:solidFill>
                  <a:prstClr val="black"/>
                </a:solidFill>
              </a:rPr>
              <a:t>:</a:t>
            </a:r>
            <a:r>
              <a:rPr lang="zh-CN" altLang="en-US" dirty="0" smtClean="0">
                <a:solidFill>
                  <a:prstClr val="black"/>
                </a:solidFill>
              </a:rPr>
              <a:t>//</a:t>
            </a:r>
            <a:r>
              <a:rPr lang="en-US" altLang="zh-CN" dirty="0" err="1" smtClean="0">
                <a:solidFill>
                  <a:prstClr val="black"/>
                </a:solidFill>
              </a:rPr>
              <a:t>yifan</a:t>
            </a:r>
            <a:r>
              <a:rPr lang="en-US" altLang="zh-CN" dirty="0" smtClean="0">
                <a:solidFill>
                  <a:prstClr val="black"/>
                </a:solidFill>
              </a:rPr>
              <a:t>.</a:t>
            </a:r>
            <a:r>
              <a:rPr lang="zh-CN" altLang="en-US" dirty="0" smtClean="0">
                <a:solidFill>
                  <a:prstClr val="black"/>
                </a:solidFill>
              </a:rPr>
              <a:t>yanj</a:t>
            </a:r>
            <a:r>
              <a:rPr lang="zh-CN" altLang="en-US" dirty="0">
                <a:solidFill>
                  <a:prstClr val="black"/>
                </a:solidFill>
              </a:rPr>
              <a:t>.</a:t>
            </a:r>
            <a:r>
              <a:rPr lang="zh-CN" altLang="en-US" dirty="0" smtClean="0">
                <a:solidFill>
                  <a:prstClr val="black"/>
                </a:solidFill>
              </a:rPr>
              <a:t>cn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92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6507" y="1700808"/>
            <a:ext cx="2950986" cy="295098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98733" y="4724114"/>
            <a:ext cx="294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关注微信，获取通叠风图表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3629" y="5348645"/>
            <a:ext cx="4450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更多精彩内容请移步演界网</a:t>
            </a:r>
            <a:r>
              <a:rPr lang="zh-CN" altLang="en-US" dirty="0" smtClean="0"/>
              <a:t>http</a:t>
            </a:r>
            <a:r>
              <a:rPr lang="zh-CN" altLang="en-US" dirty="0"/>
              <a:t>:</a:t>
            </a:r>
            <a:r>
              <a:rPr lang="zh-CN" altLang="en-US" dirty="0" smtClean="0"/>
              <a:t>//</a:t>
            </a:r>
            <a:r>
              <a:rPr lang="en-US" altLang="zh-CN" dirty="0" err="1" smtClean="0"/>
              <a:t>yifan</a:t>
            </a:r>
            <a:r>
              <a:rPr lang="en-US" altLang="zh-CN" dirty="0" smtClean="0"/>
              <a:t>.</a:t>
            </a:r>
            <a:r>
              <a:rPr lang="zh-CN" altLang="en-US" dirty="0" smtClean="0"/>
              <a:t>yanj</a:t>
            </a:r>
            <a:r>
              <a:rPr lang="zh-CN" altLang="en-US" dirty="0"/>
              <a:t>.</a:t>
            </a:r>
            <a:r>
              <a:rPr lang="zh-CN" altLang="en-US" dirty="0" smtClean="0"/>
              <a:t>cn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69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1640" y="5517232"/>
            <a:ext cx="4914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一梵</a:t>
            </a:r>
            <a:r>
              <a:rPr lang="en-US" altLang="zh-CN" dirty="0"/>
              <a:t>PPT</a:t>
            </a:r>
          </a:p>
          <a:p>
            <a:r>
              <a:rPr lang="en-US" altLang="zh-CN" dirty="0">
                <a:hlinkClick r:id="rId2"/>
              </a:rPr>
              <a:t>http://yifan.yanj.cn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266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 flipV="1">
            <a:off x="1331640" y="3883361"/>
            <a:ext cx="0" cy="2079987"/>
          </a:xfrm>
          <a:prstGeom prst="line">
            <a:avLst/>
          </a:prstGeom>
          <a:ln w="28575">
            <a:solidFill>
              <a:srgbClr val="FF6C9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任意多边形 97"/>
          <p:cNvSpPr/>
          <p:nvPr/>
        </p:nvSpPr>
        <p:spPr>
          <a:xfrm>
            <a:off x="-38422" y="5561856"/>
            <a:ext cx="9201472" cy="1296144"/>
          </a:xfrm>
          <a:custGeom>
            <a:avLst/>
            <a:gdLst>
              <a:gd name="connsiteX0" fmla="*/ 4629472 w 9201472"/>
              <a:gd name="connsiteY0" fmla="*/ 0 h 1296144"/>
              <a:gd name="connsiteX1" fmla="*/ 9102444 w 9201472"/>
              <a:gd name="connsiteY1" fmla="*/ 471676 h 1296144"/>
              <a:gd name="connsiteX2" fmla="*/ 9201472 w 9201472"/>
              <a:gd name="connsiteY2" fmla="*/ 501287 h 1296144"/>
              <a:gd name="connsiteX3" fmla="*/ 9201472 w 9201472"/>
              <a:gd name="connsiteY3" fmla="*/ 1296144 h 1296144"/>
              <a:gd name="connsiteX4" fmla="*/ 0 w 9201472"/>
              <a:gd name="connsiteY4" fmla="*/ 1296144 h 1296144"/>
              <a:gd name="connsiteX5" fmla="*/ 0 w 9201472"/>
              <a:gd name="connsiteY5" fmla="*/ 518473 h 1296144"/>
              <a:gd name="connsiteX6" fmla="*/ 156500 w 9201472"/>
              <a:gd name="connsiteY6" fmla="*/ 471676 h 1296144"/>
              <a:gd name="connsiteX7" fmla="*/ 4629472 w 9201472"/>
              <a:gd name="connsiteY7" fmla="*/ 0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01472" h="1296144">
                <a:moveTo>
                  <a:pt x="4629472" y="0"/>
                </a:moveTo>
                <a:cubicBezTo>
                  <a:pt x="6430259" y="0"/>
                  <a:pt x="8039254" y="183612"/>
                  <a:pt x="9102444" y="471676"/>
                </a:cubicBezTo>
                <a:lnTo>
                  <a:pt x="9201472" y="501287"/>
                </a:lnTo>
                <a:lnTo>
                  <a:pt x="9201472" y="1296144"/>
                </a:lnTo>
                <a:lnTo>
                  <a:pt x="0" y="1296144"/>
                </a:lnTo>
                <a:lnTo>
                  <a:pt x="0" y="518473"/>
                </a:lnTo>
                <a:lnTo>
                  <a:pt x="156500" y="471676"/>
                </a:lnTo>
                <a:cubicBezTo>
                  <a:pt x="1219690" y="183612"/>
                  <a:pt x="2828686" y="0"/>
                  <a:pt x="4629472" y="0"/>
                </a:cubicBezTo>
                <a:close/>
              </a:path>
            </a:pathLst>
          </a:custGeom>
          <a:solidFill>
            <a:srgbClr val="FF6C90"/>
          </a:solidFill>
          <a:ln>
            <a:solidFill>
              <a:srgbClr val="FF6C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 rot="186246">
            <a:off x="2238590" y="2630067"/>
            <a:ext cx="1559491" cy="1439530"/>
            <a:chOff x="7215206" y="1643050"/>
            <a:chExt cx="928694" cy="857256"/>
          </a:xfrm>
        </p:grpSpPr>
        <p:sp>
          <p:nvSpPr>
            <p:cNvPr id="75" name="心形 74"/>
            <p:cNvSpPr/>
            <p:nvPr/>
          </p:nvSpPr>
          <p:spPr>
            <a:xfrm>
              <a:off x="7215206" y="1643050"/>
              <a:ext cx="928694" cy="857256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心形 75"/>
            <p:cNvSpPr/>
            <p:nvPr/>
          </p:nvSpPr>
          <p:spPr>
            <a:xfrm>
              <a:off x="7261243" y="1701788"/>
              <a:ext cx="839159" cy="747609"/>
            </a:xfrm>
            <a:prstGeom prst="heart">
              <a:avLst/>
            </a:pr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心形 77"/>
          <p:cNvSpPr/>
          <p:nvPr/>
        </p:nvSpPr>
        <p:spPr>
          <a:xfrm rot="186246">
            <a:off x="727051" y="2788950"/>
            <a:ext cx="1280827" cy="1182302"/>
          </a:xfrm>
          <a:prstGeom prst="heart">
            <a:avLst/>
          </a:prstGeom>
          <a:pattFill prst="ltDnDiag">
            <a:fgClr>
              <a:schemeClr val="bg1"/>
            </a:fgClr>
            <a:bgClr>
              <a:srgbClr val="FF6C9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心形 79"/>
          <p:cNvSpPr/>
          <p:nvPr/>
        </p:nvSpPr>
        <p:spPr>
          <a:xfrm rot="186246">
            <a:off x="7175217" y="2604779"/>
            <a:ext cx="1118460" cy="1032425"/>
          </a:xfrm>
          <a:prstGeom prst="heart">
            <a:avLst/>
          </a:prstGeom>
          <a:pattFill prst="pct10">
            <a:fgClr>
              <a:schemeClr val="bg1"/>
            </a:fgClr>
            <a:bgClr>
              <a:srgbClr val="FF6C9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心形 80"/>
          <p:cNvSpPr/>
          <p:nvPr/>
        </p:nvSpPr>
        <p:spPr>
          <a:xfrm rot="186246">
            <a:off x="3781370" y="1667960"/>
            <a:ext cx="1657903" cy="1530372"/>
          </a:xfrm>
          <a:prstGeom prst="heart">
            <a:avLst/>
          </a:prstGeom>
          <a:solidFill>
            <a:srgbClr val="FF6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499484" y="3103195"/>
            <a:ext cx="1096277" cy="1011948"/>
            <a:chOff x="6422979" y="2080043"/>
            <a:chExt cx="1300589" cy="1200544"/>
          </a:xfrm>
        </p:grpSpPr>
        <p:sp>
          <p:nvSpPr>
            <p:cNvPr id="83" name="心形 82"/>
            <p:cNvSpPr/>
            <p:nvPr/>
          </p:nvSpPr>
          <p:spPr>
            <a:xfrm rot="186246">
              <a:off x="6422979" y="2080043"/>
              <a:ext cx="1300589" cy="1200544"/>
            </a:xfrm>
            <a:prstGeom prst="heart">
              <a:avLst/>
            </a:prstGeom>
            <a:solidFill>
              <a:srgbClr val="FF6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心形 83"/>
            <p:cNvSpPr/>
            <p:nvPr/>
          </p:nvSpPr>
          <p:spPr>
            <a:xfrm rot="186246">
              <a:off x="6565493" y="2269981"/>
              <a:ext cx="1023432" cy="944707"/>
            </a:xfrm>
            <a:prstGeom prst="heart">
              <a:avLst/>
            </a:prstGeom>
            <a:solidFill>
              <a:srgbClr val="FF9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心形 84"/>
            <p:cNvSpPr/>
            <p:nvPr/>
          </p:nvSpPr>
          <p:spPr>
            <a:xfrm rot="186246">
              <a:off x="6656476" y="2391606"/>
              <a:ext cx="841466" cy="776738"/>
            </a:xfrm>
            <a:prstGeom prst="heart">
              <a:avLst/>
            </a:prstGeom>
            <a:solidFill>
              <a:srgbClr val="FFC5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1" name="直接连接符 90"/>
          <p:cNvCxnSpPr/>
          <p:nvPr/>
        </p:nvCxnSpPr>
        <p:spPr>
          <a:xfrm flipV="1">
            <a:off x="2985888" y="4037229"/>
            <a:ext cx="0" cy="2079987"/>
          </a:xfrm>
          <a:prstGeom prst="line">
            <a:avLst/>
          </a:prstGeom>
          <a:ln w="28575">
            <a:solidFill>
              <a:srgbClr val="FF6C9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4567038" y="3189064"/>
            <a:ext cx="4962" cy="2471449"/>
          </a:xfrm>
          <a:prstGeom prst="line">
            <a:avLst/>
          </a:prstGeom>
          <a:ln w="28575">
            <a:solidFill>
              <a:srgbClr val="FF6C9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6008926" y="4074597"/>
            <a:ext cx="4962" cy="2471449"/>
          </a:xfrm>
          <a:prstGeom prst="line">
            <a:avLst/>
          </a:prstGeom>
          <a:ln w="28575">
            <a:solidFill>
              <a:srgbClr val="FF6C9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7705454" y="3619475"/>
            <a:ext cx="4962" cy="2471449"/>
          </a:xfrm>
          <a:prstGeom prst="line">
            <a:avLst/>
          </a:prstGeom>
          <a:ln w="28575">
            <a:solidFill>
              <a:srgbClr val="FF6C9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心形 99"/>
          <p:cNvSpPr/>
          <p:nvPr/>
        </p:nvSpPr>
        <p:spPr>
          <a:xfrm rot="186246">
            <a:off x="837466" y="2901708"/>
            <a:ext cx="1078803" cy="995818"/>
          </a:xfrm>
          <a:prstGeom prst="hear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心形 100"/>
          <p:cNvSpPr/>
          <p:nvPr/>
        </p:nvSpPr>
        <p:spPr>
          <a:xfrm rot="186246">
            <a:off x="3877856" y="1798150"/>
            <a:ext cx="1464929" cy="1352242"/>
          </a:xfrm>
          <a:prstGeom prst="hear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心形 101"/>
          <p:cNvSpPr/>
          <p:nvPr/>
        </p:nvSpPr>
        <p:spPr>
          <a:xfrm rot="186246">
            <a:off x="2432445" y="2809316"/>
            <a:ext cx="1185586" cy="1094387"/>
          </a:xfrm>
          <a:prstGeom prst="hear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心形 102"/>
          <p:cNvSpPr/>
          <p:nvPr/>
        </p:nvSpPr>
        <p:spPr>
          <a:xfrm rot="186246">
            <a:off x="7247644" y="2720856"/>
            <a:ext cx="962882" cy="888814"/>
          </a:xfrm>
          <a:prstGeom prst="hear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心形 103"/>
          <p:cNvSpPr/>
          <p:nvPr/>
        </p:nvSpPr>
        <p:spPr>
          <a:xfrm rot="186246">
            <a:off x="5557332" y="3189211"/>
            <a:ext cx="962882" cy="888814"/>
          </a:xfrm>
          <a:prstGeom prst="hear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69"/>
          <p:cNvSpPr>
            <a:spLocks noEditPoints="1"/>
          </p:cNvSpPr>
          <p:nvPr/>
        </p:nvSpPr>
        <p:spPr bwMode="auto">
          <a:xfrm>
            <a:off x="222250" y="220663"/>
            <a:ext cx="8770937" cy="6488112"/>
          </a:xfrm>
          <a:custGeom>
            <a:avLst/>
            <a:gdLst>
              <a:gd name="T0" fmla="*/ 1082 w 1102"/>
              <a:gd name="T1" fmla="*/ 500 h 1102"/>
              <a:gd name="T2" fmla="*/ 1085 w 1102"/>
              <a:gd name="T3" fmla="*/ 218 h 1102"/>
              <a:gd name="T4" fmla="*/ 1095 w 1102"/>
              <a:gd name="T5" fmla="*/ 9 h 1102"/>
              <a:gd name="T6" fmla="*/ 884 w 1102"/>
              <a:gd name="T7" fmla="*/ 16 h 1102"/>
              <a:gd name="T8" fmla="*/ 548 w 1102"/>
              <a:gd name="T9" fmla="*/ 16 h 1102"/>
              <a:gd name="T10" fmla="*/ 195 w 1102"/>
              <a:gd name="T11" fmla="*/ 16 h 1102"/>
              <a:gd name="T12" fmla="*/ 117 w 1102"/>
              <a:gd name="T13" fmla="*/ 12 h 1102"/>
              <a:gd name="T14" fmla="*/ 18 w 1102"/>
              <a:gd name="T15" fmla="*/ 7 h 1102"/>
              <a:gd name="T16" fmla="*/ 8 w 1102"/>
              <a:gd name="T17" fmla="*/ 112 h 1102"/>
              <a:gd name="T18" fmla="*/ 25 w 1102"/>
              <a:gd name="T19" fmla="*/ 171 h 1102"/>
              <a:gd name="T20" fmla="*/ 20 w 1102"/>
              <a:gd name="T21" fmla="*/ 352 h 1102"/>
              <a:gd name="T22" fmla="*/ 20 w 1102"/>
              <a:gd name="T23" fmla="*/ 862 h 1102"/>
              <a:gd name="T24" fmla="*/ 20 w 1102"/>
              <a:gd name="T25" fmla="*/ 1085 h 1102"/>
              <a:gd name="T26" fmla="*/ 167 w 1102"/>
              <a:gd name="T27" fmla="*/ 1086 h 1102"/>
              <a:gd name="T28" fmla="*/ 434 w 1102"/>
              <a:gd name="T29" fmla="*/ 1090 h 1102"/>
              <a:gd name="T30" fmla="*/ 777 w 1102"/>
              <a:gd name="T31" fmla="*/ 1081 h 1102"/>
              <a:gd name="T32" fmla="*/ 963 w 1102"/>
              <a:gd name="T33" fmla="*/ 1086 h 1102"/>
              <a:gd name="T34" fmla="*/ 1048 w 1102"/>
              <a:gd name="T35" fmla="*/ 1086 h 1102"/>
              <a:gd name="T36" fmla="*/ 1082 w 1102"/>
              <a:gd name="T37" fmla="*/ 998 h 1102"/>
              <a:gd name="T38" fmla="*/ 1082 w 1102"/>
              <a:gd name="T39" fmla="*/ 976 h 1102"/>
              <a:gd name="T40" fmla="*/ 1096 w 1102"/>
              <a:gd name="T41" fmla="*/ 775 h 1102"/>
              <a:gd name="T42" fmla="*/ 1088 w 1102"/>
              <a:gd name="T43" fmla="*/ 4 h 1102"/>
              <a:gd name="T44" fmla="*/ 7 w 1102"/>
              <a:gd name="T45" fmla="*/ 117 h 1102"/>
              <a:gd name="T46" fmla="*/ 6 w 1102"/>
              <a:gd name="T47" fmla="*/ 327 h 1102"/>
              <a:gd name="T48" fmla="*/ 13 w 1102"/>
              <a:gd name="T49" fmla="*/ 1098 h 1102"/>
              <a:gd name="T50" fmla="*/ 1093 w 1102"/>
              <a:gd name="T51" fmla="*/ 988 h 1102"/>
              <a:gd name="T52" fmla="*/ 911 w 1102"/>
              <a:gd name="T53" fmla="*/ 29 h 1102"/>
              <a:gd name="T54" fmla="*/ 519 w 1102"/>
              <a:gd name="T55" fmla="*/ 33 h 1102"/>
              <a:gd name="T56" fmla="*/ 331 w 1102"/>
              <a:gd name="T57" fmla="*/ 25 h 1102"/>
              <a:gd name="T58" fmla="*/ 116 w 1102"/>
              <a:gd name="T59" fmla="*/ 2 h 1102"/>
              <a:gd name="T60" fmla="*/ 20 w 1102"/>
              <a:gd name="T61" fmla="*/ 15 h 1102"/>
              <a:gd name="T62" fmla="*/ 191 w 1102"/>
              <a:gd name="T63" fmla="*/ 1073 h 1102"/>
              <a:gd name="T64" fmla="*/ 583 w 1102"/>
              <a:gd name="T65" fmla="*/ 1068 h 1102"/>
              <a:gd name="T66" fmla="*/ 775 w 1102"/>
              <a:gd name="T67" fmla="*/ 1072 h 1102"/>
              <a:gd name="T68" fmla="*/ 991 w 1102"/>
              <a:gd name="T69" fmla="*/ 1096 h 1102"/>
              <a:gd name="T70" fmla="*/ 1082 w 1102"/>
              <a:gd name="T71" fmla="*/ 1086 h 1102"/>
              <a:gd name="T72" fmla="*/ 1068 w 1102"/>
              <a:gd name="T73" fmla="*/ 935 h 1102"/>
              <a:gd name="T74" fmla="*/ 1048 w 1102"/>
              <a:gd name="T75" fmla="*/ 1084 h 1102"/>
              <a:gd name="T76" fmla="*/ 778 w 1102"/>
              <a:gd name="T77" fmla="*/ 1079 h 1102"/>
              <a:gd name="T78" fmla="*/ 620 w 1102"/>
              <a:gd name="T79" fmla="*/ 1084 h 1102"/>
              <a:gd name="T80" fmla="*/ 455 w 1102"/>
              <a:gd name="T81" fmla="*/ 1084 h 1102"/>
              <a:gd name="T82" fmla="*/ 187 w 1102"/>
              <a:gd name="T83" fmla="*/ 1065 h 1102"/>
              <a:gd name="T84" fmla="*/ 22 w 1102"/>
              <a:gd name="T85" fmla="*/ 912 h 1102"/>
              <a:gd name="T86" fmla="*/ 28 w 1102"/>
              <a:gd name="T87" fmla="*/ 751 h 1102"/>
              <a:gd name="T88" fmla="*/ 34 w 1102"/>
              <a:gd name="T89" fmla="*/ 609 h 1102"/>
              <a:gd name="T90" fmla="*/ 26 w 1102"/>
              <a:gd name="T91" fmla="*/ 173 h 1102"/>
              <a:gd name="T92" fmla="*/ 22 w 1102"/>
              <a:gd name="T93" fmla="*/ 126 h 1102"/>
              <a:gd name="T94" fmla="*/ 165 w 1102"/>
              <a:gd name="T95" fmla="*/ 13 h 1102"/>
              <a:gd name="T96" fmla="*/ 334 w 1102"/>
              <a:gd name="T97" fmla="*/ 24 h 1102"/>
              <a:gd name="T98" fmla="*/ 521 w 1102"/>
              <a:gd name="T99" fmla="*/ 33 h 1102"/>
              <a:gd name="T100" fmla="*/ 913 w 1102"/>
              <a:gd name="T101" fmla="*/ 23 h 1102"/>
              <a:gd name="T102" fmla="*/ 1075 w 1102"/>
              <a:gd name="T103" fmla="*/ 18 h 1102"/>
              <a:gd name="T104" fmla="*/ 1060 w 1102"/>
              <a:gd name="T105" fmla="*/ 343 h 1102"/>
              <a:gd name="T106" fmla="*/ 1067 w 1102"/>
              <a:gd name="T107" fmla="*/ 483 h 1102"/>
              <a:gd name="T108" fmla="*/ 1085 w 1102"/>
              <a:gd name="T109" fmla="*/ 771 h 1102"/>
              <a:gd name="T110" fmla="*/ 1069 w 1102"/>
              <a:gd name="T111" fmla="*/ 928 h 1102"/>
              <a:gd name="T112" fmla="*/ 34 w 1102"/>
              <a:gd name="T113" fmla="*/ 611 h 1102"/>
              <a:gd name="T114" fmla="*/ 36 w 1102"/>
              <a:gd name="T115" fmla="*/ 172 h 1102"/>
              <a:gd name="T116" fmla="*/ 1073 w 1102"/>
              <a:gd name="T117" fmla="*/ 489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02" h="1102">
                <a:moveTo>
                  <a:pt x="1082" y="790"/>
                </a:moveTo>
                <a:cubicBezTo>
                  <a:pt x="1082" y="783"/>
                  <a:pt x="1084" y="777"/>
                  <a:pt x="1087" y="772"/>
                </a:cubicBezTo>
                <a:cubicBezTo>
                  <a:pt x="1089" y="775"/>
                  <a:pt x="1093" y="777"/>
                  <a:pt x="1096" y="777"/>
                </a:cubicBezTo>
                <a:cubicBezTo>
                  <a:pt x="1100" y="777"/>
                  <a:pt x="1102" y="775"/>
                  <a:pt x="1102" y="772"/>
                </a:cubicBezTo>
                <a:cubicBezTo>
                  <a:pt x="1102" y="767"/>
                  <a:pt x="1099" y="764"/>
                  <a:pt x="1096" y="764"/>
                </a:cubicBezTo>
                <a:cubicBezTo>
                  <a:pt x="1093" y="764"/>
                  <a:pt x="1090" y="766"/>
                  <a:pt x="1087" y="769"/>
                </a:cubicBezTo>
                <a:cubicBezTo>
                  <a:pt x="1084" y="765"/>
                  <a:pt x="1082" y="760"/>
                  <a:pt x="1082" y="750"/>
                </a:cubicBezTo>
                <a:cubicBezTo>
                  <a:pt x="1082" y="500"/>
                  <a:pt x="1082" y="500"/>
                  <a:pt x="1082" y="500"/>
                </a:cubicBezTo>
                <a:cubicBezTo>
                  <a:pt x="1082" y="496"/>
                  <a:pt x="1080" y="492"/>
                  <a:pt x="1077" y="489"/>
                </a:cubicBezTo>
                <a:cubicBezTo>
                  <a:pt x="1077" y="489"/>
                  <a:pt x="1077" y="488"/>
                  <a:pt x="1077" y="488"/>
                </a:cubicBezTo>
                <a:cubicBezTo>
                  <a:pt x="1079" y="486"/>
                  <a:pt x="1082" y="481"/>
                  <a:pt x="1082" y="473"/>
                </a:cubicBezTo>
                <a:cubicBezTo>
                  <a:pt x="1082" y="374"/>
                  <a:pt x="1082" y="374"/>
                  <a:pt x="1082" y="374"/>
                </a:cubicBezTo>
                <a:cubicBezTo>
                  <a:pt x="1082" y="363"/>
                  <a:pt x="1079" y="355"/>
                  <a:pt x="1075" y="349"/>
                </a:cubicBezTo>
                <a:cubicBezTo>
                  <a:pt x="1079" y="345"/>
                  <a:pt x="1082" y="339"/>
                  <a:pt x="1082" y="332"/>
                </a:cubicBezTo>
                <a:cubicBezTo>
                  <a:pt x="1082" y="240"/>
                  <a:pt x="1082" y="240"/>
                  <a:pt x="1082" y="240"/>
                </a:cubicBezTo>
                <a:cubicBezTo>
                  <a:pt x="1082" y="229"/>
                  <a:pt x="1083" y="222"/>
                  <a:pt x="1085" y="218"/>
                </a:cubicBezTo>
                <a:cubicBezTo>
                  <a:pt x="1087" y="221"/>
                  <a:pt x="1089" y="223"/>
                  <a:pt x="1091" y="223"/>
                </a:cubicBezTo>
                <a:cubicBezTo>
                  <a:pt x="1095" y="223"/>
                  <a:pt x="1097" y="220"/>
                  <a:pt x="1097" y="215"/>
                </a:cubicBezTo>
                <a:cubicBezTo>
                  <a:pt x="1097" y="208"/>
                  <a:pt x="1094" y="206"/>
                  <a:pt x="1092" y="206"/>
                </a:cubicBezTo>
                <a:cubicBezTo>
                  <a:pt x="1089" y="206"/>
                  <a:pt x="1087" y="208"/>
                  <a:pt x="1085" y="212"/>
                </a:cubicBezTo>
                <a:cubicBezTo>
                  <a:pt x="1083" y="208"/>
                  <a:pt x="1082" y="201"/>
                  <a:pt x="1082" y="190"/>
                </a:cubicBezTo>
                <a:cubicBezTo>
                  <a:pt x="1082" y="19"/>
                  <a:pt x="1082" y="19"/>
                  <a:pt x="1082" y="19"/>
                </a:cubicBezTo>
                <a:cubicBezTo>
                  <a:pt x="1082" y="18"/>
                  <a:pt x="1082" y="18"/>
                  <a:pt x="1082" y="17"/>
                </a:cubicBezTo>
                <a:cubicBezTo>
                  <a:pt x="1088" y="16"/>
                  <a:pt x="1094" y="12"/>
                  <a:pt x="1095" y="9"/>
                </a:cubicBezTo>
                <a:cubicBezTo>
                  <a:pt x="1096" y="7"/>
                  <a:pt x="1095" y="5"/>
                  <a:pt x="1094" y="3"/>
                </a:cubicBezTo>
                <a:cubicBezTo>
                  <a:pt x="1092" y="1"/>
                  <a:pt x="1090" y="1"/>
                  <a:pt x="1088" y="2"/>
                </a:cubicBezTo>
                <a:cubicBezTo>
                  <a:pt x="1084" y="3"/>
                  <a:pt x="1081" y="9"/>
                  <a:pt x="1080" y="15"/>
                </a:cubicBezTo>
                <a:cubicBezTo>
                  <a:pt x="1078" y="15"/>
                  <a:pt x="1077" y="15"/>
                  <a:pt x="1075" y="15"/>
                </a:cubicBezTo>
                <a:cubicBezTo>
                  <a:pt x="1032" y="16"/>
                  <a:pt x="1032" y="16"/>
                  <a:pt x="1032" y="16"/>
                </a:cubicBezTo>
                <a:cubicBezTo>
                  <a:pt x="935" y="16"/>
                  <a:pt x="935" y="16"/>
                  <a:pt x="935" y="16"/>
                </a:cubicBezTo>
                <a:cubicBezTo>
                  <a:pt x="926" y="16"/>
                  <a:pt x="919" y="18"/>
                  <a:pt x="914" y="22"/>
                </a:cubicBezTo>
                <a:cubicBezTo>
                  <a:pt x="910" y="18"/>
                  <a:pt x="901" y="16"/>
                  <a:pt x="884" y="16"/>
                </a:cubicBezTo>
                <a:cubicBezTo>
                  <a:pt x="689" y="16"/>
                  <a:pt x="689" y="16"/>
                  <a:pt x="689" y="16"/>
                </a:cubicBezTo>
                <a:cubicBezTo>
                  <a:pt x="681" y="16"/>
                  <a:pt x="675" y="14"/>
                  <a:pt x="671" y="12"/>
                </a:cubicBezTo>
                <a:cubicBezTo>
                  <a:pt x="673" y="10"/>
                  <a:pt x="674" y="8"/>
                  <a:pt x="674" y="6"/>
                </a:cubicBezTo>
                <a:cubicBezTo>
                  <a:pt x="674" y="3"/>
                  <a:pt x="672" y="0"/>
                  <a:pt x="668" y="0"/>
                </a:cubicBezTo>
                <a:cubicBezTo>
                  <a:pt x="666" y="0"/>
                  <a:pt x="664" y="2"/>
                  <a:pt x="664" y="5"/>
                </a:cubicBezTo>
                <a:cubicBezTo>
                  <a:pt x="664" y="7"/>
                  <a:pt x="665" y="10"/>
                  <a:pt x="667" y="12"/>
                </a:cubicBezTo>
                <a:cubicBezTo>
                  <a:pt x="664" y="14"/>
                  <a:pt x="657" y="16"/>
                  <a:pt x="647" y="16"/>
                </a:cubicBezTo>
                <a:cubicBezTo>
                  <a:pt x="548" y="16"/>
                  <a:pt x="548" y="16"/>
                  <a:pt x="548" y="16"/>
                </a:cubicBezTo>
                <a:cubicBezTo>
                  <a:pt x="532" y="16"/>
                  <a:pt x="521" y="20"/>
                  <a:pt x="515" y="25"/>
                </a:cubicBezTo>
                <a:cubicBezTo>
                  <a:pt x="508" y="20"/>
                  <a:pt x="497" y="16"/>
                  <a:pt x="482" y="16"/>
                </a:cubicBezTo>
                <a:cubicBezTo>
                  <a:pt x="389" y="16"/>
                  <a:pt x="389" y="16"/>
                  <a:pt x="389" y="16"/>
                </a:cubicBezTo>
                <a:cubicBezTo>
                  <a:pt x="367" y="16"/>
                  <a:pt x="350" y="17"/>
                  <a:pt x="338" y="20"/>
                </a:cubicBezTo>
                <a:cubicBezTo>
                  <a:pt x="335" y="21"/>
                  <a:pt x="333" y="22"/>
                  <a:pt x="331" y="23"/>
                </a:cubicBezTo>
                <a:cubicBezTo>
                  <a:pt x="329" y="22"/>
                  <a:pt x="327" y="21"/>
                  <a:pt x="324" y="20"/>
                </a:cubicBezTo>
                <a:cubicBezTo>
                  <a:pt x="313" y="17"/>
                  <a:pt x="296" y="16"/>
                  <a:pt x="275" y="16"/>
                </a:cubicBezTo>
                <a:cubicBezTo>
                  <a:pt x="195" y="16"/>
                  <a:pt x="195" y="16"/>
                  <a:pt x="195" y="16"/>
                </a:cubicBezTo>
                <a:cubicBezTo>
                  <a:pt x="182" y="16"/>
                  <a:pt x="173" y="14"/>
                  <a:pt x="168" y="12"/>
                </a:cubicBezTo>
                <a:cubicBezTo>
                  <a:pt x="170" y="9"/>
                  <a:pt x="171" y="7"/>
                  <a:pt x="171" y="5"/>
                </a:cubicBezTo>
                <a:cubicBezTo>
                  <a:pt x="171" y="2"/>
                  <a:pt x="169" y="0"/>
                  <a:pt x="165" y="0"/>
                </a:cubicBezTo>
                <a:cubicBezTo>
                  <a:pt x="161" y="0"/>
                  <a:pt x="158" y="2"/>
                  <a:pt x="158" y="5"/>
                </a:cubicBezTo>
                <a:cubicBezTo>
                  <a:pt x="158" y="7"/>
                  <a:pt x="160" y="10"/>
                  <a:pt x="163" y="12"/>
                </a:cubicBezTo>
                <a:cubicBezTo>
                  <a:pt x="158" y="14"/>
                  <a:pt x="150" y="16"/>
                  <a:pt x="139" y="16"/>
                </a:cubicBezTo>
                <a:cubicBezTo>
                  <a:pt x="127" y="16"/>
                  <a:pt x="120" y="14"/>
                  <a:pt x="117" y="12"/>
                </a:cubicBezTo>
                <a:cubicBezTo>
                  <a:pt x="117" y="12"/>
                  <a:pt x="117" y="12"/>
                  <a:pt x="117" y="12"/>
                </a:cubicBezTo>
                <a:cubicBezTo>
                  <a:pt x="120" y="10"/>
                  <a:pt x="121" y="7"/>
                  <a:pt x="121" y="5"/>
                </a:cubicBezTo>
                <a:cubicBezTo>
                  <a:pt x="121" y="2"/>
                  <a:pt x="119" y="0"/>
                  <a:pt x="116" y="0"/>
                </a:cubicBezTo>
                <a:cubicBezTo>
                  <a:pt x="111" y="0"/>
                  <a:pt x="108" y="3"/>
                  <a:pt x="108" y="5"/>
                </a:cubicBezTo>
                <a:cubicBezTo>
                  <a:pt x="108" y="8"/>
                  <a:pt x="110" y="10"/>
                  <a:pt x="112" y="12"/>
                </a:cubicBezTo>
                <a:cubicBezTo>
                  <a:pt x="108" y="14"/>
                  <a:pt x="102" y="16"/>
                  <a:pt x="92" y="16"/>
                </a:cubicBezTo>
                <a:cubicBezTo>
                  <a:pt x="76" y="16"/>
                  <a:pt x="39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9"/>
                  <a:pt x="20" y="8"/>
                  <a:pt x="18" y="7"/>
                </a:cubicBezTo>
                <a:cubicBezTo>
                  <a:pt x="16" y="6"/>
                  <a:pt x="14" y="7"/>
                  <a:pt x="12" y="9"/>
                </a:cubicBezTo>
                <a:cubicBezTo>
                  <a:pt x="11" y="11"/>
                  <a:pt x="11" y="13"/>
                  <a:pt x="11" y="15"/>
                </a:cubicBezTo>
                <a:cubicBezTo>
                  <a:pt x="12" y="16"/>
                  <a:pt x="14" y="18"/>
                  <a:pt x="19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0" y="109"/>
                  <a:pt x="19" y="112"/>
                  <a:pt x="18" y="115"/>
                </a:cubicBezTo>
                <a:cubicBezTo>
                  <a:pt x="17" y="115"/>
                  <a:pt x="17" y="114"/>
                  <a:pt x="16" y="114"/>
                </a:cubicBezTo>
                <a:cubicBezTo>
                  <a:pt x="14" y="112"/>
                  <a:pt x="10" y="111"/>
                  <a:pt x="8" y="112"/>
                </a:cubicBezTo>
                <a:cubicBezTo>
                  <a:pt x="6" y="113"/>
                  <a:pt x="5" y="114"/>
                  <a:pt x="4" y="117"/>
                </a:cubicBezTo>
                <a:cubicBezTo>
                  <a:pt x="4" y="120"/>
                  <a:pt x="6" y="122"/>
                  <a:pt x="7" y="122"/>
                </a:cubicBezTo>
                <a:cubicBezTo>
                  <a:pt x="9" y="124"/>
                  <a:pt x="13" y="123"/>
                  <a:pt x="16" y="120"/>
                </a:cubicBezTo>
                <a:cubicBezTo>
                  <a:pt x="17" y="120"/>
                  <a:pt x="17" y="119"/>
                  <a:pt x="18" y="119"/>
                </a:cubicBezTo>
                <a:cubicBezTo>
                  <a:pt x="19" y="121"/>
                  <a:pt x="20" y="123"/>
                  <a:pt x="20" y="126"/>
                </a:cubicBezTo>
                <a:cubicBezTo>
                  <a:pt x="20" y="156"/>
                  <a:pt x="20" y="156"/>
                  <a:pt x="20" y="156"/>
                </a:cubicBezTo>
                <a:cubicBezTo>
                  <a:pt x="20" y="162"/>
                  <a:pt x="21" y="165"/>
                  <a:pt x="24" y="170"/>
                </a:cubicBezTo>
                <a:cubicBezTo>
                  <a:pt x="24" y="171"/>
                  <a:pt x="24" y="171"/>
                  <a:pt x="25" y="171"/>
                </a:cubicBezTo>
                <a:cubicBezTo>
                  <a:pt x="22" y="174"/>
                  <a:pt x="20" y="178"/>
                  <a:pt x="20" y="182"/>
                </a:cubicBezTo>
                <a:cubicBezTo>
                  <a:pt x="20" y="311"/>
                  <a:pt x="20" y="311"/>
                  <a:pt x="20" y="311"/>
                </a:cubicBezTo>
                <a:cubicBezTo>
                  <a:pt x="20" y="319"/>
                  <a:pt x="18" y="325"/>
                  <a:pt x="15" y="329"/>
                </a:cubicBezTo>
                <a:cubicBezTo>
                  <a:pt x="12" y="326"/>
                  <a:pt x="9" y="325"/>
                  <a:pt x="6" y="325"/>
                </a:cubicBezTo>
                <a:cubicBezTo>
                  <a:pt x="2" y="325"/>
                  <a:pt x="0" y="327"/>
                  <a:pt x="0" y="330"/>
                </a:cubicBezTo>
                <a:cubicBezTo>
                  <a:pt x="0" y="335"/>
                  <a:pt x="2" y="338"/>
                  <a:pt x="6" y="338"/>
                </a:cubicBezTo>
                <a:cubicBezTo>
                  <a:pt x="9" y="338"/>
                  <a:pt x="12" y="336"/>
                  <a:pt x="15" y="333"/>
                </a:cubicBezTo>
                <a:cubicBezTo>
                  <a:pt x="18" y="336"/>
                  <a:pt x="20" y="342"/>
                  <a:pt x="20" y="352"/>
                </a:cubicBezTo>
                <a:cubicBezTo>
                  <a:pt x="20" y="602"/>
                  <a:pt x="20" y="602"/>
                  <a:pt x="20" y="602"/>
                </a:cubicBezTo>
                <a:cubicBezTo>
                  <a:pt x="20" y="605"/>
                  <a:pt x="22" y="610"/>
                  <a:pt x="25" y="613"/>
                </a:cubicBezTo>
                <a:cubicBezTo>
                  <a:pt x="25" y="613"/>
                  <a:pt x="25" y="613"/>
                  <a:pt x="25" y="614"/>
                </a:cubicBezTo>
                <a:cubicBezTo>
                  <a:pt x="23" y="616"/>
                  <a:pt x="20" y="621"/>
                  <a:pt x="20" y="628"/>
                </a:cubicBezTo>
                <a:cubicBezTo>
                  <a:pt x="20" y="728"/>
                  <a:pt x="20" y="728"/>
                  <a:pt x="20" y="728"/>
                </a:cubicBezTo>
                <a:cubicBezTo>
                  <a:pt x="20" y="739"/>
                  <a:pt x="23" y="747"/>
                  <a:pt x="27" y="753"/>
                </a:cubicBezTo>
                <a:cubicBezTo>
                  <a:pt x="23" y="757"/>
                  <a:pt x="20" y="763"/>
                  <a:pt x="20" y="770"/>
                </a:cubicBezTo>
                <a:cubicBezTo>
                  <a:pt x="20" y="862"/>
                  <a:pt x="20" y="862"/>
                  <a:pt x="20" y="862"/>
                </a:cubicBezTo>
                <a:cubicBezTo>
                  <a:pt x="20" y="873"/>
                  <a:pt x="19" y="880"/>
                  <a:pt x="17" y="884"/>
                </a:cubicBezTo>
                <a:cubicBezTo>
                  <a:pt x="15" y="881"/>
                  <a:pt x="13" y="879"/>
                  <a:pt x="10" y="879"/>
                </a:cubicBezTo>
                <a:cubicBezTo>
                  <a:pt x="7" y="879"/>
                  <a:pt x="5" y="882"/>
                  <a:pt x="5" y="887"/>
                </a:cubicBezTo>
                <a:cubicBezTo>
                  <a:pt x="5" y="893"/>
                  <a:pt x="8" y="896"/>
                  <a:pt x="10" y="896"/>
                </a:cubicBezTo>
                <a:cubicBezTo>
                  <a:pt x="13" y="896"/>
                  <a:pt x="15" y="893"/>
                  <a:pt x="17" y="890"/>
                </a:cubicBezTo>
                <a:cubicBezTo>
                  <a:pt x="19" y="894"/>
                  <a:pt x="20" y="901"/>
                  <a:pt x="20" y="912"/>
                </a:cubicBezTo>
                <a:cubicBezTo>
                  <a:pt x="20" y="1083"/>
                  <a:pt x="20" y="1083"/>
                  <a:pt x="20" y="1083"/>
                </a:cubicBezTo>
                <a:cubicBezTo>
                  <a:pt x="20" y="1083"/>
                  <a:pt x="20" y="1084"/>
                  <a:pt x="20" y="1085"/>
                </a:cubicBezTo>
                <a:cubicBezTo>
                  <a:pt x="14" y="1086"/>
                  <a:pt x="8" y="1089"/>
                  <a:pt x="7" y="1093"/>
                </a:cubicBezTo>
                <a:cubicBezTo>
                  <a:pt x="6" y="1095"/>
                  <a:pt x="6" y="1097"/>
                  <a:pt x="8" y="1099"/>
                </a:cubicBezTo>
                <a:cubicBezTo>
                  <a:pt x="9" y="1100"/>
                  <a:pt x="11" y="1101"/>
                  <a:pt x="12" y="1101"/>
                </a:cubicBezTo>
                <a:cubicBezTo>
                  <a:pt x="13" y="1101"/>
                  <a:pt x="14" y="1101"/>
                  <a:pt x="14" y="1100"/>
                </a:cubicBezTo>
                <a:cubicBezTo>
                  <a:pt x="18" y="1099"/>
                  <a:pt x="21" y="1093"/>
                  <a:pt x="22" y="1087"/>
                </a:cubicBezTo>
                <a:cubicBezTo>
                  <a:pt x="24" y="1086"/>
                  <a:pt x="25" y="1086"/>
                  <a:pt x="27" y="1086"/>
                </a:cubicBezTo>
                <a:cubicBezTo>
                  <a:pt x="69" y="1086"/>
                  <a:pt x="69" y="1086"/>
                  <a:pt x="69" y="1086"/>
                </a:cubicBezTo>
                <a:cubicBezTo>
                  <a:pt x="167" y="1086"/>
                  <a:pt x="167" y="1086"/>
                  <a:pt x="167" y="1086"/>
                </a:cubicBezTo>
                <a:cubicBezTo>
                  <a:pt x="176" y="1086"/>
                  <a:pt x="183" y="1084"/>
                  <a:pt x="187" y="1080"/>
                </a:cubicBezTo>
                <a:cubicBezTo>
                  <a:pt x="192" y="1083"/>
                  <a:pt x="201" y="1086"/>
                  <a:pt x="218" y="1086"/>
                </a:cubicBezTo>
                <a:cubicBezTo>
                  <a:pt x="413" y="1086"/>
                  <a:pt x="413" y="1086"/>
                  <a:pt x="413" y="1086"/>
                </a:cubicBezTo>
                <a:cubicBezTo>
                  <a:pt x="421" y="1086"/>
                  <a:pt x="427" y="1088"/>
                  <a:pt x="431" y="1090"/>
                </a:cubicBezTo>
                <a:cubicBezTo>
                  <a:pt x="428" y="1092"/>
                  <a:pt x="428" y="1094"/>
                  <a:pt x="428" y="1096"/>
                </a:cubicBezTo>
                <a:cubicBezTo>
                  <a:pt x="428" y="1099"/>
                  <a:pt x="430" y="1102"/>
                  <a:pt x="433" y="1102"/>
                </a:cubicBezTo>
                <a:cubicBezTo>
                  <a:pt x="436" y="1102"/>
                  <a:pt x="438" y="1100"/>
                  <a:pt x="438" y="1097"/>
                </a:cubicBezTo>
                <a:cubicBezTo>
                  <a:pt x="438" y="1095"/>
                  <a:pt x="437" y="1092"/>
                  <a:pt x="434" y="1090"/>
                </a:cubicBezTo>
                <a:cubicBezTo>
                  <a:pt x="438" y="1088"/>
                  <a:pt x="445" y="1086"/>
                  <a:pt x="455" y="1086"/>
                </a:cubicBezTo>
                <a:cubicBezTo>
                  <a:pt x="554" y="1086"/>
                  <a:pt x="554" y="1086"/>
                  <a:pt x="554" y="1086"/>
                </a:cubicBezTo>
                <a:cubicBezTo>
                  <a:pt x="570" y="1086"/>
                  <a:pt x="581" y="1082"/>
                  <a:pt x="587" y="1077"/>
                </a:cubicBezTo>
                <a:cubicBezTo>
                  <a:pt x="594" y="1082"/>
                  <a:pt x="605" y="1086"/>
                  <a:pt x="620" y="1086"/>
                </a:cubicBezTo>
                <a:cubicBezTo>
                  <a:pt x="713" y="1086"/>
                  <a:pt x="713" y="1086"/>
                  <a:pt x="713" y="1086"/>
                </a:cubicBezTo>
                <a:cubicBezTo>
                  <a:pt x="735" y="1086"/>
                  <a:pt x="752" y="1085"/>
                  <a:pt x="764" y="1082"/>
                </a:cubicBezTo>
                <a:cubicBezTo>
                  <a:pt x="767" y="1081"/>
                  <a:pt x="769" y="1080"/>
                  <a:pt x="771" y="1079"/>
                </a:cubicBezTo>
                <a:cubicBezTo>
                  <a:pt x="773" y="1080"/>
                  <a:pt x="775" y="1081"/>
                  <a:pt x="777" y="1081"/>
                </a:cubicBezTo>
                <a:cubicBezTo>
                  <a:pt x="789" y="1085"/>
                  <a:pt x="805" y="1086"/>
                  <a:pt x="827" y="1086"/>
                </a:cubicBezTo>
                <a:cubicBezTo>
                  <a:pt x="907" y="1086"/>
                  <a:pt x="907" y="1086"/>
                  <a:pt x="907" y="1086"/>
                </a:cubicBezTo>
                <a:cubicBezTo>
                  <a:pt x="920" y="1086"/>
                  <a:pt x="929" y="1088"/>
                  <a:pt x="934" y="1090"/>
                </a:cubicBezTo>
                <a:cubicBezTo>
                  <a:pt x="932" y="1092"/>
                  <a:pt x="931" y="1095"/>
                  <a:pt x="931" y="1097"/>
                </a:cubicBezTo>
                <a:cubicBezTo>
                  <a:pt x="931" y="1100"/>
                  <a:pt x="933" y="1102"/>
                  <a:pt x="937" y="1102"/>
                </a:cubicBezTo>
                <a:cubicBezTo>
                  <a:pt x="941" y="1102"/>
                  <a:pt x="943" y="1100"/>
                  <a:pt x="943" y="1097"/>
                </a:cubicBezTo>
                <a:cubicBezTo>
                  <a:pt x="943" y="1095"/>
                  <a:pt x="942" y="1092"/>
                  <a:pt x="939" y="1090"/>
                </a:cubicBezTo>
                <a:cubicBezTo>
                  <a:pt x="944" y="1088"/>
                  <a:pt x="951" y="1086"/>
                  <a:pt x="963" y="1086"/>
                </a:cubicBezTo>
                <a:cubicBezTo>
                  <a:pt x="975" y="1086"/>
                  <a:pt x="981" y="1088"/>
                  <a:pt x="985" y="1090"/>
                </a:cubicBezTo>
                <a:cubicBezTo>
                  <a:pt x="985" y="1090"/>
                  <a:pt x="985" y="1090"/>
                  <a:pt x="985" y="1090"/>
                </a:cubicBezTo>
                <a:cubicBezTo>
                  <a:pt x="982" y="1092"/>
                  <a:pt x="981" y="1095"/>
                  <a:pt x="981" y="1097"/>
                </a:cubicBezTo>
                <a:cubicBezTo>
                  <a:pt x="981" y="1100"/>
                  <a:pt x="983" y="1102"/>
                  <a:pt x="986" y="1102"/>
                </a:cubicBezTo>
                <a:cubicBezTo>
                  <a:pt x="991" y="1102"/>
                  <a:pt x="993" y="1099"/>
                  <a:pt x="993" y="1096"/>
                </a:cubicBezTo>
                <a:cubicBezTo>
                  <a:pt x="993" y="1094"/>
                  <a:pt x="992" y="1092"/>
                  <a:pt x="989" y="1090"/>
                </a:cubicBezTo>
                <a:cubicBezTo>
                  <a:pt x="994" y="1088"/>
                  <a:pt x="1000" y="1086"/>
                  <a:pt x="1010" y="1086"/>
                </a:cubicBezTo>
                <a:cubicBezTo>
                  <a:pt x="1018" y="1086"/>
                  <a:pt x="1033" y="1086"/>
                  <a:pt x="1048" y="1086"/>
                </a:cubicBezTo>
                <a:cubicBezTo>
                  <a:pt x="1060" y="1086"/>
                  <a:pt x="1072" y="1086"/>
                  <a:pt x="1079" y="1086"/>
                </a:cubicBezTo>
                <a:cubicBezTo>
                  <a:pt x="1079" y="1086"/>
                  <a:pt x="1079" y="1086"/>
                  <a:pt x="1079" y="1086"/>
                </a:cubicBezTo>
                <a:cubicBezTo>
                  <a:pt x="1079" y="1092"/>
                  <a:pt x="1082" y="1094"/>
                  <a:pt x="1084" y="1095"/>
                </a:cubicBezTo>
                <a:cubicBezTo>
                  <a:pt x="1086" y="1096"/>
                  <a:pt x="1088" y="1095"/>
                  <a:pt x="1090" y="1093"/>
                </a:cubicBezTo>
                <a:cubicBezTo>
                  <a:pt x="1091" y="1091"/>
                  <a:pt x="1091" y="1089"/>
                  <a:pt x="1090" y="1087"/>
                </a:cubicBezTo>
                <a:cubicBezTo>
                  <a:pt x="1090" y="1086"/>
                  <a:pt x="1088" y="1084"/>
                  <a:pt x="1083" y="1084"/>
                </a:cubicBezTo>
                <a:cubicBezTo>
                  <a:pt x="1082" y="1084"/>
                  <a:pt x="1082" y="1084"/>
                  <a:pt x="1082" y="1084"/>
                </a:cubicBezTo>
                <a:cubicBezTo>
                  <a:pt x="1082" y="998"/>
                  <a:pt x="1082" y="998"/>
                  <a:pt x="1082" y="998"/>
                </a:cubicBezTo>
                <a:cubicBezTo>
                  <a:pt x="1082" y="994"/>
                  <a:pt x="1082" y="990"/>
                  <a:pt x="1084" y="987"/>
                </a:cubicBezTo>
                <a:cubicBezTo>
                  <a:pt x="1085" y="987"/>
                  <a:pt x="1085" y="987"/>
                  <a:pt x="1085" y="988"/>
                </a:cubicBezTo>
                <a:cubicBezTo>
                  <a:pt x="1088" y="990"/>
                  <a:pt x="1092" y="991"/>
                  <a:pt x="1094" y="990"/>
                </a:cubicBezTo>
                <a:cubicBezTo>
                  <a:pt x="1096" y="989"/>
                  <a:pt x="1097" y="987"/>
                  <a:pt x="1097" y="985"/>
                </a:cubicBezTo>
                <a:cubicBezTo>
                  <a:pt x="1098" y="982"/>
                  <a:pt x="1096" y="980"/>
                  <a:pt x="1095" y="980"/>
                </a:cubicBezTo>
                <a:cubicBezTo>
                  <a:pt x="1092" y="978"/>
                  <a:pt x="1088" y="979"/>
                  <a:pt x="1085" y="982"/>
                </a:cubicBezTo>
                <a:cubicBezTo>
                  <a:pt x="1085" y="982"/>
                  <a:pt x="1085" y="983"/>
                  <a:pt x="1084" y="983"/>
                </a:cubicBezTo>
                <a:cubicBezTo>
                  <a:pt x="1082" y="981"/>
                  <a:pt x="1082" y="978"/>
                  <a:pt x="1082" y="976"/>
                </a:cubicBezTo>
                <a:cubicBezTo>
                  <a:pt x="1082" y="945"/>
                  <a:pt x="1082" y="945"/>
                  <a:pt x="1082" y="945"/>
                </a:cubicBezTo>
                <a:cubicBezTo>
                  <a:pt x="1082" y="940"/>
                  <a:pt x="1081" y="937"/>
                  <a:pt x="1078" y="932"/>
                </a:cubicBezTo>
                <a:cubicBezTo>
                  <a:pt x="1077" y="931"/>
                  <a:pt x="1077" y="931"/>
                  <a:pt x="1077" y="931"/>
                </a:cubicBezTo>
                <a:cubicBezTo>
                  <a:pt x="1080" y="928"/>
                  <a:pt x="1082" y="924"/>
                  <a:pt x="1082" y="919"/>
                </a:cubicBezTo>
                <a:lnTo>
                  <a:pt x="1082" y="790"/>
                </a:lnTo>
                <a:close/>
                <a:moveTo>
                  <a:pt x="1096" y="766"/>
                </a:moveTo>
                <a:cubicBezTo>
                  <a:pt x="1098" y="766"/>
                  <a:pt x="1100" y="768"/>
                  <a:pt x="1100" y="772"/>
                </a:cubicBezTo>
                <a:cubicBezTo>
                  <a:pt x="1100" y="775"/>
                  <a:pt x="1097" y="775"/>
                  <a:pt x="1096" y="775"/>
                </a:cubicBezTo>
                <a:cubicBezTo>
                  <a:pt x="1094" y="775"/>
                  <a:pt x="1091" y="774"/>
                  <a:pt x="1088" y="771"/>
                </a:cubicBezTo>
                <a:cubicBezTo>
                  <a:pt x="1091" y="768"/>
                  <a:pt x="1093" y="766"/>
                  <a:pt x="1096" y="766"/>
                </a:cubicBezTo>
                <a:close/>
                <a:moveTo>
                  <a:pt x="1092" y="208"/>
                </a:moveTo>
                <a:cubicBezTo>
                  <a:pt x="1094" y="208"/>
                  <a:pt x="1095" y="211"/>
                  <a:pt x="1095" y="215"/>
                </a:cubicBezTo>
                <a:cubicBezTo>
                  <a:pt x="1095" y="218"/>
                  <a:pt x="1093" y="221"/>
                  <a:pt x="1091" y="221"/>
                </a:cubicBezTo>
                <a:cubicBezTo>
                  <a:pt x="1089" y="221"/>
                  <a:pt x="1087" y="218"/>
                  <a:pt x="1086" y="215"/>
                </a:cubicBezTo>
                <a:cubicBezTo>
                  <a:pt x="1088" y="210"/>
                  <a:pt x="1090" y="208"/>
                  <a:pt x="1092" y="208"/>
                </a:cubicBezTo>
                <a:close/>
                <a:moveTo>
                  <a:pt x="1088" y="4"/>
                </a:moveTo>
                <a:cubicBezTo>
                  <a:pt x="1089" y="3"/>
                  <a:pt x="1089" y="3"/>
                  <a:pt x="1090" y="3"/>
                </a:cubicBezTo>
                <a:cubicBezTo>
                  <a:pt x="1090" y="3"/>
                  <a:pt x="1091" y="4"/>
                  <a:pt x="1092" y="5"/>
                </a:cubicBezTo>
                <a:cubicBezTo>
                  <a:pt x="1093" y="6"/>
                  <a:pt x="1093" y="7"/>
                  <a:pt x="1093" y="8"/>
                </a:cubicBezTo>
                <a:cubicBezTo>
                  <a:pt x="1092" y="11"/>
                  <a:pt x="1087" y="13"/>
                  <a:pt x="1082" y="14"/>
                </a:cubicBezTo>
                <a:cubicBezTo>
                  <a:pt x="1083" y="9"/>
                  <a:pt x="1086" y="5"/>
                  <a:pt x="1088" y="4"/>
                </a:cubicBezTo>
                <a:close/>
                <a:moveTo>
                  <a:pt x="15" y="118"/>
                </a:moveTo>
                <a:cubicBezTo>
                  <a:pt x="13" y="120"/>
                  <a:pt x="10" y="121"/>
                  <a:pt x="8" y="120"/>
                </a:cubicBezTo>
                <a:cubicBezTo>
                  <a:pt x="7" y="120"/>
                  <a:pt x="7" y="119"/>
                  <a:pt x="7" y="117"/>
                </a:cubicBezTo>
                <a:cubicBezTo>
                  <a:pt x="7" y="115"/>
                  <a:pt x="7" y="115"/>
                  <a:pt x="9" y="114"/>
                </a:cubicBezTo>
                <a:cubicBezTo>
                  <a:pt x="9" y="114"/>
                  <a:pt x="9" y="114"/>
                  <a:pt x="10" y="114"/>
                </a:cubicBezTo>
                <a:cubicBezTo>
                  <a:pt x="11" y="114"/>
                  <a:pt x="13" y="115"/>
                  <a:pt x="15" y="116"/>
                </a:cubicBezTo>
                <a:cubicBezTo>
                  <a:pt x="15" y="116"/>
                  <a:pt x="16" y="117"/>
                  <a:pt x="16" y="117"/>
                </a:cubicBezTo>
                <a:cubicBezTo>
                  <a:pt x="16" y="117"/>
                  <a:pt x="15" y="118"/>
                  <a:pt x="15" y="118"/>
                </a:cubicBezTo>
                <a:close/>
                <a:moveTo>
                  <a:pt x="6" y="335"/>
                </a:moveTo>
                <a:cubicBezTo>
                  <a:pt x="4" y="335"/>
                  <a:pt x="2" y="333"/>
                  <a:pt x="2" y="330"/>
                </a:cubicBezTo>
                <a:cubicBezTo>
                  <a:pt x="2" y="328"/>
                  <a:pt x="4" y="327"/>
                  <a:pt x="6" y="327"/>
                </a:cubicBezTo>
                <a:cubicBezTo>
                  <a:pt x="8" y="327"/>
                  <a:pt x="11" y="328"/>
                  <a:pt x="14" y="331"/>
                </a:cubicBezTo>
                <a:cubicBezTo>
                  <a:pt x="11" y="334"/>
                  <a:pt x="9" y="335"/>
                  <a:pt x="6" y="335"/>
                </a:cubicBezTo>
                <a:close/>
                <a:moveTo>
                  <a:pt x="10" y="893"/>
                </a:moveTo>
                <a:cubicBezTo>
                  <a:pt x="8" y="893"/>
                  <a:pt x="7" y="891"/>
                  <a:pt x="7" y="887"/>
                </a:cubicBezTo>
                <a:cubicBezTo>
                  <a:pt x="7" y="884"/>
                  <a:pt x="9" y="881"/>
                  <a:pt x="10" y="881"/>
                </a:cubicBezTo>
                <a:cubicBezTo>
                  <a:pt x="12" y="881"/>
                  <a:pt x="14" y="883"/>
                  <a:pt x="16" y="887"/>
                </a:cubicBezTo>
                <a:cubicBezTo>
                  <a:pt x="14" y="892"/>
                  <a:pt x="12" y="893"/>
                  <a:pt x="10" y="893"/>
                </a:cubicBezTo>
                <a:close/>
                <a:moveTo>
                  <a:pt x="13" y="1098"/>
                </a:moveTo>
                <a:cubicBezTo>
                  <a:pt x="12" y="1099"/>
                  <a:pt x="11" y="1098"/>
                  <a:pt x="10" y="1097"/>
                </a:cubicBezTo>
                <a:cubicBezTo>
                  <a:pt x="9" y="1096"/>
                  <a:pt x="8" y="1095"/>
                  <a:pt x="9" y="1094"/>
                </a:cubicBezTo>
                <a:cubicBezTo>
                  <a:pt x="10" y="1091"/>
                  <a:pt x="14" y="1089"/>
                  <a:pt x="20" y="1087"/>
                </a:cubicBezTo>
                <a:cubicBezTo>
                  <a:pt x="19" y="1092"/>
                  <a:pt x="16" y="1097"/>
                  <a:pt x="13" y="1098"/>
                </a:cubicBezTo>
                <a:close/>
                <a:moveTo>
                  <a:pt x="1087" y="983"/>
                </a:moveTo>
                <a:cubicBezTo>
                  <a:pt x="1089" y="982"/>
                  <a:pt x="1092" y="981"/>
                  <a:pt x="1094" y="982"/>
                </a:cubicBezTo>
                <a:cubicBezTo>
                  <a:pt x="1095" y="982"/>
                  <a:pt x="1095" y="983"/>
                  <a:pt x="1095" y="985"/>
                </a:cubicBezTo>
                <a:cubicBezTo>
                  <a:pt x="1095" y="986"/>
                  <a:pt x="1094" y="987"/>
                  <a:pt x="1093" y="988"/>
                </a:cubicBezTo>
                <a:cubicBezTo>
                  <a:pt x="1092" y="988"/>
                  <a:pt x="1089" y="988"/>
                  <a:pt x="1087" y="986"/>
                </a:cubicBezTo>
                <a:cubicBezTo>
                  <a:pt x="1086" y="986"/>
                  <a:pt x="1086" y="985"/>
                  <a:pt x="1086" y="985"/>
                </a:cubicBezTo>
                <a:cubicBezTo>
                  <a:pt x="1086" y="984"/>
                  <a:pt x="1086" y="984"/>
                  <a:pt x="1087" y="983"/>
                </a:cubicBezTo>
                <a:close/>
                <a:moveTo>
                  <a:pt x="915" y="24"/>
                </a:moveTo>
                <a:cubicBezTo>
                  <a:pt x="917" y="26"/>
                  <a:pt x="918" y="28"/>
                  <a:pt x="918" y="29"/>
                </a:cubicBezTo>
                <a:cubicBezTo>
                  <a:pt x="918" y="32"/>
                  <a:pt x="916" y="34"/>
                  <a:pt x="914" y="35"/>
                </a:cubicBezTo>
                <a:cubicBezTo>
                  <a:pt x="912" y="35"/>
                  <a:pt x="911" y="35"/>
                  <a:pt x="910" y="34"/>
                </a:cubicBezTo>
                <a:cubicBezTo>
                  <a:pt x="910" y="33"/>
                  <a:pt x="910" y="31"/>
                  <a:pt x="911" y="29"/>
                </a:cubicBezTo>
                <a:cubicBezTo>
                  <a:pt x="911" y="28"/>
                  <a:pt x="913" y="26"/>
                  <a:pt x="915" y="24"/>
                </a:cubicBezTo>
                <a:close/>
                <a:moveTo>
                  <a:pt x="666" y="5"/>
                </a:moveTo>
                <a:cubicBezTo>
                  <a:pt x="666" y="4"/>
                  <a:pt x="667" y="2"/>
                  <a:pt x="668" y="2"/>
                </a:cubicBezTo>
                <a:cubicBezTo>
                  <a:pt x="670" y="2"/>
                  <a:pt x="672" y="4"/>
                  <a:pt x="672" y="6"/>
                </a:cubicBezTo>
                <a:cubicBezTo>
                  <a:pt x="672" y="7"/>
                  <a:pt x="671" y="9"/>
                  <a:pt x="669" y="11"/>
                </a:cubicBezTo>
                <a:cubicBezTo>
                  <a:pt x="667" y="9"/>
                  <a:pt x="666" y="7"/>
                  <a:pt x="666" y="5"/>
                </a:cubicBezTo>
                <a:close/>
                <a:moveTo>
                  <a:pt x="515" y="28"/>
                </a:moveTo>
                <a:cubicBezTo>
                  <a:pt x="517" y="30"/>
                  <a:pt x="519" y="32"/>
                  <a:pt x="519" y="33"/>
                </a:cubicBezTo>
                <a:cubicBezTo>
                  <a:pt x="519" y="35"/>
                  <a:pt x="517" y="36"/>
                  <a:pt x="515" y="36"/>
                </a:cubicBezTo>
                <a:cubicBezTo>
                  <a:pt x="513" y="36"/>
                  <a:pt x="512" y="35"/>
                  <a:pt x="512" y="34"/>
                </a:cubicBezTo>
                <a:cubicBezTo>
                  <a:pt x="511" y="33"/>
                  <a:pt x="511" y="32"/>
                  <a:pt x="512" y="31"/>
                </a:cubicBezTo>
                <a:cubicBezTo>
                  <a:pt x="513" y="30"/>
                  <a:pt x="514" y="29"/>
                  <a:pt x="515" y="28"/>
                </a:cubicBezTo>
                <a:close/>
                <a:moveTo>
                  <a:pt x="336" y="30"/>
                </a:moveTo>
                <a:cubicBezTo>
                  <a:pt x="336" y="31"/>
                  <a:pt x="334" y="32"/>
                  <a:pt x="331" y="32"/>
                </a:cubicBezTo>
                <a:cubicBezTo>
                  <a:pt x="329" y="32"/>
                  <a:pt x="327" y="31"/>
                  <a:pt x="327" y="30"/>
                </a:cubicBezTo>
                <a:cubicBezTo>
                  <a:pt x="327" y="28"/>
                  <a:pt x="328" y="27"/>
                  <a:pt x="331" y="25"/>
                </a:cubicBezTo>
                <a:cubicBezTo>
                  <a:pt x="334" y="27"/>
                  <a:pt x="336" y="29"/>
                  <a:pt x="336" y="30"/>
                </a:cubicBezTo>
                <a:close/>
                <a:moveTo>
                  <a:pt x="161" y="5"/>
                </a:moveTo>
                <a:cubicBezTo>
                  <a:pt x="161" y="3"/>
                  <a:pt x="162" y="2"/>
                  <a:pt x="165" y="2"/>
                </a:cubicBezTo>
                <a:cubicBezTo>
                  <a:pt x="167" y="2"/>
                  <a:pt x="169" y="3"/>
                  <a:pt x="169" y="5"/>
                </a:cubicBezTo>
                <a:cubicBezTo>
                  <a:pt x="169" y="7"/>
                  <a:pt x="168" y="9"/>
                  <a:pt x="165" y="10"/>
                </a:cubicBezTo>
                <a:cubicBezTo>
                  <a:pt x="162" y="9"/>
                  <a:pt x="161" y="7"/>
                  <a:pt x="161" y="5"/>
                </a:cubicBezTo>
                <a:close/>
                <a:moveTo>
                  <a:pt x="111" y="5"/>
                </a:moveTo>
                <a:cubicBezTo>
                  <a:pt x="111" y="3"/>
                  <a:pt x="113" y="2"/>
                  <a:pt x="116" y="2"/>
                </a:cubicBezTo>
                <a:cubicBezTo>
                  <a:pt x="118" y="2"/>
                  <a:pt x="119" y="3"/>
                  <a:pt x="119" y="5"/>
                </a:cubicBezTo>
                <a:cubicBezTo>
                  <a:pt x="119" y="6"/>
                  <a:pt x="117" y="9"/>
                  <a:pt x="115" y="11"/>
                </a:cubicBezTo>
                <a:cubicBezTo>
                  <a:pt x="112" y="9"/>
                  <a:pt x="111" y="7"/>
                  <a:pt x="111" y="5"/>
                </a:cubicBezTo>
                <a:close/>
                <a:moveTo>
                  <a:pt x="14" y="14"/>
                </a:moveTo>
                <a:cubicBezTo>
                  <a:pt x="13" y="13"/>
                  <a:pt x="13" y="11"/>
                  <a:pt x="14" y="10"/>
                </a:cubicBezTo>
                <a:cubicBezTo>
                  <a:pt x="15" y="10"/>
                  <a:pt x="16" y="9"/>
                  <a:pt x="17" y="9"/>
                </a:cubicBezTo>
                <a:cubicBezTo>
                  <a:pt x="17" y="9"/>
                  <a:pt x="17" y="9"/>
                  <a:pt x="18" y="9"/>
                </a:cubicBezTo>
                <a:cubicBezTo>
                  <a:pt x="19" y="10"/>
                  <a:pt x="20" y="12"/>
                  <a:pt x="20" y="15"/>
                </a:cubicBezTo>
                <a:cubicBezTo>
                  <a:pt x="20" y="16"/>
                  <a:pt x="20" y="16"/>
                  <a:pt x="20" y="16"/>
                </a:cubicBezTo>
                <a:cubicBezTo>
                  <a:pt x="17" y="16"/>
                  <a:pt x="14" y="15"/>
                  <a:pt x="14" y="14"/>
                </a:cubicBezTo>
                <a:close/>
                <a:moveTo>
                  <a:pt x="187" y="1078"/>
                </a:moveTo>
                <a:cubicBezTo>
                  <a:pt x="185" y="1076"/>
                  <a:pt x="184" y="1074"/>
                  <a:pt x="184" y="1073"/>
                </a:cubicBezTo>
                <a:cubicBezTo>
                  <a:pt x="184" y="1070"/>
                  <a:pt x="186" y="1068"/>
                  <a:pt x="187" y="1067"/>
                </a:cubicBezTo>
                <a:cubicBezTo>
                  <a:pt x="188" y="1067"/>
                  <a:pt x="188" y="1067"/>
                  <a:pt x="189" y="1067"/>
                </a:cubicBezTo>
                <a:cubicBezTo>
                  <a:pt x="190" y="1067"/>
                  <a:pt x="191" y="1068"/>
                  <a:pt x="191" y="1068"/>
                </a:cubicBezTo>
                <a:cubicBezTo>
                  <a:pt x="192" y="1069"/>
                  <a:pt x="192" y="1071"/>
                  <a:pt x="191" y="1073"/>
                </a:cubicBezTo>
                <a:cubicBezTo>
                  <a:pt x="190" y="1074"/>
                  <a:pt x="189" y="1076"/>
                  <a:pt x="187" y="1078"/>
                </a:cubicBezTo>
                <a:close/>
                <a:moveTo>
                  <a:pt x="436" y="1097"/>
                </a:moveTo>
                <a:cubicBezTo>
                  <a:pt x="436" y="1099"/>
                  <a:pt x="435" y="1100"/>
                  <a:pt x="433" y="1100"/>
                </a:cubicBezTo>
                <a:cubicBezTo>
                  <a:pt x="431" y="1100"/>
                  <a:pt x="430" y="1098"/>
                  <a:pt x="430" y="1096"/>
                </a:cubicBezTo>
                <a:cubicBezTo>
                  <a:pt x="430" y="1095"/>
                  <a:pt x="431" y="1093"/>
                  <a:pt x="432" y="1091"/>
                </a:cubicBezTo>
                <a:cubicBezTo>
                  <a:pt x="435" y="1093"/>
                  <a:pt x="436" y="1095"/>
                  <a:pt x="436" y="1097"/>
                </a:cubicBezTo>
                <a:close/>
                <a:moveTo>
                  <a:pt x="587" y="1074"/>
                </a:moveTo>
                <a:cubicBezTo>
                  <a:pt x="584" y="1072"/>
                  <a:pt x="583" y="1070"/>
                  <a:pt x="583" y="1068"/>
                </a:cubicBezTo>
                <a:cubicBezTo>
                  <a:pt x="583" y="1067"/>
                  <a:pt x="585" y="1066"/>
                  <a:pt x="586" y="1066"/>
                </a:cubicBezTo>
                <a:cubicBezTo>
                  <a:pt x="587" y="1066"/>
                  <a:pt x="587" y="1066"/>
                  <a:pt x="587" y="1066"/>
                </a:cubicBezTo>
                <a:cubicBezTo>
                  <a:pt x="588" y="1066"/>
                  <a:pt x="590" y="1067"/>
                  <a:pt x="590" y="1068"/>
                </a:cubicBezTo>
                <a:cubicBezTo>
                  <a:pt x="591" y="1069"/>
                  <a:pt x="591" y="1070"/>
                  <a:pt x="590" y="1071"/>
                </a:cubicBezTo>
                <a:cubicBezTo>
                  <a:pt x="589" y="1072"/>
                  <a:pt x="588" y="1073"/>
                  <a:pt x="587" y="1074"/>
                </a:cubicBezTo>
                <a:close/>
                <a:moveTo>
                  <a:pt x="766" y="1072"/>
                </a:moveTo>
                <a:cubicBezTo>
                  <a:pt x="766" y="1071"/>
                  <a:pt x="768" y="1070"/>
                  <a:pt x="770" y="1070"/>
                </a:cubicBezTo>
                <a:cubicBezTo>
                  <a:pt x="773" y="1070"/>
                  <a:pt x="775" y="1071"/>
                  <a:pt x="775" y="1072"/>
                </a:cubicBezTo>
                <a:cubicBezTo>
                  <a:pt x="775" y="1073"/>
                  <a:pt x="774" y="1075"/>
                  <a:pt x="771" y="1077"/>
                </a:cubicBezTo>
                <a:cubicBezTo>
                  <a:pt x="767" y="1075"/>
                  <a:pt x="766" y="1073"/>
                  <a:pt x="766" y="1072"/>
                </a:cubicBezTo>
                <a:close/>
                <a:moveTo>
                  <a:pt x="941" y="1097"/>
                </a:moveTo>
                <a:cubicBezTo>
                  <a:pt x="941" y="1099"/>
                  <a:pt x="939" y="1100"/>
                  <a:pt x="937" y="1100"/>
                </a:cubicBezTo>
                <a:cubicBezTo>
                  <a:pt x="935" y="1100"/>
                  <a:pt x="933" y="1098"/>
                  <a:pt x="933" y="1097"/>
                </a:cubicBezTo>
                <a:cubicBezTo>
                  <a:pt x="933" y="1095"/>
                  <a:pt x="934" y="1093"/>
                  <a:pt x="937" y="1091"/>
                </a:cubicBezTo>
                <a:cubicBezTo>
                  <a:pt x="940" y="1093"/>
                  <a:pt x="941" y="1095"/>
                  <a:pt x="941" y="1097"/>
                </a:cubicBezTo>
                <a:close/>
                <a:moveTo>
                  <a:pt x="991" y="1096"/>
                </a:moveTo>
                <a:cubicBezTo>
                  <a:pt x="991" y="1098"/>
                  <a:pt x="989" y="1100"/>
                  <a:pt x="986" y="1100"/>
                </a:cubicBezTo>
                <a:cubicBezTo>
                  <a:pt x="984" y="1100"/>
                  <a:pt x="983" y="1099"/>
                  <a:pt x="983" y="1097"/>
                </a:cubicBezTo>
                <a:cubicBezTo>
                  <a:pt x="983" y="1095"/>
                  <a:pt x="984" y="1093"/>
                  <a:pt x="987" y="1091"/>
                </a:cubicBezTo>
                <a:cubicBezTo>
                  <a:pt x="990" y="1093"/>
                  <a:pt x="991" y="1095"/>
                  <a:pt x="991" y="1096"/>
                </a:cubicBezTo>
                <a:close/>
                <a:moveTo>
                  <a:pt x="1088" y="1088"/>
                </a:moveTo>
                <a:cubicBezTo>
                  <a:pt x="1089" y="1089"/>
                  <a:pt x="1089" y="1091"/>
                  <a:pt x="1088" y="1092"/>
                </a:cubicBezTo>
                <a:cubicBezTo>
                  <a:pt x="1087" y="1093"/>
                  <a:pt x="1085" y="1093"/>
                  <a:pt x="1084" y="1093"/>
                </a:cubicBezTo>
                <a:cubicBezTo>
                  <a:pt x="1083" y="1092"/>
                  <a:pt x="1082" y="1090"/>
                  <a:pt x="1082" y="1086"/>
                </a:cubicBezTo>
                <a:cubicBezTo>
                  <a:pt x="1082" y="1086"/>
                  <a:pt x="1082" y="1086"/>
                  <a:pt x="1082" y="1086"/>
                </a:cubicBezTo>
                <a:cubicBezTo>
                  <a:pt x="1085" y="1086"/>
                  <a:pt x="1088" y="1087"/>
                  <a:pt x="1088" y="1088"/>
                </a:cubicBezTo>
                <a:close/>
                <a:moveTo>
                  <a:pt x="1079" y="919"/>
                </a:moveTo>
                <a:cubicBezTo>
                  <a:pt x="1079" y="923"/>
                  <a:pt x="1078" y="927"/>
                  <a:pt x="1076" y="929"/>
                </a:cubicBezTo>
                <a:cubicBezTo>
                  <a:pt x="1073" y="926"/>
                  <a:pt x="1071" y="925"/>
                  <a:pt x="1068" y="926"/>
                </a:cubicBezTo>
                <a:cubicBezTo>
                  <a:pt x="1067" y="926"/>
                  <a:pt x="1065" y="926"/>
                  <a:pt x="1064" y="928"/>
                </a:cubicBezTo>
                <a:cubicBezTo>
                  <a:pt x="1064" y="929"/>
                  <a:pt x="1063" y="931"/>
                  <a:pt x="1064" y="933"/>
                </a:cubicBezTo>
                <a:cubicBezTo>
                  <a:pt x="1065" y="934"/>
                  <a:pt x="1066" y="935"/>
                  <a:pt x="1068" y="935"/>
                </a:cubicBezTo>
                <a:cubicBezTo>
                  <a:pt x="1070" y="935"/>
                  <a:pt x="1073" y="935"/>
                  <a:pt x="1076" y="933"/>
                </a:cubicBezTo>
                <a:cubicBezTo>
                  <a:pt x="1076" y="933"/>
                  <a:pt x="1076" y="933"/>
                  <a:pt x="1076" y="933"/>
                </a:cubicBezTo>
                <a:cubicBezTo>
                  <a:pt x="1079" y="937"/>
                  <a:pt x="1079" y="940"/>
                  <a:pt x="1079" y="945"/>
                </a:cubicBezTo>
                <a:cubicBezTo>
                  <a:pt x="1079" y="976"/>
                  <a:pt x="1079" y="976"/>
                  <a:pt x="1079" y="976"/>
                </a:cubicBezTo>
                <a:cubicBezTo>
                  <a:pt x="1079" y="979"/>
                  <a:pt x="1081" y="982"/>
                  <a:pt x="1083" y="985"/>
                </a:cubicBezTo>
                <a:cubicBezTo>
                  <a:pt x="1081" y="988"/>
                  <a:pt x="1079" y="993"/>
                  <a:pt x="1079" y="998"/>
                </a:cubicBezTo>
                <a:cubicBezTo>
                  <a:pt x="1079" y="1084"/>
                  <a:pt x="1079" y="1084"/>
                  <a:pt x="1079" y="1084"/>
                </a:cubicBezTo>
                <a:cubicBezTo>
                  <a:pt x="1072" y="1084"/>
                  <a:pt x="1060" y="1084"/>
                  <a:pt x="1048" y="1084"/>
                </a:cubicBezTo>
                <a:cubicBezTo>
                  <a:pt x="1033" y="1084"/>
                  <a:pt x="1018" y="1084"/>
                  <a:pt x="1010" y="1084"/>
                </a:cubicBezTo>
                <a:cubicBezTo>
                  <a:pt x="999" y="1084"/>
                  <a:pt x="992" y="1086"/>
                  <a:pt x="987" y="1089"/>
                </a:cubicBezTo>
                <a:cubicBezTo>
                  <a:pt x="987" y="1088"/>
                  <a:pt x="986" y="1088"/>
                  <a:pt x="986" y="1088"/>
                </a:cubicBezTo>
                <a:cubicBezTo>
                  <a:pt x="981" y="1085"/>
                  <a:pt x="973" y="1084"/>
                  <a:pt x="963" y="1084"/>
                </a:cubicBezTo>
                <a:cubicBezTo>
                  <a:pt x="950" y="1084"/>
                  <a:pt x="941" y="1086"/>
                  <a:pt x="937" y="1089"/>
                </a:cubicBezTo>
                <a:cubicBezTo>
                  <a:pt x="931" y="1086"/>
                  <a:pt x="921" y="1084"/>
                  <a:pt x="907" y="1084"/>
                </a:cubicBezTo>
                <a:cubicBezTo>
                  <a:pt x="827" y="1084"/>
                  <a:pt x="827" y="1084"/>
                  <a:pt x="827" y="1084"/>
                </a:cubicBezTo>
                <a:cubicBezTo>
                  <a:pt x="806" y="1084"/>
                  <a:pt x="789" y="1082"/>
                  <a:pt x="778" y="1079"/>
                </a:cubicBezTo>
                <a:cubicBezTo>
                  <a:pt x="776" y="1079"/>
                  <a:pt x="775" y="1078"/>
                  <a:pt x="773" y="1078"/>
                </a:cubicBezTo>
                <a:cubicBezTo>
                  <a:pt x="777" y="1076"/>
                  <a:pt x="777" y="1074"/>
                  <a:pt x="777" y="1072"/>
                </a:cubicBezTo>
                <a:cubicBezTo>
                  <a:pt x="777" y="1070"/>
                  <a:pt x="774" y="1068"/>
                  <a:pt x="770" y="1068"/>
                </a:cubicBezTo>
                <a:cubicBezTo>
                  <a:pt x="767" y="1068"/>
                  <a:pt x="764" y="1070"/>
                  <a:pt x="764" y="1072"/>
                </a:cubicBezTo>
                <a:cubicBezTo>
                  <a:pt x="764" y="1074"/>
                  <a:pt x="765" y="1076"/>
                  <a:pt x="768" y="1078"/>
                </a:cubicBezTo>
                <a:cubicBezTo>
                  <a:pt x="767" y="1078"/>
                  <a:pt x="765" y="1079"/>
                  <a:pt x="763" y="1079"/>
                </a:cubicBezTo>
                <a:cubicBezTo>
                  <a:pt x="752" y="1082"/>
                  <a:pt x="735" y="1084"/>
                  <a:pt x="713" y="1084"/>
                </a:cubicBezTo>
                <a:cubicBezTo>
                  <a:pt x="620" y="1084"/>
                  <a:pt x="620" y="1084"/>
                  <a:pt x="620" y="1084"/>
                </a:cubicBezTo>
                <a:cubicBezTo>
                  <a:pt x="605" y="1084"/>
                  <a:pt x="595" y="1080"/>
                  <a:pt x="589" y="1076"/>
                </a:cubicBezTo>
                <a:cubicBezTo>
                  <a:pt x="590" y="1075"/>
                  <a:pt x="591" y="1074"/>
                  <a:pt x="592" y="1072"/>
                </a:cubicBezTo>
                <a:cubicBezTo>
                  <a:pt x="593" y="1070"/>
                  <a:pt x="593" y="1068"/>
                  <a:pt x="592" y="1067"/>
                </a:cubicBezTo>
                <a:cubicBezTo>
                  <a:pt x="591" y="1065"/>
                  <a:pt x="589" y="1064"/>
                  <a:pt x="586" y="1064"/>
                </a:cubicBezTo>
                <a:cubicBezTo>
                  <a:pt x="581" y="1064"/>
                  <a:pt x="581" y="1067"/>
                  <a:pt x="581" y="1068"/>
                </a:cubicBezTo>
                <a:cubicBezTo>
                  <a:pt x="581" y="1071"/>
                  <a:pt x="582" y="1073"/>
                  <a:pt x="585" y="1076"/>
                </a:cubicBezTo>
                <a:cubicBezTo>
                  <a:pt x="579" y="1080"/>
                  <a:pt x="569" y="1084"/>
                  <a:pt x="554" y="1084"/>
                </a:cubicBezTo>
                <a:cubicBezTo>
                  <a:pt x="455" y="1084"/>
                  <a:pt x="455" y="1084"/>
                  <a:pt x="455" y="1084"/>
                </a:cubicBezTo>
                <a:cubicBezTo>
                  <a:pt x="444" y="1084"/>
                  <a:pt x="437" y="1086"/>
                  <a:pt x="432" y="1088"/>
                </a:cubicBezTo>
                <a:cubicBezTo>
                  <a:pt x="432" y="1088"/>
                  <a:pt x="432" y="1088"/>
                  <a:pt x="432" y="1088"/>
                </a:cubicBezTo>
                <a:cubicBezTo>
                  <a:pt x="428" y="1085"/>
                  <a:pt x="421" y="1084"/>
                  <a:pt x="413" y="1084"/>
                </a:cubicBezTo>
                <a:cubicBezTo>
                  <a:pt x="218" y="1084"/>
                  <a:pt x="218" y="1084"/>
                  <a:pt x="218" y="1084"/>
                </a:cubicBezTo>
                <a:cubicBezTo>
                  <a:pt x="202" y="1084"/>
                  <a:pt x="194" y="1082"/>
                  <a:pt x="189" y="1079"/>
                </a:cubicBezTo>
                <a:cubicBezTo>
                  <a:pt x="191" y="1077"/>
                  <a:pt x="192" y="1076"/>
                  <a:pt x="193" y="1074"/>
                </a:cubicBezTo>
                <a:cubicBezTo>
                  <a:pt x="195" y="1071"/>
                  <a:pt x="195" y="1069"/>
                  <a:pt x="193" y="1067"/>
                </a:cubicBezTo>
                <a:cubicBezTo>
                  <a:pt x="193" y="1066"/>
                  <a:pt x="191" y="1064"/>
                  <a:pt x="187" y="1065"/>
                </a:cubicBezTo>
                <a:cubicBezTo>
                  <a:pt x="184" y="1066"/>
                  <a:pt x="182" y="1069"/>
                  <a:pt x="182" y="1073"/>
                </a:cubicBezTo>
                <a:cubicBezTo>
                  <a:pt x="182" y="1074"/>
                  <a:pt x="183" y="1077"/>
                  <a:pt x="185" y="1079"/>
                </a:cubicBezTo>
                <a:cubicBezTo>
                  <a:pt x="181" y="1082"/>
                  <a:pt x="175" y="1084"/>
                  <a:pt x="167" y="1084"/>
                </a:cubicBezTo>
                <a:cubicBezTo>
                  <a:pt x="64" y="1084"/>
                  <a:pt x="64" y="1084"/>
                  <a:pt x="64" y="1084"/>
                </a:cubicBezTo>
                <a:cubicBezTo>
                  <a:pt x="27" y="1084"/>
                  <a:pt x="27" y="1084"/>
                  <a:pt x="27" y="1084"/>
                </a:cubicBezTo>
                <a:cubicBezTo>
                  <a:pt x="25" y="1084"/>
                  <a:pt x="24" y="1084"/>
                  <a:pt x="22" y="1084"/>
                </a:cubicBezTo>
                <a:cubicBezTo>
                  <a:pt x="22" y="1084"/>
                  <a:pt x="22" y="1083"/>
                  <a:pt x="22" y="1083"/>
                </a:cubicBezTo>
                <a:cubicBezTo>
                  <a:pt x="22" y="912"/>
                  <a:pt x="22" y="912"/>
                  <a:pt x="22" y="912"/>
                </a:cubicBezTo>
                <a:cubicBezTo>
                  <a:pt x="22" y="901"/>
                  <a:pt x="21" y="893"/>
                  <a:pt x="19" y="887"/>
                </a:cubicBezTo>
                <a:cubicBezTo>
                  <a:pt x="20" y="883"/>
                  <a:pt x="22" y="875"/>
                  <a:pt x="22" y="862"/>
                </a:cubicBezTo>
                <a:cubicBezTo>
                  <a:pt x="22" y="770"/>
                  <a:pt x="22" y="770"/>
                  <a:pt x="22" y="770"/>
                </a:cubicBezTo>
                <a:cubicBezTo>
                  <a:pt x="22" y="763"/>
                  <a:pt x="25" y="758"/>
                  <a:pt x="28" y="755"/>
                </a:cubicBezTo>
                <a:cubicBezTo>
                  <a:pt x="31" y="758"/>
                  <a:pt x="35" y="760"/>
                  <a:pt x="37" y="760"/>
                </a:cubicBezTo>
                <a:cubicBezTo>
                  <a:pt x="40" y="760"/>
                  <a:pt x="43" y="758"/>
                  <a:pt x="43" y="753"/>
                </a:cubicBezTo>
                <a:cubicBezTo>
                  <a:pt x="43" y="751"/>
                  <a:pt x="43" y="749"/>
                  <a:pt x="42" y="748"/>
                </a:cubicBezTo>
                <a:cubicBezTo>
                  <a:pt x="39" y="745"/>
                  <a:pt x="33" y="747"/>
                  <a:pt x="28" y="751"/>
                </a:cubicBezTo>
                <a:cubicBezTo>
                  <a:pt x="25" y="746"/>
                  <a:pt x="22" y="738"/>
                  <a:pt x="22" y="728"/>
                </a:cubicBezTo>
                <a:cubicBezTo>
                  <a:pt x="22" y="628"/>
                  <a:pt x="22" y="628"/>
                  <a:pt x="22" y="628"/>
                </a:cubicBezTo>
                <a:cubicBezTo>
                  <a:pt x="22" y="621"/>
                  <a:pt x="25" y="617"/>
                  <a:pt x="27" y="615"/>
                </a:cubicBezTo>
                <a:cubicBezTo>
                  <a:pt x="27" y="615"/>
                  <a:pt x="27" y="615"/>
                  <a:pt x="27" y="615"/>
                </a:cubicBezTo>
                <a:cubicBezTo>
                  <a:pt x="29" y="617"/>
                  <a:pt x="32" y="619"/>
                  <a:pt x="35" y="619"/>
                </a:cubicBezTo>
                <a:cubicBezTo>
                  <a:pt x="36" y="619"/>
                  <a:pt x="37" y="618"/>
                  <a:pt x="38" y="617"/>
                </a:cubicBezTo>
                <a:cubicBezTo>
                  <a:pt x="38" y="616"/>
                  <a:pt x="39" y="615"/>
                  <a:pt x="39" y="613"/>
                </a:cubicBezTo>
                <a:cubicBezTo>
                  <a:pt x="39" y="611"/>
                  <a:pt x="37" y="609"/>
                  <a:pt x="34" y="609"/>
                </a:cubicBezTo>
                <a:cubicBezTo>
                  <a:pt x="31" y="609"/>
                  <a:pt x="29" y="610"/>
                  <a:pt x="27" y="611"/>
                </a:cubicBezTo>
                <a:cubicBezTo>
                  <a:pt x="24" y="609"/>
                  <a:pt x="22" y="605"/>
                  <a:pt x="22" y="602"/>
                </a:cubicBezTo>
                <a:cubicBezTo>
                  <a:pt x="22" y="352"/>
                  <a:pt x="22" y="352"/>
                  <a:pt x="22" y="352"/>
                </a:cubicBezTo>
                <a:cubicBezTo>
                  <a:pt x="22" y="341"/>
                  <a:pt x="19" y="335"/>
                  <a:pt x="17" y="331"/>
                </a:cubicBezTo>
                <a:cubicBezTo>
                  <a:pt x="17" y="331"/>
                  <a:pt x="17" y="331"/>
                  <a:pt x="17" y="331"/>
                </a:cubicBezTo>
                <a:cubicBezTo>
                  <a:pt x="20" y="327"/>
                  <a:pt x="22" y="320"/>
                  <a:pt x="22" y="311"/>
                </a:cubicBezTo>
                <a:cubicBezTo>
                  <a:pt x="22" y="182"/>
                  <a:pt x="22" y="182"/>
                  <a:pt x="22" y="182"/>
                </a:cubicBezTo>
                <a:cubicBezTo>
                  <a:pt x="22" y="178"/>
                  <a:pt x="24" y="175"/>
                  <a:pt x="26" y="173"/>
                </a:cubicBezTo>
                <a:cubicBezTo>
                  <a:pt x="29" y="176"/>
                  <a:pt x="31" y="177"/>
                  <a:pt x="34" y="176"/>
                </a:cubicBezTo>
                <a:cubicBezTo>
                  <a:pt x="35" y="176"/>
                  <a:pt x="37" y="175"/>
                  <a:pt x="38" y="173"/>
                </a:cubicBezTo>
                <a:cubicBezTo>
                  <a:pt x="38" y="173"/>
                  <a:pt x="38" y="171"/>
                  <a:pt x="38" y="169"/>
                </a:cubicBezTo>
                <a:cubicBezTo>
                  <a:pt x="37" y="168"/>
                  <a:pt x="36" y="167"/>
                  <a:pt x="34" y="167"/>
                </a:cubicBezTo>
                <a:cubicBezTo>
                  <a:pt x="32" y="166"/>
                  <a:pt x="29" y="167"/>
                  <a:pt x="26" y="169"/>
                </a:cubicBezTo>
                <a:cubicBezTo>
                  <a:pt x="26" y="169"/>
                  <a:pt x="26" y="169"/>
                  <a:pt x="26" y="169"/>
                </a:cubicBezTo>
                <a:cubicBezTo>
                  <a:pt x="23" y="164"/>
                  <a:pt x="22" y="162"/>
                  <a:pt x="22" y="15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2" y="123"/>
                  <a:pt x="21" y="120"/>
                  <a:pt x="19" y="117"/>
                </a:cubicBezTo>
                <a:cubicBezTo>
                  <a:pt x="21" y="114"/>
                  <a:pt x="22" y="109"/>
                  <a:pt x="22" y="104"/>
                </a:cubicBezTo>
                <a:cubicBezTo>
                  <a:pt x="22" y="18"/>
                  <a:pt x="22" y="18"/>
                  <a:pt x="22" y="18"/>
                </a:cubicBezTo>
                <a:cubicBezTo>
                  <a:pt x="39" y="18"/>
                  <a:pt x="76" y="18"/>
                  <a:pt x="92" y="18"/>
                </a:cubicBezTo>
                <a:cubicBezTo>
                  <a:pt x="103" y="18"/>
                  <a:pt x="110" y="16"/>
                  <a:pt x="115" y="13"/>
                </a:cubicBezTo>
                <a:cubicBezTo>
                  <a:pt x="115" y="14"/>
                  <a:pt x="115" y="14"/>
                  <a:pt x="116" y="14"/>
                </a:cubicBezTo>
                <a:cubicBezTo>
                  <a:pt x="121" y="17"/>
                  <a:pt x="129" y="18"/>
                  <a:pt x="139" y="18"/>
                </a:cubicBezTo>
                <a:cubicBezTo>
                  <a:pt x="152" y="18"/>
                  <a:pt x="160" y="16"/>
                  <a:pt x="165" y="13"/>
                </a:cubicBezTo>
                <a:cubicBezTo>
                  <a:pt x="171" y="16"/>
                  <a:pt x="181" y="18"/>
                  <a:pt x="195" y="18"/>
                </a:cubicBezTo>
                <a:cubicBezTo>
                  <a:pt x="275" y="18"/>
                  <a:pt x="275" y="18"/>
                  <a:pt x="275" y="18"/>
                </a:cubicBezTo>
                <a:cubicBezTo>
                  <a:pt x="296" y="18"/>
                  <a:pt x="313" y="20"/>
                  <a:pt x="324" y="23"/>
                </a:cubicBezTo>
                <a:cubicBezTo>
                  <a:pt x="326" y="23"/>
                  <a:pt x="327" y="24"/>
                  <a:pt x="328" y="24"/>
                </a:cubicBezTo>
                <a:cubicBezTo>
                  <a:pt x="326" y="26"/>
                  <a:pt x="324" y="28"/>
                  <a:pt x="324" y="30"/>
                </a:cubicBezTo>
                <a:cubicBezTo>
                  <a:pt x="324" y="32"/>
                  <a:pt x="327" y="34"/>
                  <a:pt x="331" y="34"/>
                </a:cubicBezTo>
                <a:cubicBezTo>
                  <a:pt x="335" y="34"/>
                  <a:pt x="338" y="32"/>
                  <a:pt x="338" y="30"/>
                </a:cubicBezTo>
                <a:cubicBezTo>
                  <a:pt x="338" y="28"/>
                  <a:pt x="337" y="26"/>
                  <a:pt x="334" y="24"/>
                </a:cubicBezTo>
                <a:cubicBezTo>
                  <a:pt x="335" y="24"/>
                  <a:pt x="337" y="23"/>
                  <a:pt x="339" y="23"/>
                </a:cubicBezTo>
                <a:cubicBezTo>
                  <a:pt x="350" y="20"/>
                  <a:pt x="367" y="18"/>
                  <a:pt x="389" y="18"/>
                </a:cubicBezTo>
                <a:cubicBezTo>
                  <a:pt x="482" y="18"/>
                  <a:pt x="482" y="18"/>
                  <a:pt x="482" y="18"/>
                </a:cubicBezTo>
                <a:cubicBezTo>
                  <a:pt x="497" y="18"/>
                  <a:pt x="507" y="22"/>
                  <a:pt x="513" y="26"/>
                </a:cubicBezTo>
                <a:cubicBezTo>
                  <a:pt x="512" y="27"/>
                  <a:pt x="511" y="28"/>
                  <a:pt x="510" y="30"/>
                </a:cubicBezTo>
                <a:cubicBezTo>
                  <a:pt x="509" y="32"/>
                  <a:pt x="509" y="34"/>
                  <a:pt x="510" y="35"/>
                </a:cubicBezTo>
                <a:cubicBezTo>
                  <a:pt x="511" y="37"/>
                  <a:pt x="513" y="38"/>
                  <a:pt x="515" y="38"/>
                </a:cubicBezTo>
                <a:cubicBezTo>
                  <a:pt x="521" y="38"/>
                  <a:pt x="521" y="34"/>
                  <a:pt x="521" y="33"/>
                </a:cubicBezTo>
                <a:cubicBezTo>
                  <a:pt x="521" y="31"/>
                  <a:pt x="519" y="29"/>
                  <a:pt x="516" y="26"/>
                </a:cubicBezTo>
                <a:cubicBezTo>
                  <a:pt x="522" y="22"/>
                  <a:pt x="533" y="18"/>
                  <a:pt x="548" y="18"/>
                </a:cubicBezTo>
                <a:cubicBezTo>
                  <a:pt x="647" y="18"/>
                  <a:pt x="647" y="18"/>
                  <a:pt x="647" y="18"/>
                </a:cubicBezTo>
                <a:cubicBezTo>
                  <a:pt x="658" y="18"/>
                  <a:pt x="665" y="16"/>
                  <a:pt x="669" y="13"/>
                </a:cubicBezTo>
                <a:cubicBezTo>
                  <a:pt x="669" y="13"/>
                  <a:pt x="670" y="14"/>
                  <a:pt x="670" y="14"/>
                </a:cubicBezTo>
                <a:cubicBezTo>
                  <a:pt x="674" y="17"/>
                  <a:pt x="681" y="18"/>
                  <a:pt x="689" y="18"/>
                </a:cubicBezTo>
                <a:cubicBezTo>
                  <a:pt x="884" y="18"/>
                  <a:pt x="884" y="18"/>
                  <a:pt x="884" y="18"/>
                </a:cubicBezTo>
                <a:cubicBezTo>
                  <a:pt x="900" y="18"/>
                  <a:pt x="908" y="20"/>
                  <a:pt x="913" y="23"/>
                </a:cubicBezTo>
                <a:cubicBezTo>
                  <a:pt x="911" y="25"/>
                  <a:pt x="909" y="26"/>
                  <a:pt x="909" y="28"/>
                </a:cubicBezTo>
                <a:cubicBezTo>
                  <a:pt x="907" y="31"/>
                  <a:pt x="907" y="33"/>
                  <a:pt x="908" y="35"/>
                </a:cubicBezTo>
                <a:cubicBezTo>
                  <a:pt x="909" y="36"/>
                  <a:pt x="911" y="38"/>
                  <a:pt x="915" y="37"/>
                </a:cubicBezTo>
                <a:cubicBezTo>
                  <a:pt x="917" y="36"/>
                  <a:pt x="920" y="33"/>
                  <a:pt x="920" y="29"/>
                </a:cubicBezTo>
                <a:cubicBezTo>
                  <a:pt x="920" y="28"/>
                  <a:pt x="919" y="25"/>
                  <a:pt x="916" y="23"/>
                </a:cubicBezTo>
                <a:cubicBezTo>
                  <a:pt x="921" y="20"/>
                  <a:pt x="927" y="18"/>
                  <a:pt x="935" y="18"/>
                </a:cubicBezTo>
                <a:cubicBezTo>
                  <a:pt x="1038" y="18"/>
                  <a:pt x="1038" y="18"/>
                  <a:pt x="1038" y="18"/>
                </a:cubicBezTo>
                <a:cubicBezTo>
                  <a:pt x="1075" y="18"/>
                  <a:pt x="1075" y="18"/>
                  <a:pt x="1075" y="18"/>
                </a:cubicBezTo>
                <a:cubicBezTo>
                  <a:pt x="1077" y="18"/>
                  <a:pt x="1078" y="18"/>
                  <a:pt x="1079" y="17"/>
                </a:cubicBezTo>
                <a:cubicBezTo>
                  <a:pt x="1079" y="18"/>
                  <a:pt x="1079" y="18"/>
                  <a:pt x="1079" y="19"/>
                </a:cubicBezTo>
                <a:cubicBezTo>
                  <a:pt x="1079" y="190"/>
                  <a:pt x="1079" y="190"/>
                  <a:pt x="1079" y="190"/>
                </a:cubicBezTo>
                <a:cubicBezTo>
                  <a:pt x="1079" y="200"/>
                  <a:pt x="1081" y="209"/>
                  <a:pt x="1083" y="215"/>
                </a:cubicBezTo>
                <a:cubicBezTo>
                  <a:pt x="1081" y="219"/>
                  <a:pt x="1079" y="227"/>
                  <a:pt x="1079" y="240"/>
                </a:cubicBezTo>
                <a:cubicBezTo>
                  <a:pt x="1079" y="332"/>
                  <a:pt x="1079" y="332"/>
                  <a:pt x="1079" y="332"/>
                </a:cubicBezTo>
                <a:cubicBezTo>
                  <a:pt x="1079" y="338"/>
                  <a:pt x="1077" y="344"/>
                  <a:pt x="1074" y="347"/>
                </a:cubicBezTo>
                <a:cubicBezTo>
                  <a:pt x="1069" y="341"/>
                  <a:pt x="1063" y="340"/>
                  <a:pt x="1060" y="343"/>
                </a:cubicBezTo>
                <a:cubicBezTo>
                  <a:pt x="1059" y="345"/>
                  <a:pt x="1059" y="347"/>
                  <a:pt x="1059" y="349"/>
                </a:cubicBezTo>
                <a:cubicBezTo>
                  <a:pt x="1059" y="351"/>
                  <a:pt x="1059" y="353"/>
                  <a:pt x="1060" y="354"/>
                </a:cubicBezTo>
                <a:cubicBezTo>
                  <a:pt x="1063" y="356"/>
                  <a:pt x="1069" y="355"/>
                  <a:pt x="1074" y="351"/>
                </a:cubicBezTo>
                <a:cubicBezTo>
                  <a:pt x="1077" y="356"/>
                  <a:pt x="1079" y="364"/>
                  <a:pt x="1079" y="374"/>
                </a:cubicBezTo>
                <a:cubicBezTo>
                  <a:pt x="1079" y="473"/>
                  <a:pt x="1079" y="473"/>
                  <a:pt x="1079" y="473"/>
                </a:cubicBezTo>
                <a:cubicBezTo>
                  <a:pt x="1079" y="480"/>
                  <a:pt x="1077" y="485"/>
                  <a:pt x="1075" y="487"/>
                </a:cubicBezTo>
                <a:cubicBezTo>
                  <a:pt x="1075" y="487"/>
                  <a:pt x="1075" y="487"/>
                  <a:pt x="1075" y="487"/>
                </a:cubicBezTo>
                <a:cubicBezTo>
                  <a:pt x="1072" y="485"/>
                  <a:pt x="1070" y="483"/>
                  <a:pt x="1067" y="483"/>
                </a:cubicBezTo>
                <a:cubicBezTo>
                  <a:pt x="1066" y="483"/>
                  <a:pt x="1065" y="483"/>
                  <a:pt x="1064" y="484"/>
                </a:cubicBezTo>
                <a:cubicBezTo>
                  <a:pt x="1064" y="485"/>
                  <a:pt x="1063" y="487"/>
                  <a:pt x="1063" y="488"/>
                </a:cubicBezTo>
                <a:cubicBezTo>
                  <a:pt x="1063" y="491"/>
                  <a:pt x="1065" y="493"/>
                  <a:pt x="1068" y="493"/>
                </a:cubicBezTo>
                <a:cubicBezTo>
                  <a:pt x="1071" y="493"/>
                  <a:pt x="1073" y="492"/>
                  <a:pt x="1075" y="490"/>
                </a:cubicBezTo>
                <a:cubicBezTo>
                  <a:pt x="1077" y="493"/>
                  <a:pt x="1079" y="497"/>
                  <a:pt x="1079" y="500"/>
                </a:cubicBezTo>
                <a:cubicBezTo>
                  <a:pt x="1079" y="750"/>
                  <a:pt x="1079" y="750"/>
                  <a:pt x="1079" y="750"/>
                </a:cubicBezTo>
                <a:cubicBezTo>
                  <a:pt x="1079" y="761"/>
                  <a:pt x="1083" y="767"/>
                  <a:pt x="1085" y="771"/>
                </a:cubicBezTo>
                <a:cubicBezTo>
                  <a:pt x="1085" y="771"/>
                  <a:pt x="1085" y="771"/>
                  <a:pt x="1085" y="771"/>
                </a:cubicBezTo>
                <a:cubicBezTo>
                  <a:pt x="1082" y="775"/>
                  <a:pt x="1079" y="782"/>
                  <a:pt x="1079" y="790"/>
                </a:cubicBezTo>
                <a:lnTo>
                  <a:pt x="1079" y="919"/>
                </a:lnTo>
                <a:close/>
                <a:moveTo>
                  <a:pt x="1074" y="931"/>
                </a:moveTo>
                <a:cubicBezTo>
                  <a:pt x="1072" y="932"/>
                  <a:pt x="1070" y="933"/>
                  <a:pt x="1068" y="933"/>
                </a:cubicBezTo>
                <a:cubicBezTo>
                  <a:pt x="1067" y="933"/>
                  <a:pt x="1067" y="932"/>
                  <a:pt x="1066" y="932"/>
                </a:cubicBezTo>
                <a:cubicBezTo>
                  <a:pt x="1066" y="931"/>
                  <a:pt x="1066" y="930"/>
                  <a:pt x="1066" y="929"/>
                </a:cubicBezTo>
                <a:cubicBezTo>
                  <a:pt x="1067" y="929"/>
                  <a:pt x="1068" y="928"/>
                  <a:pt x="1068" y="928"/>
                </a:cubicBezTo>
                <a:cubicBezTo>
                  <a:pt x="1069" y="928"/>
                  <a:pt x="1069" y="928"/>
                  <a:pt x="1069" y="928"/>
                </a:cubicBezTo>
                <a:cubicBezTo>
                  <a:pt x="1071" y="928"/>
                  <a:pt x="1072" y="929"/>
                  <a:pt x="1074" y="931"/>
                </a:cubicBezTo>
                <a:close/>
                <a:moveTo>
                  <a:pt x="30" y="753"/>
                </a:moveTo>
                <a:cubicBezTo>
                  <a:pt x="34" y="749"/>
                  <a:pt x="38" y="748"/>
                  <a:pt x="40" y="750"/>
                </a:cubicBezTo>
                <a:cubicBezTo>
                  <a:pt x="41" y="750"/>
                  <a:pt x="41" y="751"/>
                  <a:pt x="41" y="753"/>
                </a:cubicBezTo>
                <a:cubicBezTo>
                  <a:pt x="41" y="754"/>
                  <a:pt x="41" y="758"/>
                  <a:pt x="37" y="758"/>
                </a:cubicBezTo>
                <a:cubicBezTo>
                  <a:pt x="35" y="758"/>
                  <a:pt x="32" y="756"/>
                  <a:pt x="30" y="753"/>
                </a:cubicBezTo>
                <a:close/>
                <a:moveTo>
                  <a:pt x="28" y="613"/>
                </a:moveTo>
                <a:cubicBezTo>
                  <a:pt x="30" y="612"/>
                  <a:pt x="32" y="611"/>
                  <a:pt x="34" y="611"/>
                </a:cubicBezTo>
                <a:cubicBezTo>
                  <a:pt x="34" y="611"/>
                  <a:pt x="36" y="611"/>
                  <a:pt x="36" y="613"/>
                </a:cubicBezTo>
                <a:cubicBezTo>
                  <a:pt x="36" y="615"/>
                  <a:pt x="36" y="616"/>
                  <a:pt x="36" y="616"/>
                </a:cubicBezTo>
                <a:cubicBezTo>
                  <a:pt x="36" y="616"/>
                  <a:pt x="35" y="617"/>
                  <a:pt x="35" y="617"/>
                </a:cubicBezTo>
                <a:cubicBezTo>
                  <a:pt x="33" y="617"/>
                  <a:pt x="31" y="615"/>
                  <a:pt x="28" y="613"/>
                </a:cubicBezTo>
                <a:close/>
                <a:moveTo>
                  <a:pt x="28" y="171"/>
                </a:moveTo>
                <a:cubicBezTo>
                  <a:pt x="30" y="170"/>
                  <a:pt x="32" y="169"/>
                  <a:pt x="34" y="169"/>
                </a:cubicBezTo>
                <a:cubicBezTo>
                  <a:pt x="35" y="169"/>
                  <a:pt x="35" y="170"/>
                  <a:pt x="35" y="170"/>
                </a:cubicBezTo>
                <a:cubicBezTo>
                  <a:pt x="36" y="171"/>
                  <a:pt x="36" y="172"/>
                  <a:pt x="36" y="172"/>
                </a:cubicBezTo>
                <a:cubicBezTo>
                  <a:pt x="35" y="173"/>
                  <a:pt x="34" y="174"/>
                  <a:pt x="33" y="174"/>
                </a:cubicBezTo>
                <a:cubicBezTo>
                  <a:pt x="32" y="174"/>
                  <a:pt x="30" y="173"/>
                  <a:pt x="28" y="171"/>
                </a:cubicBezTo>
                <a:close/>
                <a:moveTo>
                  <a:pt x="1072" y="349"/>
                </a:moveTo>
                <a:cubicBezTo>
                  <a:pt x="1068" y="353"/>
                  <a:pt x="1063" y="354"/>
                  <a:pt x="1062" y="352"/>
                </a:cubicBezTo>
                <a:cubicBezTo>
                  <a:pt x="1061" y="351"/>
                  <a:pt x="1061" y="350"/>
                  <a:pt x="1061" y="349"/>
                </a:cubicBezTo>
                <a:cubicBezTo>
                  <a:pt x="1061" y="347"/>
                  <a:pt x="1061" y="344"/>
                  <a:pt x="1064" y="344"/>
                </a:cubicBezTo>
                <a:cubicBezTo>
                  <a:pt x="1067" y="344"/>
                  <a:pt x="1069" y="345"/>
                  <a:pt x="1072" y="349"/>
                </a:cubicBezTo>
                <a:close/>
                <a:moveTo>
                  <a:pt x="1073" y="489"/>
                </a:moveTo>
                <a:cubicBezTo>
                  <a:pt x="1072" y="490"/>
                  <a:pt x="1070" y="491"/>
                  <a:pt x="1068" y="491"/>
                </a:cubicBezTo>
                <a:cubicBezTo>
                  <a:pt x="1068" y="491"/>
                  <a:pt x="1066" y="491"/>
                  <a:pt x="1066" y="488"/>
                </a:cubicBezTo>
                <a:cubicBezTo>
                  <a:pt x="1066" y="487"/>
                  <a:pt x="1066" y="486"/>
                  <a:pt x="1066" y="486"/>
                </a:cubicBezTo>
                <a:cubicBezTo>
                  <a:pt x="1066" y="486"/>
                  <a:pt x="1067" y="485"/>
                  <a:pt x="1067" y="485"/>
                </a:cubicBezTo>
                <a:cubicBezTo>
                  <a:pt x="1069" y="485"/>
                  <a:pt x="1071" y="487"/>
                  <a:pt x="1073" y="4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2500298" y="5857892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静蕾简体" pitchFamily="2" charset="-122"/>
                <a:ea typeface="方正静蕾简体" pitchFamily="2" charset="-122"/>
              </a:rPr>
              <a:t>在此书写你想对她说的话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499879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80" grpId="0" animBg="1"/>
      <p:bldP spid="81" grpId="0" animBg="1"/>
      <p:bldP spid="100" grpId="0" animBg="1"/>
      <p:bldP spid="101" grpId="0" animBg="1"/>
      <p:bldP spid="102" grpId="0" animBg="1"/>
      <p:bldP spid="103" grpId="0" animBg="1"/>
      <p:bldP spid="10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组合 133"/>
          <p:cNvGrpSpPr/>
          <p:nvPr/>
        </p:nvGrpSpPr>
        <p:grpSpPr>
          <a:xfrm>
            <a:off x="6000760" y="4669607"/>
            <a:ext cx="2463791" cy="1750246"/>
            <a:chOff x="2786063" y="3322638"/>
            <a:chExt cx="3606799" cy="2562225"/>
          </a:xfrm>
        </p:grpSpPr>
        <p:sp>
          <p:nvSpPr>
            <p:cNvPr id="24582" name="Freeform 6"/>
            <p:cNvSpPr>
              <a:spLocks/>
            </p:cNvSpPr>
            <p:nvPr/>
          </p:nvSpPr>
          <p:spPr bwMode="auto">
            <a:xfrm>
              <a:off x="5160963" y="4878388"/>
              <a:ext cx="146050" cy="284162"/>
            </a:xfrm>
            <a:custGeom>
              <a:avLst/>
              <a:gdLst/>
              <a:ahLst/>
              <a:cxnLst>
                <a:cxn ang="0">
                  <a:pos x="123" y="1"/>
                </a:cxn>
                <a:cxn ang="0">
                  <a:pos x="115" y="30"/>
                </a:cxn>
                <a:cxn ang="0">
                  <a:pos x="115" y="31"/>
                </a:cxn>
                <a:cxn ang="0">
                  <a:pos x="94" y="200"/>
                </a:cxn>
                <a:cxn ang="0">
                  <a:pos x="50" y="227"/>
                </a:cxn>
                <a:cxn ang="0">
                  <a:pos x="2" y="239"/>
                </a:cxn>
                <a:cxn ang="0">
                  <a:pos x="2" y="108"/>
                </a:cxn>
                <a:cxn ang="0">
                  <a:pos x="3" y="89"/>
                </a:cxn>
                <a:cxn ang="0">
                  <a:pos x="5" y="52"/>
                </a:cxn>
                <a:cxn ang="0">
                  <a:pos x="10" y="3"/>
                </a:cxn>
                <a:cxn ang="0">
                  <a:pos x="13" y="3"/>
                </a:cxn>
                <a:cxn ang="0">
                  <a:pos x="13" y="0"/>
                </a:cxn>
                <a:cxn ang="0">
                  <a:pos x="67" y="0"/>
                </a:cxn>
                <a:cxn ang="0">
                  <a:pos x="123" y="1"/>
                </a:cxn>
              </a:cxnLst>
              <a:rect l="0" t="0" r="r" b="b"/>
              <a:pathLst>
                <a:path w="123" h="239">
                  <a:moveTo>
                    <a:pt x="123" y="1"/>
                  </a:moveTo>
                  <a:cubicBezTo>
                    <a:pt x="120" y="11"/>
                    <a:pt x="118" y="20"/>
                    <a:pt x="115" y="30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05" y="87"/>
                    <a:pt x="114" y="147"/>
                    <a:pt x="94" y="200"/>
                  </a:cubicBezTo>
                  <a:cubicBezTo>
                    <a:pt x="80" y="212"/>
                    <a:pt x="69" y="222"/>
                    <a:pt x="50" y="227"/>
                  </a:cubicBezTo>
                  <a:cubicBezTo>
                    <a:pt x="34" y="232"/>
                    <a:pt x="18" y="235"/>
                    <a:pt x="2" y="239"/>
                  </a:cubicBezTo>
                  <a:cubicBezTo>
                    <a:pt x="0" y="196"/>
                    <a:pt x="0" y="152"/>
                    <a:pt x="2" y="108"/>
                  </a:cubicBezTo>
                  <a:cubicBezTo>
                    <a:pt x="2" y="102"/>
                    <a:pt x="3" y="95"/>
                    <a:pt x="3" y="89"/>
                  </a:cubicBezTo>
                  <a:cubicBezTo>
                    <a:pt x="3" y="76"/>
                    <a:pt x="4" y="64"/>
                    <a:pt x="5" y="52"/>
                  </a:cubicBezTo>
                  <a:cubicBezTo>
                    <a:pt x="6" y="36"/>
                    <a:pt x="8" y="19"/>
                    <a:pt x="10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1"/>
                    <a:pt x="13" y="0"/>
                  </a:cubicBezTo>
                  <a:cubicBezTo>
                    <a:pt x="31" y="0"/>
                    <a:pt x="49" y="0"/>
                    <a:pt x="67" y="0"/>
                  </a:cubicBezTo>
                  <a:cubicBezTo>
                    <a:pt x="85" y="0"/>
                    <a:pt x="104" y="1"/>
                    <a:pt x="123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83" name="Freeform 7"/>
            <p:cNvSpPr>
              <a:spLocks/>
            </p:cNvSpPr>
            <p:nvPr/>
          </p:nvSpPr>
          <p:spPr bwMode="auto">
            <a:xfrm>
              <a:off x="4765675" y="4573588"/>
              <a:ext cx="627062" cy="1100137"/>
            </a:xfrm>
            <a:custGeom>
              <a:avLst/>
              <a:gdLst/>
              <a:ahLst/>
              <a:cxnLst>
                <a:cxn ang="0">
                  <a:pos x="177" y="905"/>
                </a:cxn>
                <a:cxn ang="0">
                  <a:pos x="145" y="908"/>
                </a:cxn>
                <a:cxn ang="0">
                  <a:pos x="137" y="910"/>
                </a:cxn>
                <a:cxn ang="0">
                  <a:pos x="127" y="893"/>
                </a:cxn>
                <a:cxn ang="0">
                  <a:pos x="130" y="866"/>
                </a:cxn>
                <a:cxn ang="0">
                  <a:pos x="139" y="801"/>
                </a:cxn>
                <a:cxn ang="0">
                  <a:pos x="156" y="667"/>
                </a:cxn>
                <a:cxn ang="0">
                  <a:pos x="88" y="197"/>
                </a:cxn>
                <a:cxn ang="0">
                  <a:pos x="20" y="7"/>
                </a:cxn>
                <a:cxn ang="0">
                  <a:pos x="302" y="33"/>
                </a:cxn>
                <a:cxn ang="0">
                  <a:pos x="350" y="18"/>
                </a:cxn>
                <a:cxn ang="0">
                  <a:pos x="463" y="0"/>
                </a:cxn>
                <a:cxn ang="0">
                  <a:pos x="467" y="1"/>
                </a:cxn>
                <a:cxn ang="0">
                  <a:pos x="478" y="6"/>
                </a:cxn>
                <a:cxn ang="0">
                  <a:pos x="500" y="142"/>
                </a:cxn>
                <a:cxn ang="0">
                  <a:pos x="497" y="150"/>
                </a:cxn>
                <a:cxn ang="0">
                  <a:pos x="468" y="222"/>
                </a:cxn>
                <a:cxn ang="0">
                  <a:pos x="461" y="235"/>
                </a:cxn>
                <a:cxn ang="0">
                  <a:pos x="457" y="245"/>
                </a:cxn>
                <a:cxn ang="0">
                  <a:pos x="346" y="247"/>
                </a:cxn>
                <a:cxn ang="0">
                  <a:pos x="343" y="246"/>
                </a:cxn>
                <a:cxn ang="0">
                  <a:pos x="357" y="163"/>
                </a:cxn>
                <a:cxn ang="0">
                  <a:pos x="449" y="85"/>
                </a:cxn>
                <a:cxn ang="0">
                  <a:pos x="336" y="120"/>
                </a:cxn>
                <a:cxn ang="0">
                  <a:pos x="255" y="138"/>
                </a:cxn>
                <a:cxn ang="0">
                  <a:pos x="259" y="126"/>
                </a:cxn>
                <a:cxn ang="0">
                  <a:pos x="270" y="105"/>
                </a:cxn>
                <a:cxn ang="0">
                  <a:pos x="269" y="97"/>
                </a:cxn>
                <a:cxn ang="0">
                  <a:pos x="267" y="84"/>
                </a:cxn>
                <a:cxn ang="0">
                  <a:pos x="245" y="122"/>
                </a:cxn>
                <a:cxn ang="0">
                  <a:pos x="223" y="137"/>
                </a:cxn>
                <a:cxn ang="0">
                  <a:pos x="210" y="137"/>
                </a:cxn>
                <a:cxn ang="0">
                  <a:pos x="135" y="122"/>
                </a:cxn>
                <a:cxn ang="0">
                  <a:pos x="243" y="224"/>
                </a:cxn>
                <a:cxn ang="0">
                  <a:pos x="246" y="231"/>
                </a:cxn>
                <a:cxn ang="0">
                  <a:pos x="266" y="372"/>
                </a:cxn>
                <a:cxn ang="0">
                  <a:pos x="266" y="426"/>
                </a:cxn>
                <a:cxn ang="0">
                  <a:pos x="266" y="446"/>
                </a:cxn>
                <a:cxn ang="0">
                  <a:pos x="257" y="658"/>
                </a:cxn>
                <a:cxn ang="0">
                  <a:pos x="233" y="829"/>
                </a:cxn>
                <a:cxn ang="0">
                  <a:pos x="235" y="894"/>
                </a:cxn>
              </a:cxnLst>
              <a:rect l="0" t="0" r="r" b="b"/>
              <a:pathLst>
                <a:path w="526" h="922">
                  <a:moveTo>
                    <a:pt x="232" y="922"/>
                  </a:moveTo>
                  <a:cubicBezTo>
                    <a:pt x="214" y="915"/>
                    <a:pt x="196" y="907"/>
                    <a:pt x="177" y="905"/>
                  </a:cubicBezTo>
                  <a:cubicBezTo>
                    <a:pt x="168" y="904"/>
                    <a:pt x="160" y="904"/>
                    <a:pt x="152" y="906"/>
                  </a:cubicBezTo>
                  <a:cubicBezTo>
                    <a:pt x="150" y="907"/>
                    <a:pt x="147" y="908"/>
                    <a:pt x="145" y="908"/>
                  </a:cubicBezTo>
                  <a:cubicBezTo>
                    <a:pt x="144" y="908"/>
                    <a:pt x="143" y="909"/>
                    <a:pt x="141" y="909"/>
                  </a:cubicBezTo>
                  <a:cubicBezTo>
                    <a:pt x="140" y="909"/>
                    <a:pt x="138" y="910"/>
                    <a:pt x="137" y="910"/>
                  </a:cubicBezTo>
                  <a:cubicBezTo>
                    <a:pt x="137" y="910"/>
                    <a:pt x="137" y="909"/>
                    <a:pt x="137" y="908"/>
                  </a:cubicBezTo>
                  <a:cubicBezTo>
                    <a:pt x="130" y="907"/>
                    <a:pt x="125" y="901"/>
                    <a:pt x="127" y="893"/>
                  </a:cubicBezTo>
                  <a:cubicBezTo>
                    <a:pt x="127" y="893"/>
                    <a:pt x="127" y="893"/>
                    <a:pt x="127" y="892"/>
                  </a:cubicBezTo>
                  <a:cubicBezTo>
                    <a:pt x="128" y="884"/>
                    <a:pt x="129" y="875"/>
                    <a:pt x="130" y="866"/>
                  </a:cubicBezTo>
                  <a:cubicBezTo>
                    <a:pt x="130" y="848"/>
                    <a:pt x="131" y="821"/>
                    <a:pt x="139" y="801"/>
                  </a:cubicBezTo>
                  <a:cubicBezTo>
                    <a:pt x="139" y="801"/>
                    <a:pt x="139" y="801"/>
                    <a:pt x="139" y="801"/>
                  </a:cubicBezTo>
                  <a:cubicBezTo>
                    <a:pt x="140" y="798"/>
                    <a:pt x="140" y="796"/>
                    <a:pt x="140" y="794"/>
                  </a:cubicBezTo>
                  <a:cubicBezTo>
                    <a:pt x="147" y="752"/>
                    <a:pt x="153" y="709"/>
                    <a:pt x="156" y="667"/>
                  </a:cubicBezTo>
                  <a:cubicBezTo>
                    <a:pt x="163" y="578"/>
                    <a:pt x="164" y="489"/>
                    <a:pt x="156" y="401"/>
                  </a:cubicBezTo>
                  <a:cubicBezTo>
                    <a:pt x="150" y="331"/>
                    <a:pt x="135" y="252"/>
                    <a:pt x="88" y="197"/>
                  </a:cubicBezTo>
                  <a:cubicBezTo>
                    <a:pt x="67" y="172"/>
                    <a:pt x="38" y="154"/>
                    <a:pt x="21" y="125"/>
                  </a:cubicBezTo>
                  <a:cubicBezTo>
                    <a:pt x="0" y="91"/>
                    <a:pt x="14" y="45"/>
                    <a:pt x="20" y="7"/>
                  </a:cubicBezTo>
                  <a:cubicBezTo>
                    <a:pt x="94" y="78"/>
                    <a:pt x="207" y="65"/>
                    <a:pt x="299" y="36"/>
                  </a:cubicBezTo>
                  <a:cubicBezTo>
                    <a:pt x="300" y="35"/>
                    <a:pt x="302" y="34"/>
                    <a:pt x="302" y="33"/>
                  </a:cubicBezTo>
                  <a:cubicBezTo>
                    <a:pt x="308" y="32"/>
                    <a:pt x="312" y="29"/>
                    <a:pt x="318" y="27"/>
                  </a:cubicBezTo>
                  <a:cubicBezTo>
                    <a:pt x="328" y="23"/>
                    <a:pt x="339" y="21"/>
                    <a:pt x="350" y="18"/>
                  </a:cubicBezTo>
                  <a:cubicBezTo>
                    <a:pt x="360" y="16"/>
                    <a:pt x="370" y="14"/>
                    <a:pt x="380" y="12"/>
                  </a:cubicBezTo>
                  <a:cubicBezTo>
                    <a:pt x="407" y="2"/>
                    <a:pt x="434" y="4"/>
                    <a:pt x="463" y="0"/>
                  </a:cubicBezTo>
                  <a:cubicBezTo>
                    <a:pt x="464" y="0"/>
                    <a:pt x="465" y="0"/>
                    <a:pt x="466" y="0"/>
                  </a:cubicBezTo>
                  <a:cubicBezTo>
                    <a:pt x="466" y="1"/>
                    <a:pt x="466" y="1"/>
                    <a:pt x="467" y="1"/>
                  </a:cubicBezTo>
                  <a:cubicBezTo>
                    <a:pt x="470" y="3"/>
                    <a:pt x="473" y="4"/>
                    <a:pt x="477" y="5"/>
                  </a:cubicBezTo>
                  <a:cubicBezTo>
                    <a:pt x="477" y="5"/>
                    <a:pt x="478" y="5"/>
                    <a:pt x="478" y="6"/>
                  </a:cubicBezTo>
                  <a:cubicBezTo>
                    <a:pt x="495" y="9"/>
                    <a:pt x="508" y="17"/>
                    <a:pt x="515" y="35"/>
                  </a:cubicBezTo>
                  <a:cubicBezTo>
                    <a:pt x="526" y="69"/>
                    <a:pt x="511" y="110"/>
                    <a:pt x="500" y="142"/>
                  </a:cubicBezTo>
                  <a:cubicBezTo>
                    <a:pt x="499" y="143"/>
                    <a:pt x="499" y="144"/>
                    <a:pt x="498" y="145"/>
                  </a:cubicBezTo>
                  <a:cubicBezTo>
                    <a:pt x="498" y="147"/>
                    <a:pt x="498" y="149"/>
                    <a:pt x="497" y="150"/>
                  </a:cubicBezTo>
                  <a:cubicBezTo>
                    <a:pt x="492" y="163"/>
                    <a:pt x="486" y="176"/>
                    <a:pt x="480" y="189"/>
                  </a:cubicBezTo>
                  <a:cubicBezTo>
                    <a:pt x="476" y="200"/>
                    <a:pt x="472" y="211"/>
                    <a:pt x="468" y="222"/>
                  </a:cubicBezTo>
                  <a:cubicBezTo>
                    <a:pt x="467" y="225"/>
                    <a:pt x="465" y="227"/>
                    <a:pt x="463" y="229"/>
                  </a:cubicBezTo>
                  <a:cubicBezTo>
                    <a:pt x="462" y="231"/>
                    <a:pt x="461" y="233"/>
                    <a:pt x="461" y="235"/>
                  </a:cubicBezTo>
                  <a:cubicBezTo>
                    <a:pt x="460" y="236"/>
                    <a:pt x="460" y="237"/>
                    <a:pt x="460" y="238"/>
                  </a:cubicBezTo>
                  <a:cubicBezTo>
                    <a:pt x="459" y="240"/>
                    <a:pt x="458" y="243"/>
                    <a:pt x="457" y="245"/>
                  </a:cubicBezTo>
                  <a:cubicBezTo>
                    <a:pt x="440" y="245"/>
                    <a:pt x="422" y="247"/>
                    <a:pt x="405" y="247"/>
                  </a:cubicBezTo>
                  <a:cubicBezTo>
                    <a:pt x="385" y="247"/>
                    <a:pt x="365" y="247"/>
                    <a:pt x="346" y="247"/>
                  </a:cubicBezTo>
                  <a:cubicBezTo>
                    <a:pt x="346" y="246"/>
                    <a:pt x="346" y="246"/>
                    <a:pt x="346" y="246"/>
                  </a:cubicBezTo>
                  <a:cubicBezTo>
                    <a:pt x="343" y="246"/>
                    <a:pt x="343" y="246"/>
                    <a:pt x="343" y="246"/>
                  </a:cubicBezTo>
                  <a:cubicBezTo>
                    <a:pt x="347" y="218"/>
                    <a:pt x="353" y="190"/>
                    <a:pt x="359" y="162"/>
                  </a:cubicBezTo>
                  <a:cubicBezTo>
                    <a:pt x="359" y="162"/>
                    <a:pt x="358" y="163"/>
                    <a:pt x="357" y="163"/>
                  </a:cubicBezTo>
                  <a:cubicBezTo>
                    <a:pt x="363" y="149"/>
                    <a:pt x="371" y="137"/>
                    <a:pt x="379" y="124"/>
                  </a:cubicBezTo>
                  <a:cubicBezTo>
                    <a:pt x="407" y="118"/>
                    <a:pt x="434" y="106"/>
                    <a:pt x="449" y="85"/>
                  </a:cubicBezTo>
                  <a:cubicBezTo>
                    <a:pt x="449" y="84"/>
                    <a:pt x="448" y="83"/>
                    <a:pt x="447" y="83"/>
                  </a:cubicBezTo>
                  <a:cubicBezTo>
                    <a:pt x="410" y="98"/>
                    <a:pt x="375" y="112"/>
                    <a:pt x="336" y="120"/>
                  </a:cubicBezTo>
                  <a:cubicBezTo>
                    <a:pt x="318" y="124"/>
                    <a:pt x="301" y="128"/>
                    <a:pt x="284" y="133"/>
                  </a:cubicBezTo>
                  <a:cubicBezTo>
                    <a:pt x="275" y="135"/>
                    <a:pt x="265" y="137"/>
                    <a:pt x="255" y="138"/>
                  </a:cubicBezTo>
                  <a:cubicBezTo>
                    <a:pt x="252" y="139"/>
                    <a:pt x="250" y="139"/>
                    <a:pt x="247" y="138"/>
                  </a:cubicBezTo>
                  <a:cubicBezTo>
                    <a:pt x="252" y="135"/>
                    <a:pt x="256" y="129"/>
                    <a:pt x="259" y="126"/>
                  </a:cubicBezTo>
                  <a:cubicBezTo>
                    <a:pt x="262" y="121"/>
                    <a:pt x="267" y="113"/>
                    <a:pt x="269" y="106"/>
                  </a:cubicBezTo>
                  <a:cubicBezTo>
                    <a:pt x="269" y="106"/>
                    <a:pt x="270" y="106"/>
                    <a:pt x="270" y="105"/>
                  </a:cubicBezTo>
                  <a:cubicBezTo>
                    <a:pt x="270" y="105"/>
                    <a:pt x="269" y="105"/>
                    <a:pt x="269" y="105"/>
                  </a:cubicBezTo>
                  <a:cubicBezTo>
                    <a:pt x="270" y="102"/>
                    <a:pt x="270" y="100"/>
                    <a:pt x="269" y="97"/>
                  </a:cubicBezTo>
                  <a:cubicBezTo>
                    <a:pt x="269" y="97"/>
                    <a:pt x="268" y="96"/>
                    <a:pt x="267" y="95"/>
                  </a:cubicBezTo>
                  <a:cubicBezTo>
                    <a:pt x="268" y="92"/>
                    <a:pt x="268" y="88"/>
                    <a:pt x="267" y="84"/>
                  </a:cubicBezTo>
                  <a:cubicBezTo>
                    <a:pt x="267" y="82"/>
                    <a:pt x="264" y="81"/>
                    <a:pt x="263" y="84"/>
                  </a:cubicBezTo>
                  <a:cubicBezTo>
                    <a:pt x="261" y="98"/>
                    <a:pt x="255" y="111"/>
                    <a:pt x="245" y="122"/>
                  </a:cubicBezTo>
                  <a:cubicBezTo>
                    <a:pt x="240" y="128"/>
                    <a:pt x="233" y="133"/>
                    <a:pt x="226" y="135"/>
                  </a:cubicBezTo>
                  <a:cubicBezTo>
                    <a:pt x="225" y="136"/>
                    <a:pt x="224" y="136"/>
                    <a:pt x="223" y="137"/>
                  </a:cubicBezTo>
                  <a:cubicBezTo>
                    <a:pt x="222" y="136"/>
                    <a:pt x="221" y="136"/>
                    <a:pt x="221" y="136"/>
                  </a:cubicBezTo>
                  <a:cubicBezTo>
                    <a:pt x="217" y="134"/>
                    <a:pt x="213" y="135"/>
                    <a:pt x="210" y="137"/>
                  </a:cubicBezTo>
                  <a:cubicBezTo>
                    <a:pt x="190" y="118"/>
                    <a:pt x="166" y="108"/>
                    <a:pt x="135" y="111"/>
                  </a:cubicBezTo>
                  <a:cubicBezTo>
                    <a:pt x="127" y="111"/>
                    <a:pt x="127" y="123"/>
                    <a:pt x="135" y="122"/>
                  </a:cubicBezTo>
                  <a:cubicBezTo>
                    <a:pt x="192" y="119"/>
                    <a:pt x="223" y="169"/>
                    <a:pt x="241" y="217"/>
                  </a:cubicBezTo>
                  <a:cubicBezTo>
                    <a:pt x="241" y="219"/>
                    <a:pt x="242" y="222"/>
                    <a:pt x="243" y="224"/>
                  </a:cubicBezTo>
                  <a:cubicBezTo>
                    <a:pt x="243" y="224"/>
                    <a:pt x="243" y="224"/>
                    <a:pt x="243" y="224"/>
                  </a:cubicBezTo>
                  <a:cubicBezTo>
                    <a:pt x="245" y="226"/>
                    <a:pt x="246" y="228"/>
                    <a:pt x="246" y="231"/>
                  </a:cubicBezTo>
                  <a:cubicBezTo>
                    <a:pt x="249" y="241"/>
                    <a:pt x="252" y="252"/>
                    <a:pt x="254" y="263"/>
                  </a:cubicBezTo>
                  <a:cubicBezTo>
                    <a:pt x="262" y="299"/>
                    <a:pt x="265" y="336"/>
                    <a:pt x="266" y="372"/>
                  </a:cubicBezTo>
                  <a:cubicBezTo>
                    <a:pt x="266" y="389"/>
                    <a:pt x="266" y="405"/>
                    <a:pt x="265" y="422"/>
                  </a:cubicBezTo>
                  <a:cubicBezTo>
                    <a:pt x="266" y="423"/>
                    <a:pt x="266" y="425"/>
                    <a:pt x="266" y="426"/>
                  </a:cubicBezTo>
                  <a:cubicBezTo>
                    <a:pt x="266" y="433"/>
                    <a:pt x="266" y="439"/>
                    <a:pt x="266" y="445"/>
                  </a:cubicBezTo>
                  <a:cubicBezTo>
                    <a:pt x="266" y="445"/>
                    <a:pt x="266" y="446"/>
                    <a:pt x="266" y="446"/>
                  </a:cubicBezTo>
                  <a:cubicBezTo>
                    <a:pt x="257" y="484"/>
                    <a:pt x="260" y="527"/>
                    <a:pt x="259" y="565"/>
                  </a:cubicBezTo>
                  <a:cubicBezTo>
                    <a:pt x="258" y="596"/>
                    <a:pt x="258" y="627"/>
                    <a:pt x="257" y="658"/>
                  </a:cubicBezTo>
                  <a:cubicBezTo>
                    <a:pt x="252" y="696"/>
                    <a:pt x="248" y="734"/>
                    <a:pt x="241" y="772"/>
                  </a:cubicBezTo>
                  <a:cubicBezTo>
                    <a:pt x="238" y="791"/>
                    <a:pt x="235" y="810"/>
                    <a:pt x="233" y="829"/>
                  </a:cubicBezTo>
                  <a:cubicBezTo>
                    <a:pt x="231" y="848"/>
                    <a:pt x="225" y="874"/>
                    <a:pt x="233" y="892"/>
                  </a:cubicBezTo>
                  <a:cubicBezTo>
                    <a:pt x="233" y="893"/>
                    <a:pt x="234" y="894"/>
                    <a:pt x="235" y="894"/>
                  </a:cubicBezTo>
                  <a:cubicBezTo>
                    <a:pt x="234" y="903"/>
                    <a:pt x="233" y="913"/>
                    <a:pt x="232" y="9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84" name="Freeform 8"/>
            <p:cNvSpPr>
              <a:spLocks/>
            </p:cNvSpPr>
            <p:nvPr/>
          </p:nvSpPr>
          <p:spPr bwMode="auto">
            <a:xfrm>
              <a:off x="5186363" y="4006850"/>
              <a:ext cx="71437" cy="112712"/>
            </a:xfrm>
            <a:custGeom>
              <a:avLst/>
              <a:gdLst/>
              <a:ahLst/>
              <a:cxnLst>
                <a:cxn ang="0">
                  <a:pos x="60" y="10"/>
                </a:cxn>
                <a:cxn ang="0">
                  <a:pos x="39" y="94"/>
                </a:cxn>
                <a:cxn ang="0">
                  <a:pos x="1" y="64"/>
                </a:cxn>
                <a:cxn ang="0">
                  <a:pos x="0" y="0"/>
                </a:cxn>
                <a:cxn ang="0">
                  <a:pos x="60" y="10"/>
                </a:cxn>
              </a:cxnLst>
              <a:rect l="0" t="0" r="r" b="b"/>
              <a:pathLst>
                <a:path w="60" h="94">
                  <a:moveTo>
                    <a:pt x="60" y="10"/>
                  </a:moveTo>
                  <a:cubicBezTo>
                    <a:pt x="60" y="40"/>
                    <a:pt x="51" y="67"/>
                    <a:pt x="39" y="94"/>
                  </a:cubicBezTo>
                  <a:cubicBezTo>
                    <a:pt x="25" y="86"/>
                    <a:pt x="13" y="75"/>
                    <a:pt x="1" y="64"/>
                  </a:cubicBezTo>
                  <a:cubicBezTo>
                    <a:pt x="1" y="42"/>
                    <a:pt x="1" y="21"/>
                    <a:pt x="0" y="0"/>
                  </a:cubicBezTo>
                  <a:cubicBezTo>
                    <a:pt x="20" y="1"/>
                    <a:pt x="40" y="4"/>
                    <a:pt x="60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85" name="Freeform 9"/>
            <p:cNvSpPr>
              <a:spLocks/>
            </p:cNvSpPr>
            <p:nvPr/>
          </p:nvSpPr>
          <p:spPr bwMode="auto">
            <a:xfrm>
              <a:off x="5041900" y="4064000"/>
              <a:ext cx="111125" cy="177800"/>
            </a:xfrm>
            <a:custGeom>
              <a:avLst/>
              <a:gdLst/>
              <a:ahLst/>
              <a:cxnLst>
                <a:cxn ang="0">
                  <a:pos x="81" y="59"/>
                </a:cxn>
                <a:cxn ang="0">
                  <a:pos x="63" y="115"/>
                </a:cxn>
                <a:cxn ang="0">
                  <a:pos x="61" y="118"/>
                </a:cxn>
                <a:cxn ang="0">
                  <a:pos x="41" y="137"/>
                </a:cxn>
                <a:cxn ang="0">
                  <a:pos x="15" y="131"/>
                </a:cxn>
                <a:cxn ang="0">
                  <a:pos x="4" y="51"/>
                </a:cxn>
                <a:cxn ang="0">
                  <a:pos x="8" y="0"/>
                </a:cxn>
                <a:cxn ang="0">
                  <a:pos x="81" y="59"/>
                </a:cxn>
              </a:cxnLst>
              <a:rect l="0" t="0" r="r" b="b"/>
              <a:pathLst>
                <a:path w="92" h="149">
                  <a:moveTo>
                    <a:pt x="81" y="59"/>
                  </a:moveTo>
                  <a:cubicBezTo>
                    <a:pt x="92" y="81"/>
                    <a:pt x="78" y="100"/>
                    <a:pt x="63" y="115"/>
                  </a:cubicBezTo>
                  <a:cubicBezTo>
                    <a:pt x="62" y="115"/>
                    <a:pt x="61" y="116"/>
                    <a:pt x="61" y="118"/>
                  </a:cubicBezTo>
                  <a:cubicBezTo>
                    <a:pt x="54" y="124"/>
                    <a:pt x="48" y="131"/>
                    <a:pt x="41" y="137"/>
                  </a:cubicBezTo>
                  <a:cubicBezTo>
                    <a:pt x="30" y="149"/>
                    <a:pt x="23" y="143"/>
                    <a:pt x="15" y="131"/>
                  </a:cubicBezTo>
                  <a:cubicBezTo>
                    <a:pt x="0" y="110"/>
                    <a:pt x="3" y="75"/>
                    <a:pt x="4" y="51"/>
                  </a:cubicBezTo>
                  <a:cubicBezTo>
                    <a:pt x="4" y="46"/>
                    <a:pt x="10" y="10"/>
                    <a:pt x="8" y="0"/>
                  </a:cubicBezTo>
                  <a:cubicBezTo>
                    <a:pt x="38" y="4"/>
                    <a:pt x="68" y="33"/>
                    <a:pt x="8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86" name="Freeform 10"/>
            <p:cNvSpPr>
              <a:spLocks/>
            </p:cNvSpPr>
            <p:nvPr/>
          </p:nvSpPr>
          <p:spPr bwMode="auto">
            <a:xfrm>
              <a:off x="4786313" y="3978275"/>
              <a:ext cx="388937" cy="674687"/>
            </a:xfrm>
            <a:custGeom>
              <a:avLst/>
              <a:gdLst/>
              <a:ahLst/>
              <a:cxnLst>
                <a:cxn ang="0">
                  <a:pos x="284" y="12"/>
                </a:cxn>
                <a:cxn ang="0">
                  <a:pos x="326" y="5"/>
                </a:cxn>
                <a:cxn ang="0">
                  <a:pos x="325" y="15"/>
                </a:cxn>
                <a:cxn ang="0">
                  <a:pos x="325" y="22"/>
                </a:cxn>
                <a:cxn ang="0">
                  <a:pos x="323" y="135"/>
                </a:cxn>
                <a:cxn ang="0">
                  <a:pos x="318" y="208"/>
                </a:cxn>
                <a:cxn ang="0">
                  <a:pos x="291" y="192"/>
                </a:cxn>
                <a:cxn ang="0">
                  <a:pos x="300" y="180"/>
                </a:cxn>
                <a:cxn ang="0">
                  <a:pos x="307" y="127"/>
                </a:cxn>
                <a:cxn ang="0">
                  <a:pos x="221" y="59"/>
                </a:cxn>
                <a:cxn ang="0">
                  <a:pos x="217" y="68"/>
                </a:cxn>
                <a:cxn ang="0">
                  <a:pos x="215" y="71"/>
                </a:cxn>
                <a:cxn ang="0">
                  <a:pos x="208" y="168"/>
                </a:cxn>
                <a:cxn ang="0">
                  <a:pos x="219" y="209"/>
                </a:cxn>
                <a:cxn ang="0">
                  <a:pos x="252" y="228"/>
                </a:cxn>
                <a:cxn ang="0">
                  <a:pos x="284" y="200"/>
                </a:cxn>
                <a:cxn ang="0">
                  <a:pos x="316" y="223"/>
                </a:cxn>
                <a:cxn ang="0">
                  <a:pos x="308" y="282"/>
                </a:cxn>
                <a:cxn ang="0">
                  <a:pos x="269" y="527"/>
                </a:cxn>
                <a:cxn ang="0">
                  <a:pos x="0" y="486"/>
                </a:cxn>
                <a:cxn ang="0">
                  <a:pos x="5" y="476"/>
                </a:cxn>
                <a:cxn ang="0">
                  <a:pos x="22" y="452"/>
                </a:cxn>
                <a:cxn ang="0">
                  <a:pos x="57" y="397"/>
                </a:cxn>
                <a:cxn ang="0">
                  <a:pos x="127" y="228"/>
                </a:cxn>
                <a:cxn ang="0">
                  <a:pos x="159" y="106"/>
                </a:cxn>
                <a:cxn ang="0">
                  <a:pos x="177" y="46"/>
                </a:cxn>
                <a:cxn ang="0">
                  <a:pos x="206" y="1"/>
                </a:cxn>
                <a:cxn ang="0">
                  <a:pos x="207" y="0"/>
                </a:cxn>
                <a:cxn ang="0">
                  <a:pos x="284" y="12"/>
                </a:cxn>
              </a:cxnLst>
              <a:rect l="0" t="0" r="r" b="b"/>
              <a:pathLst>
                <a:path w="326" h="566">
                  <a:moveTo>
                    <a:pt x="284" y="12"/>
                  </a:moveTo>
                  <a:cubicBezTo>
                    <a:pt x="298" y="12"/>
                    <a:pt x="312" y="9"/>
                    <a:pt x="326" y="5"/>
                  </a:cubicBezTo>
                  <a:cubicBezTo>
                    <a:pt x="326" y="8"/>
                    <a:pt x="325" y="11"/>
                    <a:pt x="325" y="15"/>
                  </a:cubicBezTo>
                  <a:cubicBezTo>
                    <a:pt x="323" y="17"/>
                    <a:pt x="323" y="20"/>
                    <a:pt x="325" y="22"/>
                  </a:cubicBezTo>
                  <a:cubicBezTo>
                    <a:pt x="324" y="60"/>
                    <a:pt x="324" y="97"/>
                    <a:pt x="323" y="135"/>
                  </a:cubicBezTo>
                  <a:cubicBezTo>
                    <a:pt x="322" y="159"/>
                    <a:pt x="320" y="183"/>
                    <a:pt x="318" y="208"/>
                  </a:cubicBezTo>
                  <a:cubicBezTo>
                    <a:pt x="309" y="202"/>
                    <a:pt x="300" y="197"/>
                    <a:pt x="291" y="192"/>
                  </a:cubicBezTo>
                  <a:cubicBezTo>
                    <a:pt x="294" y="188"/>
                    <a:pt x="297" y="184"/>
                    <a:pt x="300" y="180"/>
                  </a:cubicBezTo>
                  <a:cubicBezTo>
                    <a:pt x="312" y="164"/>
                    <a:pt x="314" y="145"/>
                    <a:pt x="307" y="127"/>
                  </a:cubicBezTo>
                  <a:cubicBezTo>
                    <a:pt x="293" y="95"/>
                    <a:pt x="255" y="64"/>
                    <a:pt x="221" y="59"/>
                  </a:cubicBezTo>
                  <a:cubicBezTo>
                    <a:pt x="216" y="59"/>
                    <a:pt x="214" y="65"/>
                    <a:pt x="217" y="68"/>
                  </a:cubicBezTo>
                  <a:cubicBezTo>
                    <a:pt x="216" y="69"/>
                    <a:pt x="215" y="70"/>
                    <a:pt x="215" y="71"/>
                  </a:cubicBezTo>
                  <a:cubicBezTo>
                    <a:pt x="206" y="101"/>
                    <a:pt x="206" y="136"/>
                    <a:pt x="208" y="168"/>
                  </a:cubicBezTo>
                  <a:cubicBezTo>
                    <a:pt x="209" y="182"/>
                    <a:pt x="212" y="197"/>
                    <a:pt x="219" y="209"/>
                  </a:cubicBezTo>
                  <a:cubicBezTo>
                    <a:pt x="225" y="218"/>
                    <a:pt x="239" y="234"/>
                    <a:pt x="252" y="228"/>
                  </a:cubicBezTo>
                  <a:cubicBezTo>
                    <a:pt x="263" y="221"/>
                    <a:pt x="274" y="211"/>
                    <a:pt x="284" y="200"/>
                  </a:cubicBezTo>
                  <a:cubicBezTo>
                    <a:pt x="294" y="208"/>
                    <a:pt x="305" y="216"/>
                    <a:pt x="316" y="223"/>
                  </a:cubicBezTo>
                  <a:cubicBezTo>
                    <a:pt x="314" y="243"/>
                    <a:pt x="312" y="263"/>
                    <a:pt x="308" y="282"/>
                  </a:cubicBezTo>
                  <a:cubicBezTo>
                    <a:pt x="295" y="363"/>
                    <a:pt x="269" y="445"/>
                    <a:pt x="269" y="527"/>
                  </a:cubicBezTo>
                  <a:cubicBezTo>
                    <a:pt x="176" y="549"/>
                    <a:pt x="69" y="566"/>
                    <a:pt x="0" y="486"/>
                  </a:cubicBezTo>
                  <a:cubicBezTo>
                    <a:pt x="2" y="483"/>
                    <a:pt x="3" y="480"/>
                    <a:pt x="5" y="476"/>
                  </a:cubicBezTo>
                  <a:cubicBezTo>
                    <a:pt x="9" y="467"/>
                    <a:pt x="16" y="460"/>
                    <a:pt x="22" y="452"/>
                  </a:cubicBezTo>
                  <a:cubicBezTo>
                    <a:pt x="35" y="434"/>
                    <a:pt x="47" y="417"/>
                    <a:pt x="57" y="397"/>
                  </a:cubicBezTo>
                  <a:cubicBezTo>
                    <a:pt x="86" y="343"/>
                    <a:pt x="109" y="287"/>
                    <a:pt x="127" y="228"/>
                  </a:cubicBezTo>
                  <a:cubicBezTo>
                    <a:pt x="140" y="188"/>
                    <a:pt x="149" y="147"/>
                    <a:pt x="159" y="106"/>
                  </a:cubicBezTo>
                  <a:cubicBezTo>
                    <a:pt x="164" y="86"/>
                    <a:pt x="170" y="66"/>
                    <a:pt x="177" y="46"/>
                  </a:cubicBezTo>
                  <a:cubicBezTo>
                    <a:pt x="183" y="30"/>
                    <a:pt x="191" y="10"/>
                    <a:pt x="206" y="1"/>
                  </a:cubicBezTo>
                  <a:cubicBezTo>
                    <a:pt x="206" y="0"/>
                    <a:pt x="206" y="0"/>
                    <a:pt x="207" y="0"/>
                  </a:cubicBezTo>
                  <a:cubicBezTo>
                    <a:pt x="231" y="9"/>
                    <a:pt x="258" y="13"/>
                    <a:pt x="284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87" name="Freeform 11"/>
            <p:cNvSpPr>
              <a:spLocks/>
            </p:cNvSpPr>
            <p:nvPr/>
          </p:nvSpPr>
          <p:spPr bwMode="auto">
            <a:xfrm>
              <a:off x="3281363" y="4144963"/>
              <a:ext cx="1138237" cy="815975"/>
            </a:xfrm>
            <a:custGeom>
              <a:avLst/>
              <a:gdLst/>
              <a:ahLst/>
              <a:cxnLst>
                <a:cxn ang="0">
                  <a:pos x="812" y="112"/>
                </a:cxn>
                <a:cxn ang="0">
                  <a:pos x="811" y="104"/>
                </a:cxn>
                <a:cxn ang="0">
                  <a:pos x="808" y="102"/>
                </a:cxn>
                <a:cxn ang="0">
                  <a:pos x="800" y="105"/>
                </a:cxn>
                <a:cxn ang="0">
                  <a:pos x="804" y="158"/>
                </a:cxn>
                <a:cxn ang="0">
                  <a:pos x="810" y="167"/>
                </a:cxn>
                <a:cxn ang="0">
                  <a:pos x="815" y="163"/>
                </a:cxn>
                <a:cxn ang="0">
                  <a:pos x="819" y="157"/>
                </a:cxn>
                <a:cxn ang="0">
                  <a:pos x="826" y="155"/>
                </a:cxn>
                <a:cxn ang="0">
                  <a:pos x="849" y="124"/>
                </a:cxn>
                <a:cxn ang="0">
                  <a:pos x="855" y="141"/>
                </a:cxn>
                <a:cxn ang="0">
                  <a:pos x="723" y="391"/>
                </a:cxn>
                <a:cxn ang="0">
                  <a:pos x="888" y="470"/>
                </a:cxn>
                <a:cxn ang="0">
                  <a:pos x="928" y="516"/>
                </a:cxn>
                <a:cxn ang="0">
                  <a:pos x="857" y="607"/>
                </a:cxn>
                <a:cxn ang="0">
                  <a:pos x="654" y="675"/>
                </a:cxn>
                <a:cxn ang="0">
                  <a:pos x="486" y="549"/>
                </a:cxn>
                <a:cxn ang="0">
                  <a:pos x="444" y="539"/>
                </a:cxn>
                <a:cxn ang="0">
                  <a:pos x="386" y="542"/>
                </a:cxn>
                <a:cxn ang="0">
                  <a:pos x="203" y="486"/>
                </a:cxn>
                <a:cxn ang="0">
                  <a:pos x="80" y="435"/>
                </a:cxn>
                <a:cxn ang="0">
                  <a:pos x="0" y="334"/>
                </a:cxn>
                <a:cxn ang="0">
                  <a:pos x="170" y="386"/>
                </a:cxn>
                <a:cxn ang="0">
                  <a:pos x="465" y="314"/>
                </a:cxn>
                <a:cxn ang="0">
                  <a:pos x="666" y="226"/>
                </a:cxn>
                <a:cxn ang="0">
                  <a:pos x="815" y="5"/>
                </a:cxn>
                <a:cxn ang="0">
                  <a:pos x="860" y="126"/>
                </a:cxn>
                <a:cxn ang="0">
                  <a:pos x="816" y="79"/>
                </a:cxn>
                <a:cxn ang="0">
                  <a:pos x="825" y="94"/>
                </a:cxn>
                <a:cxn ang="0">
                  <a:pos x="839" y="113"/>
                </a:cxn>
                <a:cxn ang="0">
                  <a:pos x="831" y="116"/>
                </a:cxn>
                <a:cxn ang="0">
                  <a:pos x="826" y="118"/>
                </a:cxn>
                <a:cxn ang="0">
                  <a:pos x="815" y="125"/>
                </a:cxn>
              </a:cxnLst>
              <a:rect l="0" t="0" r="r" b="b"/>
              <a:pathLst>
                <a:path w="955" h="684">
                  <a:moveTo>
                    <a:pt x="816" y="123"/>
                  </a:moveTo>
                  <a:cubicBezTo>
                    <a:pt x="815" y="120"/>
                    <a:pt x="813" y="116"/>
                    <a:pt x="812" y="112"/>
                  </a:cubicBezTo>
                  <a:cubicBezTo>
                    <a:pt x="812" y="109"/>
                    <a:pt x="811" y="107"/>
                    <a:pt x="811" y="104"/>
                  </a:cubicBezTo>
                  <a:cubicBezTo>
                    <a:pt x="811" y="104"/>
                    <a:pt x="811" y="104"/>
                    <a:pt x="811" y="104"/>
                  </a:cubicBezTo>
                  <a:cubicBezTo>
                    <a:pt x="811" y="104"/>
                    <a:pt x="811" y="104"/>
                    <a:pt x="810" y="103"/>
                  </a:cubicBezTo>
                  <a:cubicBezTo>
                    <a:pt x="810" y="103"/>
                    <a:pt x="809" y="102"/>
                    <a:pt x="808" y="102"/>
                  </a:cubicBezTo>
                  <a:cubicBezTo>
                    <a:pt x="807" y="102"/>
                    <a:pt x="805" y="101"/>
                    <a:pt x="804" y="101"/>
                  </a:cubicBezTo>
                  <a:cubicBezTo>
                    <a:pt x="802" y="101"/>
                    <a:pt x="801" y="103"/>
                    <a:pt x="800" y="105"/>
                  </a:cubicBezTo>
                  <a:cubicBezTo>
                    <a:pt x="800" y="115"/>
                    <a:pt x="800" y="125"/>
                    <a:pt x="801" y="135"/>
                  </a:cubicBezTo>
                  <a:cubicBezTo>
                    <a:pt x="801" y="142"/>
                    <a:pt x="801" y="151"/>
                    <a:pt x="804" y="158"/>
                  </a:cubicBezTo>
                  <a:cubicBezTo>
                    <a:pt x="804" y="160"/>
                    <a:pt x="804" y="162"/>
                    <a:pt x="804" y="164"/>
                  </a:cubicBezTo>
                  <a:cubicBezTo>
                    <a:pt x="804" y="167"/>
                    <a:pt x="808" y="169"/>
                    <a:pt x="810" y="167"/>
                  </a:cubicBezTo>
                  <a:cubicBezTo>
                    <a:pt x="811" y="166"/>
                    <a:pt x="812" y="165"/>
                    <a:pt x="813" y="164"/>
                  </a:cubicBezTo>
                  <a:cubicBezTo>
                    <a:pt x="814" y="164"/>
                    <a:pt x="814" y="163"/>
                    <a:pt x="815" y="163"/>
                  </a:cubicBezTo>
                  <a:cubicBezTo>
                    <a:pt x="817" y="163"/>
                    <a:pt x="819" y="162"/>
                    <a:pt x="819" y="159"/>
                  </a:cubicBezTo>
                  <a:cubicBezTo>
                    <a:pt x="819" y="158"/>
                    <a:pt x="819" y="158"/>
                    <a:pt x="819" y="157"/>
                  </a:cubicBezTo>
                  <a:cubicBezTo>
                    <a:pt x="819" y="157"/>
                    <a:pt x="820" y="156"/>
                    <a:pt x="820" y="156"/>
                  </a:cubicBezTo>
                  <a:cubicBezTo>
                    <a:pt x="822" y="157"/>
                    <a:pt x="824" y="157"/>
                    <a:pt x="826" y="155"/>
                  </a:cubicBezTo>
                  <a:cubicBezTo>
                    <a:pt x="834" y="143"/>
                    <a:pt x="840" y="132"/>
                    <a:pt x="844" y="119"/>
                  </a:cubicBezTo>
                  <a:cubicBezTo>
                    <a:pt x="846" y="121"/>
                    <a:pt x="847" y="123"/>
                    <a:pt x="849" y="124"/>
                  </a:cubicBezTo>
                  <a:cubicBezTo>
                    <a:pt x="851" y="128"/>
                    <a:pt x="854" y="131"/>
                    <a:pt x="857" y="135"/>
                  </a:cubicBezTo>
                  <a:cubicBezTo>
                    <a:pt x="856" y="137"/>
                    <a:pt x="855" y="139"/>
                    <a:pt x="855" y="141"/>
                  </a:cubicBezTo>
                  <a:cubicBezTo>
                    <a:pt x="836" y="191"/>
                    <a:pt x="814" y="240"/>
                    <a:pt x="787" y="287"/>
                  </a:cubicBezTo>
                  <a:cubicBezTo>
                    <a:pt x="767" y="320"/>
                    <a:pt x="729" y="351"/>
                    <a:pt x="723" y="391"/>
                  </a:cubicBezTo>
                  <a:cubicBezTo>
                    <a:pt x="717" y="427"/>
                    <a:pt x="751" y="458"/>
                    <a:pt x="782" y="469"/>
                  </a:cubicBezTo>
                  <a:cubicBezTo>
                    <a:pt x="815" y="480"/>
                    <a:pt x="855" y="472"/>
                    <a:pt x="888" y="470"/>
                  </a:cubicBezTo>
                  <a:cubicBezTo>
                    <a:pt x="904" y="468"/>
                    <a:pt x="920" y="467"/>
                    <a:pt x="935" y="468"/>
                  </a:cubicBezTo>
                  <a:cubicBezTo>
                    <a:pt x="955" y="470"/>
                    <a:pt x="933" y="506"/>
                    <a:pt x="928" y="516"/>
                  </a:cubicBezTo>
                  <a:cubicBezTo>
                    <a:pt x="918" y="537"/>
                    <a:pt x="909" y="557"/>
                    <a:pt x="896" y="575"/>
                  </a:cubicBezTo>
                  <a:cubicBezTo>
                    <a:pt x="884" y="587"/>
                    <a:pt x="870" y="596"/>
                    <a:pt x="857" y="607"/>
                  </a:cubicBezTo>
                  <a:cubicBezTo>
                    <a:pt x="839" y="622"/>
                    <a:pt x="824" y="641"/>
                    <a:pt x="804" y="654"/>
                  </a:cubicBezTo>
                  <a:cubicBezTo>
                    <a:pt x="760" y="683"/>
                    <a:pt x="704" y="684"/>
                    <a:pt x="654" y="675"/>
                  </a:cubicBezTo>
                  <a:cubicBezTo>
                    <a:pt x="615" y="667"/>
                    <a:pt x="584" y="646"/>
                    <a:pt x="558" y="616"/>
                  </a:cubicBezTo>
                  <a:cubicBezTo>
                    <a:pt x="539" y="593"/>
                    <a:pt x="519" y="554"/>
                    <a:pt x="486" y="549"/>
                  </a:cubicBezTo>
                  <a:cubicBezTo>
                    <a:pt x="486" y="549"/>
                    <a:pt x="485" y="549"/>
                    <a:pt x="485" y="550"/>
                  </a:cubicBezTo>
                  <a:cubicBezTo>
                    <a:pt x="471" y="545"/>
                    <a:pt x="458" y="541"/>
                    <a:pt x="444" y="539"/>
                  </a:cubicBezTo>
                  <a:cubicBezTo>
                    <a:pt x="437" y="533"/>
                    <a:pt x="421" y="535"/>
                    <a:pt x="412" y="535"/>
                  </a:cubicBezTo>
                  <a:cubicBezTo>
                    <a:pt x="403" y="535"/>
                    <a:pt x="392" y="535"/>
                    <a:pt x="386" y="542"/>
                  </a:cubicBezTo>
                  <a:cubicBezTo>
                    <a:pt x="349" y="557"/>
                    <a:pt x="313" y="572"/>
                    <a:pt x="272" y="559"/>
                  </a:cubicBezTo>
                  <a:cubicBezTo>
                    <a:pt x="239" y="549"/>
                    <a:pt x="220" y="513"/>
                    <a:pt x="203" y="486"/>
                  </a:cubicBezTo>
                  <a:cubicBezTo>
                    <a:pt x="186" y="459"/>
                    <a:pt x="163" y="449"/>
                    <a:pt x="132" y="447"/>
                  </a:cubicBezTo>
                  <a:cubicBezTo>
                    <a:pt x="114" y="445"/>
                    <a:pt x="96" y="443"/>
                    <a:pt x="80" y="435"/>
                  </a:cubicBezTo>
                  <a:cubicBezTo>
                    <a:pt x="63" y="427"/>
                    <a:pt x="51" y="411"/>
                    <a:pt x="41" y="396"/>
                  </a:cubicBezTo>
                  <a:cubicBezTo>
                    <a:pt x="27" y="375"/>
                    <a:pt x="16" y="353"/>
                    <a:pt x="0" y="334"/>
                  </a:cubicBezTo>
                  <a:cubicBezTo>
                    <a:pt x="33" y="342"/>
                    <a:pt x="68" y="344"/>
                    <a:pt x="101" y="353"/>
                  </a:cubicBezTo>
                  <a:cubicBezTo>
                    <a:pt x="126" y="359"/>
                    <a:pt x="147" y="375"/>
                    <a:pt x="170" y="386"/>
                  </a:cubicBezTo>
                  <a:cubicBezTo>
                    <a:pt x="189" y="396"/>
                    <a:pt x="210" y="401"/>
                    <a:pt x="231" y="403"/>
                  </a:cubicBezTo>
                  <a:cubicBezTo>
                    <a:pt x="322" y="409"/>
                    <a:pt x="378" y="319"/>
                    <a:pt x="465" y="314"/>
                  </a:cubicBezTo>
                  <a:cubicBezTo>
                    <a:pt x="504" y="312"/>
                    <a:pt x="539" y="318"/>
                    <a:pt x="576" y="304"/>
                  </a:cubicBezTo>
                  <a:cubicBezTo>
                    <a:pt x="614" y="289"/>
                    <a:pt x="642" y="257"/>
                    <a:pt x="666" y="226"/>
                  </a:cubicBezTo>
                  <a:cubicBezTo>
                    <a:pt x="720" y="157"/>
                    <a:pt x="754" y="74"/>
                    <a:pt x="800" y="0"/>
                  </a:cubicBezTo>
                  <a:cubicBezTo>
                    <a:pt x="805" y="2"/>
                    <a:pt x="810" y="3"/>
                    <a:pt x="815" y="5"/>
                  </a:cubicBezTo>
                  <a:cubicBezTo>
                    <a:pt x="827" y="8"/>
                    <a:pt x="840" y="10"/>
                    <a:pt x="853" y="10"/>
                  </a:cubicBezTo>
                  <a:cubicBezTo>
                    <a:pt x="882" y="44"/>
                    <a:pt x="873" y="86"/>
                    <a:pt x="860" y="126"/>
                  </a:cubicBezTo>
                  <a:cubicBezTo>
                    <a:pt x="854" y="119"/>
                    <a:pt x="849" y="112"/>
                    <a:pt x="843" y="105"/>
                  </a:cubicBezTo>
                  <a:cubicBezTo>
                    <a:pt x="838" y="99"/>
                    <a:pt x="825" y="77"/>
                    <a:pt x="816" y="79"/>
                  </a:cubicBezTo>
                  <a:cubicBezTo>
                    <a:pt x="814" y="79"/>
                    <a:pt x="815" y="82"/>
                    <a:pt x="816" y="82"/>
                  </a:cubicBezTo>
                  <a:cubicBezTo>
                    <a:pt x="815" y="82"/>
                    <a:pt x="824" y="94"/>
                    <a:pt x="825" y="94"/>
                  </a:cubicBezTo>
                  <a:cubicBezTo>
                    <a:pt x="830" y="101"/>
                    <a:pt x="834" y="107"/>
                    <a:pt x="839" y="113"/>
                  </a:cubicBezTo>
                  <a:cubicBezTo>
                    <a:pt x="839" y="113"/>
                    <a:pt x="839" y="113"/>
                    <a:pt x="839" y="113"/>
                  </a:cubicBezTo>
                  <a:cubicBezTo>
                    <a:pt x="837" y="114"/>
                    <a:pt x="835" y="116"/>
                    <a:pt x="833" y="117"/>
                  </a:cubicBezTo>
                  <a:cubicBezTo>
                    <a:pt x="832" y="117"/>
                    <a:pt x="832" y="116"/>
                    <a:pt x="831" y="116"/>
                  </a:cubicBezTo>
                  <a:cubicBezTo>
                    <a:pt x="829" y="116"/>
                    <a:pt x="827" y="116"/>
                    <a:pt x="827" y="118"/>
                  </a:cubicBezTo>
                  <a:cubicBezTo>
                    <a:pt x="827" y="118"/>
                    <a:pt x="827" y="118"/>
                    <a:pt x="826" y="118"/>
                  </a:cubicBezTo>
                  <a:cubicBezTo>
                    <a:pt x="822" y="125"/>
                    <a:pt x="820" y="131"/>
                    <a:pt x="817" y="138"/>
                  </a:cubicBezTo>
                  <a:cubicBezTo>
                    <a:pt x="817" y="134"/>
                    <a:pt x="816" y="129"/>
                    <a:pt x="815" y="125"/>
                  </a:cubicBezTo>
                  <a:cubicBezTo>
                    <a:pt x="816" y="125"/>
                    <a:pt x="817" y="124"/>
                    <a:pt x="816" y="1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88" name="Freeform 12"/>
            <p:cNvSpPr>
              <a:spLocks/>
            </p:cNvSpPr>
            <p:nvPr/>
          </p:nvSpPr>
          <p:spPr bwMode="auto">
            <a:xfrm>
              <a:off x="6315075" y="5316538"/>
              <a:ext cx="77787" cy="231775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3" y="194"/>
                </a:cxn>
                <a:cxn ang="0">
                  <a:pos x="1" y="193"/>
                </a:cxn>
                <a:cxn ang="0">
                  <a:pos x="40" y="2"/>
                </a:cxn>
                <a:cxn ang="0">
                  <a:pos x="42" y="1"/>
                </a:cxn>
              </a:cxnLst>
              <a:rect l="0" t="0" r="r" b="b"/>
              <a:pathLst>
                <a:path w="65" h="195">
                  <a:moveTo>
                    <a:pt x="42" y="1"/>
                  </a:moveTo>
                  <a:cubicBezTo>
                    <a:pt x="65" y="63"/>
                    <a:pt x="34" y="140"/>
                    <a:pt x="3" y="194"/>
                  </a:cubicBezTo>
                  <a:cubicBezTo>
                    <a:pt x="2" y="195"/>
                    <a:pt x="0" y="194"/>
                    <a:pt x="1" y="193"/>
                  </a:cubicBezTo>
                  <a:cubicBezTo>
                    <a:pt x="25" y="130"/>
                    <a:pt x="56" y="71"/>
                    <a:pt x="40" y="2"/>
                  </a:cubicBezTo>
                  <a:cubicBezTo>
                    <a:pt x="40" y="0"/>
                    <a:pt x="42" y="0"/>
                    <a:pt x="4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89" name="Freeform 13"/>
            <p:cNvSpPr>
              <a:spLocks/>
            </p:cNvSpPr>
            <p:nvPr/>
          </p:nvSpPr>
          <p:spPr bwMode="auto">
            <a:xfrm>
              <a:off x="6276975" y="5224463"/>
              <a:ext cx="58737" cy="344487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40" y="137"/>
                </a:cxn>
                <a:cxn ang="0">
                  <a:pos x="3" y="287"/>
                </a:cxn>
                <a:cxn ang="0">
                  <a:pos x="1" y="286"/>
                </a:cxn>
                <a:cxn ang="0">
                  <a:pos x="35" y="146"/>
                </a:cxn>
                <a:cxn ang="0">
                  <a:pos x="9" y="2"/>
                </a:cxn>
                <a:cxn ang="0">
                  <a:pos x="10" y="0"/>
                </a:cxn>
              </a:cxnLst>
              <a:rect l="0" t="0" r="r" b="b"/>
              <a:pathLst>
                <a:path w="49" h="288">
                  <a:moveTo>
                    <a:pt x="10" y="0"/>
                  </a:moveTo>
                  <a:cubicBezTo>
                    <a:pt x="49" y="31"/>
                    <a:pt x="46" y="93"/>
                    <a:pt x="40" y="137"/>
                  </a:cubicBezTo>
                  <a:cubicBezTo>
                    <a:pt x="34" y="187"/>
                    <a:pt x="21" y="239"/>
                    <a:pt x="3" y="287"/>
                  </a:cubicBezTo>
                  <a:cubicBezTo>
                    <a:pt x="3" y="288"/>
                    <a:pt x="0" y="288"/>
                    <a:pt x="1" y="286"/>
                  </a:cubicBezTo>
                  <a:cubicBezTo>
                    <a:pt x="10" y="239"/>
                    <a:pt x="27" y="194"/>
                    <a:pt x="35" y="146"/>
                  </a:cubicBezTo>
                  <a:cubicBezTo>
                    <a:pt x="42" y="96"/>
                    <a:pt x="44" y="42"/>
                    <a:pt x="9" y="2"/>
                  </a:cubicBezTo>
                  <a:cubicBezTo>
                    <a:pt x="8" y="1"/>
                    <a:pt x="9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0" name="Freeform 14"/>
            <p:cNvSpPr>
              <a:spLocks/>
            </p:cNvSpPr>
            <p:nvPr/>
          </p:nvSpPr>
          <p:spPr bwMode="auto">
            <a:xfrm>
              <a:off x="6007100" y="5483225"/>
              <a:ext cx="165100" cy="238125"/>
            </a:xfrm>
            <a:custGeom>
              <a:avLst/>
              <a:gdLst/>
              <a:ahLst/>
              <a:cxnLst>
                <a:cxn ang="0">
                  <a:pos x="87" y="107"/>
                </a:cxn>
                <a:cxn ang="0">
                  <a:pos x="136" y="1"/>
                </a:cxn>
                <a:cxn ang="0">
                  <a:pos x="138" y="2"/>
                </a:cxn>
                <a:cxn ang="0">
                  <a:pos x="2" y="199"/>
                </a:cxn>
                <a:cxn ang="0">
                  <a:pos x="1" y="197"/>
                </a:cxn>
                <a:cxn ang="0">
                  <a:pos x="87" y="107"/>
                </a:cxn>
              </a:cxnLst>
              <a:rect l="0" t="0" r="r" b="b"/>
              <a:pathLst>
                <a:path w="138" h="200">
                  <a:moveTo>
                    <a:pt x="87" y="107"/>
                  </a:moveTo>
                  <a:cubicBezTo>
                    <a:pt x="111" y="74"/>
                    <a:pt x="126" y="40"/>
                    <a:pt x="136" y="1"/>
                  </a:cubicBezTo>
                  <a:cubicBezTo>
                    <a:pt x="136" y="0"/>
                    <a:pt x="138" y="0"/>
                    <a:pt x="138" y="2"/>
                  </a:cubicBezTo>
                  <a:cubicBezTo>
                    <a:pt x="128" y="81"/>
                    <a:pt x="65" y="153"/>
                    <a:pt x="2" y="199"/>
                  </a:cubicBezTo>
                  <a:cubicBezTo>
                    <a:pt x="1" y="200"/>
                    <a:pt x="0" y="198"/>
                    <a:pt x="1" y="197"/>
                  </a:cubicBezTo>
                  <a:cubicBezTo>
                    <a:pt x="31" y="168"/>
                    <a:pt x="63" y="141"/>
                    <a:pt x="87" y="10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1" name="Freeform 15"/>
            <p:cNvSpPr>
              <a:spLocks/>
            </p:cNvSpPr>
            <p:nvPr/>
          </p:nvSpPr>
          <p:spPr bwMode="auto">
            <a:xfrm>
              <a:off x="6002338" y="5462588"/>
              <a:ext cx="74612" cy="120650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62" y="1"/>
                </a:cxn>
                <a:cxn ang="0">
                  <a:pos x="2" y="100"/>
                </a:cxn>
                <a:cxn ang="0">
                  <a:pos x="1" y="99"/>
                </a:cxn>
                <a:cxn ang="0">
                  <a:pos x="60" y="1"/>
                </a:cxn>
              </a:cxnLst>
              <a:rect l="0" t="0" r="r" b="b"/>
              <a:pathLst>
                <a:path w="63" h="101">
                  <a:moveTo>
                    <a:pt x="60" y="1"/>
                  </a:moveTo>
                  <a:cubicBezTo>
                    <a:pt x="60" y="0"/>
                    <a:pt x="62" y="0"/>
                    <a:pt x="62" y="1"/>
                  </a:cubicBezTo>
                  <a:cubicBezTo>
                    <a:pt x="63" y="44"/>
                    <a:pt x="32" y="75"/>
                    <a:pt x="2" y="100"/>
                  </a:cubicBezTo>
                  <a:cubicBezTo>
                    <a:pt x="1" y="101"/>
                    <a:pt x="0" y="100"/>
                    <a:pt x="1" y="99"/>
                  </a:cubicBezTo>
                  <a:cubicBezTo>
                    <a:pt x="29" y="71"/>
                    <a:pt x="56" y="43"/>
                    <a:pt x="6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2" name="Freeform 16"/>
            <p:cNvSpPr>
              <a:spLocks/>
            </p:cNvSpPr>
            <p:nvPr/>
          </p:nvSpPr>
          <p:spPr bwMode="auto">
            <a:xfrm>
              <a:off x="5924550" y="5432425"/>
              <a:ext cx="225425" cy="285750"/>
            </a:xfrm>
            <a:custGeom>
              <a:avLst/>
              <a:gdLst/>
              <a:ahLst/>
              <a:cxnLst>
                <a:cxn ang="0">
                  <a:pos x="1" y="237"/>
                </a:cxn>
                <a:cxn ang="0">
                  <a:pos x="183" y="2"/>
                </a:cxn>
                <a:cxn ang="0">
                  <a:pos x="185" y="2"/>
                </a:cxn>
                <a:cxn ang="0">
                  <a:pos x="129" y="142"/>
                </a:cxn>
                <a:cxn ang="0">
                  <a:pos x="2" y="239"/>
                </a:cxn>
                <a:cxn ang="0">
                  <a:pos x="1" y="237"/>
                </a:cxn>
              </a:cxnLst>
              <a:rect l="0" t="0" r="r" b="b"/>
              <a:pathLst>
                <a:path w="189" h="239">
                  <a:moveTo>
                    <a:pt x="1" y="237"/>
                  </a:moveTo>
                  <a:cubicBezTo>
                    <a:pt x="87" y="192"/>
                    <a:pt x="186" y="107"/>
                    <a:pt x="183" y="2"/>
                  </a:cubicBezTo>
                  <a:cubicBezTo>
                    <a:pt x="183" y="0"/>
                    <a:pt x="185" y="0"/>
                    <a:pt x="185" y="2"/>
                  </a:cubicBezTo>
                  <a:cubicBezTo>
                    <a:pt x="189" y="54"/>
                    <a:pt x="162" y="104"/>
                    <a:pt x="129" y="142"/>
                  </a:cubicBezTo>
                  <a:cubicBezTo>
                    <a:pt x="95" y="182"/>
                    <a:pt x="51" y="219"/>
                    <a:pt x="2" y="239"/>
                  </a:cubicBezTo>
                  <a:cubicBezTo>
                    <a:pt x="1" y="239"/>
                    <a:pt x="0" y="237"/>
                    <a:pt x="1" y="23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3" name="Freeform 17"/>
            <p:cNvSpPr>
              <a:spLocks/>
            </p:cNvSpPr>
            <p:nvPr/>
          </p:nvSpPr>
          <p:spPr bwMode="auto">
            <a:xfrm>
              <a:off x="5694363" y="4932363"/>
              <a:ext cx="63500" cy="238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0" y="14"/>
                </a:cxn>
                <a:cxn ang="0">
                  <a:pos x="50" y="18"/>
                </a:cxn>
                <a:cxn ang="0">
                  <a:pos x="2" y="9"/>
                </a:cxn>
                <a:cxn ang="0">
                  <a:pos x="0" y="0"/>
                </a:cxn>
              </a:cxnLst>
              <a:rect l="0" t="0" r="r" b="b"/>
              <a:pathLst>
                <a:path w="52" h="20">
                  <a:moveTo>
                    <a:pt x="0" y="0"/>
                  </a:moveTo>
                  <a:cubicBezTo>
                    <a:pt x="15" y="10"/>
                    <a:pt x="32" y="11"/>
                    <a:pt x="50" y="14"/>
                  </a:cubicBezTo>
                  <a:cubicBezTo>
                    <a:pt x="52" y="14"/>
                    <a:pt x="52" y="18"/>
                    <a:pt x="50" y="18"/>
                  </a:cubicBezTo>
                  <a:cubicBezTo>
                    <a:pt x="33" y="20"/>
                    <a:pt x="16" y="17"/>
                    <a:pt x="2" y="9"/>
                  </a:cubicBezTo>
                  <a:cubicBezTo>
                    <a:pt x="1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4" name="Freeform 18"/>
            <p:cNvSpPr>
              <a:spLocks/>
            </p:cNvSpPr>
            <p:nvPr/>
          </p:nvSpPr>
          <p:spPr bwMode="auto">
            <a:xfrm>
              <a:off x="5694363" y="4932363"/>
              <a:ext cx="1587" cy="158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5" name="Freeform 19"/>
            <p:cNvSpPr>
              <a:spLocks/>
            </p:cNvSpPr>
            <p:nvPr/>
          </p:nvSpPr>
          <p:spPr bwMode="auto">
            <a:xfrm>
              <a:off x="5691188" y="4922838"/>
              <a:ext cx="1587" cy="158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6" name="Freeform 20"/>
            <p:cNvSpPr>
              <a:spLocks/>
            </p:cNvSpPr>
            <p:nvPr/>
          </p:nvSpPr>
          <p:spPr bwMode="auto">
            <a:xfrm>
              <a:off x="5676900" y="4908550"/>
              <a:ext cx="20637" cy="34925"/>
            </a:xfrm>
            <a:custGeom>
              <a:avLst/>
              <a:gdLst/>
              <a:ahLst/>
              <a:cxnLst>
                <a:cxn ang="0">
                  <a:pos x="4" y="22"/>
                </a:cxn>
                <a:cxn ang="0">
                  <a:pos x="0" y="8"/>
                </a:cxn>
                <a:cxn ang="0">
                  <a:pos x="4" y="9"/>
                </a:cxn>
                <a:cxn ang="0">
                  <a:pos x="6" y="6"/>
                </a:cxn>
                <a:cxn ang="0">
                  <a:pos x="10" y="0"/>
                </a:cxn>
                <a:cxn ang="0">
                  <a:pos x="13" y="11"/>
                </a:cxn>
                <a:cxn ang="0">
                  <a:pos x="12" y="11"/>
                </a:cxn>
                <a:cxn ang="0">
                  <a:pos x="13" y="11"/>
                </a:cxn>
                <a:cxn ang="0">
                  <a:pos x="15" y="20"/>
                </a:cxn>
                <a:cxn ang="0">
                  <a:pos x="14" y="20"/>
                </a:cxn>
                <a:cxn ang="0">
                  <a:pos x="15" y="20"/>
                </a:cxn>
                <a:cxn ang="0">
                  <a:pos x="17" y="29"/>
                </a:cxn>
                <a:cxn ang="0">
                  <a:pos x="5" y="21"/>
                </a:cxn>
                <a:cxn ang="0">
                  <a:pos x="4" y="22"/>
                </a:cxn>
              </a:cxnLst>
              <a:rect l="0" t="0" r="r" b="b"/>
              <a:pathLst>
                <a:path w="17" h="29">
                  <a:moveTo>
                    <a:pt x="4" y="22"/>
                  </a:moveTo>
                  <a:cubicBezTo>
                    <a:pt x="3" y="18"/>
                    <a:pt x="1" y="13"/>
                    <a:pt x="0" y="8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5" y="8"/>
                    <a:pt x="5" y="7"/>
                    <a:pt x="6" y="6"/>
                  </a:cubicBezTo>
                  <a:cubicBezTo>
                    <a:pt x="8" y="4"/>
                    <a:pt x="9" y="2"/>
                    <a:pt x="10" y="0"/>
                  </a:cubicBezTo>
                  <a:cubicBezTo>
                    <a:pt x="11" y="4"/>
                    <a:pt x="12" y="7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4"/>
                    <a:pt x="14" y="17"/>
                    <a:pt x="15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6" y="23"/>
                    <a:pt x="16" y="26"/>
                    <a:pt x="17" y="29"/>
                  </a:cubicBezTo>
                  <a:cubicBezTo>
                    <a:pt x="13" y="27"/>
                    <a:pt x="9" y="24"/>
                    <a:pt x="5" y="21"/>
                  </a:cubicBezTo>
                  <a:cubicBezTo>
                    <a:pt x="5" y="22"/>
                    <a:pt x="4" y="22"/>
                    <a:pt x="4" y="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7" name="Freeform 21"/>
            <p:cNvSpPr>
              <a:spLocks noEditPoints="1"/>
            </p:cNvSpPr>
            <p:nvPr/>
          </p:nvSpPr>
          <p:spPr bwMode="auto">
            <a:xfrm>
              <a:off x="5610225" y="4916488"/>
              <a:ext cx="93662" cy="103187"/>
            </a:xfrm>
            <a:custGeom>
              <a:avLst/>
              <a:gdLst/>
              <a:ahLst/>
              <a:cxnLst>
                <a:cxn ang="0">
                  <a:pos x="46" y="19"/>
                </a:cxn>
                <a:cxn ang="0">
                  <a:pos x="55" y="9"/>
                </a:cxn>
                <a:cxn ang="0">
                  <a:pos x="26" y="8"/>
                </a:cxn>
                <a:cxn ang="0">
                  <a:pos x="46" y="19"/>
                </a:cxn>
                <a:cxn ang="0">
                  <a:pos x="60" y="16"/>
                </a:cxn>
                <a:cxn ang="0">
                  <a:pos x="58" y="19"/>
                </a:cxn>
                <a:cxn ang="0">
                  <a:pos x="3" y="87"/>
                </a:cxn>
                <a:cxn ang="0">
                  <a:pos x="2" y="84"/>
                </a:cxn>
                <a:cxn ang="0">
                  <a:pos x="55" y="22"/>
                </a:cxn>
                <a:cxn ang="0">
                  <a:pos x="49" y="27"/>
                </a:cxn>
                <a:cxn ang="0">
                  <a:pos x="17" y="5"/>
                </a:cxn>
                <a:cxn ang="0">
                  <a:pos x="21" y="0"/>
                </a:cxn>
                <a:cxn ang="0">
                  <a:pos x="56" y="2"/>
                </a:cxn>
                <a:cxn ang="0">
                  <a:pos x="60" y="16"/>
                </a:cxn>
              </a:cxnLst>
              <a:rect l="0" t="0" r="r" b="b"/>
              <a:pathLst>
                <a:path w="78" h="87">
                  <a:moveTo>
                    <a:pt x="46" y="19"/>
                  </a:moveTo>
                  <a:cubicBezTo>
                    <a:pt x="49" y="16"/>
                    <a:pt x="52" y="13"/>
                    <a:pt x="55" y="9"/>
                  </a:cubicBezTo>
                  <a:cubicBezTo>
                    <a:pt x="46" y="8"/>
                    <a:pt x="36" y="8"/>
                    <a:pt x="26" y="8"/>
                  </a:cubicBezTo>
                  <a:cubicBezTo>
                    <a:pt x="30" y="18"/>
                    <a:pt x="35" y="29"/>
                    <a:pt x="46" y="19"/>
                  </a:cubicBezTo>
                  <a:close/>
                  <a:moveTo>
                    <a:pt x="60" y="16"/>
                  </a:moveTo>
                  <a:cubicBezTo>
                    <a:pt x="59" y="17"/>
                    <a:pt x="58" y="18"/>
                    <a:pt x="58" y="19"/>
                  </a:cubicBezTo>
                  <a:cubicBezTo>
                    <a:pt x="78" y="34"/>
                    <a:pt x="17" y="84"/>
                    <a:pt x="3" y="87"/>
                  </a:cubicBezTo>
                  <a:cubicBezTo>
                    <a:pt x="1" y="87"/>
                    <a:pt x="0" y="85"/>
                    <a:pt x="2" y="84"/>
                  </a:cubicBezTo>
                  <a:cubicBezTo>
                    <a:pt x="8" y="79"/>
                    <a:pt x="66" y="34"/>
                    <a:pt x="55" y="22"/>
                  </a:cubicBezTo>
                  <a:cubicBezTo>
                    <a:pt x="53" y="24"/>
                    <a:pt x="51" y="25"/>
                    <a:pt x="49" y="27"/>
                  </a:cubicBezTo>
                  <a:cubicBezTo>
                    <a:pt x="31" y="40"/>
                    <a:pt x="21" y="21"/>
                    <a:pt x="17" y="5"/>
                  </a:cubicBezTo>
                  <a:cubicBezTo>
                    <a:pt x="16" y="3"/>
                    <a:pt x="18" y="0"/>
                    <a:pt x="21" y="0"/>
                  </a:cubicBezTo>
                  <a:cubicBezTo>
                    <a:pt x="33" y="0"/>
                    <a:pt x="45" y="0"/>
                    <a:pt x="56" y="2"/>
                  </a:cubicBezTo>
                  <a:cubicBezTo>
                    <a:pt x="57" y="7"/>
                    <a:pt x="59" y="12"/>
                    <a:pt x="60" y="1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8" name="Freeform 22"/>
            <p:cNvSpPr>
              <a:spLocks/>
            </p:cNvSpPr>
            <p:nvPr/>
          </p:nvSpPr>
          <p:spPr bwMode="auto">
            <a:xfrm>
              <a:off x="5619750" y="5570538"/>
              <a:ext cx="184150" cy="100012"/>
            </a:xfrm>
            <a:custGeom>
              <a:avLst/>
              <a:gdLst/>
              <a:ahLst/>
              <a:cxnLst>
                <a:cxn ang="0">
                  <a:pos x="152" y="85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152" y="82"/>
                </a:cxn>
                <a:cxn ang="0">
                  <a:pos x="152" y="85"/>
                </a:cxn>
              </a:cxnLst>
              <a:rect l="0" t="0" r="r" b="b"/>
              <a:pathLst>
                <a:path w="154" h="85">
                  <a:moveTo>
                    <a:pt x="152" y="85"/>
                  </a:moveTo>
                  <a:cubicBezTo>
                    <a:pt x="98" y="71"/>
                    <a:pt x="32" y="53"/>
                    <a:pt x="1" y="3"/>
                  </a:cubicBezTo>
                  <a:cubicBezTo>
                    <a:pt x="0" y="2"/>
                    <a:pt x="2" y="0"/>
                    <a:pt x="3" y="2"/>
                  </a:cubicBezTo>
                  <a:cubicBezTo>
                    <a:pt x="36" y="53"/>
                    <a:pt x="101" y="60"/>
                    <a:pt x="152" y="82"/>
                  </a:cubicBezTo>
                  <a:cubicBezTo>
                    <a:pt x="154" y="83"/>
                    <a:pt x="153" y="85"/>
                    <a:pt x="152" y="8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9" name="Freeform 23"/>
            <p:cNvSpPr>
              <a:spLocks/>
            </p:cNvSpPr>
            <p:nvPr/>
          </p:nvSpPr>
          <p:spPr bwMode="auto">
            <a:xfrm>
              <a:off x="5557838" y="5151438"/>
              <a:ext cx="46037" cy="103187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" y="86"/>
                </a:cxn>
                <a:cxn ang="0">
                  <a:pos x="1" y="85"/>
                </a:cxn>
                <a:cxn ang="0">
                  <a:pos x="36" y="1"/>
                </a:cxn>
                <a:cxn ang="0">
                  <a:pos x="38" y="2"/>
                </a:cxn>
              </a:cxnLst>
              <a:rect l="0" t="0" r="r" b="b"/>
              <a:pathLst>
                <a:path w="38" h="87">
                  <a:moveTo>
                    <a:pt x="38" y="2"/>
                  </a:moveTo>
                  <a:cubicBezTo>
                    <a:pt x="24" y="29"/>
                    <a:pt x="11" y="56"/>
                    <a:pt x="3" y="86"/>
                  </a:cubicBezTo>
                  <a:cubicBezTo>
                    <a:pt x="3" y="87"/>
                    <a:pt x="0" y="87"/>
                    <a:pt x="1" y="85"/>
                  </a:cubicBezTo>
                  <a:cubicBezTo>
                    <a:pt x="8" y="56"/>
                    <a:pt x="18" y="25"/>
                    <a:pt x="36" y="1"/>
                  </a:cubicBezTo>
                  <a:cubicBezTo>
                    <a:pt x="37" y="0"/>
                    <a:pt x="38" y="1"/>
                    <a:pt x="38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0" name="Freeform 24"/>
            <p:cNvSpPr>
              <a:spLocks/>
            </p:cNvSpPr>
            <p:nvPr/>
          </p:nvSpPr>
          <p:spPr bwMode="auto">
            <a:xfrm>
              <a:off x="5541963" y="5553075"/>
              <a:ext cx="328612" cy="21431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275" y="178"/>
                </a:cxn>
                <a:cxn ang="0">
                  <a:pos x="275" y="180"/>
                </a:cxn>
                <a:cxn ang="0">
                  <a:pos x="109" y="129"/>
                </a:cxn>
                <a:cxn ang="0">
                  <a:pos x="0" y="2"/>
                </a:cxn>
                <a:cxn ang="0">
                  <a:pos x="3" y="1"/>
                </a:cxn>
              </a:cxnLst>
              <a:rect l="0" t="0" r="r" b="b"/>
              <a:pathLst>
                <a:path w="276" h="180">
                  <a:moveTo>
                    <a:pt x="3" y="1"/>
                  </a:moveTo>
                  <a:cubicBezTo>
                    <a:pt x="40" y="114"/>
                    <a:pt x="168" y="162"/>
                    <a:pt x="275" y="178"/>
                  </a:cubicBezTo>
                  <a:cubicBezTo>
                    <a:pt x="276" y="178"/>
                    <a:pt x="276" y="180"/>
                    <a:pt x="275" y="180"/>
                  </a:cubicBezTo>
                  <a:cubicBezTo>
                    <a:pt x="217" y="179"/>
                    <a:pt x="157" y="158"/>
                    <a:pt x="109" y="129"/>
                  </a:cubicBezTo>
                  <a:cubicBezTo>
                    <a:pt x="59" y="99"/>
                    <a:pt x="17" y="58"/>
                    <a:pt x="0" y="2"/>
                  </a:cubicBezTo>
                  <a:cubicBezTo>
                    <a:pt x="0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1" name="Freeform 25"/>
            <p:cNvSpPr>
              <a:spLocks/>
            </p:cNvSpPr>
            <p:nvPr/>
          </p:nvSpPr>
          <p:spPr bwMode="auto">
            <a:xfrm>
              <a:off x="5373688" y="5535613"/>
              <a:ext cx="50800" cy="109537"/>
            </a:xfrm>
            <a:custGeom>
              <a:avLst/>
              <a:gdLst/>
              <a:ahLst/>
              <a:cxnLst>
                <a:cxn ang="0">
                  <a:pos x="40" y="91"/>
                </a:cxn>
                <a:cxn ang="0">
                  <a:pos x="0" y="2"/>
                </a:cxn>
                <a:cxn ang="0">
                  <a:pos x="3" y="2"/>
                </a:cxn>
                <a:cxn ang="0">
                  <a:pos x="41" y="90"/>
                </a:cxn>
                <a:cxn ang="0">
                  <a:pos x="40" y="91"/>
                </a:cxn>
              </a:cxnLst>
              <a:rect l="0" t="0" r="r" b="b"/>
              <a:pathLst>
                <a:path w="42" h="92">
                  <a:moveTo>
                    <a:pt x="40" y="91"/>
                  </a:moveTo>
                  <a:cubicBezTo>
                    <a:pt x="19" y="66"/>
                    <a:pt x="1" y="35"/>
                    <a:pt x="0" y="2"/>
                  </a:cubicBezTo>
                  <a:cubicBezTo>
                    <a:pt x="0" y="0"/>
                    <a:pt x="2" y="0"/>
                    <a:pt x="3" y="2"/>
                  </a:cubicBezTo>
                  <a:cubicBezTo>
                    <a:pt x="4" y="36"/>
                    <a:pt x="25" y="62"/>
                    <a:pt x="41" y="90"/>
                  </a:cubicBezTo>
                  <a:cubicBezTo>
                    <a:pt x="42" y="91"/>
                    <a:pt x="41" y="92"/>
                    <a:pt x="40" y="9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2" name="Freeform 26"/>
            <p:cNvSpPr>
              <a:spLocks/>
            </p:cNvSpPr>
            <p:nvPr/>
          </p:nvSpPr>
          <p:spPr bwMode="auto">
            <a:xfrm>
              <a:off x="5330825" y="5508625"/>
              <a:ext cx="52387" cy="138112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4" y="115"/>
                </a:cxn>
                <a:cxn ang="0">
                  <a:pos x="42" y="115"/>
                </a:cxn>
                <a:cxn ang="0">
                  <a:pos x="5" y="2"/>
                </a:cxn>
                <a:cxn ang="0">
                  <a:pos x="8" y="2"/>
                </a:cxn>
              </a:cxnLst>
              <a:rect l="0" t="0" r="r" b="b"/>
              <a:pathLst>
                <a:path w="44" h="116">
                  <a:moveTo>
                    <a:pt x="8" y="2"/>
                  </a:moveTo>
                  <a:cubicBezTo>
                    <a:pt x="5" y="43"/>
                    <a:pt x="28" y="78"/>
                    <a:pt x="44" y="115"/>
                  </a:cubicBezTo>
                  <a:cubicBezTo>
                    <a:pt x="44" y="116"/>
                    <a:pt x="43" y="116"/>
                    <a:pt x="42" y="115"/>
                  </a:cubicBezTo>
                  <a:cubicBezTo>
                    <a:pt x="23" y="79"/>
                    <a:pt x="0" y="44"/>
                    <a:pt x="5" y="2"/>
                  </a:cubicBezTo>
                  <a:cubicBezTo>
                    <a:pt x="5" y="0"/>
                    <a:pt x="8" y="0"/>
                    <a:pt x="8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3" name="Freeform 27"/>
            <p:cNvSpPr>
              <a:spLocks/>
            </p:cNvSpPr>
            <p:nvPr/>
          </p:nvSpPr>
          <p:spPr bwMode="auto">
            <a:xfrm>
              <a:off x="5210175" y="3749675"/>
              <a:ext cx="19050" cy="28575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6" y="24"/>
                </a:cxn>
                <a:cxn ang="0">
                  <a:pos x="14" y="24"/>
                </a:cxn>
                <a:cxn ang="0">
                  <a:pos x="2" y="22"/>
                </a:cxn>
                <a:cxn ang="0">
                  <a:pos x="1" y="8"/>
                </a:cxn>
                <a:cxn ang="0">
                  <a:pos x="11" y="5"/>
                </a:cxn>
              </a:cxnLst>
              <a:rect l="0" t="0" r="r" b="b"/>
              <a:pathLst>
                <a:path w="16" h="24">
                  <a:moveTo>
                    <a:pt x="11" y="5"/>
                  </a:moveTo>
                  <a:cubicBezTo>
                    <a:pt x="14" y="11"/>
                    <a:pt x="15" y="18"/>
                    <a:pt x="16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9" y="24"/>
                    <a:pt x="6" y="23"/>
                    <a:pt x="2" y="22"/>
                  </a:cubicBezTo>
                  <a:cubicBezTo>
                    <a:pt x="2" y="17"/>
                    <a:pt x="2" y="13"/>
                    <a:pt x="1" y="8"/>
                  </a:cubicBezTo>
                  <a:cubicBezTo>
                    <a:pt x="0" y="3"/>
                    <a:pt x="9" y="0"/>
                    <a:pt x="11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4" name="Freeform 28"/>
            <p:cNvSpPr>
              <a:spLocks/>
            </p:cNvSpPr>
            <p:nvPr/>
          </p:nvSpPr>
          <p:spPr bwMode="auto">
            <a:xfrm>
              <a:off x="5183188" y="3709988"/>
              <a:ext cx="85725" cy="68262"/>
            </a:xfrm>
            <a:custGeom>
              <a:avLst/>
              <a:gdLst/>
              <a:ahLst/>
              <a:cxnLst>
                <a:cxn ang="0">
                  <a:pos x="24" y="55"/>
                </a:cxn>
                <a:cxn ang="0">
                  <a:pos x="36" y="0"/>
                </a:cxn>
                <a:cxn ang="0">
                  <a:pos x="38" y="57"/>
                </a:cxn>
                <a:cxn ang="0">
                  <a:pos x="33" y="38"/>
                </a:cxn>
                <a:cxn ang="0">
                  <a:pos x="23" y="41"/>
                </a:cxn>
                <a:cxn ang="0">
                  <a:pos x="24" y="55"/>
                </a:cxn>
              </a:cxnLst>
              <a:rect l="0" t="0" r="r" b="b"/>
              <a:pathLst>
                <a:path w="72" h="57">
                  <a:moveTo>
                    <a:pt x="24" y="55"/>
                  </a:moveTo>
                  <a:cubicBezTo>
                    <a:pt x="0" y="44"/>
                    <a:pt x="3" y="0"/>
                    <a:pt x="36" y="0"/>
                  </a:cubicBezTo>
                  <a:cubicBezTo>
                    <a:pt x="72" y="0"/>
                    <a:pt x="72" y="55"/>
                    <a:pt x="38" y="57"/>
                  </a:cubicBezTo>
                  <a:cubicBezTo>
                    <a:pt x="37" y="51"/>
                    <a:pt x="36" y="44"/>
                    <a:pt x="33" y="38"/>
                  </a:cubicBezTo>
                  <a:cubicBezTo>
                    <a:pt x="31" y="33"/>
                    <a:pt x="22" y="36"/>
                    <a:pt x="23" y="41"/>
                  </a:cubicBezTo>
                  <a:cubicBezTo>
                    <a:pt x="24" y="46"/>
                    <a:pt x="24" y="50"/>
                    <a:pt x="24" y="55"/>
                  </a:cubicBezTo>
                  <a:close/>
                </a:path>
              </a:pathLst>
            </a:custGeom>
            <a:solidFill>
              <a:srgbClr val="FFD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5" name="Freeform 29"/>
            <p:cNvSpPr>
              <a:spLocks/>
            </p:cNvSpPr>
            <p:nvPr/>
          </p:nvSpPr>
          <p:spPr bwMode="auto">
            <a:xfrm>
              <a:off x="5164138" y="3663950"/>
              <a:ext cx="28575" cy="30162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6" y="21"/>
                </a:cxn>
                <a:cxn ang="0">
                  <a:pos x="5" y="20"/>
                </a:cxn>
                <a:cxn ang="0">
                  <a:pos x="5" y="20"/>
                </a:cxn>
                <a:cxn ang="0">
                  <a:pos x="5" y="19"/>
                </a:cxn>
                <a:cxn ang="0">
                  <a:pos x="5" y="18"/>
                </a:cxn>
                <a:cxn ang="0">
                  <a:pos x="5" y="16"/>
                </a:cxn>
                <a:cxn ang="0">
                  <a:pos x="4" y="15"/>
                </a:cxn>
                <a:cxn ang="0">
                  <a:pos x="0" y="6"/>
                </a:cxn>
                <a:cxn ang="0">
                  <a:pos x="8" y="3"/>
                </a:cxn>
                <a:cxn ang="0">
                  <a:pos x="9" y="3"/>
                </a:cxn>
                <a:cxn ang="0">
                  <a:pos x="14" y="3"/>
                </a:cxn>
                <a:cxn ang="0">
                  <a:pos x="20" y="16"/>
                </a:cxn>
                <a:cxn ang="0">
                  <a:pos x="22" y="18"/>
                </a:cxn>
                <a:cxn ang="0">
                  <a:pos x="17" y="26"/>
                </a:cxn>
                <a:cxn ang="0">
                  <a:pos x="17" y="26"/>
                </a:cxn>
                <a:cxn ang="0">
                  <a:pos x="15" y="26"/>
                </a:cxn>
                <a:cxn ang="0">
                  <a:pos x="13" y="26"/>
                </a:cxn>
                <a:cxn ang="0">
                  <a:pos x="13" y="26"/>
                </a:cxn>
              </a:cxnLst>
              <a:rect l="0" t="0" r="r" b="b"/>
              <a:pathLst>
                <a:path w="24" h="26">
                  <a:moveTo>
                    <a:pt x="13" y="26"/>
                  </a:moveTo>
                  <a:cubicBezTo>
                    <a:pt x="10" y="25"/>
                    <a:pt x="7" y="24"/>
                    <a:pt x="6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7"/>
                    <a:pt x="5" y="16"/>
                  </a:cubicBezTo>
                  <a:cubicBezTo>
                    <a:pt x="4" y="16"/>
                    <a:pt x="4" y="15"/>
                    <a:pt x="4" y="15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2"/>
                    <a:pt x="6" y="0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3"/>
                    <a:pt x="12" y="3"/>
                    <a:pt x="14" y="3"/>
                  </a:cubicBezTo>
                  <a:cubicBezTo>
                    <a:pt x="18" y="5"/>
                    <a:pt x="19" y="11"/>
                    <a:pt x="20" y="16"/>
                  </a:cubicBezTo>
                  <a:cubicBezTo>
                    <a:pt x="20" y="17"/>
                    <a:pt x="21" y="17"/>
                    <a:pt x="22" y="18"/>
                  </a:cubicBezTo>
                  <a:cubicBezTo>
                    <a:pt x="24" y="22"/>
                    <a:pt x="21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5" y="26"/>
                    <a:pt x="15" y="26"/>
                  </a:cubicBezTo>
                  <a:cubicBezTo>
                    <a:pt x="14" y="26"/>
                    <a:pt x="14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6" name="Freeform 30"/>
            <p:cNvSpPr>
              <a:spLocks/>
            </p:cNvSpPr>
            <p:nvPr/>
          </p:nvSpPr>
          <p:spPr bwMode="auto">
            <a:xfrm>
              <a:off x="5162550" y="5133975"/>
              <a:ext cx="185737" cy="52387"/>
            </a:xfrm>
            <a:custGeom>
              <a:avLst/>
              <a:gdLst/>
              <a:ahLst/>
              <a:cxnLst>
                <a:cxn ang="0">
                  <a:pos x="80" y="37"/>
                </a:cxn>
                <a:cxn ang="0">
                  <a:pos x="3" y="44"/>
                </a:cxn>
                <a:cxn ang="0">
                  <a:pos x="1" y="42"/>
                </a:cxn>
                <a:cxn ang="0">
                  <a:pos x="0" y="38"/>
                </a:cxn>
                <a:cxn ang="0">
                  <a:pos x="89" y="7"/>
                </a:cxn>
                <a:cxn ang="0">
                  <a:pos x="94" y="7"/>
                </a:cxn>
                <a:cxn ang="0">
                  <a:pos x="122" y="1"/>
                </a:cxn>
                <a:cxn ang="0">
                  <a:pos x="129" y="0"/>
                </a:cxn>
                <a:cxn ang="0">
                  <a:pos x="134" y="0"/>
                </a:cxn>
                <a:cxn ang="0">
                  <a:pos x="148" y="13"/>
                </a:cxn>
                <a:cxn ang="0">
                  <a:pos x="126" y="40"/>
                </a:cxn>
                <a:cxn ang="0">
                  <a:pos x="111" y="38"/>
                </a:cxn>
                <a:cxn ang="0">
                  <a:pos x="110" y="38"/>
                </a:cxn>
                <a:cxn ang="0">
                  <a:pos x="82" y="37"/>
                </a:cxn>
                <a:cxn ang="0">
                  <a:pos x="80" y="37"/>
                </a:cxn>
              </a:cxnLst>
              <a:rect l="0" t="0" r="r" b="b"/>
              <a:pathLst>
                <a:path w="155" h="44">
                  <a:moveTo>
                    <a:pt x="80" y="37"/>
                  </a:moveTo>
                  <a:cubicBezTo>
                    <a:pt x="54" y="36"/>
                    <a:pt x="28" y="38"/>
                    <a:pt x="3" y="44"/>
                  </a:cubicBezTo>
                  <a:cubicBezTo>
                    <a:pt x="2" y="44"/>
                    <a:pt x="2" y="43"/>
                    <a:pt x="1" y="42"/>
                  </a:cubicBezTo>
                  <a:cubicBezTo>
                    <a:pt x="1" y="41"/>
                    <a:pt x="0" y="39"/>
                    <a:pt x="0" y="38"/>
                  </a:cubicBezTo>
                  <a:cubicBezTo>
                    <a:pt x="30" y="29"/>
                    <a:pt x="65" y="27"/>
                    <a:pt x="89" y="7"/>
                  </a:cubicBezTo>
                  <a:cubicBezTo>
                    <a:pt x="90" y="8"/>
                    <a:pt x="92" y="8"/>
                    <a:pt x="94" y="7"/>
                  </a:cubicBezTo>
                  <a:cubicBezTo>
                    <a:pt x="101" y="5"/>
                    <a:pt x="112" y="2"/>
                    <a:pt x="122" y="1"/>
                  </a:cubicBezTo>
                  <a:cubicBezTo>
                    <a:pt x="124" y="0"/>
                    <a:pt x="126" y="0"/>
                    <a:pt x="129" y="0"/>
                  </a:cubicBezTo>
                  <a:cubicBezTo>
                    <a:pt x="131" y="0"/>
                    <a:pt x="132" y="0"/>
                    <a:pt x="134" y="0"/>
                  </a:cubicBezTo>
                  <a:cubicBezTo>
                    <a:pt x="142" y="0"/>
                    <a:pt x="147" y="6"/>
                    <a:pt x="148" y="13"/>
                  </a:cubicBezTo>
                  <a:cubicBezTo>
                    <a:pt x="155" y="27"/>
                    <a:pt x="140" y="35"/>
                    <a:pt x="126" y="40"/>
                  </a:cubicBezTo>
                  <a:cubicBezTo>
                    <a:pt x="121" y="39"/>
                    <a:pt x="116" y="38"/>
                    <a:pt x="111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00" y="39"/>
                    <a:pt x="91" y="40"/>
                    <a:pt x="82" y="37"/>
                  </a:cubicBezTo>
                  <a:cubicBezTo>
                    <a:pt x="81" y="37"/>
                    <a:pt x="80" y="37"/>
                    <a:pt x="80" y="3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7" name="Freeform 31"/>
            <p:cNvSpPr>
              <a:spLocks/>
            </p:cNvSpPr>
            <p:nvPr/>
          </p:nvSpPr>
          <p:spPr bwMode="auto">
            <a:xfrm>
              <a:off x="4987925" y="3346450"/>
              <a:ext cx="358775" cy="323850"/>
            </a:xfrm>
            <a:custGeom>
              <a:avLst/>
              <a:gdLst/>
              <a:ahLst/>
              <a:cxnLst>
                <a:cxn ang="0">
                  <a:pos x="8" y="175"/>
                </a:cxn>
                <a:cxn ang="0">
                  <a:pos x="6" y="175"/>
                </a:cxn>
                <a:cxn ang="0">
                  <a:pos x="0" y="160"/>
                </a:cxn>
                <a:cxn ang="0">
                  <a:pos x="3" y="158"/>
                </a:cxn>
                <a:cxn ang="0">
                  <a:pos x="6" y="154"/>
                </a:cxn>
                <a:cxn ang="0">
                  <a:pos x="5" y="151"/>
                </a:cxn>
                <a:cxn ang="0">
                  <a:pos x="4" y="135"/>
                </a:cxn>
                <a:cxn ang="0">
                  <a:pos x="6" y="97"/>
                </a:cxn>
                <a:cxn ang="0">
                  <a:pos x="59" y="0"/>
                </a:cxn>
                <a:cxn ang="0">
                  <a:pos x="57" y="10"/>
                </a:cxn>
                <a:cxn ang="0">
                  <a:pos x="56" y="44"/>
                </a:cxn>
                <a:cxn ang="0">
                  <a:pos x="77" y="76"/>
                </a:cxn>
                <a:cxn ang="0">
                  <a:pos x="127" y="61"/>
                </a:cxn>
                <a:cxn ang="0">
                  <a:pos x="158" y="42"/>
                </a:cxn>
                <a:cxn ang="0">
                  <a:pos x="152" y="70"/>
                </a:cxn>
                <a:cxn ang="0">
                  <a:pos x="156" y="76"/>
                </a:cxn>
                <a:cxn ang="0">
                  <a:pos x="249" y="77"/>
                </a:cxn>
                <a:cxn ang="0">
                  <a:pos x="236" y="123"/>
                </a:cxn>
                <a:cxn ang="0">
                  <a:pos x="284" y="137"/>
                </a:cxn>
                <a:cxn ang="0">
                  <a:pos x="282" y="197"/>
                </a:cxn>
                <a:cxn ang="0">
                  <a:pos x="300" y="241"/>
                </a:cxn>
                <a:cxn ang="0">
                  <a:pos x="299" y="271"/>
                </a:cxn>
                <a:cxn ang="0">
                  <a:pos x="255" y="201"/>
                </a:cxn>
                <a:cxn ang="0">
                  <a:pos x="238" y="184"/>
                </a:cxn>
                <a:cxn ang="0">
                  <a:pos x="240" y="184"/>
                </a:cxn>
                <a:cxn ang="0">
                  <a:pos x="243" y="173"/>
                </a:cxn>
                <a:cxn ang="0">
                  <a:pos x="186" y="184"/>
                </a:cxn>
                <a:cxn ang="0">
                  <a:pos x="140" y="164"/>
                </a:cxn>
                <a:cxn ang="0">
                  <a:pos x="110" y="203"/>
                </a:cxn>
                <a:cxn ang="0">
                  <a:pos x="64" y="190"/>
                </a:cxn>
                <a:cxn ang="0">
                  <a:pos x="8" y="175"/>
                </a:cxn>
              </a:cxnLst>
              <a:rect l="0" t="0" r="r" b="b"/>
              <a:pathLst>
                <a:path w="301" h="271">
                  <a:moveTo>
                    <a:pt x="8" y="175"/>
                  </a:moveTo>
                  <a:cubicBezTo>
                    <a:pt x="7" y="174"/>
                    <a:pt x="6" y="174"/>
                    <a:pt x="6" y="17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" y="160"/>
                    <a:pt x="3" y="160"/>
                    <a:pt x="3" y="158"/>
                  </a:cubicBezTo>
                  <a:cubicBezTo>
                    <a:pt x="5" y="157"/>
                    <a:pt x="6" y="156"/>
                    <a:pt x="6" y="154"/>
                  </a:cubicBezTo>
                  <a:cubicBezTo>
                    <a:pt x="5" y="153"/>
                    <a:pt x="5" y="152"/>
                    <a:pt x="5" y="151"/>
                  </a:cubicBezTo>
                  <a:cubicBezTo>
                    <a:pt x="5" y="145"/>
                    <a:pt x="5" y="140"/>
                    <a:pt x="4" y="135"/>
                  </a:cubicBezTo>
                  <a:cubicBezTo>
                    <a:pt x="4" y="122"/>
                    <a:pt x="4" y="110"/>
                    <a:pt x="6" y="97"/>
                  </a:cubicBezTo>
                  <a:cubicBezTo>
                    <a:pt x="12" y="58"/>
                    <a:pt x="31" y="27"/>
                    <a:pt x="59" y="0"/>
                  </a:cubicBezTo>
                  <a:cubicBezTo>
                    <a:pt x="58" y="4"/>
                    <a:pt x="57" y="7"/>
                    <a:pt x="57" y="10"/>
                  </a:cubicBezTo>
                  <a:cubicBezTo>
                    <a:pt x="55" y="21"/>
                    <a:pt x="55" y="33"/>
                    <a:pt x="56" y="44"/>
                  </a:cubicBezTo>
                  <a:cubicBezTo>
                    <a:pt x="57" y="58"/>
                    <a:pt x="62" y="73"/>
                    <a:pt x="77" y="76"/>
                  </a:cubicBezTo>
                  <a:cubicBezTo>
                    <a:pt x="94" y="79"/>
                    <a:pt x="113" y="68"/>
                    <a:pt x="127" y="61"/>
                  </a:cubicBezTo>
                  <a:cubicBezTo>
                    <a:pt x="137" y="55"/>
                    <a:pt x="148" y="48"/>
                    <a:pt x="158" y="42"/>
                  </a:cubicBezTo>
                  <a:cubicBezTo>
                    <a:pt x="154" y="50"/>
                    <a:pt x="151" y="59"/>
                    <a:pt x="152" y="70"/>
                  </a:cubicBezTo>
                  <a:cubicBezTo>
                    <a:pt x="152" y="73"/>
                    <a:pt x="154" y="76"/>
                    <a:pt x="156" y="76"/>
                  </a:cubicBezTo>
                  <a:cubicBezTo>
                    <a:pt x="187" y="82"/>
                    <a:pt x="218" y="74"/>
                    <a:pt x="249" y="77"/>
                  </a:cubicBezTo>
                  <a:cubicBezTo>
                    <a:pt x="239" y="90"/>
                    <a:pt x="228" y="108"/>
                    <a:pt x="236" y="123"/>
                  </a:cubicBezTo>
                  <a:cubicBezTo>
                    <a:pt x="244" y="136"/>
                    <a:pt x="268" y="137"/>
                    <a:pt x="284" y="137"/>
                  </a:cubicBezTo>
                  <a:cubicBezTo>
                    <a:pt x="275" y="157"/>
                    <a:pt x="268" y="176"/>
                    <a:pt x="282" y="197"/>
                  </a:cubicBezTo>
                  <a:cubicBezTo>
                    <a:pt x="292" y="212"/>
                    <a:pt x="299" y="223"/>
                    <a:pt x="300" y="241"/>
                  </a:cubicBezTo>
                  <a:cubicBezTo>
                    <a:pt x="301" y="250"/>
                    <a:pt x="301" y="261"/>
                    <a:pt x="299" y="271"/>
                  </a:cubicBezTo>
                  <a:cubicBezTo>
                    <a:pt x="291" y="245"/>
                    <a:pt x="275" y="222"/>
                    <a:pt x="255" y="201"/>
                  </a:cubicBezTo>
                  <a:cubicBezTo>
                    <a:pt x="250" y="195"/>
                    <a:pt x="244" y="189"/>
                    <a:pt x="238" y="184"/>
                  </a:cubicBezTo>
                  <a:cubicBezTo>
                    <a:pt x="239" y="184"/>
                    <a:pt x="239" y="184"/>
                    <a:pt x="240" y="184"/>
                  </a:cubicBezTo>
                  <a:cubicBezTo>
                    <a:pt x="247" y="186"/>
                    <a:pt x="250" y="176"/>
                    <a:pt x="243" y="173"/>
                  </a:cubicBezTo>
                  <a:cubicBezTo>
                    <a:pt x="223" y="166"/>
                    <a:pt x="201" y="170"/>
                    <a:pt x="186" y="184"/>
                  </a:cubicBezTo>
                  <a:cubicBezTo>
                    <a:pt x="175" y="168"/>
                    <a:pt x="159" y="160"/>
                    <a:pt x="140" y="164"/>
                  </a:cubicBezTo>
                  <a:cubicBezTo>
                    <a:pt x="121" y="169"/>
                    <a:pt x="112" y="186"/>
                    <a:pt x="110" y="203"/>
                  </a:cubicBezTo>
                  <a:cubicBezTo>
                    <a:pt x="95" y="197"/>
                    <a:pt x="80" y="194"/>
                    <a:pt x="64" y="190"/>
                  </a:cubicBezTo>
                  <a:cubicBezTo>
                    <a:pt x="44" y="187"/>
                    <a:pt x="27" y="180"/>
                    <a:pt x="8" y="17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8" name="Freeform 32"/>
            <p:cNvSpPr>
              <a:spLocks/>
            </p:cNvSpPr>
            <p:nvPr/>
          </p:nvSpPr>
          <p:spPr bwMode="auto">
            <a:xfrm>
              <a:off x="5056188" y="3776663"/>
              <a:ext cx="176212" cy="103187"/>
            </a:xfrm>
            <a:custGeom>
              <a:avLst/>
              <a:gdLst/>
              <a:ahLst/>
              <a:cxnLst>
                <a:cxn ang="0">
                  <a:pos x="6" y="56"/>
                </a:cxn>
                <a:cxn ang="0">
                  <a:pos x="0" y="49"/>
                </a:cxn>
                <a:cxn ang="0">
                  <a:pos x="5" y="42"/>
                </a:cxn>
                <a:cxn ang="0">
                  <a:pos x="17" y="50"/>
                </a:cxn>
                <a:cxn ang="0">
                  <a:pos x="68" y="70"/>
                </a:cxn>
                <a:cxn ang="0">
                  <a:pos x="122" y="38"/>
                </a:cxn>
                <a:cxn ang="0">
                  <a:pos x="130" y="0"/>
                </a:cxn>
                <a:cxn ang="0">
                  <a:pos x="142" y="2"/>
                </a:cxn>
                <a:cxn ang="0">
                  <a:pos x="144" y="2"/>
                </a:cxn>
                <a:cxn ang="0">
                  <a:pos x="89" y="80"/>
                </a:cxn>
                <a:cxn ang="0">
                  <a:pos x="30" y="75"/>
                </a:cxn>
                <a:cxn ang="0">
                  <a:pos x="6" y="56"/>
                </a:cxn>
              </a:cxnLst>
              <a:rect l="0" t="0" r="r" b="b"/>
              <a:pathLst>
                <a:path w="147" h="87">
                  <a:moveTo>
                    <a:pt x="6" y="56"/>
                  </a:moveTo>
                  <a:cubicBezTo>
                    <a:pt x="6" y="56"/>
                    <a:pt x="2" y="52"/>
                    <a:pt x="0" y="49"/>
                  </a:cubicBezTo>
                  <a:cubicBezTo>
                    <a:pt x="2" y="47"/>
                    <a:pt x="3" y="44"/>
                    <a:pt x="5" y="42"/>
                  </a:cubicBezTo>
                  <a:cubicBezTo>
                    <a:pt x="9" y="43"/>
                    <a:pt x="12" y="47"/>
                    <a:pt x="17" y="50"/>
                  </a:cubicBezTo>
                  <a:cubicBezTo>
                    <a:pt x="32" y="63"/>
                    <a:pt x="47" y="73"/>
                    <a:pt x="68" y="70"/>
                  </a:cubicBezTo>
                  <a:cubicBezTo>
                    <a:pt x="89" y="68"/>
                    <a:pt x="111" y="57"/>
                    <a:pt x="122" y="38"/>
                  </a:cubicBezTo>
                  <a:cubicBezTo>
                    <a:pt x="129" y="25"/>
                    <a:pt x="131" y="13"/>
                    <a:pt x="130" y="0"/>
                  </a:cubicBezTo>
                  <a:cubicBezTo>
                    <a:pt x="134" y="1"/>
                    <a:pt x="137" y="2"/>
                    <a:pt x="142" y="2"/>
                  </a:cubicBezTo>
                  <a:cubicBezTo>
                    <a:pt x="142" y="2"/>
                    <a:pt x="143" y="2"/>
                    <a:pt x="144" y="2"/>
                  </a:cubicBezTo>
                  <a:cubicBezTo>
                    <a:pt x="147" y="36"/>
                    <a:pt x="122" y="70"/>
                    <a:pt x="89" y="80"/>
                  </a:cubicBezTo>
                  <a:cubicBezTo>
                    <a:pt x="71" y="85"/>
                    <a:pt x="47" y="87"/>
                    <a:pt x="30" y="75"/>
                  </a:cubicBezTo>
                  <a:cubicBezTo>
                    <a:pt x="21" y="70"/>
                    <a:pt x="13" y="63"/>
                    <a:pt x="6" y="5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9" name="Freeform 33"/>
            <p:cNvSpPr>
              <a:spLocks/>
            </p:cNvSpPr>
            <p:nvPr/>
          </p:nvSpPr>
          <p:spPr bwMode="auto">
            <a:xfrm>
              <a:off x="4999038" y="3778250"/>
              <a:ext cx="66675" cy="66675"/>
            </a:xfrm>
            <a:custGeom>
              <a:avLst/>
              <a:gdLst/>
              <a:ahLst/>
              <a:cxnLst>
                <a:cxn ang="0">
                  <a:pos x="49" y="47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  <a:cxn ang="0">
                  <a:pos x="54" y="40"/>
                </a:cxn>
                <a:cxn ang="0">
                  <a:pos x="45" y="40"/>
                </a:cxn>
                <a:cxn ang="0">
                  <a:pos x="45" y="41"/>
                </a:cxn>
                <a:cxn ang="0">
                  <a:pos x="49" y="47"/>
                </a:cxn>
              </a:cxnLst>
              <a:rect l="0" t="0" r="r" b="b"/>
              <a:pathLst>
                <a:path w="56" h="56">
                  <a:moveTo>
                    <a:pt x="49" y="47"/>
                  </a:moveTo>
                  <a:cubicBezTo>
                    <a:pt x="44" y="53"/>
                    <a:pt x="36" y="56"/>
                    <a:pt x="28" y="56"/>
                  </a:cubicBezTo>
                  <a:cubicBezTo>
                    <a:pt x="13" y="56"/>
                    <a:pt x="0" y="43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ubicBezTo>
                    <a:pt x="56" y="32"/>
                    <a:pt x="55" y="36"/>
                    <a:pt x="54" y="40"/>
                  </a:cubicBezTo>
                  <a:cubicBezTo>
                    <a:pt x="51" y="39"/>
                    <a:pt x="49" y="39"/>
                    <a:pt x="45" y="40"/>
                  </a:cubicBezTo>
                  <a:cubicBezTo>
                    <a:pt x="44" y="40"/>
                    <a:pt x="45" y="41"/>
                    <a:pt x="45" y="41"/>
                  </a:cubicBezTo>
                  <a:cubicBezTo>
                    <a:pt x="44" y="42"/>
                    <a:pt x="46" y="44"/>
                    <a:pt x="49" y="47"/>
                  </a:cubicBezTo>
                  <a:close/>
                </a:path>
              </a:pathLst>
            </a:custGeom>
            <a:solidFill>
              <a:srgbClr val="FFD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10" name="Freeform 34"/>
            <p:cNvSpPr>
              <a:spLocks/>
            </p:cNvSpPr>
            <p:nvPr/>
          </p:nvSpPr>
          <p:spPr bwMode="auto">
            <a:xfrm>
              <a:off x="5051425" y="3824288"/>
              <a:ext cx="11112" cy="9525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0" y="1"/>
                </a:cxn>
                <a:cxn ang="0">
                  <a:pos x="5" y="8"/>
                </a:cxn>
              </a:cxnLst>
              <a:rect l="0" t="0" r="r" b="b"/>
              <a:pathLst>
                <a:path w="10" h="8">
                  <a:moveTo>
                    <a:pt x="5" y="8"/>
                  </a:moveTo>
                  <a:cubicBezTo>
                    <a:pt x="2" y="5"/>
                    <a:pt x="0" y="3"/>
                    <a:pt x="1" y="2"/>
                  </a:cubicBezTo>
                  <a:cubicBezTo>
                    <a:pt x="1" y="2"/>
                    <a:pt x="0" y="1"/>
                    <a:pt x="1" y="1"/>
                  </a:cubicBezTo>
                  <a:cubicBezTo>
                    <a:pt x="5" y="0"/>
                    <a:pt x="7" y="0"/>
                    <a:pt x="10" y="1"/>
                  </a:cubicBezTo>
                  <a:cubicBezTo>
                    <a:pt x="8" y="3"/>
                    <a:pt x="7" y="6"/>
                    <a:pt x="5" y="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11" name="Freeform 35"/>
            <p:cNvSpPr>
              <a:spLocks/>
            </p:cNvSpPr>
            <p:nvPr/>
          </p:nvSpPr>
          <p:spPr bwMode="auto">
            <a:xfrm>
              <a:off x="5035550" y="3708400"/>
              <a:ext cx="22225" cy="33337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6" y="7"/>
                </a:cxn>
                <a:cxn ang="0">
                  <a:pos x="17" y="11"/>
                </a:cxn>
                <a:cxn ang="0">
                  <a:pos x="17" y="12"/>
                </a:cxn>
                <a:cxn ang="0">
                  <a:pos x="19" y="17"/>
                </a:cxn>
                <a:cxn ang="0">
                  <a:pos x="18" y="21"/>
                </a:cxn>
                <a:cxn ang="0">
                  <a:pos x="7" y="24"/>
                </a:cxn>
                <a:cxn ang="0">
                  <a:pos x="4" y="16"/>
                </a:cxn>
                <a:cxn ang="0">
                  <a:pos x="3" y="14"/>
                </a:cxn>
                <a:cxn ang="0">
                  <a:pos x="2" y="6"/>
                </a:cxn>
                <a:cxn ang="0">
                  <a:pos x="7" y="1"/>
                </a:cxn>
                <a:cxn ang="0">
                  <a:pos x="11" y="2"/>
                </a:cxn>
                <a:cxn ang="0">
                  <a:pos x="14" y="4"/>
                </a:cxn>
                <a:cxn ang="0">
                  <a:pos x="15" y="4"/>
                </a:cxn>
                <a:cxn ang="0">
                  <a:pos x="15" y="5"/>
                </a:cxn>
              </a:cxnLst>
              <a:rect l="0" t="0" r="r" b="b"/>
              <a:pathLst>
                <a:path w="19" h="28">
                  <a:moveTo>
                    <a:pt x="15" y="5"/>
                  </a:moveTo>
                  <a:cubicBezTo>
                    <a:pt x="15" y="6"/>
                    <a:pt x="16" y="6"/>
                    <a:pt x="16" y="7"/>
                  </a:cubicBezTo>
                  <a:cubicBezTo>
                    <a:pt x="16" y="8"/>
                    <a:pt x="16" y="10"/>
                    <a:pt x="17" y="11"/>
                  </a:cubicBezTo>
                  <a:cubicBezTo>
                    <a:pt x="17" y="11"/>
                    <a:pt x="17" y="12"/>
                    <a:pt x="17" y="12"/>
                  </a:cubicBezTo>
                  <a:cubicBezTo>
                    <a:pt x="17" y="14"/>
                    <a:pt x="18" y="16"/>
                    <a:pt x="19" y="17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7" y="26"/>
                    <a:pt x="10" y="28"/>
                    <a:pt x="7" y="24"/>
                  </a:cubicBezTo>
                  <a:cubicBezTo>
                    <a:pt x="6" y="21"/>
                    <a:pt x="5" y="18"/>
                    <a:pt x="4" y="16"/>
                  </a:cubicBezTo>
                  <a:cubicBezTo>
                    <a:pt x="4" y="15"/>
                    <a:pt x="3" y="15"/>
                    <a:pt x="3" y="14"/>
                  </a:cubicBezTo>
                  <a:cubicBezTo>
                    <a:pt x="1" y="12"/>
                    <a:pt x="0" y="8"/>
                    <a:pt x="2" y="6"/>
                  </a:cubicBezTo>
                  <a:cubicBezTo>
                    <a:pt x="2" y="3"/>
                    <a:pt x="4" y="0"/>
                    <a:pt x="7" y="1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2" y="2"/>
                    <a:pt x="14" y="3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12" name="Freeform 36"/>
            <p:cNvSpPr>
              <a:spLocks/>
            </p:cNvSpPr>
            <p:nvPr/>
          </p:nvSpPr>
          <p:spPr bwMode="auto">
            <a:xfrm>
              <a:off x="4937125" y="5665788"/>
              <a:ext cx="153987" cy="58737"/>
            </a:xfrm>
            <a:custGeom>
              <a:avLst/>
              <a:gdLst/>
              <a:ahLst/>
              <a:cxnLst>
                <a:cxn ang="0">
                  <a:pos x="41" y="4"/>
                </a:cxn>
                <a:cxn ang="0">
                  <a:pos x="82" y="17"/>
                </a:cxn>
                <a:cxn ang="0">
                  <a:pos x="86" y="21"/>
                </a:cxn>
                <a:cxn ang="0">
                  <a:pos x="90" y="20"/>
                </a:cxn>
                <a:cxn ang="0">
                  <a:pos x="93" y="21"/>
                </a:cxn>
                <a:cxn ang="0">
                  <a:pos x="101" y="17"/>
                </a:cxn>
                <a:cxn ang="0">
                  <a:pos x="128" y="30"/>
                </a:cxn>
                <a:cxn ang="0">
                  <a:pos x="120" y="45"/>
                </a:cxn>
                <a:cxn ang="0">
                  <a:pos x="103" y="48"/>
                </a:cxn>
                <a:cxn ang="0">
                  <a:pos x="96" y="43"/>
                </a:cxn>
                <a:cxn ang="0">
                  <a:pos x="45" y="48"/>
                </a:cxn>
                <a:cxn ang="0">
                  <a:pos x="44" y="47"/>
                </a:cxn>
                <a:cxn ang="0">
                  <a:pos x="25" y="45"/>
                </a:cxn>
                <a:cxn ang="0">
                  <a:pos x="8" y="37"/>
                </a:cxn>
                <a:cxn ang="0">
                  <a:pos x="0" y="6"/>
                </a:cxn>
                <a:cxn ang="0">
                  <a:pos x="41" y="4"/>
                </a:cxn>
              </a:cxnLst>
              <a:rect l="0" t="0" r="r" b="b"/>
              <a:pathLst>
                <a:path w="129" h="48">
                  <a:moveTo>
                    <a:pt x="41" y="4"/>
                  </a:moveTo>
                  <a:cubicBezTo>
                    <a:pt x="55" y="7"/>
                    <a:pt x="68" y="12"/>
                    <a:pt x="82" y="17"/>
                  </a:cubicBezTo>
                  <a:cubicBezTo>
                    <a:pt x="81" y="20"/>
                    <a:pt x="83" y="22"/>
                    <a:pt x="86" y="21"/>
                  </a:cubicBezTo>
                  <a:cubicBezTo>
                    <a:pt x="87" y="21"/>
                    <a:pt x="89" y="20"/>
                    <a:pt x="90" y="20"/>
                  </a:cubicBezTo>
                  <a:cubicBezTo>
                    <a:pt x="91" y="20"/>
                    <a:pt x="92" y="21"/>
                    <a:pt x="93" y="21"/>
                  </a:cubicBezTo>
                  <a:cubicBezTo>
                    <a:pt x="97" y="22"/>
                    <a:pt x="100" y="20"/>
                    <a:pt x="101" y="17"/>
                  </a:cubicBezTo>
                  <a:cubicBezTo>
                    <a:pt x="114" y="14"/>
                    <a:pt x="127" y="15"/>
                    <a:pt x="128" y="30"/>
                  </a:cubicBezTo>
                  <a:cubicBezTo>
                    <a:pt x="129" y="36"/>
                    <a:pt x="125" y="41"/>
                    <a:pt x="120" y="45"/>
                  </a:cubicBezTo>
                  <a:cubicBezTo>
                    <a:pt x="114" y="48"/>
                    <a:pt x="109" y="48"/>
                    <a:pt x="103" y="48"/>
                  </a:cubicBezTo>
                  <a:cubicBezTo>
                    <a:pt x="102" y="45"/>
                    <a:pt x="99" y="43"/>
                    <a:pt x="96" y="43"/>
                  </a:cubicBezTo>
                  <a:cubicBezTo>
                    <a:pt x="79" y="46"/>
                    <a:pt x="62" y="47"/>
                    <a:pt x="45" y="48"/>
                  </a:cubicBezTo>
                  <a:cubicBezTo>
                    <a:pt x="45" y="47"/>
                    <a:pt x="45" y="47"/>
                    <a:pt x="44" y="47"/>
                  </a:cubicBezTo>
                  <a:cubicBezTo>
                    <a:pt x="38" y="44"/>
                    <a:pt x="31" y="46"/>
                    <a:pt x="25" y="45"/>
                  </a:cubicBezTo>
                  <a:cubicBezTo>
                    <a:pt x="18" y="45"/>
                    <a:pt x="12" y="41"/>
                    <a:pt x="8" y="37"/>
                  </a:cubicBezTo>
                  <a:cubicBezTo>
                    <a:pt x="0" y="29"/>
                    <a:pt x="0" y="17"/>
                    <a:pt x="0" y="6"/>
                  </a:cubicBezTo>
                  <a:cubicBezTo>
                    <a:pt x="13" y="2"/>
                    <a:pt x="26" y="0"/>
                    <a:pt x="41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14" name="Freeform 38"/>
            <p:cNvSpPr>
              <a:spLocks/>
            </p:cNvSpPr>
            <p:nvPr/>
          </p:nvSpPr>
          <p:spPr bwMode="auto">
            <a:xfrm>
              <a:off x="4816475" y="3497263"/>
              <a:ext cx="188912" cy="341312"/>
            </a:xfrm>
            <a:custGeom>
              <a:avLst/>
              <a:gdLst/>
              <a:ahLst/>
              <a:cxnLst>
                <a:cxn ang="0">
                  <a:pos x="149" y="55"/>
                </a:cxn>
                <a:cxn ang="0">
                  <a:pos x="159" y="61"/>
                </a:cxn>
                <a:cxn ang="0">
                  <a:pos x="136" y="116"/>
                </a:cxn>
                <a:cxn ang="0">
                  <a:pos x="128" y="152"/>
                </a:cxn>
                <a:cxn ang="0">
                  <a:pos x="100" y="159"/>
                </a:cxn>
                <a:cxn ang="0">
                  <a:pos x="80" y="181"/>
                </a:cxn>
                <a:cxn ang="0">
                  <a:pos x="79" y="183"/>
                </a:cxn>
                <a:cxn ang="0">
                  <a:pos x="79" y="183"/>
                </a:cxn>
                <a:cxn ang="0">
                  <a:pos x="62" y="217"/>
                </a:cxn>
                <a:cxn ang="0">
                  <a:pos x="69" y="224"/>
                </a:cxn>
                <a:cxn ang="0">
                  <a:pos x="73" y="284"/>
                </a:cxn>
                <a:cxn ang="0">
                  <a:pos x="48" y="286"/>
                </a:cxn>
                <a:cxn ang="0">
                  <a:pos x="59" y="225"/>
                </a:cxn>
                <a:cxn ang="0">
                  <a:pos x="55" y="218"/>
                </a:cxn>
                <a:cxn ang="0">
                  <a:pos x="11" y="240"/>
                </a:cxn>
                <a:cxn ang="0">
                  <a:pos x="50" y="144"/>
                </a:cxn>
                <a:cxn ang="0">
                  <a:pos x="46" y="135"/>
                </a:cxn>
                <a:cxn ang="0">
                  <a:pos x="17" y="135"/>
                </a:cxn>
                <a:cxn ang="0">
                  <a:pos x="72" y="69"/>
                </a:cxn>
                <a:cxn ang="0">
                  <a:pos x="72" y="59"/>
                </a:cxn>
                <a:cxn ang="0">
                  <a:pos x="25" y="52"/>
                </a:cxn>
                <a:cxn ang="0">
                  <a:pos x="122" y="17"/>
                </a:cxn>
                <a:cxn ang="0">
                  <a:pos x="127" y="17"/>
                </a:cxn>
                <a:cxn ang="0">
                  <a:pos x="135" y="20"/>
                </a:cxn>
                <a:cxn ang="0">
                  <a:pos x="136" y="21"/>
                </a:cxn>
                <a:cxn ang="0">
                  <a:pos x="138" y="23"/>
                </a:cxn>
                <a:cxn ang="0">
                  <a:pos x="139" y="26"/>
                </a:cxn>
                <a:cxn ang="0">
                  <a:pos x="139" y="27"/>
                </a:cxn>
                <a:cxn ang="0">
                  <a:pos x="141" y="31"/>
                </a:cxn>
                <a:cxn ang="0">
                  <a:pos x="141" y="31"/>
                </a:cxn>
                <a:cxn ang="0">
                  <a:pos x="144" y="33"/>
                </a:cxn>
                <a:cxn ang="0">
                  <a:pos x="150" y="48"/>
                </a:cxn>
                <a:cxn ang="0">
                  <a:pos x="149" y="55"/>
                </a:cxn>
              </a:cxnLst>
              <a:rect l="0" t="0" r="r" b="b"/>
              <a:pathLst>
                <a:path w="159" h="286">
                  <a:moveTo>
                    <a:pt x="149" y="55"/>
                  </a:moveTo>
                  <a:cubicBezTo>
                    <a:pt x="152" y="56"/>
                    <a:pt x="156" y="59"/>
                    <a:pt x="159" y="61"/>
                  </a:cubicBezTo>
                  <a:cubicBezTo>
                    <a:pt x="150" y="79"/>
                    <a:pt x="142" y="97"/>
                    <a:pt x="136" y="116"/>
                  </a:cubicBezTo>
                  <a:cubicBezTo>
                    <a:pt x="132" y="127"/>
                    <a:pt x="129" y="140"/>
                    <a:pt x="128" y="152"/>
                  </a:cubicBezTo>
                  <a:cubicBezTo>
                    <a:pt x="119" y="150"/>
                    <a:pt x="107" y="153"/>
                    <a:pt x="100" y="159"/>
                  </a:cubicBezTo>
                  <a:cubicBezTo>
                    <a:pt x="93" y="165"/>
                    <a:pt x="86" y="173"/>
                    <a:pt x="80" y="181"/>
                  </a:cubicBezTo>
                  <a:cubicBezTo>
                    <a:pt x="80" y="182"/>
                    <a:pt x="79" y="182"/>
                    <a:pt x="79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1" y="194"/>
                    <a:pt x="66" y="206"/>
                    <a:pt x="62" y="217"/>
                  </a:cubicBezTo>
                  <a:cubicBezTo>
                    <a:pt x="61" y="222"/>
                    <a:pt x="65" y="225"/>
                    <a:pt x="69" y="224"/>
                  </a:cubicBezTo>
                  <a:cubicBezTo>
                    <a:pt x="67" y="245"/>
                    <a:pt x="68" y="265"/>
                    <a:pt x="73" y="284"/>
                  </a:cubicBezTo>
                  <a:cubicBezTo>
                    <a:pt x="65" y="285"/>
                    <a:pt x="57" y="285"/>
                    <a:pt x="48" y="286"/>
                  </a:cubicBezTo>
                  <a:cubicBezTo>
                    <a:pt x="45" y="265"/>
                    <a:pt x="54" y="246"/>
                    <a:pt x="59" y="225"/>
                  </a:cubicBezTo>
                  <a:cubicBezTo>
                    <a:pt x="59" y="223"/>
                    <a:pt x="58" y="219"/>
                    <a:pt x="55" y="218"/>
                  </a:cubicBezTo>
                  <a:cubicBezTo>
                    <a:pt x="35" y="216"/>
                    <a:pt x="23" y="226"/>
                    <a:pt x="11" y="240"/>
                  </a:cubicBezTo>
                  <a:cubicBezTo>
                    <a:pt x="0" y="206"/>
                    <a:pt x="25" y="166"/>
                    <a:pt x="50" y="144"/>
                  </a:cubicBezTo>
                  <a:cubicBezTo>
                    <a:pt x="53" y="141"/>
                    <a:pt x="51" y="134"/>
                    <a:pt x="46" y="135"/>
                  </a:cubicBezTo>
                  <a:cubicBezTo>
                    <a:pt x="36" y="136"/>
                    <a:pt x="27" y="134"/>
                    <a:pt x="17" y="135"/>
                  </a:cubicBezTo>
                  <a:cubicBezTo>
                    <a:pt x="20" y="106"/>
                    <a:pt x="46" y="78"/>
                    <a:pt x="72" y="69"/>
                  </a:cubicBezTo>
                  <a:cubicBezTo>
                    <a:pt x="77" y="67"/>
                    <a:pt x="77" y="60"/>
                    <a:pt x="72" y="59"/>
                  </a:cubicBezTo>
                  <a:cubicBezTo>
                    <a:pt x="56" y="54"/>
                    <a:pt x="41" y="51"/>
                    <a:pt x="25" y="52"/>
                  </a:cubicBezTo>
                  <a:cubicBezTo>
                    <a:pt x="44" y="16"/>
                    <a:pt x="82" y="0"/>
                    <a:pt x="122" y="17"/>
                  </a:cubicBezTo>
                  <a:cubicBezTo>
                    <a:pt x="124" y="18"/>
                    <a:pt x="125" y="17"/>
                    <a:pt x="127" y="17"/>
                  </a:cubicBezTo>
                  <a:cubicBezTo>
                    <a:pt x="129" y="18"/>
                    <a:pt x="132" y="20"/>
                    <a:pt x="135" y="20"/>
                  </a:cubicBezTo>
                  <a:cubicBezTo>
                    <a:pt x="135" y="21"/>
                    <a:pt x="136" y="21"/>
                    <a:pt x="136" y="21"/>
                  </a:cubicBezTo>
                  <a:cubicBezTo>
                    <a:pt x="137" y="21"/>
                    <a:pt x="138" y="22"/>
                    <a:pt x="138" y="23"/>
                  </a:cubicBezTo>
                  <a:cubicBezTo>
                    <a:pt x="139" y="24"/>
                    <a:pt x="139" y="25"/>
                    <a:pt x="139" y="26"/>
                  </a:cubicBezTo>
                  <a:cubicBezTo>
                    <a:pt x="139" y="26"/>
                    <a:pt x="139" y="27"/>
                    <a:pt x="139" y="27"/>
                  </a:cubicBezTo>
                  <a:cubicBezTo>
                    <a:pt x="139" y="29"/>
                    <a:pt x="140" y="30"/>
                    <a:pt x="141" y="31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42" y="32"/>
                    <a:pt x="143" y="33"/>
                    <a:pt x="144" y="33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47" y="48"/>
                    <a:pt x="146" y="53"/>
                    <a:pt x="149" y="5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15" name="Freeform 39"/>
            <p:cNvSpPr>
              <a:spLocks noEditPoints="1"/>
            </p:cNvSpPr>
            <p:nvPr/>
          </p:nvSpPr>
          <p:spPr bwMode="auto">
            <a:xfrm>
              <a:off x="4906963" y="3540125"/>
              <a:ext cx="439737" cy="442912"/>
            </a:xfrm>
            <a:custGeom>
              <a:avLst/>
              <a:gdLst/>
              <a:ahLst/>
              <a:cxnLst>
                <a:cxn ang="0">
                  <a:pos x="225" y="107"/>
                </a:cxn>
                <a:cxn ang="0">
                  <a:pos x="216" y="110"/>
                </a:cxn>
                <a:cxn ang="0">
                  <a:pos x="221" y="120"/>
                </a:cxn>
                <a:cxn ang="0">
                  <a:pos x="221" y="123"/>
                </a:cxn>
                <a:cxn ang="0">
                  <a:pos x="221" y="124"/>
                </a:cxn>
                <a:cxn ang="0">
                  <a:pos x="229" y="130"/>
                </a:cxn>
                <a:cxn ang="0">
                  <a:pos x="231" y="130"/>
                </a:cxn>
                <a:cxn ang="0">
                  <a:pos x="233" y="130"/>
                </a:cxn>
                <a:cxn ang="0">
                  <a:pos x="236" y="120"/>
                </a:cxn>
                <a:cxn ang="0">
                  <a:pos x="92" y="31"/>
                </a:cxn>
                <a:cxn ang="0">
                  <a:pos x="181" y="56"/>
                </a:cxn>
                <a:cxn ang="0">
                  <a:pos x="248" y="34"/>
                </a:cxn>
                <a:cxn ang="0">
                  <a:pos x="287" y="20"/>
                </a:cxn>
                <a:cxn ang="0">
                  <a:pos x="355" y="116"/>
                </a:cxn>
                <a:cxn ang="0">
                  <a:pos x="190" y="365"/>
                </a:cxn>
                <a:cxn ang="0">
                  <a:pos x="9" y="163"/>
                </a:cxn>
                <a:cxn ang="0">
                  <a:pos x="40" y="128"/>
                </a:cxn>
                <a:cxn ang="0">
                  <a:pos x="55" y="139"/>
                </a:cxn>
                <a:cxn ang="0">
                  <a:pos x="72" y="84"/>
                </a:cxn>
                <a:cxn ang="0">
                  <a:pos x="270" y="200"/>
                </a:cxn>
                <a:cxn ang="0">
                  <a:pos x="256" y="198"/>
                </a:cxn>
                <a:cxn ang="0">
                  <a:pos x="194" y="268"/>
                </a:cxn>
                <a:cxn ang="0">
                  <a:pos x="131" y="240"/>
                </a:cxn>
                <a:cxn ang="0">
                  <a:pos x="105" y="200"/>
                </a:cxn>
                <a:cxn ang="0">
                  <a:pos x="105" y="256"/>
                </a:cxn>
                <a:cxn ang="0">
                  <a:pos x="132" y="254"/>
                </a:cxn>
                <a:cxn ang="0">
                  <a:pos x="215" y="278"/>
                </a:cxn>
                <a:cxn ang="0">
                  <a:pos x="126" y="162"/>
                </a:cxn>
                <a:cxn ang="0">
                  <a:pos x="125" y="153"/>
                </a:cxn>
                <a:cxn ang="0">
                  <a:pos x="124" y="148"/>
                </a:cxn>
                <a:cxn ang="0">
                  <a:pos x="123" y="145"/>
                </a:cxn>
                <a:cxn ang="0">
                  <a:pos x="119" y="143"/>
                </a:cxn>
                <a:cxn ang="0">
                  <a:pos x="110" y="147"/>
                </a:cxn>
                <a:cxn ang="0">
                  <a:pos x="112" y="157"/>
                </a:cxn>
                <a:cxn ang="0">
                  <a:pos x="126" y="162"/>
                </a:cxn>
              </a:cxnLst>
              <a:rect l="0" t="0" r="r" b="b"/>
              <a:pathLst>
                <a:path w="369" h="371">
                  <a:moveTo>
                    <a:pt x="230" y="107"/>
                  </a:moveTo>
                  <a:cubicBezTo>
                    <a:pt x="228" y="107"/>
                    <a:pt x="227" y="107"/>
                    <a:pt x="225" y="107"/>
                  </a:cubicBezTo>
                  <a:cubicBezTo>
                    <a:pt x="225" y="107"/>
                    <a:pt x="225" y="107"/>
                    <a:pt x="224" y="107"/>
                  </a:cubicBezTo>
                  <a:cubicBezTo>
                    <a:pt x="222" y="104"/>
                    <a:pt x="216" y="106"/>
                    <a:pt x="216" y="110"/>
                  </a:cubicBezTo>
                  <a:cubicBezTo>
                    <a:pt x="216" y="114"/>
                    <a:pt x="218" y="116"/>
                    <a:pt x="220" y="119"/>
                  </a:cubicBezTo>
                  <a:cubicBezTo>
                    <a:pt x="220" y="119"/>
                    <a:pt x="220" y="120"/>
                    <a:pt x="221" y="120"/>
                  </a:cubicBezTo>
                  <a:cubicBezTo>
                    <a:pt x="221" y="121"/>
                    <a:pt x="221" y="122"/>
                    <a:pt x="221" y="122"/>
                  </a:cubicBezTo>
                  <a:cubicBezTo>
                    <a:pt x="221" y="123"/>
                    <a:pt x="221" y="123"/>
                    <a:pt x="221" y="123"/>
                  </a:cubicBezTo>
                  <a:cubicBezTo>
                    <a:pt x="221" y="123"/>
                    <a:pt x="221" y="123"/>
                    <a:pt x="221" y="124"/>
                  </a:cubicBezTo>
                  <a:cubicBezTo>
                    <a:pt x="221" y="124"/>
                    <a:pt x="221" y="124"/>
                    <a:pt x="221" y="124"/>
                  </a:cubicBezTo>
                  <a:cubicBezTo>
                    <a:pt x="221" y="124"/>
                    <a:pt x="221" y="125"/>
                    <a:pt x="222" y="125"/>
                  </a:cubicBezTo>
                  <a:cubicBezTo>
                    <a:pt x="223" y="128"/>
                    <a:pt x="226" y="129"/>
                    <a:pt x="229" y="130"/>
                  </a:cubicBezTo>
                  <a:cubicBezTo>
                    <a:pt x="229" y="130"/>
                    <a:pt x="229" y="130"/>
                    <a:pt x="229" y="130"/>
                  </a:cubicBezTo>
                  <a:cubicBezTo>
                    <a:pt x="230" y="130"/>
                    <a:pt x="230" y="130"/>
                    <a:pt x="231" y="130"/>
                  </a:cubicBezTo>
                  <a:cubicBezTo>
                    <a:pt x="231" y="130"/>
                    <a:pt x="232" y="130"/>
                    <a:pt x="233" y="130"/>
                  </a:cubicBezTo>
                  <a:cubicBezTo>
                    <a:pt x="233" y="130"/>
                    <a:pt x="233" y="130"/>
                    <a:pt x="233" y="130"/>
                  </a:cubicBezTo>
                  <a:cubicBezTo>
                    <a:pt x="237" y="130"/>
                    <a:pt x="240" y="126"/>
                    <a:pt x="238" y="122"/>
                  </a:cubicBezTo>
                  <a:cubicBezTo>
                    <a:pt x="237" y="121"/>
                    <a:pt x="236" y="121"/>
                    <a:pt x="236" y="120"/>
                  </a:cubicBezTo>
                  <a:cubicBezTo>
                    <a:pt x="235" y="115"/>
                    <a:pt x="234" y="109"/>
                    <a:pt x="230" y="107"/>
                  </a:cubicBezTo>
                  <a:close/>
                  <a:moveTo>
                    <a:pt x="92" y="31"/>
                  </a:moveTo>
                  <a:cubicBezTo>
                    <a:pt x="100" y="35"/>
                    <a:pt x="109" y="36"/>
                    <a:pt x="117" y="38"/>
                  </a:cubicBezTo>
                  <a:cubicBezTo>
                    <a:pt x="139" y="43"/>
                    <a:pt x="161" y="46"/>
                    <a:pt x="181" y="56"/>
                  </a:cubicBezTo>
                  <a:cubicBezTo>
                    <a:pt x="185" y="58"/>
                    <a:pt x="191" y="56"/>
                    <a:pt x="190" y="51"/>
                  </a:cubicBezTo>
                  <a:cubicBezTo>
                    <a:pt x="187" y="12"/>
                    <a:pt x="230" y="0"/>
                    <a:pt x="248" y="34"/>
                  </a:cubicBezTo>
                  <a:cubicBezTo>
                    <a:pt x="249" y="37"/>
                    <a:pt x="255" y="38"/>
                    <a:pt x="257" y="36"/>
                  </a:cubicBezTo>
                  <a:cubicBezTo>
                    <a:pt x="265" y="25"/>
                    <a:pt x="276" y="21"/>
                    <a:pt x="287" y="20"/>
                  </a:cubicBezTo>
                  <a:cubicBezTo>
                    <a:pt x="287" y="20"/>
                    <a:pt x="287" y="21"/>
                    <a:pt x="288" y="21"/>
                  </a:cubicBezTo>
                  <a:cubicBezTo>
                    <a:pt x="314" y="50"/>
                    <a:pt x="344" y="76"/>
                    <a:pt x="355" y="116"/>
                  </a:cubicBezTo>
                  <a:cubicBezTo>
                    <a:pt x="369" y="163"/>
                    <a:pt x="355" y="218"/>
                    <a:pt x="333" y="260"/>
                  </a:cubicBezTo>
                  <a:cubicBezTo>
                    <a:pt x="303" y="316"/>
                    <a:pt x="254" y="358"/>
                    <a:pt x="190" y="365"/>
                  </a:cubicBezTo>
                  <a:cubicBezTo>
                    <a:pt x="137" y="371"/>
                    <a:pt x="84" y="351"/>
                    <a:pt x="47" y="313"/>
                  </a:cubicBezTo>
                  <a:cubicBezTo>
                    <a:pt x="7" y="272"/>
                    <a:pt x="0" y="217"/>
                    <a:pt x="9" y="163"/>
                  </a:cubicBezTo>
                  <a:cubicBezTo>
                    <a:pt x="13" y="157"/>
                    <a:pt x="17" y="150"/>
                    <a:pt x="22" y="144"/>
                  </a:cubicBezTo>
                  <a:cubicBezTo>
                    <a:pt x="27" y="138"/>
                    <a:pt x="32" y="131"/>
                    <a:pt x="40" y="128"/>
                  </a:cubicBezTo>
                  <a:cubicBezTo>
                    <a:pt x="45" y="126"/>
                    <a:pt x="49" y="129"/>
                    <a:pt x="53" y="132"/>
                  </a:cubicBezTo>
                  <a:cubicBezTo>
                    <a:pt x="54" y="134"/>
                    <a:pt x="54" y="137"/>
                    <a:pt x="55" y="139"/>
                  </a:cubicBezTo>
                  <a:cubicBezTo>
                    <a:pt x="57" y="142"/>
                    <a:pt x="61" y="141"/>
                    <a:pt x="62" y="138"/>
                  </a:cubicBezTo>
                  <a:cubicBezTo>
                    <a:pt x="68" y="121"/>
                    <a:pt x="67" y="102"/>
                    <a:pt x="72" y="84"/>
                  </a:cubicBezTo>
                  <a:cubicBezTo>
                    <a:pt x="77" y="66"/>
                    <a:pt x="85" y="49"/>
                    <a:pt x="92" y="31"/>
                  </a:cubicBezTo>
                  <a:close/>
                  <a:moveTo>
                    <a:pt x="270" y="200"/>
                  </a:moveTo>
                  <a:cubicBezTo>
                    <a:pt x="304" y="198"/>
                    <a:pt x="304" y="143"/>
                    <a:pt x="268" y="143"/>
                  </a:cubicBezTo>
                  <a:cubicBezTo>
                    <a:pt x="235" y="143"/>
                    <a:pt x="232" y="187"/>
                    <a:pt x="256" y="198"/>
                  </a:cubicBezTo>
                  <a:cubicBezTo>
                    <a:pt x="257" y="211"/>
                    <a:pt x="255" y="223"/>
                    <a:pt x="248" y="236"/>
                  </a:cubicBezTo>
                  <a:cubicBezTo>
                    <a:pt x="237" y="255"/>
                    <a:pt x="215" y="266"/>
                    <a:pt x="194" y="268"/>
                  </a:cubicBezTo>
                  <a:cubicBezTo>
                    <a:pt x="173" y="271"/>
                    <a:pt x="158" y="261"/>
                    <a:pt x="143" y="248"/>
                  </a:cubicBezTo>
                  <a:cubicBezTo>
                    <a:pt x="138" y="245"/>
                    <a:pt x="135" y="241"/>
                    <a:pt x="131" y="240"/>
                  </a:cubicBezTo>
                  <a:cubicBezTo>
                    <a:pt x="132" y="236"/>
                    <a:pt x="133" y="232"/>
                    <a:pt x="133" y="228"/>
                  </a:cubicBezTo>
                  <a:cubicBezTo>
                    <a:pt x="133" y="213"/>
                    <a:pt x="121" y="200"/>
                    <a:pt x="105" y="200"/>
                  </a:cubicBezTo>
                  <a:cubicBezTo>
                    <a:pt x="90" y="200"/>
                    <a:pt x="77" y="213"/>
                    <a:pt x="77" y="228"/>
                  </a:cubicBezTo>
                  <a:cubicBezTo>
                    <a:pt x="77" y="243"/>
                    <a:pt x="90" y="256"/>
                    <a:pt x="105" y="256"/>
                  </a:cubicBezTo>
                  <a:cubicBezTo>
                    <a:pt x="113" y="256"/>
                    <a:pt x="121" y="253"/>
                    <a:pt x="126" y="247"/>
                  </a:cubicBezTo>
                  <a:cubicBezTo>
                    <a:pt x="128" y="250"/>
                    <a:pt x="132" y="254"/>
                    <a:pt x="132" y="254"/>
                  </a:cubicBezTo>
                  <a:cubicBezTo>
                    <a:pt x="139" y="261"/>
                    <a:pt x="147" y="268"/>
                    <a:pt x="156" y="273"/>
                  </a:cubicBezTo>
                  <a:cubicBezTo>
                    <a:pt x="173" y="285"/>
                    <a:pt x="197" y="283"/>
                    <a:pt x="215" y="278"/>
                  </a:cubicBezTo>
                  <a:cubicBezTo>
                    <a:pt x="248" y="268"/>
                    <a:pt x="273" y="234"/>
                    <a:pt x="270" y="200"/>
                  </a:cubicBezTo>
                  <a:close/>
                  <a:moveTo>
                    <a:pt x="126" y="162"/>
                  </a:moveTo>
                  <a:cubicBezTo>
                    <a:pt x="127" y="161"/>
                    <a:pt x="127" y="160"/>
                    <a:pt x="127" y="158"/>
                  </a:cubicBezTo>
                  <a:cubicBezTo>
                    <a:pt x="126" y="157"/>
                    <a:pt x="125" y="155"/>
                    <a:pt x="125" y="153"/>
                  </a:cubicBezTo>
                  <a:cubicBezTo>
                    <a:pt x="125" y="153"/>
                    <a:pt x="125" y="152"/>
                    <a:pt x="125" y="152"/>
                  </a:cubicBezTo>
                  <a:cubicBezTo>
                    <a:pt x="124" y="151"/>
                    <a:pt x="124" y="149"/>
                    <a:pt x="124" y="148"/>
                  </a:cubicBezTo>
                  <a:cubicBezTo>
                    <a:pt x="124" y="147"/>
                    <a:pt x="123" y="147"/>
                    <a:pt x="123" y="146"/>
                  </a:cubicBezTo>
                  <a:cubicBezTo>
                    <a:pt x="123" y="146"/>
                    <a:pt x="123" y="146"/>
                    <a:pt x="123" y="145"/>
                  </a:cubicBezTo>
                  <a:cubicBezTo>
                    <a:pt x="123" y="145"/>
                    <a:pt x="123" y="145"/>
                    <a:pt x="122" y="145"/>
                  </a:cubicBezTo>
                  <a:cubicBezTo>
                    <a:pt x="122" y="144"/>
                    <a:pt x="120" y="143"/>
                    <a:pt x="119" y="143"/>
                  </a:cubicBezTo>
                  <a:cubicBezTo>
                    <a:pt x="118" y="142"/>
                    <a:pt x="117" y="142"/>
                    <a:pt x="115" y="142"/>
                  </a:cubicBezTo>
                  <a:cubicBezTo>
                    <a:pt x="112" y="141"/>
                    <a:pt x="110" y="144"/>
                    <a:pt x="110" y="147"/>
                  </a:cubicBezTo>
                  <a:cubicBezTo>
                    <a:pt x="108" y="149"/>
                    <a:pt x="109" y="153"/>
                    <a:pt x="111" y="155"/>
                  </a:cubicBezTo>
                  <a:cubicBezTo>
                    <a:pt x="111" y="156"/>
                    <a:pt x="112" y="156"/>
                    <a:pt x="112" y="157"/>
                  </a:cubicBezTo>
                  <a:cubicBezTo>
                    <a:pt x="113" y="159"/>
                    <a:pt x="114" y="162"/>
                    <a:pt x="115" y="165"/>
                  </a:cubicBezTo>
                  <a:cubicBezTo>
                    <a:pt x="118" y="169"/>
                    <a:pt x="125" y="167"/>
                    <a:pt x="126" y="162"/>
                  </a:cubicBezTo>
                  <a:close/>
                </a:path>
              </a:pathLst>
            </a:custGeom>
            <a:solidFill>
              <a:srgbClr val="FFEFE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28" name="Freeform 52"/>
            <p:cNvSpPr>
              <a:spLocks/>
            </p:cNvSpPr>
            <p:nvPr/>
          </p:nvSpPr>
          <p:spPr bwMode="auto">
            <a:xfrm>
              <a:off x="4543425" y="3798888"/>
              <a:ext cx="76200" cy="134937"/>
            </a:xfrm>
            <a:custGeom>
              <a:avLst/>
              <a:gdLst/>
              <a:ahLst/>
              <a:cxnLst>
                <a:cxn ang="0">
                  <a:pos x="40" y="94"/>
                </a:cxn>
                <a:cxn ang="0">
                  <a:pos x="0" y="0"/>
                </a:cxn>
                <a:cxn ang="0">
                  <a:pos x="20" y="0"/>
                </a:cxn>
                <a:cxn ang="0">
                  <a:pos x="44" y="4"/>
                </a:cxn>
                <a:cxn ang="0">
                  <a:pos x="47" y="4"/>
                </a:cxn>
                <a:cxn ang="0">
                  <a:pos x="58" y="73"/>
                </a:cxn>
                <a:cxn ang="0">
                  <a:pos x="40" y="113"/>
                </a:cxn>
                <a:cxn ang="0">
                  <a:pos x="40" y="94"/>
                </a:cxn>
              </a:cxnLst>
              <a:rect l="0" t="0" r="r" b="b"/>
              <a:pathLst>
                <a:path w="64" h="113">
                  <a:moveTo>
                    <a:pt x="40" y="94"/>
                  </a:moveTo>
                  <a:cubicBezTo>
                    <a:pt x="37" y="59"/>
                    <a:pt x="18" y="30"/>
                    <a:pt x="0" y="0"/>
                  </a:cubicBezTo>
                  <a:cubicBezTo>
                    <a:pt x="7" y="1"/>
                    <a:pt x="14" y="1"/>
                    <a:pt x="20" y="0"/>
                  </a:cubicBezTo>
                  <a:cubicBezTo>
                    <a:pt x="28" y="2"/>
                    <a:pt x="36" y="3"/>
                    <a:pt x="44" y="4"/>
                  </a:cubicBezTo>
                  <a:cubicBezTo>
                    <a:pt x="45" y="5"/>
                    <a:pt x="46" y="4"/>
                    <a:pt x="47" y="4"/>
                  </a:cubicBezTo>
                  <a:cubicBezTo>
                    <a:pt x="62" y="24"/>
                    <a:pt x="64" y="48"/>
                    <a:pt x="58" y="73"/>
                  </a:cubicBezTo>
                  <a:cubicBezTo>
                    <a:pt x="55" y="88"/>
                    <a:pt x="47" y="101"/>
                    <a:pt x="40" y="113"/>
                  </a:cubicBezTo>
                  <a:cubicBezTo>
                    <a:pt x="40" y="107"/>
                    <a:pt x="40" y="100"/>
                    <a:pt x="40" y="9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30" name="Freeform 54"/>
            <p:cNvSpPr>
              <a:spLocks/>
            </p:cNvSpPr>
            <p:nvPr/>
          </p:nvSpPr>
          <p:spPr bwMode="auto">
            <a:xfrm>
              <a:off x="4573588" y="3719513"/>
              <a:ext cx="31750" cy="76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3"/>
                </a:cxn>
                <a:cxn ang="0">
                  <a:pos x="26" y="57"/>
                </a:cxn>
                <a:cxn ang="0">
                  <a:pos x="25" y="63"/>
                </a:cxn>
                <a:cxn ang="0">
                  <a:pos x="5" y="8"/>
                </a:cxn>
                <a:cxn ang="0">
                  <a:pos x="0" y="6"/>
                </a:cxn>
                <a:cxn ang="0">
                  <a:pos x="0" y="0"/>
                </a:cxn>
              </a:cxnLst>
              <a:rect l="0" t="0" r="r" b="b"/>
              <a:pathLst>
                <a:path w="27" h="63">
                  <a:moveTo>
                    <a:pt x="0" y="0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12" y="21"/>
                    <a:pt x="23" y="37"/>
                    <a:pt x="26" y="57"/>
                  </a:cubicBezTo>
                  <a:cubicBezTo>
                    <a:pt x="27" y="59"/>
                    <a:pt x="26" y="61"/>
                    <a:pt x="25" y="63"/>
                  </a:cubicBezTo>
                  <a:cubicBezTo>
                    <a:pt x="20" y="44"/>
                    <a:pt x="14" y="25"/>
                    <a:pt x="5" y="8"/>
                  </a:cubicBezTo>
                  <a:cubicBezTo>
                    <a:pt x="4" y="6"/>
                    <a:pt x="1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31" name="Freeform 55"/>
            <p:cNvSpPr>
              <a:spLocks/>
            </p:cNvSpPr>
            <p:nvPr/>
          </p:nvSpPr>
          <p:spPr bwMode="auto">
            <a:xfrm>
              <a:off x="4541838" y="3795713"/>
              <a:ext cx="25400" cy="47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3"/>
                </a:cxn>
                <a:cxn ang="0">
                  <a:pos x="2" y="3"/>
                </a:cxn>
                <a:cxn ang="0">
                  <a:pos x="0" y="0"/>
                </a:cxn>
              </a:cxnLst>
              <a:rect l="0" t="0" r="r" b="b"/>
              <a:pathLst>
                <a:path w="22" h="4">
                  <a:moveTo>
                    <a:pt x="0" y="0"/>
                  </a:moveTo>
                  <a:cubicBezTo>
                    <a:pt x="8" y="1"/>
                    <a:pt x="15" y="2"/>
                    <a:pt x="22" y="3"/>
                  </a:cubicBezTo>
                  <a:cubicBezTo>
                    <a:pt x="16" y="4"/>
                    <a:pt x="9" y="4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33" name="Freeform 57"/>
            <p:cNvSpPr>
              <a:spLocks/>
            </p:cNvSpPr>
            <p:nvPr/>
          </p:nvSpPr>
          <p:spPr bwMode="auto">
            <a:xfrm>
              <a:off x="4557713" y="3751263"/>
              <a:ext cx="28575" cy="2857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3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6" y="14"/>
                </a:cxn>
                <a:cxn ang="0">
                  <a:pos x="10" y="8"/>
                </a:cxn>
                <a:cxn ang="0">
                  <a:pos x="10" y="7"/>
                </a:cxn>
                <a:cxn ang="0">
                  <a:pos x="13" y="0"/>
                </a:cxn>
              </a:cxnLst>
              <a:rect l="0" t="0" r="r" b="b"/>
              <a:pathLst>
                <a:path w="23" h="24">
                  <a:moveTo>
                    <a:pt x="13" y="0"/>
                  </a:moveTo>
                  <a:cubicBezTo>
                    <a:pt x="17" y="8"/>
                    <a:pt x="20" y="16"/>
                    <a:pt x="23" y="24"/>
                  </a:cubicBezTo>
                  <a:cubicBezTo>
                    <a:pt x="15" y="24"/>
                    <a:pt x="8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0"/>
                    <a:pt x="4" y="17"/>
                    <a:pt x="6" y="14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1" y="5"/>
                    <a:pt x="12" y="3"/>
                    <a:pt x="13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34" name="Freeform 58"/>
            <p:cNvSpPr>
              <a:spLocks noEditPoints="1"/>
            </p:cNvSpPr>
            <p:nvPr/>
          </p:nvSpPr>
          <p:spPr bwMode="auto">
            <a:xfrm>
              <a:off x="4533900" y="3743325"/>
              <a:ext cx="53975" cy="44450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46" y="37"/>
                </a:cxn>
                <a:cxn ang="0">
                  <a:pos x="0" y="29"/>
                </a:cxn>
                <a:cxn ang="0">
                  <a:pos x="25" y="10"/>
                </a:cxn>
                <a:cxn ang="0">
                  <a:pos x="33" y="0"/>
                </a:cxn>
                <a:cxn ang="0">
                  <a:pos x="44" y="30"/>
                </a:cxn>
                <a:cxn ang="0">
                  <a:pos x="34" y="6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27" y="20"/>
                </a:cxn>
                <a:cxn ang="0">
                  <a:pos x="21" y="30"/>
                </a:cxn>
                <a:cxn ang="0">
                  <a:pos x="21" y="30"/>
                </a:cxn>
                <a:cxn ang="0">
                  <a:pos x="21" y="30"/>
                </a:cxn>
                <a:cxn ang="0">
                  <a:pos x="44" y="30"/>
                </a:cxn>
              </a:cxnLst>
              <a:rect l="0" t="0" r="r" b="b"/>
              <a:pathLst>
                <a:path w="46" h="37">
                  <a:moveTo>
                    <a:pt x="33" y="0"/>
                  </a:moveTo>
                  <a:cubicBezTo>
                    <a:pt x="39" y="12"/>
                    <a:pt x="43" y="24"/>
                    <a:pt x="46" y="37"/>
                  </a:cubicBezTo>
                  <a:cubicBezTo>
                    <a:pt x="31" y="33"/>
                    <a:pt x="15" y="32"/>
                    <a:pt x="0" y="29"/>
                  </a:cubicBezTo>
                  <a:cubicBezTo>
                    <a:pt x="10" y="25"/>
                    <a:pt x="19" y="19"/>
                    <a:pt x="25" y="10"/>
                  </a:cubicBezTo>
                  <a:cubicBezTo>
                    <a:pt x="28" y="7"/>
                    <a:pt x="31" y="3"/>
                    <a:pt x="33" y="0"/>
                  </a:cubicBezTo>
                  <a:close/>
                  <a:moveTo>
                    <a:pt x="44" y="30"/>
                  </a:moveTo>
                  <a:cubicBezTo>
                    <a:pt x="41" y="22"/>
                    <a:pt x="38" y="14"/>
                    <a:pt x="34" y="6"/>
                  </a:cubicBezTo>
                  <a:cubicBezTo>
                    <a:pt x="33" y="9"/>
                    <a:pt x="32" y="11"/>
                    <a:pt x="31" y="13"/>
                  </a:cubicBezTo>
                  <a:cubicBezTo>
                    <a:pt x="31" y="13"/>
                    <a:pt x="31" y="14"/>
                    <a:pt x="31" y="14"/>
                  </a:cubicBezTo>
                  <a:cubicBezTo>
                    <a:pt x="30" y="16"/>
                    <a:pt x="29" y="18"/>
                    <a:pt x="27" y="20"/>
                  </a:cubicBezTo>
                  <a:cubicBezTo>
                    <a:pt x="25" y="23"/>
                    <a:pt x="23" y="26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9" y="30"/>
                    <a:pt x="36" y="30"/>
                    <a:pt x="44" y="3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35" name="Freeform 59"/>
            <p:cNvSpPr>
              <a:spLocks/>
            </p:cNvSpPr>
            <p:nvPr/>
          </p:nvSpPr>
          <p:spPr bwMode="auto">
            <a:xfrm>
              <a:off x="4467225" y="5095875"/>
              <a:ext cx="80962" cy="61912"/>
            </a:xfrm>
            <a:custGeom>
              <a:avLst/>
              <a:gdLst/>
              <a:ahLst/>
              <a:cxnLst>
                <a:cxn ang="0">
                  <a:pos x="59" y="25"/>
                </a:cxn>
                <a:cxn ang="0">
                  <a:pos x="0" y="32"/>
                </a:cxn>
                <a:cxn ang="0">
                  <a:pos x="59" y="25"/>
                </a:cxn>
              </a:cxnLst>
              <a:rect l="0" t="0" r="r" b="b"/>
              <a:pathLst>
                <a:path w="68" h="52">
                  <a:moveTo>
                    <a:pt x="59" y="25"/>
                  </a:moveTo>
                  <a:cubicBezTo>
                    <a:pt x="68" y="52"/>
                    <a:pt x="17" y="46"/>
                    <a:pt x="0" y="32"/>
                  </a:cubicBezTo>
                  <a:cubicBezTo>
                    <a:pt x="10" y="15"/>
                    <a:pt x="51" y="0"/>
                    <a:pt x="59" y="2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36" name="Freeform 60"/>
            <p:cNvSpPr>
              <a:spLocks/>
            </p:cNvSpPr>
            <p:nvPr/>
          </p:nvSpPr>
          <p:spPr bwMode="auto">
            <a:xfrm>
              <a:off x="3468688" y="3606800"/>
              <a:ext cx="1093787" cy="523875"/>
            </a:xfrm>
            <a:custGeom>
              <a:avLst/>
              <a:gdLst/>
              <a:ahLst/>
              <a:cxnLst>
                <a:cxn ang="0">
                  <a:pos x="284" y="438"/>
                </a:cxn>
                <a:cxn ang="0">
                  <a:pos x="142" y="396"/>
                </a:cxn>
                <a:cxn ang="0">
                  <a:pos x="33" y="415"/>
                </a:cxn>
                <a:cxn ang="0">
                  <a:pos x="0" y="439"/>
                </a:cxn>
                <a:cxn ang="0">
                  <a:pos x="19" y="383"/>
                </a:cxn>
                <a:cxn ang="0">
                  <a:pos x="62" y="316"/>
                </a:cxn>
                <a:cxn ang="0">
                  <a:pos x="199" y="300"/>
                </a:cxn>
                <a:cxn ang="0">
                  <a:pos x="304" y="301"/>
                </a:cxn>
                <a:cxn ang="0">
                  <a:pos x="357" y="258"/>
                </a:cxn>
                <a:cxn ang="0">
                  <a:pos x="437" y="247"/>
                </a:cxn>
                <a:cxn ang="0">
                  <a:pos x="497" y="180"/>
                </a:cxn>
                <a:cxn ang="0">
                  <a:pos x="584" y="61"/>
                </a:cxn>
                <a:cxn ang="0">
                  <a:pos x="798" y="6"/>
                </a:cxn>
                <a:cxn ang="0">
                  <a:pos x="892" y="44"/>
                </a:cxn>
                <a:cxn ang="0">
                  <a:pos x="914" y="101"/>
                </a:cxn>
                <a:cxn ang="0">
                  <a:pos x="885" y="133"/>
                </a:cxn>
                <a:cxn ang="0">
                  <a:pos x="882" y="134"/>
                </a:cxn>
                <a:cxn ang="0">
                  <a:pos x="813" y="90"/>
                </a:cxn>
                <a:cxn ang="0">
                  <a:pos x="720" y="121"/>
                </a:cxn>
                <a:cxn ang="0">
                  <a:pos x="655" y="227"/>
                </a:cxn>
                <a:cxn ang="0">
                  <a:pos x="564" y="347"/>
                </a:cxn>
                <a:cxn ang="0">
                  <a:pos x="284" y="438"/>
                </a:cxn>
              </a:cxnLst>
              <a:rect l="0" t="0" r="r" b="b"/>
              <a:pathLst>
                <a:path w="916" h="439">
                  <a:moveTo>
                    <a:pt x="284" y="438"/>
                  </a:moveTo>
                  <a:cubicBezTo>
                    <a:pt x="232" y="438"/>
                    <a:pt x="190" y="411"/>
                    <a:pt x="142" y="396"/>
                  </a:cubicBezTo>
                  <a:cubicBezTo>
                    <a:pt x="102" y="383"/>
                    <a:pt x="66" y="391"/>
                    <a:pt x="33" y="415"/>
                  </a:cubicBezTo>
                  <a:cubicBezTo>
                    <a:pt x="22" y="423"/>
                    <a:pt x="11" y="431"/>
                    <a:pt x="0" y="439"/>
                  </a:cubicBezTo>
                  <a:cubicBezTo>
                    <a:pt x="9" y="421"/>
                    <a:pt x="14" y="402"/>
                    <a:pt x="19" y="383"/>
                  </a:cubicBezTo>
                  <a:cubicBezTo>
                    <a:pt x="27" y="357"/>
                    <a:pt x="41" y="334"/>
                    <a:pt x="62" y="316"/>
                  </a:cubicBezTo>
                  <a:cubicBezTo>
                    <a:pt x="100" y="281"/>
                    <a:pt x="154" y="281"/>
                    <a:pt x="199" y="300"/>
                  </a:cubicBezTo>
                  <a:cubicBezTo>
                    <a:pt x="237" y="316"/>
                    <a:pt x="268" y="327"/>
                    <a:pt x="304" y="301"/>
                  </a:cubicBezTo>
                  <a:cubicBezTo>
                    <a:pt x="322" y="287"/>
                    <a:pt x="335" y="267"/>
                    <a:pt x="357" y="258"/>
                  </a:cubicBezTo>
                  <a:cubicBezTo>
                    <a:pt x="383" y="248"/>
                    <a:pt x="410" y="255"/>
                    <a:pt x="437" y="247"/>
                  </a:cubicBezTo>
                  <a:cubicBezTo>
                    <a:pt x="469" y="238"/>
                    <a:pt x="485" y="209"/>
                    <a:pt x="497" y="180"/>
                  </a:cubicBezTo>
                  <a:cubicBezTo>
                    <a:pt x="516" y="132"/>
                    <a:pt x="542" y="93"/>
                    <a:pt x="584" y="61"/>
                  </a:cubicBezTo>
                  <a:cubicBezTo>
                    <a:pt x="643" y="16"/>
                    <a:pt x="725" y="0"/>
                    <a:pt x="798" y="6"/>
                  </a:cubicBezTo>
                  <a:cubicBezTo>
                    <a:pt x="832" y="9"/>
                    <a:pt x="867" y="19"/>
                    <a:pt x="892" y="44"/>
                  </a:cubicBezTo>
                  <a:cubicBezTo>
                    <a:pt x="907" y="60"/>
                    <a:pt x="916" y="82"/>
                    <a:pt x="914" y="101"/>
                  </a:cubicBezTo>
                  <a:cubicBezTo>
                    <a:pt x="904" y="110"/>
                    <a:pt x="892" y="121"/>
                    <a:pt x="885" y="133"/>
                  </a:cubicBezTo>
                  <a:cubicBezTo>
                    <a:pt x="884" y="133"/>
                    <a:pt x="883" y="133"/>
                    <a:pt x="882" y="134"/>
                  </a:cubicBezTo>
                  <a:cubicBezTo>
                    <a:pt x="874" y="106"/>
                    <a:pt x="838" y="95"/>
                    <a:pt x="813" y="90"/>
                  </a:cubicBezTo>
                  <a:cubicBezTo>
                    <a:pt x="777" y="83"/>
                    <a:pt x="745" y="97"/>
                    <a:pt x="720" y="121"/>
                  </a:cubicBezTo>
                  <a:cubicBezTo>
                    <a:pt x="690" y="150"/>
                    <a:pt x="674" y="191"/>
                    <a:pt x="655" y="227"/>
                  </a:cubicBezTo>
                  <a:cubicBezTo>
                    <a:pt x="631" y="272"/>
                    <a:pt x="606" y="316"/>
                    <a:pt x="564" y="347"/>
                  </a:cubicBezTo>
                  <a:cubicBezTo>
                    <a:pt x="486" y="407"/>
                    <a:pt x="383" y="438"/>
                    <a:pt x="284" y="43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37" name="Freeform 61"/>
            <p:cNvSpPr>
              <a:spLocks/>
            </p:cNvSpPr>
            <p:nvPr/>
          </p:nvSpPr>
          <p:spPr bwMode="auto">
            <a:xfrm>
              <a:off x="4521200" y="3727450"/>
              <a:ext cx="38100" cy="4127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3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3" y="32"/>
                </a:cxn>
                <a:cxn ang="0">
                  <a:pos x="32" y="0"/>
                </a:cxn>
              </a:cxnLst>
              <a:rect l="0" t="0" r="r" b="b"/>
              <a:pathLst>
                <a:path w="32" h="35">
                  <a:moveTo>
                    <a:pt x="32" y="0"/>
                  </a:moveTo>
                  <a:cubicBezTo>
                    <a:pt x="30" y="16"/>
                    <a:pt x="21" y="30"/>
                    <a:pt x="1" y="35"/>
                  </a:cubicBezTo>
                  <a:cubicBezTo>
                    <a:pt x="1" y="34"/>
                    <a:pt x="1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2"/>
                    <a:pt x="2" y="32"/>
                    <a:pt x="3" y="32"/>
                  </a:cubicBezTo>
                  <a:cubicBezTo>
                    <a:pt x="10" y="20"/>
                    <a:pt x="22" y="9"/>
                    <a:pt x="3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40" name="Freeform 64"/>
            <p:cNvSpPr>
              <a:spLocks/>
            </p:cNvSpPr>
            <p:nvPr/>
          </p:nvSpPr>
          <p:spPr bwMode="auto">
            <a:xfrm>
              <a:off x="4475163" y="3794125"/>
              <a:ext cx="25400" cy="25400"/>
            </a:xfrm>
            <a:custGeom>
              <a:avLst/>
              <a:gdLst/>
              <a:ahLst/>
              <a:cxnLst>
                <a:cxn ang="0">
                  <a:pos x="15" y="3"/>
                </a:cxn>
                <a:cxn ang="0">
                  <a:pos x="21" y="0"/>
                </a:cxn>
                <a:cxn ang="0">
                  <a:pos x="21" y="21"/>
                </a:cxn>
                <a:cxn ang="0">
                  <a:pos x="3" y="10"/>
                </a:cxn>
                <a:cxn ang="0">
                  <a:pos x="0" y="8"/>
                </a:cxn>
                <a:cxn ang="0">
                  <a:pos x="15" y="3"/>
                </a:cxn>
              </a:cxnLst>
              <a:rect l="0" t="0" r="r" b="b"/>
              <a:pathLst>
                <a:path w="21" h="21">
                  <a:moveTo>
                    <a:pt x="15" y="3"/>
                  </a:moveTo>
                  <a:cubicBezTo>
                    <a:pt x="17" y="2"/>
                    <a:pt x="19" y="1"/>
                    <a:pt x="21" y="0"/>
                  </a:cubicBezTo>
                  <a:cubicBezTo>
                    <a:pt x="20" y="7"/>
                    <a:pt x="20" y="14"/>
                    <a:pt x="21" y="21"/>
                  </a:cubicBezTo>
                  <a:cubicBezTo>
                    <a:pt x="15" y="17"/>
                    <a:pt x="9" y="13"/>
                    <a:pt x="3" y="10"/>
                  </a:cubicBezTo>
                  <a:cubicBezTo>
                    <a:pt x="3" y="9"/>
                    <a:pt x="2" y="9"/>
                    <a:pt x="0" y="8"/>
                  </a:cubicBezTo>
                  <a:cubicBezTo>
                    <a:pt x="5" y="7"/>
                    <a:pt x="10" y="5"/>
                    <a:pt x="15" y="3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41" name="Freeform 65"/>
            <p:cNvSpPr>
              <a:spLocks noEditPoints="1"/>
            </p:cNvSpPr>
            <p:nvPr/>
          </p:nvSpPr>
          <p:spPr bwMode="auto">
            <a:xfrm>
              <a:off x="4468813" y="3789363"/>
              <a:ext cx="39687" cy="36512"/>
            </a:xfrm>
            <a:custGeom>
              <a:avLst/>
              <a:gdLst/>
              <a:ahLst/>
              <a:cxnLst>
                <a:cxn ang="0">
                  <a:pos x="8" y="14"/>
                </a:cxn>
                <a:cxn ang="0">
                  <a:pos x="26" y="25"/>
                </a:cxn>
                <a:cxn ang="0">
                  <a:pos x="26" y="4"/>
                </a:cxn>
                <a:cxn ang="0">
                  <a:pos x="20" y="7"/>
                </a:cxn>
                <a:cxn ang="0">
                  <a:pos x="5" y="12"/>
                </a:cxn>
                <a:cxn ang="0">
                  <a:pos x="8" y="14"/>
                </a:cxn>
                <a:cxn ang="0">
                  <a:pos x="0" y="13"/>
                </a:cxn>
                <a:cxn ang="0">
                  <a:pos x="33" y="0"/>
                </a:cxn>
                <a:cxn ang="0">
                  <a:pos x="31" y="31"/>
                </a:cxn>
                <a:cxn ang="0">
                  <a:pos x="0" y="13"/>
                </a:cxn>
              </a:cxnLst>
              <a:rect l="0" t="0" r="r" b="b"/>
              <a:pathLst>
                <a:path w="33" h="31">
                  <a:moveTo>
                    <a:pt x="8" y="14"/>
                  </a:moveTo>
                  <a:cubicBezTo>
                    <a:pt x="14" y="17"/>
                    <a:pt x="20" y="21"/>
                    <a:pt x="26" y="25"/>
                  </a:cubicBezTo>
                  <a:cubicBezTo>
                    <a:pt x="25" y="18"/>
                    <a:pt x="25" y="11"/>
                    <a:pt x="26" y="4"/>
                  </a:cubicBezTo>
                  <a:cubicBezTo>
                    <a:pt x="24" y="5"/>
                    <a:pt x="22" y="6"/>
                    <a:pt x="20" y="7"/>
                  </a:cubicBezTo>
                  <a:cubicBezTo>
                    <a:pt x="15" y="9"/>
                    <a:pt x="10" y="11"/>
                    <a:pt x="5" y="12"/>
                  </a:cubicBezTo>
                  <a:cubicBezTo>
                    <a:pt x="7" y="13"/>
                    <a:pt x="8" y="13"/>
                    <a:pt x="8" y="14"/>
                  </a:cubicBezTo>
                  <a:close/>
                  <a:moveTo>
                    <a:pt x="0" y="13"/>
                  </a:moveTo>
                  <a:cubicBezTo>
                    <a:pt x="12" y="9"/>
                    <a:pt x="22" y="4"/>
                    <a:pt x="33" y="0"/>
                  </a:cubicBezTo>
                  <a:cubicBezTo>
                    <a:pt x="33" y="10"/>
                    <a:pt x="32" y="21"/>
                    <a:pt x="31" y="31"/>
                  </a:cubicBezTo>
                  <a:cubicBezTo>
                    <a:pt x="20" y="28"/>
                    <a:pt x="9" y="21"/>
                    <a:pt x="0" y="13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43" name="Freeform 67"/>
            <p:cNvSpPr>
              <a:spLocks noEditPoints="1"/>
            </p:cNvSpPr>
            <p:nvPr/>
          </p:nvSpPr>
          <p:spPr bwMode="auto">
            <a:xfrm>
              <a:off x="4445000" y="3719513"/>
              <a:ext cx="158750" cy="123825"/>
            </a:xfrm>
            <a:custGeom>
              <a:avLst/>
              <a:gdLst/>
              <a:ahLst/>
              <a:cxnLst>
                <a:cxn ang="0">
                  <a:pos x="20" y="72"/>
                </a:cxn>
                <a:cxn ang="0">
                  <a:pos x="51" y="90"/>
                </a:cxn>
                <a:cxn ang="0">
                  <a:pos x="53" y="59"/>
                </a:cxn>
                <a:cxn ang="0">
                  <a:pos x="20" y="72"/>
                </a:cxn>
                <a:cxn ang="0">
                  <a:pos x="120" y="58"/>
                </a:cxn>
                <a:cxn ang="0">
                  <a:pos x="107" y="21"/>
                </a:cxn>
                <a:cxn ang="0">
                  <a:pos x="99" y="31"/>
                </a:cxn>
                <a:cxn ang="0">
                  <a:pos x="74" y="50"/>
                </a:cxn>
                <a:cxn ang="0">
                  <a:pos x="120" y="58"/>
                </a:cxn>
                <a:cxn ang="0">
                  <a:pos x="6" y="62"/>
                </a:cxn>
                <a:cxn ang="0">
                  <a:pos x="47" y="48"/>
                </a:cxn>
                <a:cxn ang="0">
                  <a:pos x="52" y="44"/>
                </a:cxn>
                <a:cxn ang="0">
                  <a:pos x="58" y="43"/>
                </a:cxn>
                <a:cxn ang="0">
                  <a:pos x="57" y="41"/>
                </a:cxn>
                <a:cxn ang="0">
                  <a:pos x="64" y="40"/>
                </a:cxn>
                <a:cxn ang="0">
                  <a:pos x="65" y="42"/>
                </a:cxn>
                <a:cxn ang="0">
                  <a:pos x="96" y="7"/>
                </a:cxn>
                <a:cxn ang="0">
                  <a:pos x="100" y="3"/>
                </a:cxn>
                <a:cxn ang="0">
                  <a:pos x="108" y="1"/>
                </a:cxn>
                <a:cxn ang="0">
                  <a:pos x="108" y="7"/>
                </a:cxn>
                <a:cxn ang="0">
                  <a:pos x="113" y="9"/>
                </a:cxn>
                <a:cxn ang="0">
                  <a:pos x="133" y="64"/>
                </a:cxn>
                <a:cxn ang="0">
                  <a:pos x="127" y="67"/>
                </a:cxn>
                <a:cxn ang="0">
                  <a:pos x="103" y="67"/>
                </a:cxn>
                <a:cxn ang="0">
                  <a:pos x="81" y="64"/>
                </a:cxn>
                <a:cxn ang="0">
                  <a:pos x="83" y="67"/>
                </a:cxn>
                <a:cxn ang="0">
                  <a:pos x="72" y="66"/>
                </a:cxn>
                <a:cxn ang="0">
                  <a:pos x="73" y="74"/>
                </a:cxn>
                <a:cxn ang="0">
                  <a:pos x="65" y="61"/>
                </a:cxn>
                <a:cxn ang="0">
                  <a:pos x="63" y="98"/>
                </a:cxn>
                <a:cxn ang="0">
                  <a:pos x="55" y="104"/>
                </a:cxn>
                <a:cxn ang="0">
                  <a:pos x="3" y="73"/>
                </a:cxn>
                <a:cxn ang="0">
                  <a:pos x="6" y="62"/>
                </a:cxn>
              </a:cxnLst>
              <a:rect l="0" t="0" r="r" b="b"/>
              <a:pathLst>
                <a:path w="133" h="104">
                  <a:moveTo>
                    <a:pt x="20" y="72"/>
                  </a:moveTo>
                  <a:cubicBezTo>
                    <a:pt x="29" y="80"/>
                    <a:pt x="40" y="87"/>
                    <a:pt x="51" y="90"/>
                  </a:cubicBezTo>
                  <a:cubicBezTo>
                    <a:pt x="52" y="80"/>
                    <a:pt x="53" y="69"/>
                    <a:pt x="53" y="59"/>
                  </a:cubicBezTo>
                  <a:cubicBezTo>
                    <a:pt x="42" y="63"/>
                    <a:pt x="32" y="68"/>
                    <a:pt x="20" y="72"/>
                  </a:cubicBezTo>
                  <a:close/>
                  <a:moveTo>
                    <a:pt x="120" y="58"/>
                  </a:moveTo>
                  <a:cubicBezTo>
                    <a:pt x="117" y="45"/>
                    <a:pt x="113" y="33"/>
                    <a:pt x="107" y="21"/>
                  </a:cubicBezTo>
                  <a:cubicBezTo>
                    <a:pt x="105" y="24"/>
                    <a:pt x="102" y="28"/>
                    <a:pt x="99" y="31"/>
                  </a:cubicBezTo>
                  <a:cubicBezTo>
                    <a:pt x="93" y="40"/>
                    <a:pt x="84" y="46"/>
                    <a:pt x="74" y="50"/>
                  </a:cubicBezTo>
                  <a:cubicBezTo>
                    <a:pt x="89" y="53"/>
                    <a:pt x="105" y="54"/>
                    <a:pt x="120" y="58"/>
                  </a:cubicBezTo>
                  <a:close/>
                  <a:moveTo>
                    <a:pt x="6" y="62"/>
                  </a:moveTo>
                  <a:cubicBezTo>
                    <a:pt x="20" y="60"/>
                    <a:pt x="33" y="52"/>
                    <a:pt x="47" y="48"/>
                  </a:cubicBezTo>
                  <a:cubicBezTo>
                    <a:pt x="48" y="46"/>
                    <a:pt x="49" y="44"/>
                    <a:pt x="52" y="44"/>
                  </a:cubicBezTo>
                  <a:cubicBezTo>
                    <a:pt x="54" y="44"/>
                    <a:pt x="56" y="43"/>
                    <a:pt x="58" y="43"/>
                  </a:cubicBezTo>
                  <a:cubicBezTo>
                    <a:pt x="57" y="42"/>
                    <a:pt x="57" y="42"/>
                    <a:pt x="57" y="41"/>
                  </a:cubicBezTo>
                  <a:cubicBezTo>
                    <a:pt x="59" y="41"/>
                    <a:pt x="62" y="40"/>
                    <a:pt x="64" y="40"/>
                  </a:cubicBezTo>
                  <a:cubicBezTo>
                    <a:pt x="65" y="40"/>
                    <a:pt x="65" y="41"/>
                    <a:pt x="65" y="42"/>
                  </a:cubicBezTo>
                  <a:cubicBezTo>
                    <a:pt x="85" y="37"/>
                    <a:pt x="94" y="23"/>
                    <a:pt x="96" y="7"/>
                  </a:cubicBezTo>
                  <a:cubicBezTo>
                    <a:pt x="97" y="5"/>
                    <a:pt x="98" y="4"/>
                    <a:pt x="100" y="3"/>
                  </a:cubicBezTo>
                  <a:cubicBezTo>
                    <a:pt x="102" y="1"/>
                    <a:pt x="105" y="0"/>
                    <a:pt x="108" y="1"/>
                  </a:cubicBezTo>
                  <a:cubicBezTo>
                    <a:pt x="108" y="3"/>
                    <a:pt x="108" y="5"/>
                    <a:pt x="108" y="7"/>
                  </a:cubicBezTo>
                  <a:cubicBezTo>
                    <a:pt x="109" y="7"/>
                    <a:pt x="112" y="7"/>
                    <a:pt x="113" y="9"/>
                  </a:cubicBezTo>
                  <a:cubicBezTo>
                    <a:pt x="122" y="26"/>
                    <a:pt x="128" y="45"/>
                    <a:pt x="133" y="64"/>
                  </a:cubicBezTo>
                  <a:cubicBezTo>
                    <a:pt x="132" y="66"/>
                    <a:pt x="130" y="68"/>
                    <a:pt x="127" y="67"/>
                  </a:cubicBezTo>
                  <a:cubicBezTo>
                    <a:pt x="120" y="67"/>
                    <a:pt x="112" y="67"/>
                    <a:pt x="103" y="67"/>
                  </a:cubicBezTo>
                  <a:cubicBezTo>
                    <a:pt x="96" y="66"/>
                    <a:pt x="89" y="65"/>
                    <a:pt x="81" y="64"/>
                  </a:cubicBezTo>
                  <a:cubicBezTo>
                    <a:pt x="82" y="65"/>
                    <a:pt x="82" y="66"/>
                    <a:pt x="83" y="67"/>
                  </a:cubicBezTo>
                  <a:cubicBezTo>
                    <a:pt x="79" y="67"/>
                    <a:pt x="76" y="67"/>
                    <a:pt x="72" y="66"/>
                  </a:cubicBezTo>
                  <a:cubicBezTo>
                    <a:pt x="72" y="69"/>
                    <a:pt x="72" y="72"/>
                    <a:pt x="73" y="74"/>
                  </a:cubicBezTo>
                  <a:cubicBezTo>
                    <a:pt x="70" y="70"/>
                    <a:pt x="67" y="65"/>
                    <a:pt x="65" y="61"/>
                  </a:cubicBezTo>
                  <a:cubicBezTo>
                    <a:pt x="64" y="73"/>
                    <a:pt x="63" y="85"/>
                    <a:pt x="63" y="98"/>
                  </a:cubicBezTo>
                  <a:cubicBezTo>
                    <a:pt x="63" y="102"/>
                    <a:pt x="59" y="104"/>
                    <a:pt x="55" y="104"/>
                  </a:cubicBezTo>
                  <a:cubicBezTo>
                    <a:pt x="35" y="100"/>
                    <a:pt x="18" y="87"/>
                    <a:pt x="3" y="73"/>
                  </a:cubicBezTo>
                  <a:cubicBezTo>
                    <a:pt x="0" y="70"/>
                    <a:pt x="1" y="63"/>
                    <a:pt x="6" y="6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44" name="Freeform 68"/>
            <p:cNvSpPr>
              <a:spLocks/>
            </p:cNvSpPr>
            <p:nvPr/>
          </p:nvSpPr>
          <p:spPr bwMode="auto">
            <a:xfrm>
              <a:off x="4433888" y="3767138"/>
              <a:ext cx="98425" cy="82550"/>
            </a:xfrm>
            <a:custGeom>
              <a:avLst/>
              <a:gdLst/>
              <a:ahLst/>
              <a:cxnLst>
                <a:cxn ang="0">
                  <a:pos x="36" y="55"/>
                </a:cxn>
                <a:cxn ang="0">
                  <a:pos x="3" y="30"/>
                </a:cxn>
                <a:cxn ang="0">
                  <a:pos x="5" y="22"/>
                </a:cxn>
                <a:cxn ang="0">
                  <a:pos x="7" y="20"/>
                </a:cxn>
                <a:cxn ang="0">
                  <a:pos x="55" y="4"/>
                </a:cxn>
                <a:cxn ang="0">
                  <a:pos x="66" y="0"/>
                </a:cxn>
                <a:cxn ang="0">
                  <a:pos x="67" y="2"/>
                </a:cxn>
                <a:cxn ang="0">
                  <a:pos x="61" y="3"/>
                </a:cxn>
                <a:cxn ang="0">
                  <a:pos x="56" y="7"/>
                </a:cxn>
                <a:cxn ang="0">
                  <a:pos x="15" y="21"/>
                </a:cxn>
                <a:cxn ang="0">
                  <a:pos x="12" y="32"/>
                </a:cxn>
                <a:cxn ang="0">
                  <a:pos x="64" y="63"/>
                </a:cxn>
                <a:cxn ang="0">
                  <a:pos x="72" y="57"/>
                </a:cxn>
                <a:cxn ang="0">
                  <a:pos x="74" y="20"/>
                </a:cxn>
                <a:cxn ang="0">
                  <a:pos x="82" y="33"/>
                </a:cxn>
                <a:cxn ang="0">
                  <a:pos x="81" y="57"/>
                </a:cxn>
                <a:cxn ang="0">
                  <a:pos x="77" y="61"/>
                </a:cxn>
                <a:cxn ang="0">
                  <a:pos x="77" y="63"/>
                </a:cxn>
                <a:cxn ang="0">
                  <a:pos x="70" y="69"/>
                </a:cxn>
                <a:cxn ang="0">
                  <a:pos x="64" y="66"/>
                </a:cxn>
                <a:cxn ang="0">
                  <a:pos x="36" y="55"/>
                </a:cxn>
              </a:cxnLst>
              <a:rect l="0" t="0" r="r" b="b"/>
              <a:pathLst>
                <a:path w="82" h="69">
                  <a:moveTo>
                    <a:pt x="36" y="55"/>
                  </a:moveTo>
                  <a:cubicBezTo>
                    <a:pt x="24" y="48"/>
                    <a:pt x="13" y="40"/>
                    <a:pt x="3" y="30"/>
                  </a:cubicBezTo>
                  <a:cubicBezTo>
                    <a:pt x="0" y="27"/>
                    <a:pt x="2" y="23"/>
                    <a:pt x="5" y="22"/>
                  </a:cubicBezTo>
                  <a:cubicBezTo>
                    <a:pt x="6" y="21"/>
                    <a:pt x="7" y="20"/>
                    <a:pt x="7" y="20"/>
                  </a:cubicBezTo>
                  <a:cubicBezTo>
                    <a:pt x="24" y="16"/>
                    <a:pt x="39" y="10"/>
                    <a:pt x="55" y="4"/>
                  </a:cubicBezTo>
                  <a:cubicBezTo>
                    <a:pt x="58" y="3"/>
                    <a:pt x="62" y="2"/>
                    <a:pt x="66" y="0"/>
                  </a:cubicBezTo>
                  <a:cubicBezTo>
                    <a:pt x="66" y="1"/>
                    <a:pt x="66" y="1"/>
                    <a:pt x="67" y="2"/>
                  </a:cubicBezTo>
                  <a:cubicBezTo>
                    <a:pt x="65" y="2"/>
                    <a:pt x="63" y="3"/>
                    <a:pt x="61" y="3"/>
                  </a:cubicBezTo>
                  <a:cubicBezTo>
                    <a:pt x="58" y="3"/>
                    <a:pt x="57" y="5"/>
                    <a:pt x="56" y="7"/>
                  </a:cubicBezTo>
                  <a:cubicBezTo>
                    <a:pt x="42" y="11"/>
                    <a:pt x="29" y="19"/>
                    <a:pt x="15" y="21"/>
                  </a:cubicBezTo>
                  <a:cubicBezTo>
                    <a:pt x="10" y="22"/>
                    <a:pt x="9" y="29"/>
                    <a:pt x="12" y="32"/>
                  </a:cubicBezTo>
                  <a:cubicBezTo>
                    <a:pt x="27" y="46"/>
                    <a:pt x="44" y="59"/>
                    <a:pt x="64" y="63"/>
                  </a:cubicBezTo>
                  <a:cubicBezTo>
                    <a:pt x="68" y="63"/>
                    <a:pt x="72" y="61"/>
                    <a:pt x="72" y="57"/>
                  </a:cubicBezTo>
                  <a:cubicBezTo>
                    <a:pt x="72" y="44"/>
                    <a:pt x="73" y="32"/>
                    <a:pt x="74" y="20"/>
                  </a:cubicBezTo>
                  <a:cubicBezTo>
                    <a:pt x="76" y="24"/>
                    <a:pt x="79" y="29"/>
                    <a:pt x="82" y="33"/>
                  </a:cubicBezTo>
                  <a:cubicBezTo>
                    <a:pt x="82" y="42"/>
                    <a:pt x="82" y="50"/>
                    <a:pt x="81" y="57"/>
                  </a:cubicBezTo>
                  <a:cubicBezTo>
                    <a:pt x="80" y="59"/>
                    <a:pt x="79" y="60"/>
                    <a:pt x="77" y="61"/>
                  </a:cubicBezTo>
                  <a:cubicBezTo>
                    <a:pt x="77" y="62"/>
                    <a:pt x="77" y="62"/>
                    <a:pt x="77" y="63"/>
                  </a:cubicBezTo>
                  <a:cubicBezTo>
                    <a:pt x="77" y="67"/>
                    <a:pt x="74" y="69"/>
                    <a:pt x="70" y="69"/>
                  </a:cubicBezTo>
                  <a:cubicBezTo>
                    <a:pt x="68" y="68"/>
                    <a:pt x="66" y="67"/>
                    <a:pt x="64" y="66"/>
                  </a:cubicBezTo>
                  <a:cubicBezTo>
                    <a:pt x="55" y="65"/>
                    <a:pt x="44" y="59"/>
                    <a:pt x="36" y="5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45" name="Freeform 69"/>
            <p:cNvSpPr>
              <a:spLocks/>
            </p:cNvSpPr>
            <p:nvPr/>
          </p:nvSpPr>
          <p:spPr bwMode="auto">
            <a:xfrm>
              <a:off x="4432300" y="3930650"/>
              <a:ext cx="19050" cy="41275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6" y="34"/>
                </a:cxn>
                <a:cxn ang="0">
                  <a:pos x="6" y="28"/>
                </a:cxn>
                <a:cxn ang="0">
                  <a:pos x="2" y="7"/>
                </a:cxn>
                <a:cxn ang="0">
                  <a:pos x="11" y="5"/>
                </a:cxn>
              </a:cxnLst>
              <a:rect l="0" t="0" r="r" b="b"/>
              <a:pathLst>
                <a:path w="16" h="34">
                  <a:moveTo>
                    <a:pt x="11" y="5"/>
                  </a:moveTo>
                  <a:cubicBezTo>
                    <a:pt x="14" y="14"/>
                    <a:pt x="16" y="24"/>
                    <a:pt x="16" y="34"/>
                  </a:cubicBezTo>
                  <a:cubicBezTo>
                    <a:pt x="12" y="32"/>
                    <a:pt x="9" y="30"/>
                    <a:pt x="6" y="28"/>
                  </a:cubicBezTo>
                  <a:cubicBezTo>
                    <a:pt x="5" y="21"/>
                    <a:pt x="4" y="14"/>
                    <a:pt x="2" y="7"/>
                  </a:cubicBezTo>
                  <a:cubicBezTo>
                    <a:pt x="0" y="2"/>
                    <a:pt x="9" y="0"/>
                    <a:pt x="11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46" name="Freeform 70"/>
            <p:cNvSpPr>
              <a:spLocks/>
            </p:cNvSpPr>
            <p:nvPr/>
          </p:nvSpPr>
          <p:spPr bwMode="auto">
            <a:xfrm>
              <a:off x="4421188" y="3884613"/>
              <a:ext cx="88900" cy="88900"/>
            </a:xfrm>
            <a:custGeom>
              <a:avLst/>
              <a:gdLst/>
              <a:ahLst/>
              <a:cxnLst>
                <a:cxn ang="0">
                  <a:pos x="15" y="67"/>
                </a:cxn>
                <a:cxn ang="0">
                  <a:pos x="0" y="38"/>
                </a:cxn>
                <a:cxn ang="0">
                  <a:pos x="37" y="0"/>
                </a:cxn>
                <a:cxn ang="0">
                  <a:pos x="75" y="38"/>
                </a:cxn>
                <a:cxn ang="0">
                  <a:pos x="37" y="75"/>
                </a:cxn>
                <a:cxn ang="0">
                  <a:pos x="25" y="73"/>
                </a:cxn>
                <a:cxn ang="0">
                  <a:pos x="20" y="44"/>
                </a:cxn>
                <a:cxn ang="0">
                  <a:pos x="11" y="46"/>
                </a:cxn>
                <a:cxn ang="0">
                  <a:pos x="15" y="67"/>
                </a:cxn>
              </a:cxnLst>
              <a:rect l="0" t="0" r="r" b="b"/>
              <a:pathLst>
                <a:path w="75" h="75">
                  <a:moveTo>
                    <a:pt x="15" y="67"/>
                  </a:moveTo>
                  <a:cubicBezTo>
                    <a:pt x="6" y="60"/>
                    <a:pt x="0" y="49"/>
                    <a:pt x="0" y="38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58" y="0"/>
                    <a:pt x="75" y="17"/>
                    <a:pt x="75" y="38"/>
                  </a:cubicBezTo>
                  <a:cubicBezTo>
                    <a:pt x="75" y="58"/>
                    <a:pt x="58" y="75"/>
                    <a:pt x="37" y="75"/>
                  </a:cubicBezTo>
                  <a:cubicBezTo>
                    <a:pt x="33" y="75"/>
                    <a:pt x="29" y="74"/>
                    <a:pt x="25" y="73"/>
                  </a:cubicBezTo>
                  <a:cubicBezTo>
                    <a:pt x="25" y="63"/>
                    <a:pt x="23" y="53"/>
                    <a:pt x="20" y="44"/>
                  </a:cubicBezTo>
                  <a:cubicBezTo>
                    <a:pt x="18" y="39"/>
                    <a:pt x="9" y="41"/>
                    <a:pt x="11" y="46"/>
                  </a:cubicBezTo>
                  <a:cubicBezTo>
                    <a:pt x="13" y="53"/>
                    <a:pt x="14" y="60"/>
                    <a:pt x="15" y="67"/>
                  </a:cubicBezTo>
                  <a:close/>
                </a:path>
              </a:pathLst>
            </a:custGeom>
            <a:solidFill>
              <a:srgbClr val="FFA6A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47" name="Freeform 71"/>
            <p:cNvSpPr>
              <a:spLocks/>
            </p:cNvSpPr>
            <p:nvPr/>
          </p:nvSpPr>
          <p:spPr bwMode="auto">
            <a:xfrm>
              <a:off x="4403725" y="3852863"/>
              <a:ext cx="25400" cy="3333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4" y="6"/>
                </a:cxn>
                <a:cxn ang="0">
                  <a:pos x="16" y="9"/>
                </a:cxn>
                <a:cxn ang="0">
                  <a:pos x="20" y="15"/>
                </a:cxn>
                <a:cxn ang="0">
                  <a:pos x="21" y="17"/>
                </a:cxn>
                <a:cxn ang="0">
                  <a:pos x="20" y="20"/>
                </a:cxn>
                <a:cxn ang="0">
                  <a:pos x="16" y="28"/>
                </a:cxn>
                <a:cxn ang="0">
                  <a:pos x="11" y="28"/>
                </a:cxn>
                <a:cxn ang="0">
                  <a:pos x="6" y="24"/>
                </a:cxn>
                <a:cxn ang="0">
                  <a:pos x="4" y="17"/>
                </a:cxn>
                <a:cxn ang="0">
                  <a:pos x="4" y="17"/>
                </a:cxn>
                <a:cxn ang="0">
                  <a:pos x="2" y="15"/>
                </a:cxn>
                <a:cxn ang="0">
                  <a:pos x="1" y="14"/>
                </a:cxn>
                <a:cxn ang="0">
                  <a:pos x="1" y="9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8" y="0"/>
                </a:cxn>
              </a:cxnLst>
              <a:rect l="0" t="0" r="r" b="b"/>
              <a:pathLst>
                <a:path w="22" h="28">
                  <a:moveTo>
                    <a:pt x="8" y="0"/>
                  </a:moveTo>
                  <a:cubicBezTo>
                    <a:pt x="12" y="0"/>
                    <a:pt x="13" y="3"/>
                    <a:pt x="14" y="6"/>
                  </a:cubicBezTo>
                  <a:cubicBezTo>
                    <a:pt x="15" y="7"/>
                    <a:pt x="15" y="8"/>
                    <a:pt x="16" y="9"/>
                  </a:cubicBezTo>
                  <a:cubicBezTo>
                    <a:pt x="18" y="11"/>
                    <a:pt x="19" y="13"/>
                    <a:pt x="20" y="15"/>
                  </a:cubicBezTo>
                  <a:cubicBezTo>
                    <a:pt x="20" y="15"/>
                    <a:pt x="20" y="16"/>
                    <a:pt x="21" y="17"/>
                  </a:cubicBezTo>
                  <a:cubicBezTo>
                    <a:pt x="21" y="18"/>
                    <a:pt x="21" y="19"/>
                    <a:pt x="20" y="20"/>
                  </a:cubicBezTo>
                  <a:cubicBezTo>
                    <a:pt x="22" y="23"/>
                    <a:pt x="20" y="28"/>
                    <a:pt x="16" y="28"/>
                  </a:cubicBezTo>
                  <a:cubicBezTo>
                    <a:pt x="14" y="28"/>
                    <a:pt x="12" y="28"/>
                    <a:pt x="11" y="28"/>
                  </a:cubicBezTo>
                  <a:cubicBezTo>
                    <a:pt x="9" y="28"/>
                    <a:pt x="6" y="26"/>
                    <a:pt x="6" y="24"/>
                  </a:cubicBezTo>
                  <a:cubicBezTo>
                    <a:pt x="5" y="22"/>
                    <a:pt x="5" y="20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5"/>
                    <a:pt x="2" y="15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7"/>
                    <a:pt x="2" y="5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49" name="Freeform 73"/>
            <p:cNvSpPr>
              <a:spLocks/>
            </p:cNvSpPr>
            <p:nvPr/>
          </p:nvSpPr>
          <p:spPr bwMode="auto">
            <a:xfrm>
              <a:off x="4305300" y="3963988"/>
              <a:ext cx="146050" cy="76200"/>
            </a:xfrm>
            <a:custGeom>
              <a:avLst/>
              <a:gdLst/>
              <a:ahLst/>
              <a:cxnLst>
                <a:cxn ang="0">
                  <a:pos x="84" y="56"/>
                </a:cxn>
                <a:cxn ang="0">
                  <a:pos x="0" y="42"/>
                </a:cxn>
                <a:cxn ang="0">
                  <a:pos x="0" y="31"/>
                </a:cxn>
                <a:cxn ang="0">
                  <a:pos x="75" y="47"/>
                </a:cxn>
                <a:cxn ang="0">
                  <a:pos x="112" y="0"/>
                </a:cxn>
                <a:cxn ang="0">
                  <a:pos x="122" y="6"/>
                </a:cxn>
                <a:cxn ang="0">
                  <a:pos x="84" y="56"/>
                </a:cxn>
              </a:cxnLst>
              <a:rect l="0" t="0" r="r" b="b"/>
              <a:pathLst>
                <a:path w="122" h="63">
                  <a:moveTo>
                    <a:pt x="84" y="56"/>
                  </a:moveTo>
                  <a:cubicBezTo>
                    <a:pt x="57" y="63"/>
                    <a:pt x="24" y="58"/>
                    <a:pt x="0" y="42"/>
                  </a:cubicBezTo>
                  <a:cubicBezTo>
                    <a:pt x="1" y="38"/>
                    <a:pt x="1" y="34"/>
                    <a:pt x="0" y="31"/>
                  </a:cubicBezTo>
                  <a:cubicBezTo>
                    <a:pt x="22" y="44"/>
                    <a:pt x="49" y="53"/>
                    <a:pt x="75" y="47"/>
                  </a:cubicBezTo>
                  <a:cubicBezTo>
                    <a:pt x="101" y="41"/>
                    <a:pt x="112" y="23"/>
                    <a:pt x="112" y="0"/>
                  </a:cubicBezTo>
                  <a:cubicBezTo>
                    <a:pt x="115" y="2"/>
                    <a:pt x="118" y="4"/>
                    <a:pt x="122" y="6"/>
                  </a:cubicBezTo>
                  <a:cubicBezTo>
                    <a:pt x="122" y="28"/>
                    <a:pt x="110" y="49"/>
                    <a:pt x="84" y="5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50" name="Freeform 74"/>
            <p:cNvSpPr>
              <a:spLocks/>
            </p:cNvSpPr>
            <p:nvPr/>
          </p:nvSpPr>
          <p:spPr bwMode="auto">
            <a:xfrm>
              <a:off x="4213225" y="3967163"/>
              <a:ext cx="92075" cy="82550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71" y="25"/>
                </a:cxn>
                <a:cxn ang="0">
                  <a:pos x="66" y="30"/>
                </a:cxn>
                <a:cxn ang="0">
                  <a:pos x="77" y="40"/>
                </a:cxn>
                <a:cxn ang="0">
                  <a:pos x="44" y="70"/>
                </a:cxn>
                <a:cxn ang="0">
                  <a:pos x="44" y="0"/>
                </a:cxn>
                <a:cxn ang="0">
                  <a:pos x="77" y="29"/>
                </a:cxn>
              </a:cxnLst>
              <a:rect l="0" t="0" r="r" b="b"/>
              <a:pathLst>
                <a:path w="77" h="70">
                  <a:moveTo>
                    <a:pt x="77" y="29"/>
                  </a:moveTo>
                  <a:cubicBezTo>
                    <a:pt x="75" y="28"/>
                    <a:pt x="73" y="26"/>
                    <a:pt x="71" y="25"/>
                  </a:cubicBezTo>
                  <a:cubicBezTo>
                    <a:pt x="67" y="22"/>
                    <a:pt x="64" y="27"/>
                    <a:pt x="66" y="30"/>
                  </a:cubicBezTo>
                  <a:cubicBezTo>
                    <a:pt x="70" y="34"/>
                    <a:pt x="73" y="37"/>
                    <a:pt x="77" y="40"/>
                  </a:cubicBezTo>
                  <a:cubicBezTo>
                    <a:pt x="75" y="55"/>
                    <a:pt x="64" y="70"/>
                    <a:pt x="44" y="70"/>
                  </a:cubicBezTo>
                  <a:cubicBezTo>
                    <a:pt x="0" y="70"/>
                    <a:pt x="0" y="0"/>
                    <a:pt x="44" y="0"/>
                  </a:cubicBezTo>
                  <a:cubicBezTo>
                    <a:pt x="64" y="0"/>
                    <a:pt x="75" y="14"/>
                    <a:pt x="77" y="29"/>
                  </a:cubicBezTo>
                  <a:close/>
                </a:path>
              </a:pathLst>
            </a:custGeom>
            <a:solidFill>
              <a:srgbClr val="FFA6A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51" name="Freeform 75"/>
            <p:cNvSpPr>
              <a:spLocks/>
            </p:cNvSpPr>
            <p:nvPr/>
          </p:nvSpPr>
          <p:spPr bwMode="auto">
            <a:xfrm>
              <a:off x="4289425" y="3992563"/>
              <a:ext cx="17462" cy="22225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3" y="7"/>
                </a:cxn>
                <a:cxn ang="0">
                  <a:pos x="13" y="18"/>
                </a:cxn>
                <a:cxn ang="0">
                  <a:pos x="2" y="8"/>
                </a:cxn>
                <a:cxn ang="0">
                  <a:pos x="7" y="3"/>
                </a:cxn>
              </a:cxnLst>
              <a:rect l="0" t="0" r="r" b="b"/>
              <a:pathLst>
                <a:path w="14" h="18">
                  <a:moveTo>
                    <a:pt x="7" y="3"/>
                  </a:moveTo>
                  <a:cubicBezTo>
                    <a:pt x="9" y="4"/>
                    <a:pt x="11" y="6"/>
                    <a:pt x="13" y="7"/>
                  </a:cubicBezTo>
                  <a:cubicBezTo>
                    <a:pt x="14" y="10"/>
                    <a:pt x="14" y="14"/>
                    <a:pt x="13" y="18"/>
                  </a:cubicBezTo>
                  <a:cubicBezTo>
                    <a:pt x="9" y="15"/>
                    <a:pt x="6" y="12"/>
                    <a:pt x="2" y="8"/>
                  </a:cubicBezTo>
                  <a:cubicBezTo>
                    <a:pt x="0" y="5"/>
                    <a:pt x="3" y="0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52" name="Freeform 76"/>
            <p:cNvSpPr>
              <a:spLocks/>
            </p:cNvSpPr>
            <p:nvPr/>
          </p:nvSpPr>
          <p:spPr bwMode="auto">
            <a:xfrm>
              <a:off x="4281488" y="4276725"/>
              <a:ext cx="7937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6"/>
                </a:cxn>
                <a:cxn ang="0">
                  <a:pos x="5" y="8"/>
                </a:cxn>
                <a:cxn ang="0">
                  <a:pos x="0" y="2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cubicBezTo>
                    <a:pt x="3" y="0"/>
                    <a:pt x="6" y="3"/>
                    <a:pt x="6" y="6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3" y="6"/>
                    <a:pt x="2" y="4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54" name="Freeform 78"/>
            <p:cNvSpPr>
              <a:spLocks/>
            </p:cNvSpPr>
            <p:nvPr/>
          </p:nvSpPr>
          <p:spPr bwMode="auto">
            <a:xfrm>
              <a:off x="4265613" y="3902075"/>
              <a:ext cx="23812" cy="36512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5" y="0"/>
                </a:cxn>
                <a:cxn ang="0">
                  <a:pos x="8" y="0"/>
                </a:cxn>
                <a:cxn ang="0">
                  <a:pos x="12" y="3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6" y="9"/>
                </a:cxn>
                <a:cxn ang="0">
                  <a:pos x="16" y="21"/>
                </a:cxn>
                <a:cxn ang="0">
                  <a:pos x="16" y="22"/>
                </a:cxn>
                <a:cxn ang="0">
                  <a:pos x="15" y="25"/>
                </a:cxn>
                <a:cxn ang="0">
                  <a:pos x="5" y="23"/>
                </a:cxn>
                <a:cxn ang="0">
                  <a:pos x="2" y="15"/>
                </a:cxn>
                <a:cxn ang="0">
                  <a:pos x="0" y="5"/>
                </a:cxn>
              </a:cxnLst>
              <a:rect l="0" t="0" r="r" b="b"/>
              <a:pathLst>
                <a:path w="20" h="30">
                  <a:moveTo>
                    <a:pt x="0" y="5"/>
                  </a:moveTo>
                  <a:cubicBezTo>
                    <a:pt x="0" y="3"/>
                    <a:pt x="2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1" y="1"/>
                    <a:pt x="12" y="3"/>
                  </a:cubicBezTo>
                  <a:cubicBezTo>
                    <a:pt x="12" y="4"/>
                    <a:pt x="13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7"/>
                    <a:pt x="16" y="8"/>
                    <a:pt x="16" y="9"/>
                  </a:cubicBezTo>
                  <a:cubicBezTo>
                    <a:pt x="20" y="11"/>
                    <a:pt x="18" y="17"/>
                    <a:pt x="16" y="21"/>
                  </a:cubicBezTo>
                  <a:cubicBezTo>
                    <a:pt x="16" y="21"/>
                    <a:pt x="16" y="22"/>
                    <a:pt x="16" y="22"/>
                  </a:cubicBezTo>
                  <a:cubicBezTo>
                    <a:pt x="16" y="23"/>
                    <a:pt x="15" y="24"/>
                    <a:pt x="15" y="25"/>
                  </a:cubicBezTo>
                  <a:cubicBezTo>
                    <a:pt x="12" y="30"/>
                    <a:pt x="5" y="28"/>
                    <a:pt x="5" y="23"/>
                  </a:cubicBezTo>
                  <a:cubicBezTo>
                    <a:pt x="5" y="20"/>
                    <a:pt x="3" y="17"/>
                    <a:pt x="2" y="15"/>
                  </a:cubicBezTo>
                  <a:cubicBezTo>
                    <a:pt x="1" y="12"/>
                    <a:pt x="0" y="9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56" name="Freeform 80"/>
            <p:cNvSpPr>
              <a:spLocks noEditPoints="1"/>
            </p:cNvSpPr>
            <p:nvPr/>
          </p:nvSpPr>
          <p:spPr bwMode="auto">
            <a:xfrm>
              <a:off x="4149725" y="3722688"/>
              <a:ext cx="428625" cy="419100"/>
            </a:xfrm>
            <a:custGeom>
              <a:avLst/>
              <a:gdLst/>
              <a:ahLst/>
              <a:cxnLst>
                <a:cxn ang="0">
                  <a:pos x="232" y="129"/>
                </a:cxn>
                <a:cxn ang="0">
                  <a:pos x="232" y="124"/>
                </a:cxn>
                <a:cxn ang="0">
                  <a:pos x="226" y="115"/>
                </a:cxn>
                <a:cxn ang="0">
                  <a:pos x="216" y="112"/>
                </a:cxn>
                <a:cxn ang="0">
                  <a:pos x="213" y="118"/>
                </a:cxn>
                <a:cxn ang="0">
                  <a:pos x="214" y="124"/>
                </a:cxn>
                <a:cxn ang="0">
                  <a:pos x="216" y="126"/>
                </a:cxn>
                <a:cxn ang="0">
                  <a:pos x="223" y="137"/>
                </a:cxn>
                <a:cxn ang="0">
                  <a:pos x="102" y="151"/>
                </a:cxn>
                <a:cxn ang="0">
                  <a:pos x="99" y="166"/>
                </a:cxn>
                <a:cxn ang="0">
                  <a:pos x="112" y="176"/>
                </a:cxn>
                <a:cxn ang="0">
                  <a:pos x="113" y="172"/>
                </a:cxn>
                <a:cxn ang="0">
                  <a:pos x="111" y="157"/>
                </a:cxn>
                <a:cxn ang="0">
                  <a:pos x="109" y="154"/>
                </a:cxn>
                <a:cxn ang="0">
                  <a:pos x="102" y="151"/>
                </a:cxn>
                <a:cxn ang="0">
                  <a:pos x="97" y="275"/>
                </a:cxn>
                <a:cxn ang="0">
                  <a:pos x="214" y="259"/>
                </a:cxn>
                <a:cxn ang="0">
                  <a:pos x="264" y="211"/>
                </a:cxn>
                <a:cxn ang="0">
                  <a:pos x="264" y="136"/>
                </a:cxn>
                <a:cxn ang="0">
                  <a:pos x="242" y="203"/>
                </a:cxn>
                <a:cxn ang="0">
                  <a:pos x="130" y="234"/>
                </a:cxn>
                <a:cxn ang="0">
                  <a:pos x="45" y="215"/>
                </a:cxn>
                <a:cxn ang="0">
                  <a:pos x="200" y="6"/>
                </a:cxn>
                <a:cxn ang="0">
                  <a:pos x="304" y="38"/>
                </a:cxn>
                <a:cxn ang="0">
                  <a:pos x="245" y="58"/>
                </a:cxn>
                <a:cxn ang="0">
                  <a:pos x="241" y="68"/>
                </a:cxn>
                <a:cxn ang="0">
                  <a:pos x="302" y="104"/>
                </a:cxn>
                <a:cxn ang="0">
                  <a:pos x="315" y="101"/>
                </a:cxn>
                <a:cxn ang="0">
                  <a:pos x="319" y="95"/>
                </a:cxn>
                <a:cxn ang="0">
                  <a:pos x="356" y="158"/>
                </a:cxn>
                <a:cxn ang="0">
                  <a:pos x="236" y="326"/>
                </a:cxn>
                <a:cxn ang="0">
                  <a:pos x="129" y="351"/>
                </a:cxn>
                <a:cxn ang="0">
                  <a:pos x="95" y="349"/>
                </a:cxn>
                <a:cxn ang="0">
                  <a:pos x="69" y="341"/>
                </a:cxn>
                <a:cxn ang="0">
                  <a:pos x="45" y="215"/>
                </a:cxn>
              </a:cxnLst>
              <a:rect l="0" t="0" r="r" b="b"/>
              <a:pathLst>
                <a:path w="359" h="352">
                  <a:moveTo>
                    <a:pt x="228" y="137"/>
                  </a:moveTo>
                  <a:cubicBezTo>
                    <a:pt x="232" y="137"/>
                    <a:pt x="234" y="132"/>
                    <a:pt x="232" y="129"/>
                  </a:cubicBezTo>
                  <a:cubicBezTo>
                    <a:pt x="233" y="128"/>
                    <a:pt x="233" y="127"/>
                    <a:pt x="233" y="126"/>
                  </a:cubicBezTo>
                  <a:cubicBezTo>
                    <a:pt x="232" y="125"/>
                    <a:pt x="232" y="124"/>
                    <a:pt x="232" y="124"/>
                  </a:cubicBezTo>
                  <a:cubicBezTo>
                    <a:pt x="231" y="122"/>
                    <a:pt x="230" y="120"/>
                    <a:pt x="228" y="118"/>
                  </a:cubicBezTo>
                  <a:cubicBezTo>
                    <a:pt x="227" y="117"/>
                    <a:pt x="227" y="116"/>
                    <a:pt x="226" y="115"/>
                  </a:cubicBezTo>
                  <a:cubicBezTo>
                    <a:pt x="225" y="112"/>
                    <a:pt x="224" y="109"/>
                    <a:pt x="220" y="109"/>
                  </a:cubicBezTo>
                  <a:cubicBezTo>
                    <a:pt x="219" y="109"/>
                    <a:pt x="217" y="110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4" y="114"/>
                    <a:pt x="213" y="116"/>
                    <a:pt x="213" y="118"/>
                  </a:cubicBezTo>
                  <a:cubicBezTo>
                    <a:pt x="212" y="119"/>
                    <a:pt x="212" y="121"/>
                    <a:pt x="213" y="123"/>
                  </a:cubicBezTo>
                  <a:cubicBezTo>
                    <a:pt x="213" y="123"/>
                    <a:pt x="214" y="123"/>
                    <a:pt x="214" y="124"/>
                  </a:cubicBezTo>
                  <a:cubicBezTo>
                    <a:pt x="214" y="124"/>
                    <a:pt x="215" y="125"/>
                    <a:pt x="216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17" y="129"/>
                    <a:pt x="217" y="131"/>
                    <a:pt x="218" y="133"/>
                  </a:cubicBezTo>
                  <a:cubicBezTo>
                    <a:pt x="218" y="135"/>
                    <a:pt x="221" y="137"/>
                    <a:pt x="223" y="137"/>
                  </a:cubicBezTo>
                  <a:cubicBezTo>
                    <a:pt x="224" y="137"/>
                    <a:pt x="226" y="137"/>
                    <a:pt x="228" y="137"/>
                  </a:cubicBezTo>
                  <a:close/>
                  <a:moveTo>
                    <a:pt x="102" y="151"/>
                  </a:moveTo>
                  <a:cubicBezTo>
                    <a:pt x="99" y="151"/>
                    <a:pt x="97" y="154"/>
                    <a:pt x="97" y="156"/>
                  </a:cubicBezTo>
                  <a:cubicBezTo>
                    <a:pt x="97" y="160"/>
                    <a:pt x="98" y="163"/>
                    <a:pt x="99" y="166"/>
                  </a:cubicBezTo>
                  <a:cubicBezTo>
                    <a:pt x="100" y="168"/>
                    <a:pt x="102" y="171"/>
                    <a:pt x="102" y="174"/>
                  </a:cubicBezTo>
                  <a:cubicBezTo>
                    <a:pt x="102" y="179"/>
                    <a:pt x="109" y="181"/>
                    <a:pt x="112" y="176"/>
                  </a:cubicBezTo>
                  <a:cubicBezTo>
                    <a:pt x="112" y="175"/>
                    <a:pt x="113" y="174"/>
                    <a:pt x="113" y="173"/>
                  </a:cubicBezTo>
                  <a:cubicBezTo>
                    <a:pt x="113" y="173"/>
                    <a:pt x="113" y="172"/>
                    <a:pt x="113" y="172"/>
                  </a:cubicBezTo>
                  <a:cubicBezTo>
                    <a:pt x="115" y="168"/>
                    <a:pt x="117" y="162"/>
                    <a:pt x="113" y="160"/>
                  </a:cubicBezTo>
                  <a:cubicBezTo>
                    <a:pt x="113" y="159"/>
                    <a:pt x="112" y="158"/>
                    <a:pt x="111" y="157"/>
                  </a:cubicBezTo>
                  <a:cubicBezTo>
                    <a:pt x="111" y="157"/>
                    <a:pt x="111" y="157"/>
                    <a:pt x="111" y="157"/>
                  </a:cubicBezTo>
                  <a:cubicBezTo>
                    <a:pt x="110" y="156"/>
                    <a:pt x="109" y="155"/>
                    <a:pt x="109" y="154"/>
                  </a:cubicBezTo>
                  <a:cubicBezTo>
                    <a:pt x="108" y="152"/>
                    <a:pt x="106" y="151"/>
                    <a:pt x="105" y="151"/>
                  </a:cubicBezTo>
                  <a:cubicBezTo>
                    <a:pt x="104" y="151"/>
                    <a:pt x="103" y="151"/>
                    <a:pt x="102" y="151"/>
                  </a:cubicBezTo>
                  <a:close/>
                  <a:moveTo>
                    <a:pt x="97" y="205"/>
                  </a:moveTo>
                  <a:cubicBezTo>
                    <a:pt x="53" y="205"/>
                    <a:pt x="53" y="275"/>
                    <a:pt x="97" y="275"/>
                  </a:cubicBezTo>
                  <a:cubicBezTo>
                    <a:pt x="117" y="275"/>
                    <a:pt x="128" y="260"/>
                    <a:pt x="130" y="245"/>
                  </a:cubicBezTo>
                  <a:cubicBezTo>
                    <a:pt x="154" y="261"/>
                    <a:pt x="187" y="266"/>
                    <a:pt x="214" y="259"/>
                  </a:cubicBezTo>
                  <a:cubicBezTo>
                    <a:pt x="240" y="252"/>
                    <a:pt x="252" y="231"/>
                    <a:pt x="252" y="209"/>
                  </a:cubicBezTo>
                  <a:cubicBezTo>
                    <a:pt x="256" y="210"/>
                    <a:pt x="260" y="211"/>
                    <a:pt x="264" y="211"/>
                  </a:cubicBezTo>
                  <a:cubicBezTo>
                    <a:pt x="285" y="211"/>
                    <a:pt x="302" y="194"/>
                    <a:pt x="302" y="174"/>
                  </a:cubicBezTo>
                  <a:cubicBezTo>
                    <a:pt x="302" y="153"/>
                    <a:pt x="285" y="136"/>
                    <a:pt x="264" y="136"/>
                  </a:cubicBezTo>
                  <a:cubicBezTo>
                    <a:pt x="244" y="136"/>
                    <a:pt x="227" y="153"/>
                    <a:pt x="227" y="174"/>
                  </a:cubicBezTo>
                  <a:cubicBezTo>
                    <a:pt x="227" y="185"/>
                    <a:pt x="233" y="196"/>
                    <a:pt x="242" y="203"/>
                  </a:cubicBezTo>
                  <a:cubicBezTo>
                    <a:pt x="242" y="226"/>
                    <a:pt x="231" y="244"/>
                    <a:pt x="205" y="250"/>
                  </a:cubicBezTo>
                  <a:cubicBezTo>
                    <a:pt x="179" y="256"/>
                    <a:pt x="152" y="247"/>
                    <a:pt x="130" y="234"/>
                  </a:cubicBezTo>
                  <a:cubicBezTo>
                    <a:pt x="128" y="219"/>
                    <a:pt x="117" y="205"/>
                    <a:pt x="97" y="205"/>
                  </a:cubicBezTo>
                  <a:close/>
                  <a:moveTo>
                    <a:pt x="45" y="215"/>
                  </a:moveTo>
                  <a:cubicBezTo>
                    <a:pt x="74" y="180"/>
                    <a:pt x="93" y="138"/>
                    <a:pt x="113" y="98"/>
                  </a:cubicBezTo>
                  <a:cubicBezTo>
                    <a:pt x="133" y="60"/>
                    <a:pt x="157" y="21"/>
                    <a:pt x="200" y="6"/>
                  </a:cubicBezTo>
                  <a:cubicBezTo>
                    <a:pt x="218" y="0"/>
                    <a:pt x="238" y="3"/>
                    <a:pt x="257" y="9"/>
                  </a:cubicBezTo>
                  <a:cubicBezTo>
                    <a:pt x="271" y="13"/>
                    <a:pt x="296" y="23"/>
                    <a:pt x="304" y="38"/>
                  </a:cubicBezTo>
                  <a:cubicBezTo>
                    <a:pt x="300" y="40"/>
                    <a:pt x="296" y="41"/>
                    <a:pt x="293" y="42"/>
                  </a:cubicBezTo>
                  <a:cubicBezTo>
                    <a:pt x="277" y="48"/>
                    <a:pt x="262" y="54"/>
                    <a:pt x="245" y="58"/>
                  </a:cubicBezTo>
                  <a:cubicBezTo>
                    <a:pt x="245" y="58"/>
                    <a:pt x="244" y="59"/>
                    <a:pt x="243" y="60"/>
                  </a:cubicBezTo>
                  <a:cubicBezTo>
                    <a:pt x="240" y="61"/>
                    <a:pt x="238" y="65"/>
                    <a:pt x="241" y="68"/>
                  </a:cubicBezTo>
                  <a:cubicBezTo>
                    <a:pt x="251" y="78"/>
                    <a:pt x="262" y="86"/>
                    <a:pt x="274" y="93"/>
                  </a:cubicBezTo>
                  <a:cubicBezTo>
                    <a:pt x="282" y="97"/>
                    <a:pt x="293" y="103"/>
                    <a:pt x="302" y="104"/>
                  </a:cubicBezTo>
                  <a:cubicBezTo>
                    <a:pt x="304" y="105"/>
                    <a:pt x="306" y="106"/>
                    <a:pt x="308" y="107"/>
                  </a:cubicBezTo>
                  <a:cubicBezTo>
                    <a:pt x="312" y="107"/>
                    <a:pt x="315" y="105"/>
                    <a:pt x="315" y="101"/>
                  </a:cubicBezTo>
                  <a:cubicBezTo>
                    <a:pt x="315" y="100"/>
                    <a:pt x="315" y="100"/>
                    <a:pt x="315" y="99"/>
                  </a:cubicBezTo>
                  <a:cubicBezTo>
                    <a:pt x="317" y="98"/>
                    <a:pt x="318" y="97"/>
                    <a:pt x="319" y="95"/>
                  </a:cubicBezTo>
                  <a:cubicBezTo>
                    <a:pt x="320" y="88"/>
                    <a:pt x="320" y="80"/>
                    <a:pt x="320" y="71"/>
                  </a:cubicBezTo>
                  <a:cubicBezTo>
                    <a:pt x="335" y="99"/>
                    <a:pt x="353" y="125"/>
                    <a:pt x="356" y="158"/>
                  </a:cubicBezTo>
                  <a:cubicBezTo>
                    <a:pt x="359" y="181"/>
                    <a:pt x="354" y="205"/>
                    <a:pt x="343" y="227"/>
                  </a:cubicBezTo>
                  <a:cubicBezTo>
                    <a:pt x="322" y="272"/>
                    <a:pt x="280" y="305"/>
                    <a:pt x="236" y="326"/>
                  </a:cubicBezTo>
                  <a:cubicBezTo>
                    <a:pt x="204" y="342"/>
                    <a:pt x="166" y="352"/>
                    <a:pt x="129" y="352"/>
                  </a:cubicBezTo>
                  <a:cubicBezTo>
                    <a:pt x="129" y="352"/>
                    <a:pt x="129" y="352"/>
                    <a:pt x="129" y="351"/>
                  </a:cubicBezTo>
                  <a:cubicBezTo>
                    <a:pt x="126" y="348"/>
                    <a:pt x="122" y="349"/>
                    <a:pt x="120" y="352"/>
                  </a:cubicBezTo>
                  <a:cubicBezTo>
                    <a:pt x="111" y="352"/>
                    <a:pt x="103" y="351"/>
                    <a:pt x="95" y="349"/>
                  </a:cubicBezTo>
                  <a:cubicBezTo>
                    <a:pt x="87" y="347"/>
                    <a:pt x="81" y="345"/>
                    <a:pt x="74" y="343"/>
                  </a:cubicBezTo>
                  <a:cubicBezTo>
                    <a:pt x="73" y="342"/>
                    <a:pt x="71" y="341"/>
                    <a:pt x="69" y="341"/>
                  </a:cubicBezTo>
                  <a:cubicBezTo>
                    <a:pt x="35" y="326"/>
                    <a:pt x="12" y="296"/>
                    <a:pt x="0" y="259"/>
                  </a:cubicBezTo>
                  <a:cubicBezTo>
                    <a:pt x="17" y="246"/>
                    <a:pt x="32" y="232"/>
                    <a:pt x="45" y="215"/>
                  </a:cubicBezTo>
                  <a:close/>
                </a:path>
              </a:pathLst>
            </a:custGeom>
            <a:solidFill>
              <a:srgbClr val="FFF0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59" name="Freeform 83"/>
            <p:cNvSpPr>
              <a:spLocks/>
            </p:cNvSpPr>
            <p:nvPr/>
          </p:nvSpPr>
          <p:spPr bwMode="auto">
            <a:xfrm>
              <a:off x="4235450" y="4265613"/>
              <a:ext cx="52387" cy="80962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16" y="22"/>
                </a:cxn>
                <a:cxn ang="0">
                  <a:pos x="15" y="24"/>
                </a:cxn>
                <a:cxn ang="0">
                  <a:pos x="17" y="37"/>
                </a:cxn>
                <a:cxn ang="0">
                  <a:pos x="26" y="17"/>
                </a:cxn>
                <a:cxn ang="0">
                  <a:pos x="27" y="17"/>
                </a:cxn>
                <a:cxn ang="0">
                  <a:pos x="31" y="15"/>
                </a:cxn>
                <a:cxn ang="0">
                  <a:pos x="33" y="16"/>
                </a:cxn>
                <a:cxn ang="0">
                  <a:pos x="39" y="12"/>
                </a:cxn>
                <a:cxn ang="0">
                  <a:pos x="39" y="12"/>
                </a:cxn>
                <a:cxn ang="0">
                  <a:pos x="44" y="18"/>
                </a:cxn>
                <a:cxn ang="0">
                  <a:pos x="26" y="54"/>
                </a:cxn>
                <a:cxn ang="0">
                  <a:pos x="20" y="55"/>
                </a:cxn>
                <a:cxn ang="0">
                  <a:pos x="19" y="56"/>
                </a:cxn>
                <a:cxn ang="0">
                  <a:pos x="19" y="58"/>
                </a:cxn>
                <a:cxn ang="0">
                  <a:pos x="15" y="62"/>
                </a:cxn>
                <a:cxn ang="0">
                  <a:pos x="13" y="63"/>
                </a:cxn>
                <a:cxn ang="0">
                  <a:pos x="10" y="66"/>
                </a:cxn>
                <a:cxn ang="0">
                  <a:pos x="4" y="63"/>
                </a:cxn>
                <a:cxn ang="0">
                  <a:pos x="4" y="57"/>
                </a:cxn>
                <a:cxn ang="0">
                  <a:pos x="1" y="3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2" y="11"/>
                </a:cxn>
              </a:cxnLst>
              <a:rect l="0" t="0" r="r" b="b"/>
              <a:pathLst>
                <a:path w="44" h="68">
                  <a:moveTo>
                    <a:pt x="12" y="11"/>
                  </a:moveTo>
                  <a:cubicBezTo>
                    <a:pt x="13" y="15"/>
                    <a:pt x="15" y="19"/>
                    <a:pt x="16" y="22"/>
                  </a:cubicBezTo>
                  <a:cubicBezTo>
                    <a:pt x="17" y="23"/>
                    <a:pt x="16" y="24"/>
                    <a:pt x="15" y="24"/>
                  </a:cubicBezTo>
                  <a:cubicBezTo>
                    <a:pt x="16" y="28"/>
                    <a:pt x="17" y="33"/>
                    <a:pt x="17" y="37"/>
                  </a:cubicBezTo>
                  <a:cubicBezTo>
                    <a:pt x="20" y="30"/>
                    <a:pt x="22" y="24"/>
                    <a:pt x="26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5"/>
                    <a:pt x="29" y="15"/>
                    <a:pt x="31" y="15"/>
                  </a:cubicBezTo>
                  <a:cubicBezTo>
                    <a:pt x="32" y="15"/>
                    <a:pt x="32" y="16"/>
                    <a:pt x="33" y="16"/>
                  </a:cubicBezTo>
                  <a:cubicBezTo>
                    <a:pt x="35" y="15"/>
                    <a:pt x="37" y="13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4"/>
                    <a:pt x="42" y="16"/>
                    <a:pt x="44" y="18"/>
                  </a:cubicBezTo>
                  <a:cubicBezTo>
                    <a:pt x="40" y="31"/>
                    <a:pt x="34" y="42"/>
                    <a:pt x="26" y="54"/>
                  </a:cubicBezTo>
                  <a:cubicBezTo>
                    <a:pt x="24" y="56"/>
                    <a:pt x="22" y="56"/>
                    <a:pt x="20" y="55"/>
                  </a:cubicBezTo>
                  <a:cubicBezTo>
                    <a:pt x="20" y="55"/>
                    <a:pt x="19" y="56"/>
                    <a:pt x="19" y="56"/>
                  </a:cubicBezTo>
                  <a:cubicBezTo>
                    <a:pt x="19" y="57"/>
                    <a:pt x="19" y="57"/>
                    <a:pt x="19" y="58"/>
                  </a:cubicBezTo>
                  <a:cubicBezTo>
                    <a:pt x="19" y="61"/>
                    <a:pt x="17" y="62"/>
                    <a:pt x="15" y="62"/>
                  </a:cubicBezTo>
                  <a:cubicBezTo>
                    <a:pt x="14" y="62"/>
                    <a:pt x="14" y="63"/>
                    <a:pt x="13" y="63"/>
                  </a:cubicBezTo>
                  <a:cubicBezTo>
                    <a:pt x="12" y="64"/>
                    <a:pt x="11" y="65"/>
                    <a:pt x="10" y="66"/>
                  </a:cubicBezTo>
                  <a:cubicBezTo>
                    <a:pt x="8" y="68"/>
                    <a:pt x="4" y="66"/>
                    <a:pt x="4" y="63"/>
                  </a:cubicBezTo>
                  <a:cubicBezTo>
                    <a:pt x="4" y="61"/>
                    <a:pt x="4" y="59"/>
                    <a:pt x="4" y="57"/>
                  </a:cubicBezTo>
                  <a:cubicBezTo>
                    <a:pt x="1" y="50"/>
                    <a:pt x="1" y="41"/>
                    <a:pt x="1" y="34"/>
                  </a:cubicBezTo>
                  <a:cubicBezTo>
                    <a:pt x="0" y="24"/>
                    <a:pt x="0" y="14"/>
                    <a:pt x="0" y="4"/>
                  </a:cubicBezTo>
                  <a:cubicBezTo>
                    <a:pt x="1" y="2"/>
                    <a:pt x="2" y="0"/>
                    <a:pt x="4" y="0"/>
                  </a:cubicBezTo>
                  <a:cubicBezTo>
                    <a:pt x="5" y="0"/>
                    <a:pt x="7" y="1"/>
                    <a:pt x="8" y="1"/>
                  </a:cubicBezTo>
                  <a:cubicBezTo>
                    <a:pt x="9" y="1"/>
                    <a:pt x="10" y="2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6"/>
                    <a:pt x="12" y="8"/>
                    <a:pt x="12" y="11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69" name="Freeform 93"/>
            <p:cNvSpPr>
              <a:spLocks/>
            </p:cNvSpPr>
            <p:nvPr/>
          </p:nvSpPr>
          <p:spPr bwMode="auto">
            <a:xfrm>
              <a:off x="4002088" y="5594350"/>
              <a:ext cx="112712" cy="76200"/>
            </a:xfrm>
            <a:custGeom>
              <a:avLst/>
              <a:gdLst/>
              <a:ahLst/>
              <a:cxnLst>
                <a:cxn ang="0">
                  <a:pos x="45" y="59"/>
                </a:cxn>
                <a:cxn ang="0">
                  <a:pos x="0" y="63"/>
                </a:cxn>
                <a:cxn ang="0">
                  <a:pos x="86" y="32"/>
                </a:cxn>
                <a:cxn ang="0">
                  <a:pos x="50" y="62"/>
                </a:cxn>
                <a:cxn ang="0">
                  <a:pos x="46" y="59"/>
                </a:cxn>
                <a:cxn ang="0">
                  <a:pos x="46" y="59"/>
                </a:cxn>
                <a:cxn ang="0">
                  <a:pos x="45" y="59"/>
                </a:cxn>
              </a:cxnLst>
              <a:rect l="0" t="0" r="r" b="b"/>
              <a:pathLst>
                <a:path w="95" h="63">
                  <a:moveTo>
                    <a:pt x="45" y="59"/>
                  </a:moveTo>
                  <a:cubicBezTo>
                    <a:pt x="30" y="59"/>
                    <a:pt x="15" y="61"/>
                    <a:pt x="0" y="63"/>
                  </a:cubicBezTo>
                  <a:cubicBezTo>
                    <a:pt x="18" y="35"/>
                    <a:pt x="64" y="0"/>
                    <a:pt x="86" y="32"/>
                  </a:cubicBezTo>
                  <a:cubicBezTo>
                    <a:pt x="95" y="45"/>
                    <a:pt x="72" y="55"/>
                    <a:pt x="50" y="62"/>
                  </a:cubicBezTo>
                  <a:cubicBezTo>
                    <a:pt x="49" y="61"/>
                    <a:pt x="48" y="60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9"/>
                    <a:pt x="45" y="59"/>
                    <a:pt x="45" y="5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73" name="Freeform 97"/>
            <p:cNvSpPr>
              <a:spLocks/>
            </p:cNvSpPr>
            <p:nvPr/>
          </p:nvSpPr>
          <p:spPr bwMode="auto">
            <a:xfrm>
              <a:off x="3771900" y="5729288"/>
              <a:ext cx="23812" cy="42862"/>
            </a:xfrm>
            <a:custGeom>
              <a:avLst/>
              <a:gdLst/>
              <a:ahLst/>
              <a:cxnLst>
                <a:cxn ang="0">
                  <a:pos x="1" y="31"/>
                </a:cxn>
                <a:cxn ang="0">
                  <a:pos x="17" y="1"/>
                </a:cxn>
                <a:cxn ang="0">
                  <a:pos x="20" y="3"/>
                </a:cxn>
                <a:cxn ang="0">
                  <a:pos x="5" y="33"/>
                </a:cxn>
                <a:cxn ang="0">
                  <a:pos x="1" y="31"/>
                </a:cxn>
              </a:cxnLst>
              <a:rect l="0" t="0" r="r" b="b"/>
              <a:pathLst>
                <a:path w="20" h="36">
                  <a:moveTo>
                    <a:pt x="1" y="31"/>
                  </a:moveTo>
                  <a:cubicBezTo>
                    <a:pt x="6" y="21"/>
                    <a:pt x="10" y="10"/>
                    <a:pt x="17" y="1"/>
                  </a:cubicBezTo>
                  <a:cubicBezTo>
                    <a:pt x="18" y="0"/>
                    <a:pt x="20" y="1"/>
                    <a:pt x="20" y="3"/>
                  </a:cubicBezTo>
                  <a:cubicBezTo>
                    <a:pt x="17" y="13"/>
                    <a:pt x="11" y="23"/>
                    <a:pt x="5" y="33"/>
                  </a:cubicBezTo>
                  <a:cubicBezTo>
                    <a:pt x="4" y="36"/>
                    <a:pt x="0" y="33"/>
                    <a:pt x="1" y="3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75" name="Freeform 99"/>
            <p:cNvSpPr>
              <a:spLocks/>
            </p:cNvSpPr>
            <p:nvPr/>
          </p:nvSpPr>
          <p:spPr bwMode="auto">
            <a:xfrm>
              <a:off x="3714750" y="5588000"/>
              <a:ext cx="95250" cy="201612"/>
            </a:xfrm>
            <a:custGeom>
              <a:avLst/>
              <a:gdLst/>
              <a:ahLst/>
              <a:cxnLst>
                <a:cxn ang="0">
                  <a:pos x="79" y="2"/>
                </a:cxn>
                <a:cxn ang="0">
                  <a:pos x="3" y="168"/>
                </a:cxn>
                <a:cxn ang="0">
                  <a:pos x="1" y="166"/>
                </a:cxn>
                <a:cxn ang="0">
                  <a:pos x="45" y="90"/>
                </a:cxn>
                <a:cxn ang="0">
                  <a:pos x="77" y="2"/>
                </a:cxn>
                <a:cxn ang="0">
                  <a:pos x="79" y="2"/>
                </a:cxn>
              </a:cxnLst>
              <a:rect l="0" t="0" r="r" b="b"/>
              <a:pathLst>
                <a:path w="80" h="169">
                  <a:moveTo>
                    <a:pt x="79" y="2"/>
                  </a:moveTo>
                  <a:cubicBezTo>
                    <a:pt x="71" y="61"/>
                    <a:pt x="40" y="122"/>
                    <a:pt x="3" y="168"/>
                  </a:cubicBezTo>
                  <a:cubicBezTo>
                    <a:pt x="2" y="169"/>
                    <a:pt x="0" y="168"/>
                    <a:pt x="1" y="166"/>
                  </a:cubicBezTo>
                  <a:cubicBezTo>
                    <a:pt x="15" y="140"/>
                    <a:pt x="32" y="116"/>
                    <a:pt x="45" y="90"/>
                  </a:cubicBezTo>
                  <a:cubicBezTo>
                    <a:pt x="59" y="61"/>
                    <a:pt x="69" y="32"/>
                    <a:pt x="77" y="2"/>
                  </a:cubicBezTo>
                  <a:cubicBezTo>
                    <a:pt x="78" y="0"/>
                    <a:pt x="80" y="1"/>
                    <a:pt x="79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88" name="Freeform 112"/>
            <p:cNvSpPr>
              <a:spLocks/>
            </p:cNvSpPr>
            <p:nvPr/>
          </p:nvSpPr>
          <p:spPr bwMode="auto">
            <a:xfrm>
              <a:off x="3167063" y="5605463"/>
              <a:ext cx="307975" cy="93662"/>
            </a:xfrm>
            <a:custGeom>
              <a:avLst/>
              <a:gdLst/>
              <a:ahLst/>
              <a:cxnLst>
                <a:cxn ang="0">
                  <a:pos x="122" y="6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123" y="61"/>
                </a:cxn>
                <a:cxn ang="0">
                  <a:pos x="258" y="63"/>
                </a:cxn>
                <a:cxn ang="0">
                  <a:pos x="258" y="64"/>
                </a:cxn>
                <a:cxn ang="0">
                  <a:pos x="122" y="65"/>
                </a:cxn>
              </a:cxnLst>
              <a:rect l="0" t="0" r="r" b="b"/>
              <a:pathLst>
                <a:path w="259" h="78">
                  <a:moveTo>
                    <a:pt x="122" y="65"/>
                  </a:moveTo>
                  <a:cubicBezTo>
                    <a:pt x="78" y="55"/>
                    <a:pt x="31" y="39"/>
                    <a:pt x="1" y="3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32" y="36"/>
                    <a:pt x="80" y="53"/>
                    <a:pt x="123" y="61"/>
                  </a:cubicBezTo>
                  <a:cubicBezTo>
                    <a:pt x="167" y="70"/>
                    <a:pt x="213" y="72"/>
                    <a:pt x="258" y="63"/>
                  </a:cubicBezTo>
                  <a:cubicBezTo>
                    <a:pt x="259" y="62"/>
                    <a:pt x="259" y="64"/>
                    <a:pt x="258" y="64"/>
                  </a:cubicBezTo>
                  <a:cubicBezTo>
                    <a:pt x="215" y="78"/>
                    <a:pt x="165" y="74"/>
                    <a:pt x="122" y="6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89" name="Freeform 113"/>
            <p:cNvSpPr>
              <a:spLocks/>
            </p:cNvSpPr>
            <p:nvPr/>
          </p:nvSpPr>
          <p:spPr bwMode="auto">
            <a:xfrm>
              <a:off x="3152775" y="4654550"/>
              <a:ext cx="39687" cy="34925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9" y="30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2" y="17"/>
                </a:cxn>
                <a:cxn ang="0">
                  <a:pos x="6" y="17"/>
                </a:cxn>
                <a:cxn ang="0">
                  <a:pos x="34" y="2"/>
                </a:cxn>
              </a:cxnLst>
              <a:rect l="0" t="0" r="r" b="b"/>
              <a:pathLst>
                <a:path w="34" h="30">
                  <a:moveTo>
                    <a:pt x="34" y="2"/>
                  </a:moveTo>
                  <a:cubicBezTo>
                    <a:pt x="27" y="12"/>
                    <a:pt x="19" y="22"/>
                    <a:pt x="9" y="30"/>
                  </a:cubicBezTo>
                  <a:cubicBezTo>
                    <a:pt x="6" y="26"/>
                    <a:pt x="3" y="22"/>
                    <a:pt x="0" y="18"/>
                  </a:cubicBezTo>
                  <a:cubicBezTo>
                    <a:pt x="0" y="19"/>
                    <a:pt x="2" y="19"/>
                    <a:pt x="2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8"/>
                    <a:pt x="5" y="18"/>
                    <a:pt x="6" y="17"/>
                  </a:cubicBezTo>
                  <a:cubicBezTo>
                    <a:pt x="17" y="10"/>
                    <a:pt x="22" y="0"/>
                    <a:pt x="34" y="2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0" name="Freeform 114"/>
            <p:cNvSpPr>
              <a:spLocks/>
            </p:cNvSpPr>
            <p:nvPr/>
          </p:nvSpPr>
          <p:spPr bwMode="auto">
            <a:xfrm>
              <a:off x="3148013" y="5702300"/>
              <a:ext cx="277812" cy="85725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3" y="1"/>
                </a:cxn>
                <a:cxn ang="0">
                  <a:pos x="231" y="53"/>
                </a:cxn>
                <a:cxn ang="0">
                  <a:pos x="231" y="55"/>
                </a:cxn>
                <a:cxn ang="0">
                  <a:pos x="2" y="3"/>
                </a:cxn>
              </a:cxnLst>
              <a:rect l="0" t="0" r="r" b="b"/>
              <a:pathLst>
                <a:path w="232" h="72">
                  <a:moveTo>
                    <a:pt x="2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73" y="46"/>
                    <a:pt x="148" y="63"/>
                    <a:pt x="231" y="53"/>
                  </a:cubicBezTo>
                  <a:cubicBezTo>
                    <a:pt x="232" y="53"/>
                    <a:pt x="232" y="54"/>
                    <a:pt x="231" y="55"/>
                  </a:cubicBezTo>
                  <a:cubicBezTo>
                    <a:pt x="150" y="72"/>
                    <a:pt x="69" y="49"/>
                    <a:pt x="2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1" name="Freeform 115"/>
            <p:cNvSpPr>
              <a:spLocks/>
            </p:cNvSpPr>
            <p:nvPr/>
          </p:nvSpPr>
          <p:spPr bwMode="auto">
            <a:xfrm>
              <a:off x="3138488" y="4630738"/>
              <a:ext cx="14287" cy="44450"/>
            </a:xfrm>
            <a:custGeom>
              <a:avLst/>
              <a:gdLst/>
              <a:ahLst/>
              <a:cxnLst>
                <a:cxn ang="0">
                  <a:pos x="10" y="37"/>
                </a:cxn>
                <a:cxn ang="0">
                  <a:pos x="0" y="9"/>
                </a:cxn>
                <a:cxn ang="0">
                  <a:pos x="1" y="0"/>
                </a:cxn>
                <a:cxn ang="0">
                  <a:pos x="5" y="4"/>
                </a:cxn>
                <a:cxn ang="0">
                  <a:pos x="10" y="36"/>
                </a:cxn>
                <a:cxn ang="0">
                  <a:pos x="10" y="37"/>
                </a:cxn>
              </a:cxnLst>
              <a:rect l="0" t="0" r="r" b="b"/>
              <a:pathLst>
                <a:path w="12" h="37">
                  <a:moveTo>
                    <a:pt x="10" y="37"/>
                  </a:moveTo>
                  <a:cubicBezTo>
                    <a:pt x="5" y="28"/>
                    <a:pt x="1" y="1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ubicBezTo>
                    <a:pt x="4" y="0"/>
                    <a:pt x="3" y="1"/>
                    <a:pt x="5" y="4"/>
                  </a:cubicBezTo>
                  <a:cubicBezTo>
                    <a:pt x="10" y="14"/>
                    <a:pt x="12" y="2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2" name="Freeform 116"/>
            <p:cNvSpPr>
              <a:spLocks noEditPoints="1"/>
            </p:cNvSpPr>
            <p:nvPr/>
          </p:nvSpPr>
          <p:spPr bwMode="auto">
            <a:xfrm>
              <a:off x="3121025" y="4621213"/>
              <a:ext cx="85725" cy="80962"/>
            </a:xfrm>
            <a:custGeom>
              <a:avLst/>
              <a:gdLst/>
              <a:ahLst/>
              <a:cxnLst>
                <a:cxn ang="0">
                  <a:pos x="15" y="17"/>
                </a:cxn>
                <a:cxn ang="0">
                  <a:pos x="25" y="45"/>
                </a:cxn>
                <a:cxn ang="0">
                  <a:pos x="25" y="44"/>
                </a:cxn>
                <a:cxn ang="0">
                  <a:pos x="20" y="12"/>
                </a:cxn>
                <a:cxn ang="0">
                  <a:pos x="16" y="8"/>
                </a:cxn>
                <a:cxn ang="0">
                  <a:pos x="15" y="17"/>
                </a:cxn>
                <a:cxn ang="0">
                  <a:pos x="60" y="29"/>
                </a:cxn>
                <a:cxn ang="0">
                  <a:pos x="32" y="44"/>
                </a:cxn>
                <a:cxn ang="0">
                  <a:pos x="28" y="44"/>
                </a:cxn>
                <a:cxn ang="0">
                  <a:pos x="28" y="45"/>
                </a:cxn>
                <a:cxn ang="0">
                  <a:pos x="26" y="45"/>
                </a:cxn>
                <a:cxn ang="0">
                  <a:pos x="35" y="57"/>
                </a:cxn>
                <a:cxn ang="0">
                  <a:pos x="60" y="29"/>
                </a:cxn>
                <a:cxn ang="0">
                  <a:pos x="30" y="36"/>
                </a:cxn>
                <a:cxn ang="0">
                  <a:pos x="68" y="22"/>
                </a:cxn>
                <a:cxn ang="0">
                  <a:pos x="71" y="28"/>
                </a:cxn>
                <a:cxn ang="0">
                  <a:pos x="36" y="67"/>
                </a:cxn>
                <a:cxn ang="0">
                  <a:pos x="31" y="66"/>
                </a:cxn>
                <a:cxn ang="0">
                  <a:pos x="12" y="2"/>
                </a:cxn>
                <a:cxn ang="0">
                  <a:pos x="15" y="0"/>
                </a:cxn>
                <a:cxn ang="0">
                  <a:pos x="28" y="13"/>
                </a:cxn>
                <a:cxn ang="0">
                  <a:pos x="30" y="36"/>
                </a:cxn>
              </a:cxnLst>
              <a:rect l="0" t="0" r="r" b="b"/>
              <a:pathLst>
                <a:path w="72" h="67">
                  <a:moveTo>
                    <a:pt x="15" y="17"/>
                  </a:moveTo>
                  <a:cubicBezTo>
                    <a:pt x="16" y="27"/>
                    <a:pt x="20" y="36"/>
                    <a:pt x="25" y="45"/>
                  </a:cubicBezTo>
                  <a:cubicBezTo>
                    <a:pt x="25" y="45"/>
                    <a:pt x="25" y="44"/>
                    <a:pt x="25" y="44"/>
                  </a:cubicBezTo>
                  <a:cubicBezTo>
                    <a:pt x="27" y="34"/>
                    <a:pt x="25" y="22"/>
                    <a:pt x="20" y="12"/>
                  </a:cubicBezTo>
                  <a:cubicBezTo>
                    <a:pt x="18" y="9"/>
                    <a:pt x="19" y="8"/>
                    <a:pt x="16" y="8"/>
                  </a:cubicBezTo>
                  <a:cubicBezTo>
                    <a:pt x="16" y="11"/>
                    <a:pt x="16" y="14"/>
                    <a:pt x="15" y="17"/>
                  </a:cubicBezTo>
                  <a:close/>
                  <a:moveTo>
                    <a:pt x="60" y="29"/>
                  </a:moveTo>
                  <a:cubicBezTo>
                    <a:pt x="48" y="27"/>
                    <a:pt x="43" y="37"/>
                    <a:pt x="32" y="44"/>
                  </a:cubicBezTo>
                  <a:cubicBezTo>
                    <a:pt x="31" y="45"/>
                    <a:pt x="29" y="45"/>
                    <a:pt x="28" y="44"/>
                  </a:cubicBezTo>
                  <a:cubicBezTo>
                    <a:pt x="28" y="44"/>
                    <a:pt x="28" y="44"/>
                    <a:pt x="28" y="45"/>
                  </a:cubicBezTo>
                  <a:cubicBezTo>
                    <a:pt x="28" y="46"/>
                    <a:pt x="26" y="46"/>
                    <a:pt x="26" y="45"/>
                  </a:cubicBezTo>
                  <a:cubicBezTo>
                    <a:pt x="29" y="49"/>
                    <a:pt x="32" y="53"/>
                    <a:pt x="35" y="57"/>
                  </a:cubicBezTo>
                  <a:cubicBezTo>
                    <a:pt x="45" y="49"/>
                    <a:pt x="53" y="39"/>
                    <a:pt x="60" y="29"/>
                  </a:cubicBezTo>
                  <a:close/>
                  <a:moveTo>
                    <a:pt x="30" y="36"/>
                  </a:moveTo>
                  <a:cubicBezTo>
                    <a:pt x="41" y="25"/>
                    <a:pt x="51" y="16"/>
                    <a:pt x="68" y="22"/>
                  </a:cubicBezTo>
                  <a:cubicBezTo>
                    <a:pt x="71" y="23"/>
                    <a:pt x="72" y="26"/>
                    <a:pt x="71" y="28"/>
                  </a:cubicBezTo>
                  <a:cubicBezTo>
                    <a:pt x="61" y="42"/>
                    <a:pt x="50" y="57"/>
                    <a:pt x="36" y="67"/>
                  </a:cubicBezTo>
                  <a:cubicBezTo>
                    <a:pt x="35" y="67"/>
                    <a:pt x="32" y="67"/>
                    <a:pt x="31" y="66"/>
                  </a:cubicBezTo>
                  <a:cubicBezTo>
                    <a:pt x="17" y="48"/>
                    <a:pt x="0" y="25"/>
                    <a:pt x="12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23" y="0"/>
                    <a:pt x="25" y="6"/>
                    <a:pt x="28" y="13"/>
                  </a:cubicBezTo>
                  <a:cubicBezTo>
                    <a:pt x="30" y="21"/>
                    <a:pt x="31" y="28"/>
                    <a:pt x="30" y="36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3" name="Freeform 117"/>
            <p:cNvSpPr>
              <a:spLocks/>
            </p:cNvSpPr>
            <p:nvPr/>
          </p:nvSpPr>
          <p:spPr bwMode="auto">
            <a:xfrm>
              <a:off x="3101975" y="5614988"/>
              <a:ext cx="300037" cy="109537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23" y="71"/>
                </a:cxn>
                <a:cxn ang="0">
                  <a:pos x="250" y="89"/>
                </a:cxn>
                <a:cxn ang="0">
                  <a:pos x="250" y="91"/>
                </a:cxn>
                <a:cxn ang="0">
                  <a:pos x="108" y="71"/>
                </a:cxn>
                <a:cxn ang="0">
                  <a:pos x="1" y="2"/>
                </a:cxn>
                <a:cxn ang="0">
                  <a:pos x="3" y="1"/>
                </a:cxn>
              </a:cxnLst>
              <a:rect l="0" t="0" r="r" b="b"/>
              <a:pathLst>
                <a:path w="252" h="91">
                  <a:moveTo>
                    <a:pt x="3" y="1"/>
                  </a:moveTo>
                  <a:cubicBezTo>
                    <a:pt x="29" y="41"/>
                    <a:pt x="78" y="60"/>
                    <a:pt x="123" y="71"/>
                  </a:cubicBezTo>
                  <a:cubicBezTo>
                    <a:pt x="165" y="82"/>
                    <a:pt x="207" y="85"/>
                    <a:pt x="250" y="89"/>
                  </a:cubicBezTo>
                  <a:cubicBezTo>
                    <a:pt x="252" y="89"/>
                    <a:pt x="252" y="91"/>
                    <a:pt x="250" y="91"/>
                  </a:cubicBezTo>
                  <a:cubicBezTo>
                    <a:pt x="203" y="91"/>
                    <a:pt x="153" y="85"/>
                    <a:pt x="108" y="71"/>
                  </a:cubicBezTo>
                  <a:cubicBezTo>
                    <a:pt x="66" y="59"/>
                    <a:pt x="25" y="39"/>
                    <a:pt x="1" y="2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4" name="Freeform 118"/>
            <p:cNvSpPr>
              <a:spLocks/>
            </p:cNvSpPr>
            <p:nvPr/>
          </p:nvSpPr>
          <p:spPr bwMode="auto">
            <a:xfrm>
              <a:off x="3048000" y="4618038"/>
              <a:ext cx="25400" cy="66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7" y="56"/>
                </a:cxn>
                <a:cxn ang="0">
                  <a:pos x="16" y="56"/>
                </a:cxn>
                <a:cxn ang="0">
                  <a:pos x="10" y="41"/>
                </a:cxn>
                <a:cxn ang="0">
                  <a:pos x="22" y="0"/>
                </a:cxn>
              </a:cxnLst>
              <a:rect l="0" t="0" r="r" b="b"/>
              <a:pathLst>
                <a:path w="22" h="56">
                  <a:moveTo>
                    <a:pt x="22" y="0"/>
                  </a:moveTo>
                  <a:cubicBezTo>
                    <a:pt x="19" y="19"/>
                    <a:pt x="16" y="37"/>
                    <a:pt x="17" y="56"/>
                  </a:cubicBezTo>
                  <a:cubicBezTo>
                    <a:pt x="17" y="56"/>
                    <a:pt x="17" y="56"/>
                    <a:pt x="16" y="56"/>
                  </a:cubicBezTo>
                  <a:cubicBezTo>
                    <a:pt x="15" y="50"/>
                    <a:pt x="13" y="45"/>
                    <a:pt x="10" y="41"/>
                  </a:cubicBezTo>
                  <a:cubicBezTo>
                    <a:pt x="7" y="25"/>
                    <a:pt x="0" y="3"/>
                    <a:pt x="22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5" name="Freeform 119"/>
            <p:cNvSpPr>
              <a:spLocks/>
            </p:cNvSpPr>
            <p:nvPr/>
          </p:nvSpPr>
          <p:spPr bwMode="auto">
            <a:xfrm>
              <a:off x="3049588" y="4486275"/>
              <a:ext cx="84137" cy="84137"/>
            </a:xfrm>
            <a:custGeom>
              <a:avLst/>
              <a:gdLst/>
              <a:ahLst/>
              <a:cxnLst>
                <a:cxn ang="0">
                  <a:pos x="7" y="31"/>
                </a:cxn>
                <a:cxn ang="0">
                  <a:pos x="0" y="9"/>
                </a:cxn>
                <a:cxn ang="0">
                  <a:pos x="21" y="21"/>
                </a:cxn>
                <a:cxn ang="0">
                  <a:pos x="37" y="48"/>
                </a:cxn>
                <a:cxn ang="0">
                  <a:pos x="40" y="47"/>
                </a:cxn>
                <a:cxn ang="0">
                  <a:pos x="39" y="41"/>
                </a:cxn>
                <a:cxn ang="0">
                  <a:pos x="40" y="41"/>
                </a:cxn>
                <a:cxn ang="0">
                  <a:pos x="45" y="41"/>
                </a:cxn>
                <a:cxn ang="0">
                  <a:pos x="71" y="0"/>
                </a:cxn>
                <a:cxn ang="0">
                  <a:pos x="56" y="71"/>
                </a:cxn>
                <a:cxn ang="0">
                  <a:pos x="7" y="31"/>
                </a:cxn>
              </a:cxnLst>
              <a:rect l="0" t="0" r="r" b="b"/>
              <a:pathLst>
                <a:path w="71" h="71">
                  <a:moveTo>
                    <a:pt x="7" y="31"/>
                  </a:moveTo>
                  <a:cubicBezTo>
                    <a:pt x="3" y="24"/>
                    <a:pt x="0" y="17"/>
                    <a:pt x="0" y="9"/>
                  </a:cubicBezTo>
                  <a:cubicBezTo>
                    <a:pt x="0" y="4"/>
                    <a:pt x="20" y="20"/>
                    <a:pt x="21" y="21"/>
                  </a:cubicBezTo>
                  <a:cubicBezTo>
                    <a:pt x="29" y="29"/>
                    <a:pt x="33" y="39"/>
                    <a:pt x="37" y="48"/>
                  </a:cubicBezTo>
                  <a:cubicBezTo>
                    <a:pt x="38" y="50"/>
                    <a:pt x="41" y="49"/>
                    <a:pt x="40" y="47"/>
                  </a:cubicBezTo>
                  <a:cubicBezTo>
                    <a:pt x="40" y="45"/>
                    <a:pt x="39" y="43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4"/>
                    <a:pt x="44" y="44"/>
                    <a:pt x="45" y="41"/>
                  </a:cubicBezTo>
                  <a:cubicBezTo>
                    <a:pt x="49" y="23"/>
                    <a:pt x="49" y="0"/>
                    <a:pt x="71" y="0"/>
                  </a:cubicBezTo>
                  <a:cubicBezTo>
                    <a:pt x="70" y="24"/>
                    <a:pt x="62" y="47"/>
                    <a:pt x="56" y="71"/>
                  </a:cubicBezTo>
                  <a:cubicBezTo>
                    <a:pt x="43" y="53"/>
                    <a:pt x="20" y="48"/>
                    <a:pt x="7" y="31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6" name="Freeform 120"/>
            <p:cNvSpPr>
              <a:spLocks/>
            </p:cNvSpPr>
            <p:nvPr/>
          </p:nvSpPr>
          <p:spPr bwMode="auto">
            <a:xfrm>
              <a:off x="3040063" y="4473575"/>
              <a:ext cx="103187" cy="11430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6" y="12"/>
                </a:cxn>
                <a:cxn ang="0">
                  <a:pos x="47" y="51"/>
                </a:cxn>
                <a:cxn ang="0">
                  <a:pos x="48" y="57"/>
                </a:cxn>
                <a:cxn ang="0">
                  <a:pos x="45" y="58"/>
                </a:cxn>
                <a:cxn ang="0">
                  <a:pos x="29" y="31"/>
                </a:cxn>
                <a:cxn ang="0">
                  <a:pos x="8" y="19"/>
                </a:cxn>
                <a:cxn ang="0">
                  <a:pos x="15" y="41"/>
                </a:cxn>
                <a:cxn ang="0">
                  <a:pos x="64" y="81"/>
                </a:cxn>
                <a:cxn ang="0">
                  <a:pos x="79" y="10"/>
                </a:cxn>
                <a:cxn ang="0">
                  <a:pos x="53" y="51"/>
                </a:cxn>
                <a:cxn ang="0">
                  <a:pos x="48" y="51"/>
                </a:cxn>
                <a:cxn ang="0">
                  <a:pos x="83" y="2"/>
                </a:cxn>
                <a:cxn ang="0">
                  <a:pos x="87" y="6"/>
                </a:cxn>
                <a:cxn ang="0">
                  <a:pos x="69" y="92"/>
                </a:cxn>
                <a:cxn ang="0">
                  <a:pos x="62" y="93"/>
                </a:cxn>
                <a:cxn ang="0">
                  <a:pos x="0" y="21"/>
                </a:cxn>
              </a:cxnLst>
              <a:rect l="0" t="0" r="r" b="b"/>
              <a:pathLst>
                <a:path w="87" h="96">
                  <a:moveTo>
                    <a:pt x="0" y="21"/>
                  </a:moveTo>
                  <a:cubicBezTo>
                    <a:pt x="0" y="12"/>
                    <a:pt x="7" y="6"/>
                    <a:pt x="16" y="12"/>
                  </a:cubicBezTo>
                  <a:cubicBezTo>
                    <a:pt x="31" y="22"/>
                    <a:pt x="42" y="34"/>
                    <a:pt x="47" y="51"/>
                  </a:cubicBezTo>
                  <a:cubicBezTo>
                    <a:pt x="47" y="53"/>
                    <a:pt x="48" y="55"/>
                    <a:pt x="48" y="57"/>
                  </a:cubicBezTo>
                  <a:cubicBezTo>
                    <a:pt x="49" y="59"/>
                    <a:pt x="46" y="60"/>
                    <a:pt x="45" y="58"/>
                  </a:cubicBezTo>
                  <a:cubicBezTo>
                    <a:pt x="41" y="49"/>
                    <a:pt x="37" y="39"/>
                    <a:pt x="29" y="31"/>
                  </a:cubicBezTo>
                  <a:cubicBezTo>
                    <a:pt x="28" y="30"/>
                    <a:pt x="8" y="14"/>
                    <a:pt x="8" y="19"/>
                  </a:cubicBezTo>
                  <a:cubicBezTo>
                    <a:pt x="8" y="27"/>
                    <a:pt x="11" y="34"/>
                    <a:pt x="15" y="41"/>
                  </a:cubicBezTo>
                  <a:cubicBezTo>
                    <a:pt x="28" y="58"/>
                    <a:pt x="51" y="63"/>
                    <a:pt x="64" y="81"/>
                  </a:cubicBezTo>
                  <a:cubicBezTo>
                    <a:pt x="70" y="57"/>
                    <a:pt x="78" y="34"/>
                    <a:pt x="79" y="10"/>
                  </a:cubicBezTo>
                  <a:cubicBezTo>
                    <a:pt x="57" y="10"/>
                    <a:pt x="57" y="33"/>
                    <a:pt x="53" y="51"/>
                  </a:cubicBezTo>
                  <a:cubicBezTo>
                    <a:pt x="52" y="54"/>
                    <a:pt x="48" y="54"/>
                    <a:pt x="48" y="51"/>
                  </a:cubicBezTo>
                  <a:cubicBezTo>
                    <a:pt x="43" y="26"/>
                    <a:pt x="55" y="0"/>
                    <a:pt x="83" y="2"/>
                  </a:cubicBezTo>
                  <a:cubicBezTo>
                    <a:pt x="86" y="2"/>
                    <a:pt x="87" y="4"/>
                    <a:pt x="87" y="6"/>
                  </a:cubicBezTo>
                  <a:cubicBezTo>
                    <a:pt x="87" y="36"/>
                    <a:pt x="76" y="64"/>
                    <a:pt x="69" y="92"/>
                  </a:cubicBezTo>
                  <a:cubicBezTo>
                    <a:pt x="68" y="95"/>
                    <a:pt x="63" y="96"/>
                    <a:pt x="62" y="93"/>
                  </a:cubicBezTo>
                  <a:cubicBezTo>
                    <a:pt x="49" y="63"/>
                    <a:pt x="0" y="59"/>
                    <a:pt x="0" y="21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7" name="Freeform 121"/>
            <p:cNvSpPr>
              <a:spLocks/>
            </p:cNvSpPr>
            <p:nvPr/>
          </p:nvSpPr>
          <p:spPr bwMode="auto">
            <a:xfrm>
              <a:off x="3021013" y="5264150"/>
              <a:ext cx="65087" cy="239712"/>
            </a:xfrm>
            <a:custGeom>
              <a:avLst/>
              <a:gdLst/>
              <a:ahLst/>
              <a:cxnLst>
                <a:cxn ang="0">
                  <a:pos x="54" y="199"/>
                </a:cxn>
                <a:cxn ang="0">
                  <a:pos x="52" y="200"/>
                </a:cxn>
                <a:cxn ang="0">
                  <a:pos x="49" y="1"/>
                </a:cxn>
                <a:cxn ang="0">
                  <a:pos x="51" y="3"/>
                </a:cxn>
                <a:cxn ang="0">
                  <a:pos x="54" y="199"/>
                </a:cxn>
              </a:cxnLst>
              <a:rect l="0" t="0" r="r" b="b"/>
              <a:pathLst>
                <a:path w="54" h="201">
                  <a:moveTo>
                    <a:pt x="54" y="199"/>
                  </a:moveTo>
                  <a:cubicBezTo>
                    <a:pt x="54" y="200"/>
                    <a:pt x="53" y="201"/>
                    <a:pt x="52" y="200"/>
                  </a:cubicBezTo>
                  <a:cubicBezTo>
                    <a:pt x="16" y="136"/>
                    <a:pt x="0" y="63"/>
                    <a:pt x="49" y="1"/>
                  </a:cubicBezTo>
                  <a:cubicBezTo>
                    <a:pt x="50" y="0"/>
                    <a:pt x="53" y="2"/>
                    <a:pt x="51" y="3"/>
                  </a:cubicBezTo>
                  <a:cubicBezTo>
                    <a:pt x="2" y="64"/>
                    <a:pt x="26" y="135"/>
                    <a:pt x="54" y="19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8" name="Freeform 122"/>
            <p:cNvSpPr>
              <a:spLocks/>
            </p:cNvSpPr>
            <p:nvPr/>
          </p:nvSpPr>
          <p:spPr bwMode="auto">
            <a:xfrm>
              <a:off x="3011488" y="4649788"/>
              <a:ext cx="44450" cy="31750"/>
            </a:xfrm>
            <a:custGeom>
              <a:avLst/>
              <a:gdLst/>
              <a:ahLst/>
              <a:cxnLst>
                <a:cxn ang="0">
                  <a:pos x="37" y="26"/>
                </a:cxn>
                <a:cxn ang="0">
                  <a:pos x="0" y="2"/>
                </a:cxn>
                <a:cxn ang="0">
                  <a:pos x="37" y="26"/>
                </a:cxn>
              </a:cxnLst>
              <a:rect l="0" t="0" r="r" b="b"/>
              <a:pathLst>
                <a:path w="37" h="26">
                  <a:moveTo>
                    <a:pt x="37" y="26"/>
                  </a:moveTo>
                  <a:cubicBezTo>
                    <a:pt x="22" y="21"/>
                    <a:pt x="7" y="15"/>
                    <a:pt x="0" y="2"/>
                  </a:cubicBezTo>
                  <a:cubicBezTo>
                    <a:pt x="18" y="0"/>
                    <a:pt x="28" y="12"/>
                    <a:pt x="37" y="26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9" name="Freeform 123"/>
            <p:cNvSpPr>
              <a:spLocks/>
            </p:cNvSpPr>
            <p:nvPr/>
          </p:nvSpPr>
          <p:spPr bwMode="auto">
            <a:xfrm>
              <a:off x="2989263" y="5173663"/>
              <a:ext cx="123825" cy="349250"/>
            </a:xfrm>
            <a:custGeom>
              <a:avLst/>
              <a:gdLst/>
              <a:ahLst/>
              <a:cxnLst>
                <a:cxn ang="0">
                  <a:pos x="51" y="291"/>
                </a:cxn>
                <a:cxn ang="0">
                  <a:pos x="21" y="104"/>
                </a:cxn>
                <a:cxn ang="0">
                  <a:pos x="57" y="38"/>
                </a:cxn>
                <a:cxn ang="0">
                  <a:pos x="102" y="1"/>
                </a:cxn>
                <a:cxn ang="0">
                  <a:pos x="102" y="4"/>
                </a:cxn>
                <a:cxn ang="0">
                  <a:pos x="53" y="53"/>
                </a:cxn>
                <a:cxn ang="0">
                  <a:pos x="23" y="118"/>
                </a:cxn>
                <a:cxn ang="0">
                  <a:pos x="54" y="289"/>
                </a:cxn>
                <a:cxn ang="0">
                  <a:pos x="51" y="291"/>
                </a:cxn>
              </a:cxnLst>
              <a:rect l="0" t="0" r="r" b="b"/>
              <a:pathLst>
                <a:path w="104" h="292">
                  <a:moveTo>
                    <a:pt x="51" y="291"/>
                  </a:moveTo>
                  <a:cubicBezTo>
                    <a:pt x="15" y="238"/>
                    <a:pt x="0" y="166"/>
                    <a:pt x="21" y="104"/>
                  </a:cubicBezTo>
                  <a:cubicBezTo>
                    <a:pt x="29" y="80"/>
                    <a:pt x="42" y="58"/>
                    <a:pt x="57" y="38"/>
                  </a:cubicBezTo>
                  <a:cubicBezTo>
                    <a:pt x="69" y="23"/>
                    <a:pt x="82" y="5"/>
                    <a:pt x="102" y="1"/>
                  </a:cubicBezTo>
                  <a:cubicBezTo>
                    <a:pt x="103" y="0"/>
                    <a:pt x="104" y="3"/>
                    <a:pt x="102" y="4"/>
                  </a:cubicBezTo>
                  <a:cubicBezTo>
                    <a:pt x="81" y="11"/>
                    <a:pt x="64" y="36"/>
                    <a:pt x="53" y="53"/>
                  </a:cubicBezTo>
                  <a:cubicBezTo>
                    <a:pt x="39" y="73"/>
                    <a:pt x="28" y="94"/>
                    <a:pt x="23" y="118"/>
                  </a:cubicBezTo>
                  <a:cubicBezTo>
                    <a:pt x="10" y="179"/>
                    <a:pt x="26" y="235"/>
                    <a:pt x="54" y="289"/>
                  </a:cubicBezTo>
                  <a:cubicBezTo>
                    <a:pt x="55" y="291"/>
                    <a:pt x="53" y="292"/>
                    <a:pt x="51" y="29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0" name="Freeform 124"/>
            <p:cNvSpPr>
              <a:spLocks/>
            </p:cNvSpPr>
            <p:nvPr/>
          </p:nvSpPr>
          <p:spPr bwMode="auto">
            <a:xfrm>
              <a:off x="2997200" y="4337050"/>
              <a:ext cx="71437" cy="82550"/>
            </a:xfrm>
            <a:custGeom>
              <a:avLst/>
              <a:gdLst/>
              <a:ahLst/>
              <a:cxnLst>
                <a:cxn ang="0">
                  <a:pos x="22" y="59"/>
                </a:cxn>
                <a:cxn ang="0">
                  <a:pos x="20" y="51"/>
                </a:cxn>
                <a:cxn ang="0">
                  <a:pos x="1" y="23"/>
                </a:cxn>
                <a:cxn ang="0">
                  <a:pos x="9" y="17"/>
                </a:cxn>
                <a:cxn ang="0">
                  <a:pos x="10" y="17"/>
                </a:cxn>
                <a:cxn ang="0">
                  <a:pos x="11" y="18"/>
                </a:cxn>
                <a:cxn ang="0">
                  <a:pos x="31" y="34"/>
                </a:cxn>
                <a:cxn ang="0">
                  <a:pos x="32" y="25"/>
                </a:cxn>
                <a:cxn ang="0">
                  <a:pos x="50" y="2"/>
                </a:cxn>
                <a:cxn ang="0">
                  <a:pos x="59" y="9"/>
                </a:cxn>
                <a:cxn ang="0">
                  <a:pos x="44" y="61"/>
                </a:cxn>
                <a:cxn ang="0">
                  <a:pos x="34" y="65"/>
                </a:cxn>
                <a:cxn ang="0">
                  <a:pos x="26" y="56"/>
                </a:cxn>
                <a:cxn ang="0">
                  <a:pos x="25" y="59"/>
                </a:cxn>
                <a:cxn ang="0">
                  <a:pos x="22" y="59"/>
                </a:cxn>
              </a:cxnLst>
              <a:rect l="0" t="0" r="r" b="b"/>
              <a:pathLst>
                <a:path w="60" h="69">
                  <a:moveTo>
                    <a:pt x="22" y="59"/>
                  </a:moveTo>
                  <a:cubicBezTo>
                    <a:pt x="21" y="56"/>
                    <a:pt x="21" y="53"/>
                    <a:pt x="20" y="51"/>
                  </a:cubicBezTo>
                  <a:cubicBezTo>
                    <a:pt x="12" y="43"/>
                    <a:pt x="4" y="34"/>
                    <a:pt x="1" y="23"/>
                  </a:cubicBezTo>
                  <a:cubicBezTo>
                    <a:pt x="0" y="19"/>
                    <a:pt x="5" y="15"/>
                    <a:pt x="9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8" y="21"/>
                    <a:pt x="26" y="27"/>
                    <a:pt x="31" y="34"/>
                  </a:cubicBezTo>
                  <a:cubicBezTo>
                    <a:pt x="31" y="31"/>
                    <a:pt x="32" y="28"/>
                    <a:pt x="32" y="25"/>
                  </a:cubicBezTo>
                  <a:cubicBezTo>
                    <a:pt x="35" y="15"/>
                    <a:pt x="40" y="7"/>
                    <a:pt x="50" y="2"/>
                  </a:cubicBezTo>
                  <a:cubicBezTo>
                    <a:pt x="55" y="0"/>
                    <a:pt x="60" y="3"/>
                    <a:pt x="59" y="9"/>
                  </a:cubicBezTo>
                  <a:cubicBezTo>
                    <a:pt x="54" y="26"/>
                    <a:pt x="45" y="43"/>
                    <a:pt x="44" y="61"/>
                  </a:cubicBezTo>
                  <a:cubicBezTo>
                    <a:pt x="44" y="66"/>
                    <a:pt x="38" y="69"/>
                    <a:pt x="34" y="65"/>
                  </a:cubicBezTo>
                  <a:cubicBezTo>
                    <a:pt x="32" y="62"/>
                    <a:pt x="29" y="59"/>
                    <a:pt x="26" y="56"/>
                  </a:cubicBezTo>
                  <a:cubicBezTo>
                    <a:pt x="26" y="57"/>
                    <a:pt x="26" y="58"/>
                    <a:pt x="25" y="59"/>
                  </a:cubicBezTo>
                  <a:cubicBezTo>
                    <a:pt x="25" y="61"/>
                    <a:pt x="22" y="61"/>
                    <a:pt x="22" y="59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1" name="Freeform 125"/>
            <p:cNvSpPr>
              <a:spLocks noEditPoints="1"/>
            </p:cNvSpPr>
            <p:nvPr/>
          </p:nvSpPr>
          <p:spPr bwMode="auto">
            <a:xfrm>
              <a:off x="2997200" y="4608513"/>
              <a:ext cx="85725" cy="90487"/>
            </a:xfrm>
            <a:custGeom>
              <a:avLst/>
              <a:gdLst/>
              <a:ahLst/>
              <a:cxnLst>
                <a:cxn ang="0">
                  <a:pos x="52" y="49"/>
                </a:cxn>
                <a:cxn ang="0">
                  <a:pos x="58" y="64"/>
                </a:cxn>
                <a:cxn ang="0">
                  <a:pos x="59" y="64"/>
                </a:cxn>
                <a:cxn ang="0">
                  <a:pos x="64" y="8"/>
                </a:cxn>
                <a:cxn ang="0">
                  <a:pos x="52" y="49"/>
                </a:cxn>
                <a:cxn ang="0">
                  <a:pos x="49" y="61"/>
                </a:cxn>
                <a:cxn ang="0">
                  <a:pos x="12" y="37"/>
                </a:cxn>
                <a:cxn ang="0">
                  <a:pos x="49" y="61"/>
                </a:cxn>
                <a:cxn ang="0">
                  <a:pos x="55" y="72"/>
                </a:cxn>
                <a:cxn ang="0">
                  <a:pos x="1" y="35"/>
                </a:cxn>
                <a:cxn ang="0">
                  <a:pos x="4" y="29"/>
                </a:cxn>
                <a:cxn ang="0">
                  <a:pos x="40" y="36"/>
                </a:cxn>
                <a:cxn ang="0">
                  <a:pos x="41" y="17"/>
                </a:cxn>
                <a:cxn ang="0">
                  <a:pos x="68" y="0"/>
                </a:cxn>
                <a:cxn ang="0">
                  <a:pos x="71" y="5"/>
                </a:cxn>
                <a:cxn ang="0">
                  <a:pos x="69" y="69"/>
                </a:cxn>
                <a:cxn ang="0">
                  <a:pos x="63" y="75"/>
                </a:cxn>
                <a:cxn ang="0">
                  <a:pos x="57" y="73"/>
                </a:cxn>
                <a:cxn ang="0">
                  <a:pos x="55" y="72"/>
                </a:cxn>
              </a:cxnLst>
              <a:rect l="0" t="0" r="r" b="b"/>
              <a:pathLst>
                <a:path w="72" h="76">
                  <a:moveTo>
                    <a:pt x="52" y="49"/>
                  </a:moveTo>
                  <a:cubicBezTo>
                    <a:pt x="55" y="53"/>
                    <a:pt x="57" y="58"/>
                    <a:pt x="58" y="64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8" y="45"/>
                    <a:pt x="61" y="27"/>
                    <a:pt x="64" y="8"/>
                  </a:cubicBezTo>
                  <a:cubicBezTo>
                    <a:pt x="42" y="11"/>
                    <a:pt x="49" y="33"/>
                    <a:pt x="52" y="49"/>
                  </a:cubicBezTo>
                  <a:close/>
                  <a:moveTo>
                    <a:pt x="49" y="61"/>
                  </a:moveTo>
                  <a:cubicBezTo>
                    <a:pt x="40" y="47"/>
                    <a:pt x="30" y="35"/>
                    <a:pt x="12" y="37"/>
                  </a:cubicBezTo>
                  <a:cubicBezTo>
                    <a:pt x="19" y="50"/>
                    <a:pt x="34" y="56"/>
                    <a:pt x="49" y="61"/>
                  </a:cubicBezTo>
                  <a:close/>
                  <a:moveTo>
                    <a:pt x="55" y="72"/>
                  </a:moveTo>
                  <a:cubicBezTo>
                    <a:pt x="33" y="66"/>
                    <a:pt x="9" y="58"/>
                    <a:pt x="1" y="35"/>
                  </a:cubicBezTo>
                  <a:cubicBezTo>
                    <a:pt x="0" y="32"/>
                    <a:pt x="2" y="29"/>
                    <a:pt x="4" y="29"/>
                  </a:cubicBezTo>
                  <a:cubicBezTo>
                    <a:pt x="17" y="25"/>
                    <a:pt x="30" y="29"/>
                    <a:pt x="40" y="36"/>
                  </a:cubicBezTo>
                  <a:cubicBezTo>
                    <a:pt x="39" y="29"/>
                    <a:pt x="39" y="23"/>
                    <a:pt x="41" y="17"/>
                  </a:cubicBezTo>
                  <a:cubicBezTo>
                    <a:pt x="45" y="5"/>
                    <a:pt x="56" y="1"/>
                    <a:pt x="68" y="0"/>
                  </a:cubicBezTo>
                  <a:cubicBezTo>
                    <a:pt x="70" y="0"/>
                    <a:pt x="72" y="3"/>
                    <a:pt x="71" y="5"/>
                  </a:cubicBezTo>
                  <a:cubicBezTo>
                    <a:pt x="68" y="25"/>
                    <a:pt x="64" y="48"/>
                    <a:pt x="69" y="69"/>
                  </a:cubicBezTo>
                  <a:cubicBezTo>
                    <a:pt x="69" y="72"/>
                    <a:pt x="66" y="76"/>
                    <a:pt x="63" y="75"/>
                  </a:cubicBezTo>
                  <a:cubicBezTo>
                    <a:pt x="61" y="74"/>
                    <a:pt x="59" y="74"/>
                    <a:pt x="57" y="73"/>
                  </a:cubicBezTo>
                  <a:cubicBezTo>
                    <a:pt x="56" y="73"/>
                    <a:pt x="55" y="73"/>
                    <a:pt x="55" y="72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2" name="Freeform 126"/>
            <p:cNvSpPr>
              <a:spLocks/>
            </p:cNvSpPr>
            <p:nvPr/>
          </p:nvSpPr>
          <p:spPr bwMode="auto">
            <a:xfrm>
              <a:off x="2932113" y="4491038"/>
              <a:ext cx="65087" cy="76200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54" y="56"/>
                </a:cxn>
                <a:cxn ang="0">
                  <a:pos x="48" y="63"/>
                </a:cxn>
                <a:cxn ang="0">
                  <a:pos x="28" y="57"/>
                </a:cxn>
                <a:cxn ang="0">
                  <a:pos x="24" y="56"/>
                </a:cxn>
                <a:cxn ang="0">
                  <a:pos x="4" y="48"/>
                </a:cxn>
                <a:cxn ang="0">
                  <a:pos x="1" y="43"/>
                </a:cxn>
                <a:cxn ang="0">
                  <a:pos x="1" y="42"/>
                </a:cxn>
                <a:cxn ang="0">
                  <a:pos x="7" y="34"/>
                </a:cxn>
                <a:cxn ang="0">
                  <a:pos x="24" y="39"/>
                </a:cxn>
                <a:cxn ang="0">
                  <a:pos x="31" y="47"/>
                </a:cxn>
                <a:cxn ang="0">
                  <a:pos x="38" y="48"/>
                </a:cxn>
                <a:cxn ang="0">
                  <a:pos x="26" y="6"/>
                </a:cxn>
                <a:cxn ang="0">
                  <a:pos x="32" y="0"/>
                </a:cxn>
                <a:cxn ang="0">
                  <a:pos x="42" y="3"/>
                </a:cxn>
                <a:cxn ang="0">
                  <a:pos x="48" y="19"/>
                </a:cxn>
              </a:cxnLst>
              <a:rect l="0" t="0" r="r" b="b"/>
              <a:pathLst>
                <a:path w="55" h="64">
                  <a:moveTo>
                    <a:pt x="48" y="19"/>
                  </a:moveTo>
                  <a:cubicBezTo>
                    <a:pt x="51" y="32"/>
                    <a:pt x="51" y="44"/>
                    <a:pt x="54" y="56"/>
                  </a:cubicBezTo>
                  <a:cubicBezTo>
                    <a:pt x="55" y="60"/>
                    <a:pt x="52" y="64"/>
                    <a:pt x="48" y="63"/>
                  </a:cubicBezTo>
                  <a:cubicBezTo>
                    <a:pt x="41" y="61"/>
                    <a:pt x="34" y="59"/>
                    <a:pt x="28" y="57"/>
                  </a:cubicBezTo>
                  <a:cubicBezTo>
                    <a:pt x="27" y="57"/>
                    <a:pt x="25" y="57"/>
                    <a:pt x="24" y="56"/>
                  </a:cubicBezTo>
                  <a:cubicBezTo>
                    <a:pt x="18" y="54"/>
                    <a:pt x="11" y="51"/>
                    <a:pt x="4" y="48"/>
                  </a:cubicBezTo>
                  <a:cubicBezTo>
                    <a:pt x="3" y="47"/>
                    <a:pt x="2" y="45"/>
                    <a:pt x="1" y="43"/>
                  </a:cubicBezTo>
                  <a:cubicBezTo>
                    <a:pt x="1" y="43"/>
                    <a:pt x="1" y="42"/>
                    <a:pt x="1" y="42"/>
                  </a:cubicBezTo>
                  <a:cubicBezTo>
                    <a:pt x="0" y="38"/>
                    <a:pt x="3" y="35"/>
                    <a:pt x="7" y="34"/>
                  </a:cubicBezTo>
                  <a:cubicBezTo>
                    <a:pt x="14" y="34"/>
                    <a:pt x="20" y="35"/>
                    <a:pt x="24" y="39"/>
                  </a:cubicBezTo>
                  <a:cubicBezTo>
                    <a:pt x="26" y="42"/>
                    <a:pt x="29" y="44"/>
                    <a:pt x="31" y="47"/>
                  </a:cubicBezTo>
                  <a:cubicBezTo>
                    <a:pt x="33" y="47"/>
                    <a:pt x="35" y="48"/>
                    <a:pt x="38" y="48"/>
                  </a:cubicBezTo>
                  <a:cubicBezTo>
                    <a:pt x="31" y="36"/>
                    <a:pt x="26" y="20"/>
                    <a:pt x="26" y="6"/>
                  </a:cubicBezTo>
                  <a:cubicBezTo>
                    <a:pt x="26" y="3"/>
                    <a:pt x="29" y="0"/>
                    <a:pt x="32" y="0"/>
                  </a:cubicBezTo>
                  <a:cubicBezTo>
                    <a:pt x="35" y="0"/>
                    <a:pt x="40" y="0"/>
                    <a:pt x="42" y="3"/>
                  </a:cubicBezTo>
                  <a:cubicBezTo>
                    <a:pt x="45" y="8"/>
                    <a:pt x="47" y="14"/>
                    <a:pt x="48" y="19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3" name="Freeform 127"/>
            <p:cNvSpPr>
              <a:spLocks noEditPoints="1"/>
            </p:cNvSpPr>
            <p:nvPr/>
          </p:nvSpPr>
          <p:spPr bwMode="auto">
            <a:xfrm>
              <a:off x="2889250" y="3322638"/>
              <a:ext cx="3378200" cy="2562225"/>
            </a:xfrm>
            <a:custGeom>
              <a:avLst/>
              <a:gdLst/>
              <a:ahLst/>
              <a:cxnLst>
                <a:cxn ang="0">
                  <a:pos x="2041" y="1509"/>
                </a:cxn>
                <a:cxn ang="0">
                  <a:pos x="412" y="1362"/>
                </a:cxn>
                <a:cxn ang="0">
                  <a:pos x="378" y="1204"/>
                </a:cxn>
                <a:cxn ang="0">
                  <a:pos x="1721" y="1631"/>
                </a:cxn>
                <a:cxn ang="0">
                  <a:pos x="458" y="1307"/>
                </a:cxn>
                <a:cxn ang="0">
                  <a:pos x="973" y="1711"/>
                </a:cxn>
                <a:cxn ang="0">
                  <a:pos x="982" y="1967"/>
                </a:cxn>
                <a:cxn ang="0">
                  <a:pos x="1926" y="638"/>
                </a:cxn>
                <a:cxn ang="0">
                  <a:pos x="2027" y="1305"/>
                </a:cxn>
                <a:cxn ang="0">
                  <a:pos x="2400" y="788"/>
                </a:cxn>
                <a:cxn ang="0">
                  <a:pos x="2453" y="1688"/>
                </a:cxn>
                <a:cxn ang="0">
                  <a:pos x="2461" y="1794"/>
                </a:cxn>
                <a:cxn ang="0">
                  <a:pos x="1951" y="1046"/>
                </a:cxn>
                <a:cxn ang="0">
                  <a:pos x="2371" y="1469"/>
                </a:cxn>
                <a:cxn ang="0">
                  <a:pos x="2316" y="889"/>
                </a:cxn>
                <a:cxn ang="0">
                  <a:pos x="164" y="1353"/>
                </a:cxn>
                <a:cxn ang="0">
                  <a:pos x="199" y="1294"/>
                </a:cxn>
                <a:cxn ang="0">
                  <a:pos x="141" y="1296"/>
                </a:cxn>
                <a:cxn ang="0">
                  <a:pos x="121" y="1220"/>
                </a:cxn>
                <a:cxn ang="0">
                  <a:pos x="1937" y="1595"/>
                </a:cxn>
                <a:cxn ang="0">
                  <a:pos x="1798" y="1982"/>
                </a:cxn>
                <a:cxn ang="0">
                  <a:pos x="1881" y="547"/>
                </a:cxn>
                <a:cxn ang="0">
                  <a:pos x="1819" y="1280"/>
                </a:cxn>
                <a:cxn ang="0">
                  <a:pos x="1952" y="1173"/>
                </a:cxn>
                <a:cxn ang="0">
                  <a:pos x="1875" y="1082"/>
                </a:cxn>
                <a:cxn ang="0">
                  <a:pos x="1999" y="204"/>
                </a:cxn>
                <a:cxn ang="0">
                  <a:pos x="1754" y="174"/>
                </a:cxn>
                <a:cxn ang="0">
                  <a:pos x="1751" y="263"/>
                </a:cxn>
                <a:cxn ang="0">
                  <a:pos x="1881" y="741"/>
                </a:cxn>
                <a:cxn ang="0">
                  <a:pos x="1470" y="1007"/>
                </a:cxn>
                <a:cxn ang="0">
                  <a:pos x="332" y="1216"/>
                </a:cxn>
                <a:cxn ang="0">
                  <a:pos x="406" y="1362"/>
                </a:cxn>
                <a:cxn ang="0">
                  <a:pos x="369" y="1285"/>
                </a:cxn>
                <a:cxn ang="0">
                  <a:pos x="205" y="1191"/>
                </a:cxn>
                <a:cxn ang="0">
                  <a:pos x="312" y="1422"/>
                </a:cxn>
                <a:cxn ang="0">
                  <a:pos x="189" y="1443"/>
                </a:cxn>
                <a:cxn ang="0">
                  <a:pos x="214" y="1361"/>
                </a:cxn>
                <a:cxn ang="0">
                  <a:pos x="1549" y="1221"/>
                </a:cxn>
                <a:cxn ang="0">
                  <a:pos x="1185" y="1756"/>
                </a:cxn>
                <a:cxn ang="0">
                  <a:pos x="1361" y="1567"/>
                </a:cxn>
                <a:cxn ang="0">
                  <a:pos x="1199" y="1307"/>
                </a:cxn>
                <a:cxn ang="0">
                  <a:pos x="458" y="1426"/>
                </a:cxn>
                <a:cxn ang="0">
                  <a:pos x="1132" y="1343"/>
                </a:cxn>
                <a:cxn ang="0">
                  <a:pos x="793" y="1003"/>
                </a:cxn>
                <a:cxn ang="0">
                  <a:pos x="503" y="1839"/>
                </a:cxn>
                <a:cxn ang="0">
                  <a:pos x="284" y="1602"/>
                </a:cxn>
                <a:cxn ang="0">
                  <a:pos x="924" y="1424"/>
                </a:cxn>
                <a:cxn ang="0">
                  <a:pos x="657" y="1507"/>
                </a:cxn>
                <a:cxn ang="0">
                  <a:pos x="923" y="485"/>
                </a:cxn>
                <a:cxn ang="0">
                  <a:pos x="1177" y="687"/>
                </a:cxn>
                <a:cxn ang="0">
                  <a:pos x="1523" y="961"/>
                </a:cxn>
                <a:cxn ang="0">
                  <a:pos x="1653" y="441"/>
                </a:cxn>
                <a:cxn ang="0">
                  <a:pos x="1923" y="85"/>
                </a:cxn>
                <a:cxn ang="0">
                  <a:pos x="2455" y="806"/>
                </a:cxn>
                <a:cxn ang="0">
                  <a:pos x="2288" y="1104"/>
                </a:cxn>
                <a:cxn ang="0">
                  <a:pos x="2027" y="1585"/>
                </a:cxn>
                <a:cxn ang="0">
                  <a:pos x="2415" y="1401"/>
                </a:cxn>
                <a:cxn ang="0">
                  <a:pos x="1819" y="1970"/>
                </a:cxn>
                <a:cxn ang="0">
                  <a:pos x="1021" y="1820"/>
                </a:cxn>
                <a:cxn ang="0">
                  <a:pos x="488" y="2132"/>
                </a:cxn>
                <a:cxn ang="0">
                  <a:pos x="105" y="1263"/>
                </a:cxn>
                <a:cxn ang="0">
                  <a:pos x="482" y="1283"/>
                </a:cxn>
                <a:cxn ang="0">
                  <a:pos x="782" y="993"/>
                </a:cxn>
              </a:cxnLst>
              <a:rect l="0" t="0" r="r" b="b"/>
              <a:pathLst>
                <a:path w="2832" h="2148">
                  <a:moveTo>
                    <a:pt x="1605" y="1234"/>
                  </a:moveTo>
                  <a:cubicBezTo>
                    <a:pt x="1611" y="1253"/>
                    <a:pt x="1617" y="1273"/>
                    <a:pt x="1622" y="1292"/>
                  </a:cubicBezTo>
                  <a:cubicBezTo>
                    <a:pt x="1623" y="1295"/>
                    <a:pt x="1623" y="1295"/>
                    <a:pt x="1623" y="1295"/>
                  </a:cubicBezTo>
                  <a:cubicBezTo>
                    <a:pt x="1677" y="1295"/>
                    <a:pt x="1677" y="1295"/>
                    <a:pt x="1677" y="1295"/>
                  </a:cubicBezTo>
                  <a:cubicBezTo>
                    <a:pt x="1663" y="1269"/>
                    <a:pt x="1646" y="1248"/>
                    <a:pt x="1624" y="1228"/>
                  </a:cubicBezTo>
                  <a:cubicBezTo>
                    <a:pt x="1623" y="1227"/>
                    <a:pt x="1623" y="1226"/>
                    <a:pt x="1622" y="1226"/>
                  </a:cubicBezTo>
                  <a:cubicBezTo>
                    <a:pt x="1618" y="1227"/>
                    <a:pt x="1613" y="1228"/>
                    <a:pt x="1609" y="1228"/>
                  </a:cubicBezTo>
                  <a:cubicBezTo>
                    <a:pt x="1604" y="1229"/>
                    <a:pt x="1604" y="1229"/>
                    <a:pt x="1604" y="1229"/>
                  </a:cubicBezTo>
                  <a:lnTo>
                    <a:pt x="1605" y="1234"/>
                  </a:lnTo>
                  <a:close/>
                  <a:moveTo>
                    <a:pt x="1547" y="1146"/>
                  </a:moveTo>
                  <a:cubicBezTo>
                    <a:pt x="1547" y="1145"/>
                    <a:pt x="1547" y="1145"/>
                    <a:pt x="1548" y="1145"/>
                  </a:cubicBezTo>
                  <a:cubicBezTo>
                    <a:pt x="1547" y="1140"/>
                    <a:pt x="1547" y="1136"/>
                    <a:pt x="1546" y="1131"/>
                  </a:cubicBezTo>
                  <a:cubicBezTo>
                    <a:pt x="1546" y="1130"/>
                    <a:pt x="1545" y="1129"/>
                    <a:pt x="1545" y="1128"/>
                  </a:cubicBezTo>
                  <a:cubicBezTo>
                    <a:pt x="1546" y="1136"/>
                    <a:pt x="1546" y="1145"/>
                    <a:pt x="1547" y="1153"/>
                  </a:cubicBezTo>
                  <a:cubicBezTo>
                    <a:pt x="1547" y="1151"/>
                    <a:pt x="1547" y="1148"/>
                    <a:pt x="1547" y="1146"/>
                  </a:cubicBezTo>
                  <a:close/>
                  <a:moveTo>
                    <a:pt x="2286" y="855"/>
                  </a:moveTo>
                  <a:cubicBezTo>
                    <a:pt x="2286" y="827"/>
                    <a:pt x="2243" y="836"/>
                    <a:pt x="2238" y="861"/>
                  </a:cubicBezTo>
                  <a:cubicBezTo>
                    <a:pt x="2254" y="856"/>
                    <a:pt x="2267" y="854"/>
                    <a:pt x="2278" y="854"/>
                  </a:cubicBezTo>
                  <a:cubicBezTo>
                    <a:pt x="2281" y="854"/>
                    <a:pt x="2283" y="854"/>
                    <a:pt x="2286" y="855"/>
                  </a:cubicBezTo>
                  <a:close/>
                  <a:moveTo>
                    <a:pt x="2035" y="1321"/>
                  </a:moveTo>
                  <a:cubicBezTo>
                    <a:pt x="2019" y="1381"/>
                    <a:pt x="2030" y="1446"/>
                    <a:pt x="2011" y="1504"/>
                  </a:cubicBezTo>
                  <a:cubicBezTo>
                    <a:pt x="2011" y="1505"/>
                    <a:pt x="2011" y="1506"/>
                    <a:pt x="2010" y="1508"/>
                  </a:cubicBezTo>
                  <a:cubicBezTo>
                    <a:pt x="2009" y="1508"/>
                    <a:pt x="2009" y="1509"/>
                    <a:pt x="2008" y="1509"/>
                  </a:cubicBezTo>
                  <a:cubicBezTo>
                    <a:pt x="2008" y="1510"/>
                    <a:pt x="2008" y="1511"/>
                    <a:pt x="2008" y="1511"/>
                  </a:cubicBezTo>
                  <a:cubicBezTo>
                    <a:pt x="2018" y="1509"/>
                    <a:pt x="2030" y="1507"/>
                    <a:pt x="2041" y="1509"/>
                  </a:cubicBezTo>
                  <a:cubicBezTo>
                    <a:pt x="2123" y="1441"/>
                    <a:pt x="2206" y="1373"/>
                    <a:pt x="2290" y="1307"/>
                  </a:cubicBezTo>
                  <a:cubicBezTo>
                    <a:pt x="2039" y="1307"/>
                    <a:pt x="2039" y="1307"/>
                    <a:pt x="2039" y="1307"/>
                  </a:cubicBezTo>
                  <a:cubicBezTo>
                    <a:pt x="2038" y="1311"/>
                    <a:pt x="2036" y="1316"/>
                    <a:pt x="2035" y="1321"/>
                  </a:cubicBezTo>
                  <a:close/>
                  <a:moveTo>
                    <a:pt x="435" y="1319"/>
                  </a:moveTo>
                  <a:cubicBezTo>
                    <a:pt x="436" y="1310"/>
                    <a:pt x="437" y="1300"/>
                    <a:pt x="438" y="1291"/>
                  </a:cubicBezTo>
                  <a:cubicBezTo>
                    <a:pt x="433" y="1292"/>
                    <a:pt x="428" y="1292"/>
                    <a:pt x="423" y="1293"/>
                  </a:cubicBezTo>
                  <a:cubicBezTo>
                    <a:pt x="423" y="1293"/>
                    <a:pt x="423" y="1293"/>
                    <a:pt x="423" y="1293"/>
                  </a:cubicBezTo>
                  <a:cubicBezTo>
                    <a:pt x="423" y="1302"/>
                    <a:pt x="424" y="1312"/>
                    <a:pt x="423" y="1322"/>
                  </a:cubicBezTo>
                  <a:cubicBezTo>
                    <a:pt x="427" y="1321"/>
                    <a:pt x="431" y="1321"/>
                    <a:pt x="434" y="1320"/>
                  </a:cubicBezTo>
                  <a:cubicBezTo>
                    <a:pt x="434" y="1320"/>
                    <a:pt x="435" y="1319"/>
                    <a:pt x="435" y="1319"/>
                  </a:cubicBezTo>
                  <a:close/>
                  <a:moveTo>
                    <a:pt x="439" y="1278"/>
                  </a:moveTo>
                  <a:cubicBezTo>
                    <a:pt x="439" y="1273"/>
                    <a:pt x="439" y="1268"/>
                    <a:pt x="439" y="1263"/>
                  </a:cubicBezTo>
                  <a:cubicBezTo>
                    <a:pt x="433" y="1263"/>
                    <a:pt x="428" y="1264"/>
                    <a:pt x="422" y="1264"/>
                  </a:cubicBezTo>
                  <a:cubicBezTo>
                    <a:pt x="423" y="1271"/>
                    <a:pt x="423" y="1278"/>
                    <a:pt x="423" y="1285"/>
                  </a:cubicBezTo>
                  <a:cubicBezTo>
                    <a:pt x="428" y="1284"/>
                    <a:pt x="433" y="1283"/>
                    <a:pt x="438" y="1282"/>
                  </a:cubicBezTo>
                  <a:cubicBezTo>
                    <a:pt x="438" y="1281"/>
                    <a:pt x="439" y="1279"/>
                    <a:pt x="439" y="1278"/>
                  </a:cubicBezTo>
                  <a:close/>
                  <a:moveTo>
                    <a:pt x="439" y="1255"/>
                  </a:moveTo>
                  <a:cubicBezTo>
                    <a:pt x="439" y="1245"/>
                    <a:pt x="439" y="1234"/>
                    <a:pt x="439" y="1224"/>
                  </a:cubicBezTo>
                  <a:cubicBezTo>
                    <a:pt x="432" y="1224"/>
                    <a:pt x="425" y="1224"/>
                    <a:pt x="419" y="1223"/>
                  </a:cubicBezTo>
                  <a:cubicBezTo>
                    <a:pt x="420" y="1234"/>
                    <a:pt x="421" y="1245"/>
                    <a:pt x="422" y="1256"/>
                  </a:cubicBezTo>
                  <a:cubicBezTo>
                    <a:pt x="428" y="1256"/>
                    <a:pt x="433" y="1256"/>
                    <a:pt x="439" y="1255"/>
                  </a:cubicBezTo>
                  <a:close/>
                  <a:moveTo>
                    <a:pt x="422" y="1332"/>
                  </a:moveTo>
                  <a:cubicBezTo>
                    <a:pt x="421" y="1341"/>
                    <a:pt x="419" y="1350"/>
                    <a:pt x="414" y="1356"/>
                  </a:cubicBezTo>
                  <a:cubicBezTo>
                    <a:pt x="413" y="1358"/>
                    <a:pt x="412" y="1357"/>
                    <a:pt x="411" y="1356"/>
                  </a:cubicBezTo>
                  <a:cubicBezTo>
                    <a:pt x="411" y="1358"/>
                    <a:pt x="411" y="1360"/>
                    <a:pt x="412" y="1362"/>
                  </a:cubicBezTo>
                  <a:cubicBezTo>
                    <a:pt x="413" y="1362"/>
                    <a:pt x="413" y="1361"/>
                    <a:pt x="414" y="1361"/>
                  </a:cubicBezTo>
                  <a:cubicBezTo>
                    <a:pt x="418" y="1360"/>
                    <a:pt x="422" y="1357"/>
                    <a:pt x="425" y="1355"/>
                  </a:cubicBezTo>
                  <a:cubicBezTo>
                    <a:pt x="427" y="1347"/>
                    <a:pt x="430" y="1338"/>
                    <a:pt x="432" y="1330"/>
                  </a:cubicBezTo>
                  <a:cubicBezTo>
                    <a:pt x="429" y="1330"/>
                    <a:pt x="426" y="1331"/>
                    <a:pt x="422" y="1332"/>
                  </a:cubicBezTo>
                  <a:close/>
                  <a:moveTo>
                    <a:pt x="416" y="1205"/>
                  </a:moveTo>
                  <a:cubicBezTo>
                    <a:pt x="417" y="1209"/>
                    <a:pt x="417" y="1214"/>
                    <a:pt x="418" y="1219"/>
                  </a:cubicBezTo>
                  <a:cubicBezTo>
                    <a:pt x="425" y="1220"/>
                    <a:pt x="432" y="1220"/>
                    <a:pt x="439" y="1220"/>
                  </a:cubicBezTo>
                  <a:cubicBezTo>
                    <a:pt x="439" y="1214"/>
                    <a:pt x="439" y="1209"/>
                    <a:pt x="439" y="1204"/>
                  </a:cubicBezTo>
                  <a:cubicBezTo>
                    <a:pt x="439" y="1204"/>
                    <a:pt x="439" y="1204"/>
                    <a:pt x="439" y="1204"/>
                  </a:cubicBezTo>
                  <a:cubicBezTo>
                    <a:pt x="432" y="1204"/>
                    <a:pt x="424" y="1204"/>
                    <a:pt x="416" y="1205"/>
                  </a:cubicBezTo>
                  <a:close/>
                  <a:moveTo>
                    <a:pt x="416" y="1264"/>
                  </a:moveTo>
                  <a:cubicBezTo>
                    <a:pt x="403" y="1265"/>
                    <a:pt x="390" y="1265"/>
                    <a:pt x="377" y="1264"/>
                  </a:cubicBezTo>
                  <a:cubicBezTo>
                    <a:pt x="376" y="1271"/>
                    <a:pt x="376" y="1278"/>
                    <a:pt x="376" y="1285"/>
                  </a:cubicBezTo>
                  <a:cubicBezTo>
                    <a:pt x="376" y="1287"/>
                    <a:pt x="376" y="1288"/>
                    <a:pt x="376" y="1290"/>
                  </a:cubicBezTo>
                  <a:cubicBezTo>
                    <a:pt x="389" y="1289"/>
                    <a:pt x="403" y="1287"/>
                    <a:pt x="416" y="1286"/>
                  </a:cubicBezTo>
                  <a:cubicBezTo>
                    <a:pt x="416" y="1278"/>
                    <a:pt x="416" y="1271"/>
                    <a:pt x="416" y="1264"/>
                  </a:cubicBezTo>
                  <a:close/>
                  <a:moveTo>
                    <a:pt x="412" y="1223"/>
                  </a:moveTo>
                  <a:cubicBezTo>
                    <a:pt x="401" y="1223"/>
                    <a:pt x="390" y="1223"/>
                    <a:pt x="378" y="1223"/>
                  </a:cubicBezTo>
                  <a:cubicBezTo>
                    <a:pt x="378" y="1234"/>
                    <a:pt x="378" y="1246"/>
                    <a:pt x="377" y="1257"/>
                  </a:cubicBezTo>
                  <a:cubicBezTo>
                    <a:pt x="390" y="1257"/>
                    <a:pt x="403" y="1257"/>
                    <a:pt x="415" y="1257"/>
                  </a:cubicBezTo>
                  <a:cubicBezTo>
                    <a:pt x="414" y="1246"/>
                    <a:pt x="414" y="1234"/>
                    <a:pt x="412" y="1223"/>
                  </a:cubicBezTo>
                  <a:close/>
                  <a:moveTo>
                    <a:pt x="378" y="1218"/>
                  </a:moveTo>
                  <a:cubicBezTo>
                    <a:pt x="390" y="1219"/>
                    <a:pt x="401" y="1219"/>
                    <a:pt x="412" y="1219"/>
                  </a:cubicBezTo>
                  <a:cubicBezTo>
                    <a:pt x="411" y="1214"/>
                    <a:pt x="410" y="1209"/>
                    <a:pt x="410" y="1205"/>
                  </a:cubicBezTo>
                  <a:cubicBezTo>
                    <a:pt x="399" y="1205"/>
                    <a:pt x="389" y="1205"/>
                    <a:pt x="378" y="1204"/>
                  </a:cubicBezTo>
                  <a:cubicBezTo>
                    <a:pt x="379" y="1209"/>
                    <a:pt x="378" y="1214"/>
                    <a:pt x="378" y="1218"/>
                  </a:cubicBezTo>
                  <a:close/>
                  <a:moveTo>
                    <a:pt x="374" y="1328"/>
                  </a:moveTo>
                  <a:cubicBezTo>
                    <a:pt x="388" y="1327"/>
                    <a:pt x="401" y="1325"/>
                    <a:pt x="414" y="1323"/>
                  </a:cubicBezTo>
                  <a:cubicBezTo>
                    <a:pt x="415" y="1314"/>
                    <a:pt x="416" y="1304"/>
                    <a:pt x="416" y="1294"/>
                  </a:cubicBezTo>
                  <a:cubicBezTo>
                    <a:pt x="402" y="1296"/>
                    <a:pt x="389" y="1297"/>
                    <a:pt x="375" y="1298"/>
                  </a:cubicBezTo>
                  <a:cubicBezTo>
                    <a:pt x="375" y="1308"/>
                    <a:pt x="375" y="1318"/>
                    <a:pt x="374" y="1328"/>
                  </a:cubicBezTo>
                  <a:close/>
                  <a:moveTo>
                    <a:pt x="1323" y="1519"/>
                  </a:moveTo>
                  <a:cubicBezTo>
                    <a:pt x="1340" y="1533"/>
                    <a:pt x="1391" y="1539"/>
                    <a:pt x="1382" y="1512"/>
                  </a:cubicBezTo>
                  <a:cubicBezTo>
                    <a:pt x="1374" y="1487"/>
                    <a:pt x="1333" y="1502"/>
                    <a:pt x="1323" y="1519"/>
                  </a:cubicBezTo>
                  <a:close/>
                  <a:moveTo>
                    <a:pt x="1709" y="2020"/>
                  </a:moveTo>
                  <a:cubicBezTo>
                    <a:pt x="1709" y="2020"/>
                    <a:pt x="1709" y="2020"/>
                    <a:pt x="1709" y="2020"/>
                  </a:cubicBezTo>
                  <a:cubicBezTo>
                    <a:pt x="1709" y="2017"/>
                    <a:pt x="1710" y="2013"/>
                    <a:pt x="1715" y="2013"/>
                  </a:cubicBezTo>
                  <a:cubicBezTo>
                    <a:pt x="1721" y="2013"/>
                    <a:pt x="1721" y="2013"/>
                    <a:pt x="1721" y="2013"/>
                  </a:cubicBezTo>
                  <a:cubicBezTo>
                    <a:pt x="1719" y="2012"/>
                    <a:pt x="1718" y="2010"/>
                    <a:pt x="1716" y="2009"/>
                  </a:cubicBezTo>
                  <a:cubicBezTo>
                    <a:pt x="1711" y="2002"/>
                    <a:pt x="1708" y="1994"/>
                    <a:pt x="1708" y="1986"/>
                  </a:cubicBezTo>
                  <a:cubicBezTo>
                    <a:pt x="1707" y="1996"/>
                    <a:pt x="1706" y="2006"/>
                    <a:pt x="1706" y="2016"/>
                  </a:cubicBezTo>
                  <a:cubicBezTo>
                    <a:pt x="1708" y="2017"/>
                    <a:pt x="1709" y="2018"/>
                    <a:pt x="1709" y="2020"/>
                  </a:cubicBezTo>
                  <a:close/>
                  <a:moveTo>
                    <a:pt x="1715" y="1444"/>
                  </a:moveTo>
                  <a:cubicBezTo>
                    <a:pt x="1711" y="1402"/>
                    <a:pt x="1704" y="1359"/>
                    <a:pt x="1688" y="1319"/>
                  </a:cubicBezTo>
                  <a:cubicBezTo>
                    <a:pt x="1686" y="1315"/>
                    <a:pt x="1685" y="1311"/>
                    <a:pt x="1683" y="1307"/>
                  </a:cubicBezTo>
                  <a:cubicBezTo>
                    <a:pt x="1626" y="1307"/>
                    <a:pt x="1626" y="1307"/>
                    <a:pt x="1626" y="1307"/>
                  </a:cubicBezTo>
                  <a:cubicBezTo>
                    <a:pt x="1627" y="1312"/>
                    <a:pt x="1627" y="1312"/>
                    <a:pt x="1627" y="1312"/>
                  </a:cubicBezTo>
                  <a:cubicBezTo>
                    <a:pt x="1631" y="1326"/>
                    <a:pt x="1635" y="1340"/>
                    <a:pt x="1639" y="1354"/>
                  </a:cubicBezTo>
                  <a:cubicBezTo>
                    <a:pt x="1651" y="1401"/>
                    <a:pt x="1663" y="1449"/>
                    <a:pt x="1678" y="1496"/>
                  </a:cubicBezTo>
                  <a:cubicBezTo>
                    <a:pt x="1692" y="1542"/>
                    <a:pt x="1706" y="1587"/>
                    <a:pt x="1721" y="1631"/>
                  </a:cubicBezTo>
                  <a:cubicBezTo>
                    <a:pt x="1723" y="1569"/>
                    <a:pt x="1722" y="1506"/>
                    <a:pt x="1715" y="1444"/>
                  </a:cubicBezTo>
                  <a:close/>
                  <a:moveTo>
                    <a:pt x="434" y="1350"/>
                  </a:moveTo>
                  <a:cubicBezTo>
                    <a:pt x="442" y="1342"/>
                    <a:pt x="449" y="1335"/>
                    <a:pt x="454" y="1325"/>
                  </a:cubicBezTo>
                  <a:cubicBezTo>
                    <a:pt x="450" y="1326"/>
                    <a:pt x="445" y="1327"/>
                    <a:pt x="441" y="1328"/>
                  </a:cubicBezTo>
                  <a:cubicBezTo>
                    <a:pt x="439" y="1336"/>
                    <a:pt x="437" y="1344"/>
                    <a:pt x="434" y="1350"/>
                  </a:cubicBezTo>
                  <a:cubicBezTo>
                    <a:pt x="434" y="1350"/>
                    <a:pt x="434" y="1350"/>
                    <a:pt x="434" y="1350"/>
                  </a:cubicBezTo>
                  <a:close/>
                  <a:moveTo>
                    <a:pt x="460" y="1279"/>
                  </a:moveTo>
                  <a:cubicBezTo>
                    <a:pt x="460" y="1272"/>
                    <a:pt x="461" y="1266"/>
                    <a:pt x="461" y="1260"/>
                  </a:cubicBezTo>
                  <a:cubicBezTo>
                    <a:pt x="456" y="1261"/>
                    <a:pt x="451" y="1261"/>
                    <a:pt x="446" y="1262"/>
                  </a:cubicBezTo>
                  <a:cubicBezTo>
                    <a:pt x="445" y="1268"/>
                    <a:pt x="445" y="1275"/>
                    <a:pt x="445" y="1281"/>
                  </a:cubicBezTo>
                  <a:cubicBezTo>
                    <a:pt x="450" y="1280"/>
                    <a:pt x="455" y="1279"/>
                    <a:pt x="460" y="1279"/>
                  </a:cubicBezTo>
                  <a:close/>
                  <a:moveTo>
                    <a:pt x="461" y="1252"/>
                  </a:moveTo>
                  <a:cubicBezTo>
                    <a:pt x="461" y="1243"/>
                    <a:pt x="461" y="1234"/>
                    <a:pt x="461" y="1225"/>
                  </a:cubicBezTo>
                  <a:cubicBezTo>
                    <a:pt x="456" y="1225"/>
                    <a:pt x="451" y="1224"/>
                    <a:pt x="445" y="1224"/>
                  </a:cubicBezTo>
                  <a:cubicBezTo>
                    <a:pt x="446" y="1234"/>
                    <a:pt x="446" y="1244"/>
                    <a:pt x="446" y="1254"/>
                  </a:cubicBezTo>
                  <a:cubicBezTo>
                    <a:pt x="451" y="1254"/>
                    <a:pt x="456" y="1253"/>
                    <a:pt x="461" y="1252"/>
                  </a:cubicBezTo>
                  <a:close/>
                  <a:moveTo>
                    <a:pt x="462" y="1300"/>
                  </a:moveTo>
                  <a:cubicBezTo>
                    <a:pt x="462" y="1300"/>
                    <a:pt x="462" y="1301"/>
                    <a:pt x="462" y="1301"/>
                  </a:cubicBezTo>
                  <a:cubicBezTo>
                    <a:pt x="461" y="1302"/>
                    <a:pt x="458" y="1302"/>
                    <a:pt x="458" y="1300"/>
                  </a:cubicBezTo>
                  <a:cubicBezTo>
                    <a:pt x="458" y="1295"/>
                    <a:pt x="458" y="1291"/>
                    <a:pt x="459" y="1287"/>
                  </a:cubicBezTo>
                  <a:cubicBezTo>
                    <a:pt x="454" y="1288"/>
                    <a:pt x="449" y="1289"/>
                    <a:pt x="444" y="1290"/>
                  </a:cubicBezTo>
                  <a:cubicBezTo>
                    <a:pt x="444" y="1290"/>
                    <a:pt x="444" y="1290"/>
                    <a:pt x="444" y="1290"/>
                  </a:cubicBezTo>
                  <a:cubicBezTo>
                    <a:pt x="444" y="1299"/>
                    <a:pt x="443" y="1309"/>
                    <a:pt x="442" y="1319"/>
                  </a:cubicBezTo>
                  <a:cubicBezTo>
                    <a:pt x="447" y="1318"/>
                    <a:pt x="452" y="1317"/>
                    <a:pt x="457" y="1316"/>
                  </a:cubicBezTo>
                  <a:cubicBezTo>
                    <a:pt x="458" y="1313"/>
                    <a:pt x="458" y="1310"/>
                    <a:pt x="458" y="1307"/>
                  </a:cubicBezTo>
                  <a:cubicBezTo>
                    <a:pt x="458" y="1305"/>
                    <a:pt x="460" y="1304"/>
                    <a:pt x="462" y="1305"/>
                  </a:cubicBezTo>
                  <a:cubicBezTo>
                    <a:pt x="462" y="1304"/>
                    <a:pt x="462" y="1302"/>
                    <a:pt x="463" y="1301"/>
                  </a:cubicBezTo>
                  <a:cubicBezTo>
                    <a:pt x="463" y="1301"/>
                    <a:pt x="462" y="1301"/>
                    <a:pt x="462" y="1300"/>
                  </a:cubicBezTo>
                  <a:close/>
                  <a:moveTo>
                    <a:pt x="463" y="1209"/>
                  </a:moveTo>
                  <a:cubicBezTo>
                    <a:pt x="463" y="1206"/>
                    <a:pt x="463" y="1204"/>
                    <a:pt x="463" y="1201"/>
                  </a:cubicBezTo>
                  <a:cubicBezTo>
                    <a:pt x="457" y="1202"/>
                    <a:pt x="451" y="1203"/>
                    <a:pt x="444" y="1203"/>
                  </a:cubicBezTo>
                  <a:cubicBezTo>
                    <a:pt x="444" y="1203"/>
                    <a:pt x="444" y="1203"/>
                    <a:pt x="444" y="1204"/>
                  </a:cubicBezTo>
                  <a:cubicBezTo>
                    <a:pt x="445" y="1209"/>
                    <a:pt x="445" y="1214"/>
                    <a:pt x="445" y="1220"/>
                  </a:cubicBezTo>
                  <a:cubicBezTo>
                    <a:pt x="450" y="1219"/>
                    <a:pt x="456" y="1219"/>
                    <a:pt x="461" y="1219"/>
                  </a:cubicBezTo>
                  <a:cubicBezTo>
                    <a:pt x="461" y="1217"/>
                    <a:pt x="461" y="1214"/>
                    <a:pt x="462" y="1211"/>
                  </a:cubicBezTo>
                  <a:cubicBezTo>
                    <a:pt x="462" y="1210"/>
                    <a:pt x="462" y="1209"/>
                    <a:pt x="463" y="1209"/>
                  </a:cubicBezTo>
                  <a:close/>
                  <a:moveTo>
                    <a:pt x="1004" y="1678"/>
                  </a:moveTo>
                  <a:cubicBezTo>
                    <a:pt x="996" y="1651"/>
                    <a:pt x="988" y="1621"/>
                    <a:pt x="977" y="1589"/>
                  </a:cubicBezTo>
                  <a:cubicBezTo>
                    <a:pt x="972" y="1571"/>
                    <a:pt x="967" y="1552"/>
                    <a:pt x="962" y="1533"/>
                  </a:cubicBezTo>
                  <a:cubicBezTo>
                    <a:pt x="957" y="1516"/>
                    <a:pt x="952" y="1498"/>
                    <a:pt x="947" y="1480"/>
                  </a:cubicBezTo>
                  <a:cubicBezTo>
                    <a:pt x="947" y="1528"/>
                    <a:pt x="947" y="1575"/>
                    <a:pt x="946" y="1623"/>
                  </a:cubicBezTo>
                  <a:cubicBezTo>
                    <a:pt x="945" y="1665"/>
                    <a:pt x="947" y="1709"/>
                    <a:pt x="942" y="1751"/>
                  </a:cubicBezTo>
                  <a:cubicBezTo>
                    <a:pt x="942" y="1752"/>
                    <a:pt x="942" y="1754"/>
                    <a:pt x="942" y="1756"/>
                  </a:cubicBezTo>
                  <a:cubicBezTo>
                    <a:pt x="944" y="1756"/>
                    <a:pt x="947" y="1756"/>
                    <a:pt x="949" y="1756"/>
                  </a:cubicBezTo>
                  <a:cubicBezTo>
                    <a:pt x="953" y="1756"/>
                    <a:pt x="953" y="1756"/>
                    <a:pt x="953" y="1756"/>
                  </a:cubicBezTo>
                  <a:cubicBezTo>
                    <a:pt x="953" y="1751"/>
                    <a:pt x="953" y="1751"/>
                    <a:pt x="953" y="1751"/>
                  </a:cubicBezTo>
                  <a:cubicBezTo>
                    <a:pt x="953" y="1736"/>
                    <a:pt x="959" y="1725"/>
                    <a:pt x="970" y="1715"/>
                  </a:cubicBezTo>
                  <a:cubicBezTo>
                    <a:pt x="972" y="1714"/>
                    <a:pt x="972" y="1714"/>
                    <a:pt x="972" y="1714"/>
                  </a:cubicBezTo>
                  <a:cubicBezTo>
                    <a:pt x="972" y="1713"/>
                    <a:pt x="972" y="1713"/>
                    <a:pt x="972" y="1713"/>
                  </a:cubicBezTo>
                  <a:cubicBezTo>
                    <a:pt x="972" y="1712"/>
                    <a:pt x="972" y="1712"/>
                    <a:pt x="973" y="1711"/>
                  </a:cubicBezTo>
                  <a:cubicBezTo>
                    <a:pt x="980" y="1698"/>
                    <a:pt x="989" y="1689"/>
                    <a:pt x="1002" y="1683"/>
                  </a:cubicBezTo>
                  <a:cubicBezTo>
                    <a:pt x="1005" y="1681"/>
                    <a:pt x="1005" y="1681"/>
                    <a:pt x="1005" y="1681"/>
                  </a:cubicBezTo>
                  <a:lnTo>
                    <a:pt x="1004" y="1678"/>
                  </a:lnTo>
                  <a:close/>
                  <a:moveTo>
                    <a:pt x="923" y="1934"/>
                  </a:moveTo>
                  <a:cubicBezTo>
                    <a:pt x="934" y="1905"/>
                    <a:pt x="947" y="1876"/>
                    <a:pt x="960" y="1848"/>
                  </a:cubicBezTo>
                  <a:cubicBezTo>
                    <a:pt x="967" y="1834"/>
                    <a:pt x="974" y="1820"/>
                    <a:pt x="981" y="1806"/>
                  </a:cubicBezTo>
                  <a:cubicBezTo>
                    <a:pt x="974" y="1800"/>
                    <a:pt x="969" y="1793"/>
                    <a:pt x="965" y="1785"/>
                  </a:cubicBezTo>
                  <a:cubicBezTo>
                    <a:pt x="962" y="1781"/>
                    <a:pt x="960" y="1777"/>
                    <a:pt x="958" y="1773"/>
                  </a:cubicBezTo>
                  <a:cubicBezTo>
                    <a:pt x="957" y="1771"/>
                    <a:pt x="957" y="1771"/>
                    <a:pt x="957" y="1771"/>
                  </a:cubicBezTo>
                  <a:cubicBezTo>
                    <a:pt x="940" y="1771"/>
                    <a:pt x="940" y="1771"/>
                    <a:pt x="940" y="1771"/>
                  </a:cubicBezTo>
                  <a:cubicBezTo>
                    <a:pt x="933" y="1825"/>
                    <a:pt x="921" y="1879"/>
                    <a:pt x="923" y="1934"/>
                  </a:cubicBezTo>
                  <a:close/>
                  <a:moveTo>
                    <a:pt x="940" y="1363"/>
                  </a:moveTo>
                  <a:cubicBezTo>
                    <a:pt x="937" y="1362"/>
                    <a:pt x="934" y="1361"/>
                    <a:pt x="932" y="1360"/>
                  </a:cubicBezTo>
                  <a:cubicBezTo>
                    <a:pt x="931" y="1360"/>
                    <a:pt x="931" y="1360"/>
                    <a:pt x="931" y="1360"/>
                  </a:cubicBezTo>
                  <a:cubicBezTo>
                    <a:pt x="924" y="1358"/>
                    <a:pt x="918" y="1355"/>
                    <a:pt x="912" y="1351"/>
                  </a:cubicBezTo>
                  <a:cubicBezTo>
                    <a:pt x="915" y="1360"/>
                    <a:pt x="918" y="1370"/>
                    <a:pt x="920" y="1380"/>
                  </a:cubicBezTo>
                  <a:cubicBezTo>
                    <a:pt x="926" y="1391"/>
                    <a:pt x="930" y="1403"/>
                    <a:pt x="934" y="1414"/>
                  </a:cubicBezTo>
                  <a:cubicBezTo>
                    <a:pt x="935" y="1413"/>
                    <a:pt x="935" y="1413"/>
                    <a:pt x="935" y="1412"/>
                  </a:cubicBezTo>
                  <a:cubicBezTo>
                    <a:pt x="936" y="1396"/>
                    <a:pt x="938" y="1380"/>
                    <a:pt x="940" y="1363"/>
                  </a:cubicBezTo>
                  <a:close/>
                  <a:moveTo>
                    <a:pt x="1018" y="1937"/>
                  </a:moveTo>
                  <a:cubicBezTo>
                    <a:pt x="996" y="1905"/>
                    <a:pt x="950" y="1940"/>
                    <a:pt x="932" y="1968"/>
                  </a:cubicBezTo>
                  <a:cubicBezTo>
                    <a:pt x="947" y="1966"/>
                    <a:pt x="962" y="1964"/>
                    <a:pt x="977" y="1964"/>
                  </a:cubicBezTo>
                  <a:cubicBezTo>
                    <a:pt x="977" y="1964"/>
                    <a:pt x="978" y="1964"/>
                    <a:pt x="978" y="1964"/>
                  </a:cubicBezTo>
                  <a:cubicBezTo>
                    <a:pt x="978" y="1964"/>
                    <a:pt x="978" y="1964"/>
                    <a:pt x="978" y="1964"/>
                  </a:cubicBezTo>
                  <a:cubicBezTo>
                    <a:pt x="980" y="1965"/>
                    <a:pt x="981" y="1966"/>
                    <a:pt x="982" y="1967"/>
                  </a:cubicBezTo>
                  <a:cubicBezTo>
                    <a:pt x="1004" y="1960"/>
                    <a:pt x="1027" y="1950"/>
                    <a:pt x="1018" y="1937"/>
                  </a:cubicBezTo>
                  <a:close/>
                  <a:moveTo>
                    <a:pt x="199" y="1240"/>
                  </a:moveTo>
                  <a:cubicBezTo>
                    <a:pt x="199" y="1233"/>
                    <a:pt x="199" y="1225"/>
                    <a:pt x="199" y="1217"/>
                  </a:cubicBezTo>
                  <a:cubicBezTo>
                    <a:pt x="191" y="1217"/>
                    <a:pt x="183" y="1216"/>
                    <a:pt x="174" y="1216"/>
                  </a:cubicBezTo>
                  <a:cubicBezTo>
                    <a:pt x="175" y="1223"/>
                    <a:pt x="176" y="1231"/>
                    <a:pt x="177" y="1238"/>
                  </a:cubicBezTo>
                  <a:cubicBezTo>
                    <a:pt x="184" y="1239"/>
                    <a:pt x="192" y="1240"/>
                    <a:pt x="199" y="1240"/>
                  </a:cubicBezTo>
                  <a:close/>
                  <a:moveTo>
                    <a:pt x="167" y="1209"/>
                  </a:moveTo>
                  <a:cubicBezTo>
                    <a:pt x="167" y="1205"/>
                    <a:pt x="167" y="1201"/>
                    <a:pt x="166" y="1197"/>
                  </a:cubicBezTo>
                  <a:cubicBezTo>
                    <a:pt x="165" y="1197"/>
                    <a:pt x="164" y="1197"/>
                    <a:pt x="163" y="1197"/>
                  </a:cubicBezTo>
                  <a:cubicBezTo>
                    <a:pt x="163" y="1200"/>
                    <a:pt x="163" y="1203"/>
                    <a:pt x="163" y="1205"/>
                  </a:cubicBezTo>
                  <a:cubicBezTo>
                    <a:pt x="164" y="1206"/>
                    <a:pt x="164" y="1208"/>
                    <a:pt x="163" y="1209"/>
                  </a:cubicBezTo>
                  <a:lnTo>
                    <a:pt x="167" y="1209"/>
                  </a:lnTo>
                  <a:close/>
                  <a:moveTo>
                    <a:pt x="174" y="1209"/>
                  </a:moveTo>
                  <a:cubicBezTo>
                    <a:pt x="182" y="1209"/>
                    <a:pt x="191" y="1210"/>
                    <a:pt x="199" y="1210"/>
                  </a:cubicBezTo>
                  <a:cubicBezTo>
                    <a:pt x="199" y="1204"/>
                    <a:pt x="199" y="1198"/>
                    <a:pt x="199" y="1193"/>
                  </a:cubicBezTo>
                  <a:cubicBezTo>
                    <a:pt x="199" y="1192"/>
                    <a:pt x="199" y="1191"/>
                    <a:pt x="200" y="1191"/>
                  </a:cubicBezTo>
                  <a:cubicBezTo>
                    <a:pt x="194" y="1190"/>
                    <a:pt x="188" y="1190"/>
                    <a:pt x="182" y="1190"/>
                  </a:cubicBezTo>
                  <a:cubicBezTo>
                    <a:pt x="182" y="1190"/>
                    <a:pt x="182" y="1191"/>
                    <a:pt x="181" y="1191"/>
                  </a:cubicBezTo>
                  <a:cubicBezTo>
                    <a:pt x="179" y="1193"/>
                    <a:pt x="176" y="1195"/>
                    <a:pt x="172" y="1196"/>
                  </a:cubicBezTo>
                  <a:cubicBezTo>
                    <a:pt x="173" y="1200"/>
                    <a:pt x="173" y="1205"/>
                    <a:pt x="174" y="1209"/>
                  </a:cubicBezTo>
                  <a:close/>
                  <a:moveTo>
                    <a:pt x="1948" y="1568"/>
                  </a:moveTo>
                  <a:cubicBezTo>
                    <a:pt x="1955" y="1569"/>
                    <a:pt x="1962" y="1569"/>
                    <a:pt x="1968" y="1569"/>
                  </a:cubicBezTo>
                  <a:cubicBezTo>
                    <a:pt x="1969" y="1569"/>
                    <a:pt x="1970" y="1568"/>
                    <a:pt x="1970" y="1567"/>
                  </a:cubicBezTo>
                  <a:cubicBezTo>
                    <a:pt x="1963" y="1567"/>
                    <a:pt x="1956" y="1568"/>
                    <a:pt x="1948" y="1568"/>
                  </a:cubicBezTo>
                  <a:close/>
                  <a:moveTo>
                    <a:pt x="1926" y="638"/>
                  </a:moveTo>
                  <a:cubicBezTo>
                    <a:pt x="1938" y="649"/>
                    <a:pt x="1950" y="660"/>
                    <a:pt x="1964" y="668"/>
                  </a:cubicBezTo>
                  <a:cubicBezTo>
                    <a:pt x="1976" y="641"/>
                    <a:pt x="1985" y="614"/>
                    <a:pt x="1985" y="584"/>
                  </a:cubicBezTo>
                  <a:cubicBezTo>
                    <a:pt x="1965" y="578"/>
                    <a:pt x="1945" y="575"/>
                    <a:pt x="1925" y="574"/>
                  </a:cubicBezTo>
                  <a:cubicBezTo>
                    <a:pt x="1926" y="595"/>
                    <a:pt x="1926" y="616"/>
                    <a:pt x="1926" y="638"/>
                  </a:cubicBezTo>
                  <a:close/>
                  <a:moveTo>
                    <a:pt x="1909" y="1562"/>
                  </a:moveTo>
                  <a:cubicBezTo>
                    <a:pt x="1934" y="1556"/>
                    <a:pt x="1960" y="1554"/>
                    <a:pt x="1986" y="1555"/>
                  </a:cubicBezTo>
                  <a:cubicBezTo>
                    <a:pt x="1986" y="1555"/>
                    <a:pt x="1987" y="1555"/>
                    <a:pt x="1988" y="1555"/>
                  </a:cubicBezTo>
                  <a:cubicBezTo>
                    <a:pt x="1997" y="1558"/>
                    <a:pt x="2006" y="1557"/>
                    <a:pt x="2016" y="1556"/>
                  </a:cubicBezTo>
                  <a:cubicBezTo>
                    <a:pt x="2016" y="1556"/>
                    <a:pt x="2016" y="1556"/>
                    <a:pt x="2017" y="1556"/>
                  </a:cubicBezTo>
                  <a:cubicBezTo>
                    <a:pt x="2022" y="1556"/>
                    <a:pt x="2027" y="1557"/>
                    <a:pt x="2032" y="1558"/>
                  </a:cubicBezTo>
                  <a:cubicBezTo>
                    <a:pt x="2046" y="1553"/>
                    <a:pt x="2061" y="1545"/>
                    <a:pt x="2054" y="1531"/>
                  </a:cubicBezTo>
                  <a:cubicBezTo>
                    <a:pt x="2053" y="1524"/>
                    <a:pt x="2048" y="1518"/>
                    <a:pt x="2040" y="1518"/>
                  </a:cubicBezTo>
                  <a:cubicBezTo>
                    <a:pt x="2038" y="1518"/>
                    <a:pt x="2037" y="1518"/>
                    <a:pt x="2035" y="1518"/>
                  </a:cubicBezTo>
                  <a:cubicBezTo>
                    <a:pt x="2032" y="1518"/>
                    <a:pt x="2030" y="1518"/>
                    <a:pt x="2028" y="1519"/>
                  </a:cubicBezTo>
                  <a:cubicBezTo>
                    <a:pt x="2018" y="1520"/>
                    <a:pt x="2007" y="1523"/>
                    <a:pt x="2000" y="1525"/>
                  </a:cubicBezTo>
                  <a:cubicBezTo>
                    <a:pt x="1998" y="1526"/>
                    <a:pt x="1996" y="1526"/>
                    <a:pt x="1995" y="1525"/>
                  </a:cubicBezTo>
                  <a:cubicBezTo>
                    <a:pt x="1971" y="1545"/>
                    <a:pt x="1936" y="1547"/>
                    <a:pt x="1906" y="1556"/>
                  </a:cubicBezTo>
                  <a:cubicBezTo>
                    <a:pt x="1906" y="1557"/>
                    <a:pt x="1907" y="1559"/>
                    <a:pt x="1907" y="1560"/>
                  </a:cubicBezTo>
                  <a:cubicBezTo>
                    <a:pt x="1908" y="1561"/>
                    <a:pt x="1908" y="1562"/>
                    <a:pt x="1909" y="1562"/>
                  </a:cubicBezTo>
                  <a:close/>
                  <a:moveTo>
                    <a:pt x="1906" y="1543"/>
                  </a:moveTo>
                  <a:cubicBezTo>
                    <a:pt x="1922" y="1539"/>
                    <a:pt x="1938" y="1536"/>
                    <a:pt x="1954" y="1531"/>
                  </a:cubicBezTo>
                  <a:cubicBezTo>
                    <a:pt x="1973" y="1526"/>
                    <a:pt x="1984" y="1516"/>
                    <a:pt x="1998" y="1504"/>
                  </a:cubicBezTo>
                  <a:cubicBezTo>
                    <a:pt x="2018" y="1451"/>
                    <a:pt x="2009" y="1391"/>
                    <a:pt x="2019" y="1335"/>
                  </a:cubicBezTo>
                  <a:cubicBezTo>
                    <a:pt x="2019" y="1335"/>
                    <a:pt x="2019" y="1335"/>
                    <a:pt x="2019" y="1334"/>
                  </a:cubicBezTo>
                  <a:cubicBezTo>
                    <a:pt x="2022" y="1324"/>
                    <a:pt x="2024" y="1315"/>
                    <a:pt x="2027" y="1305"/>
                  </a:cubicBezTo>
                  <a:cubicBezTo>
                    <a:pt x="2008" y="1305"/>
                    <a:pt x="1989" y="1304"/>
                    <a:pt x="1971" y="1304"/>
                  </a:cubicBezTo>
                  <a:cubicBezTo>
                    <a:pt x="1953" y="1304"/>
                    <a:pt x="1935" y="1304"/>
                    <a:pt x="1917" y="1304"/>
                  </a:cubicBezTo>
                  <a:cubicBezTo>
                    <a:pt x="1917" y="1305"/>
                    <a:pt x="1917" y="1306"/>
                    <a:pt x="1917" y="1307"/>
                  </a:cubicBezTo>
                  <a:cubicBezTo>
                    <a:pt x="1914" y="1307"/>
                    <a:pt x="1914" y="1307"/>
                    <a:pt x="1914" y="1307"/>
                  </a:cubicBezTo>
                  <a:cubicBezTo>
                    <a:pt x="1912" y="1323"/>
                    <a:pt x="1910" y="1340"/>
                    <a:pt x="1909" y="1356"/>
                  </a:cubicBezTo>
                  <a:cubicBezTo>
                    <a:pt x="1908" y="1368"/>
                    <a:pt x="1907" y="1380"/>
                    <a:pt x="1907" y="1393"/>
                  </a:cubicBezTo>
                  <a:cubicBezTo>
                    <a:pt x="1907" y="1399"/>
                    <a:pt x="1906" y="1406"/>
                    <a:pt x="1906" y="1412"/>
                  </a:cubicBezTo>
                  <a:cubicBezTo>
                    <a:pt x="1904" y="1456"/>
                    <a:pt x="1904" y="1500"/>
                    <a:pt x="1906" y="1543"/>
                  </a:cubicBezTo>
                  <a:close/>
                  <a:moveTo>
                    <a:pt x="1546" y="946"/>
                  </a:moveTo>
                  <a:cubicBezTo>
                    <a:pt x="1527" y="942"/>
                    <a:pt x="1529" y="956"/>
                    <a:pt x="1537" y="969"/>
                  </a:cubicBezTo>
                  <a:cubicBezTo>
                    <a:pt x="1540" y="962"/>
                    <a:pt x="1545" y="956"/>
                    <a:pt x="1552" y="950"/>
                  </a:cubicBezTo>
                  <a:cubicBezTo>
                    <a:pt x="1552" y="950"/>
                    <a:pt x="1552" y="949"/>
                    <a:pt x="1553" y="949"/>
                  </a:cubicBezTo>
                  <a:cubicBezTo>
                    <a:pt x="1550" y="948"/>
                    <a:pt x="1548" y="947"/>
                    <a:pt x="1546" y="946"/>
                  </a:cubicBezTo>
                  <a:close/>
                  <a:moveTo>
                    <a:pt x="1417" y="990"/>
                  </a:moveTo>
                  <a:cubicBezTo>
                    <a:pt x="1415" y="994"/>
                    <a:pt x="1413" y="998"/>
                    <a:pt x="1411" y="1002"/>
                  </a:cubicBezTo>
                  <a:cubicBezTo>
                    <a:pt x="1421" y="999"/>
                    <a:pt x="1433" y="996"/>
                    <a:pt x="1443" y="996"/>
                  </a:cubicBezTo>
                  <a:cubicBezTo>
                    <a:pt x="1445" y="996"/>
                    <a:pt x="1446" y="997"/>
                    <a:pt x="1447" y="997"/>
                  </a:cubicBezTo>
                  <a:cubicBezTo>
                    <a:pt x="1444" y="990"/>
                    <a:pt x="1438" y="984"/>
                    <a:pt x="1429" y="984"/>
                  </a:cubicBezTo>
                  <a:cubicBezTo>
                    <a:pt x="1425" y="984"/>
                    <a:pt x="1420" y="986"/>
                    <a:pt x="1417" y="989"/>
                  </a:cubicBezTo>
                  <a:cubicBezTo>
                    <a:pt x="1417" y="990"/>
                    <a:pt x="1417" y="990"/>
                    <a:pt x="1417" y="990"/>
                  </a:cubicBezTo>
                  <a:close/>
                  <a:moveTo>
                    <a:pt x="2421" y="806"/>
                  </a:moveTo>
                  <a:cubicBezTo>
                    <a:pt x="2425" y="804"/>
                    <a:pt x="2428" y="803"/>
                    <a:pt x="2432" y="801"/>
                  </a:cubicBezTo>
                  <a:cubicBezTo>
                    <a:pt x="2435" y="799"/>
                    <a:pt x="2437" y="799"/>
                    <a:pt x="2439" y="797"/>
                  </a:cubicBezTo>
                  <a:cubicBezTo>
                    <a:pt x="2441" y="781"/>
                    <a:pt x="2415" y="784"/>
                    <a:pt x="2399" y="787"/>
                  </a:cubicBezTo>
                  <a:cubicBezTo>
                    <a:pt x="2399" y="787"/>
                    <a:pt x="2399" y="788"/>
                    <a:pt x="2400" y="788"/>
                  </a:cubicBezTo>
                  <a:cubicBezTo>
                    <a:pt x="2405" y="794"/>
                    <a:pt x="2410" y="801"/>
                    <a:pt x="2417" y="806"/>
                  </a:cubicBezTo>
                  <a:cubicBezTo>
                    <a:pt x="2418" y="806"/>
                    <a:pt x="2418" y="807"/>
                    <a:pt x="2418" y="807"/>
                  </a:cubicBezTo>
                  <a:cubicBezTo>
                    <a:pt x="2420" y="806"/>
                    <a:pt x="2421" y="806"/>
                    <a:pt x="2421" y="806"/>
                  </a:cubicBezTo>
                  <a:close/>
                  <a:moveTo>
                    <a:pt x="2381" y="1769"/>
                  </a:moveTo>
                  <a:cubicBezTo>
                    <a:pt x="2370" y="1769"/>
                    <a:pt x="2358" y="1769"/>
                    <a:pt x="2347" y="1769"/>
                  </a:cubicBezTo>
                  <a:cubicBezTo>
                    <a:pt x="2336" y="1769"/>
                    <a:pt x="2325" y="1769"/>
                    <a:pt x="2315" y="1769"/>
                  </a:cubicBezTo>
                  <a:cubicBezTo>
                    <a:pt x="2313" y="1769"/>
                    <a:pt x="2313" y="1769"/>
                    <a:pt x="2313" y="1769"/>
                  </a:cubicBezTo>
                  <a:cubicBezTo>
                    <a:pt x="2268" y="1769"/>
                    <a:pt x="2224" y="1769"/>
                    <a:pt x="2180" y="1769"/>
                  </a:cubicBezTo>
                  <a:cubicBezTo>
                    <a:pt x="2153" y="1769"/>
                    <a:pt x="2153" y="1769"/>
                    <a:pt x="2153" y="1769"/>
                  </a:cubicBezTo>
                  <a:cubicBezTo>
                    <a:pt x="2154" y="1773"/>
                    <a:pt x="2154" y="1773"/>
                    <a:pt x="2154" y="1773"/>
                  </a:cubicBezTo>
                  <a:cubicBezTo>
                    <a:pt x="2164" y="1876"/>
                    <a:pt x="2208" y="1971"/>
                    <a:pt x="2275" y="2032"/>
                  </a:cubicBezTo>
                  <a:cubicBezTo>
                    <a:pt x="2330" y="2083"/>
                    <a:pt x="2398" y="2109"/>
                    <a:pt x="2472" y="2109"/>
                  </a:cubicBezTo>
                  <a:cubicBezTo>
                    <a:pt x="2475" y="2109"/>
                    <a:pt x="2479" y="2109"/>
                    <a:pt x="2482" y="2109"/>
                  </a:cubicBezTo>
                  <a:cubicBezTo>
                    <a:pt x="2483" y="2107"/>
                    <a:pt x="2486" y="2105"/>
                    <a:pt x="2489" y="2107"/>
                  </a:cubicBezTo>
                  <a:cubicBezTo>
                    <a:pt x="2490" y="2108"/>
                    <a:pt x="2491" y="2108"/>
                    <a:pt x="2492" y="2109"/>
                  </a:cubicBezTo>
                  <a:cubicBezTo>
                    <a:pt x="2522" y="2107"/>
                    <a:pt x="2552" y="2100"/>
                    <a:pt x="2581" y="2090"/>
                  </a:cubicBezTo>
                  <a:cubicBezTo>
                    <a:pt x="2706" y="2045"/>
                    <a:pt x="2796" y="1914"/>
                    <a:pt x="2808" y="1784"/>
                  </a:cubicBezTo>
                  <a:cubicBezTo>
                    <a:pt x="2807" y="1732"/>
                    <a:pt x="2795" y="1681"/>
                    <a:pt x="2773" y="1635"/>
                  </a:cubicBezTo>
                  <a:cubicBezTo>
                    <a:pt x="2754" y="1593"/>
                    <a:pt x="2727" y="1557"/>
                    <a:pt x="2695" y="1527"/>
                  </a:cubicBezTo>
                  <a:cubicBezTo>
                    <a:pt x="2633" y="1476"/>
                    <a:pt x="2554" y="1444"/>
                    <a:pt x="2477" y="1428"/>
                  </a:cubicBezTo>
                  <a:cubicBezTo>
                    <a:pt x="2469" y="1427"/>
                    <a:pt x="2461" y="1426"/>
                    <a:pt x="2453" y="1426"/>
                  </a:cubicBezTo>
                  <a:cubicBezTo>
                    <a:pt x="2453" y="1426"/>
                    <a:pt x="2453" y="1426"/>
                    <a:pt x="2453" y="1426"/>
                  </a:cubicBezTo>
                  <a:cubicBezTo>
                    <a:pt x="2426" y="1425"/>
                    <a:pt x="2398" y="1429"/>
                    <a:pt x="2372" y="1435"/>
                  </a:cubicBezTo>
                  <a:cubicBezTo>
                    <a:pt x="2385" y="1485"/>
                    <a:pt x="2400" y="1543"/>
                    <a:pt x="2419" y="1600"/>
                  </a:cubicBezTo>
                  <a:cubicBezTo>
                    <a:pt x="2429" y="1630"/>
                    <a:pt x="2441" y="1660"/>
                    <a:pt x="2453" y="1688"/>
                  </a:cubicBezTo>
                  <a:cubicBezTo>
                    <a:pt x="2457" y="1698"/>
                    <a:pt x="2461" y="1708"/>
                    <a:pt x="2465" y="1718"/>
                  </a:cubicBezTo>
                  <a:cubicBezTo>
                    <a:pt x="2471" y="1715"/>
                    <a:pt x="2477" y="1714"/>
                    <a:pt x="2483" y="1715"/>
                  </a:cubicBezTo>
                  <a:cubicBezTo>
                    <a:pt x="2487" y="1715"/>
                    <a:pt x="2490" y="1715"/>
                    <a:pt x="2494" y="1716"/>
                  </a:cubicBezTo>
                  <a:cubicBezTo>
                    <a:pt x="2525" y="1659"/>
                    <a:pt x="2554" y="1603"/>
                    <a:pt x="2576" y="1541"/>
                  </a:cubicBezTo>
                  <a:cubicBezTo>
                    <a:pt x="2577" y="1538"/>
                    <a:pt x="2582" y="1539"/>
                    <a:pt x="2581" y="1543"/>
                  </a:cubicBezTo>
                  <a:cubicBezTo>
                    <a:pt x="2565" y="1604"/>
                    <a:pt x="2532" y="1663"/>
                    <a:pt x="2498" y="1718"/>
                  </a:cubicBezTo>
                  <a:cubicBezTo>
                    <a:pt x="2504" y="1720"/>
                    <a:pt x="2508" y="1723"/>
                    <a:pt x="2512" y="1727"/>
                  </a:cubicBezTo>
                  <a:cubicBezTo>
                    <a:pt x="2514" y="1728"/>
                    <a:pt x="2516" y="1730"/>
                    <a:pt x="2518" y="1732"/>
                  </a:cubicBezTo>
                  <a:cubicBezTo>
                    <a:pt x="2519" y="1733"/>
                    <a:pt x="2520" y="1735"/>
                    <a:pt x="2520" y="1737"/>
                  </a:cubicBezTo>
                  <a:cubicBezTo>
                    <a:pt x="2542" y="1720"/>
                    <a:pt x="2568" y="1707"/>
                    <a:pt x="2592" y="1694"/>
                  </a:cubicBezTo>
                  <a:cubicBezTo>
                    <a:pt x="2625" y="1678"/>
                    <a:pt x="2658" y="1660"/>
                    <a:pt x="2691" y="1646"/>
                  </a:cubicBezTo>
                  <a:cubicBezTo>
                    <a:pt x="2693" y="1646"/>
                    <a:pt x="2694" y="1648"/>
                    <a:pt x="2693" y="1649"/>
                  </a:cubicBezTo>
                  <a:cubicBezTo>
                    <a:pt x="2664" y="1671"/>
                    <a:pt x="2627" y="1684"/>
                    <a:pt x="2595" y="1700"/>
                  </a:cubicBezTo>
                  <a:cubicBezTo>
                    <a:pt x="2569" y="1713"/>
                    <a:pt x="2545" y="1727"/>
                    <a:pt x="2522" y="1743"/>
                  </a:cubicBezTo>
                  <a:cubicBezTo>
                    <a:pt x="2527" y="1759"/>
                    <a:pt x="2523" y="1779"/>
                    <a:pt x="2506" y="1790"/>
                  </a:cubicBezTo>
                  <a:cubicBezTo>
                    <a:pt x="2502" y="1792"/>
                    <a:pt x="2498" y="1794"/>
                    <a:pt x="2493" y="1795"/>
                  </a:cubicBezTo>
                  <a:cubicBezTo>
                    <a:pt x="2502" y="1810"/>
                    <a:pt x="2513" y="1824"/>
                    <a:pt x="2525" y="1837"/>
                  </a:cubicBezTo>
                  <a:cubicBezTo>
                    <a:pt x="2538" y="1852"/>
                    <a:pt x="2551" y="1867"/>
                    <a:pt x="2558" y="1886"/>
                  </a:cubicBezTo>
                  <a:cubicBezTo>
                    <a:pt x="2558" y="1887"/>
                    <a:pt x="2556" y="1888"/>
                    <a:pt x="2556" y="1887"/>
                  </a:cubicBezTo>
                  <a:cubicBezTo>
                    <a:pt x="2543" y="1866"/>
                    <a:pt x="2527" y="1848"/>
                    <a:pt x="2511" y="1829"/>
                  </a:cubicBezTo>
                  <a:cubicBezTo>
                    <a:pt x="2502" y="1819"/>
                    <a:pt x="2494" y="1808"/>
                    <a:pt x="2488" y="1796"/>
                  </a:cubicBezTo>
                  <a:cubicBezTo>
                    <a:pt x="2480" y="1798"/>
                    <a:pt x="2473" y="1797"/>
                    <a:pt x="2465" y="1796"/>
                  </a:cubicBezTo>
                  <a:cubicBezTo>
                    <a:pt x="2445" y="1844"/>
                    <a:pt x="2424" y="1892"/>
                    <a:pt x="2400" y="1938"/>
                  </a:cubicBezTo>
                  <a:cubicBezTo>
                    <a:pt x="2399" y="1939"/>
                    <a:pt x="2398" y="1939"/>
                    <a:pt x="2398" y="1938"/>
                  </a:cubicBezTo>
                  <a:cubicBezTo>
                    <a:pt x="2418" y="1889"/>
                    <a:pt x="2440" y="1842"/>
                    <a:pt x="2461" y="1794"/>
                  </a:cubicBezTo>
                  <a:cubicBezTo>
                    <a:pt x="2458" y="1793"/>
                    <a:pt x="2454" y="1792"/>
                    <a:pt x="2451" y="1790"/>
                  </a:cubicBezTo>
                  <a:cubicBezTo>
                    <a:pt x="2448" y="1789"/>
                    <a:pt x="2446" y="1787"/>
                    <a:pt x="2443" y="1785"/>
                  </a:cubicBezTo>
                  <a:cubicBezTo>
                    <a:pt x="2438" y="1780"/>
                    <a:pt x="2435" y="1774"/>
                    <a:pt x="2435" y="1767"/>
                  </a:cubicBezTo>
                  <a:cubicBezTo>
                    <a:pt x="2420" y="1769"/>
                    <a:pt x="2402" y="1769"/>
                    <a:pt x="2381" y="1769"/>
                  </a:cubicBezTo>
                  <a:close/>
                  <a:moveTo>
                    <a:pt x="2254" y="1092"/>
                  </a:moveTo>
                  <a:cubicBezTo>
                    <a:pt x="2289" y="1078"/>
                    <a:pt x="2322" y="1061"/>
                    <a:pt x="2358" y="1039"/>
                  </a:cubicBezTo>
                  <a:cubicBezTo>
                    <a:pt x="2361" y="1037"/>
                    <a:pt x="2365" y="1035"/>
                    <a:pt x="2368" y="1033"/>
                  </a:cubicBezTo>
                  <a:cubicBezTo>
                    <a:pt x="2378" y="1027"/>
                    <a:pt x="2391" y="1018"/>
                    <a:pt x="2402" y="1015"/>
                  </a:cubicBezTo>
                  <a:cubicBezTo>
                    <a:pt x="2345" y="1002"/>
                    <a:pt x="2322" y="938"/>
                    <a:pt x="2301" y="887"/>
                  </a:cubicBezTo>
                  <a:cubicBezTo>
                    <a:pt x="2300" y="885"/>
                    <a:pt x="2298" y="884"/>
                    <a:pt x="2297" y="882"/>
                  </a:cubicBezTo>
                  <a:cubicBezTo>
                    <a:pt x="2292" y="875"/>
                    <a:pt x="2284" y="871"/>
                    <a:pt x="2272" y="871"/>
                  </a:cubicBezTo>
                  <a:cubicBezTo>
                    <a:pt x="2260" y="871"/>
                    <a:pt x="2246" y="875"/>
                    <a:pt x="2234" y="878"/>
                  </a:cubicBezTo>
                  <a:cubicBezTo>
                    <a:pt x="2225" y="880"/>
                    <a:pt x="2216" y="883"/>
                    <a:pt x="2210" y="883"/>
                  </a:cubicBezTo>
                  <a:cubicBezTo>
                    <a:pt x="2209" y="883"/>
                    <a:pt x="2209" y="883"/>
                    <a:pt x="2209" y="883"/>
                  </a:cubicBezTo>
                  <a:cubicBezTo>
                    <a:pt x="2209" y="884"/>
                    <a:pt x="2209" y="884"/>
                    <a:pt x="2209" y="884"/>
                  </a:cubicBezTo>
                  <a:cubicBezTo>
                    <a:pt x="2208" y="884"/>
                    <a:pt x="2207" y="884"/>
                    <a:pt x="2207" y="884"/>
                  </a:cubicBezTo>
                  <a:cubicBezTo>
                    <a:pt x="2204" y="884"/>
                    <a:pt x="2202" y="881"/>
                    <a:pt x="2202" y="879"/>
                  </a:cubicBezTo>
                  <a:cubicBezTo>
                    <a:pt x="2201" y="877"/>
                    <a:pt x="2201" y="873"/>
                    <a:pt x="2206" y="872"/>
                  </a:cubicBezTo>
                  <a:cubicBezTo>
                    <a:pt x="2209" y="870"/>
                    <a:pt x="2212" y="869"/>
                    <a:pt x="2215" y="868"/>
                  </a:cubicBezTo>
                  <a:cubicBezTo>
                    <a:pt x="2154" y="865"/>
                    <a:pt x="2092" y="851"/>
                    <a:pt x="2034" y="830"/>
                  </a:cubicBezTo>
                  <a:cubicBezTo>
                    <a:pt x="1995" y="817"/>
                    <a:pt x="1954" y="801"/>
                    <a:pt x="1918" y="779"/>
                  </a:cubicBezTo>
                  <a:cubicBezTo>
                    <a:pt x="1916" y="795"/>
                    <a:pt x="1914" y="811"/>
                    <a:pt x="1911" y="828"/>
                  </a:cubicBezTo>
                  <a:cubicBezTo>
                    <a:pt x="1898" y="907"/>
                    <a:pt x="1875" y="987"/>
                    <a:pt x="1872" y="1068"/>
                  </a:cubicBezTo>
                  <a:cubicBezTo>
                    <a:pt x="1889" y="1063"/>
                    <a:pt x="1908" y="1055"/>
                    <a:pt x="1926" y="1049"/>
                  </a:cubicBezTo>
                  <a:cubicBezTo>
                    <a:pt x="1933" y="1046"/>
                    <a:pt x="1942" y="1046"/>
                    <a:pt x="1951" y="1046"/>
                  </a:cubicBezTo>
                  <a:cubicBezTo>
                    <a:pt x="2006" y="1024"/>
                    <a:pt x="2098" y="1015"/>
                    <a:pt x="2099" y="1079"/>
                  </a:cubicBezTo>
                  <a:cubicBezTo>
                    <a:pt x="2099" y="1079"/>
                    <a:pt x="2099" y="1080"/>
                    <a:pt x="2099" y="1080"/>
                  </a:cubicBezTo>
                  <a:cubicBezTo>
                    <a:pt x="2110" y="1116"/>
                    <a:pt x="2097" y="1160"/>
                    <a:pt x="2084" y="1194"/>
                  </a:cubicBezTo>
                  <a:cubicBezTo>
                    <a:pt x="2076" y="1214"/>
                    <a:pt x="2068" y="1234"/>
                    <a:pt x="2059" y="1253"/>
                  </a:cubicBezTo>
                  <a:cubicBezTo>
                    <a:pt x="2056" y="1258"/>
                    <a:pt x="2053" y="1267"/>
                    <a:pt x="2048" y="1275"/>
                  </a:cubicBezTo>
                  <a:cubicBezTo>
                    <a:pt x="2046" y="1281"/>
                    <a:pt x="2044" y="1288"/>
                    <a:pt x="2042" y="1294"/>
                  </a:cubicBezTo>
                  <a:cubicBezTo>
                    <a:pt x="2046" y="1294"/>
                    <a:pt x="2050" y="1295"/>
                    <a:pt x="2053" y="1295"/>
                  </a:cubicBezTo>
                  <a:cubicBezTo>
                    <a:pt x="2304" y="1295"/>
                    <a:pt x="2304" y="1295"/>
                    <a:pt x="2304" y="1295"/>
                  </a:cubicBezTo>
                  <a:cubicBezTo>
                    <a:pt x="2308" y="1292"/>
                    <a:pt x="2312" y="1288"/>
                    <a:pt x="2317" y="1285"/>
                  </a:cubicBezTo>
                  <a:cubicBezTo>
                    <a:pt x="2317" y="1284"/>
                    <a:pt x="2318" y="1284"/>
                    <a:pt x="2318" y="1284"/>
                  </a:cubicBezTo>
                  <a:cubicBezTo>
                    <a:pt x="2314" y="1269"/>
                    <a:pt x="2309" y="1253"/>
                    <a:pt x="2306" y="1238"/>
                  </a:cubicBezTo>
                  <a:cubicBezTo>
                    <a:pt x="2303" y="1226"/>
                    <a:pt x="2299" y="1213"/>
                    <a:pt x="2299" y="1201"/>
                  </a:cubicBezTo>
                  <a:cubicBezTo>
                    <a:pt x="2296" y="1193"/>
                    <a:pt x="2293" y="1184"/>
                    <a:pt x="2291" y="1176"/>
                  </a:cubicBezTo>
                  <a:cubicBezTo>
                    <a:pt x="2289" y="1172"/>
                    <a:pt x="2287" y="1167"/>
                    <a:pt x="2285" y="1162"/>
                  </a:cubicBezTo>
                  <a:cubicBezTo>
                    <a:pt x="2280" y="1154"/>
                    <a:pt x="2276" y="1145"/>
                    <a:pt x="2272" y="1137"/>
                  </a:cubicBezTo>
                  <a:cubicBezTo>
                    <a:pt x="2266" y="1127"/>
                    <a:pt x="2260" y="1117"/>
                    <a:pt x="2255" y="1106"/>
                  </a:cubicBezTo>
                  <a:cubicBezTo>
                    <a:pt x="2250" y="1105"/>
                    <a:pt x="2250" y="1102"/>
                    <a:pt x="2249" y="1100"/>
                  </a:cubicBezTo>
                  <a:cubicBezTo>
                    <a:pt x="2249" y="1097"/>
                    <a:pt x="2250" y="1093"/>
                    <a:pt x="2254" y="1092"/>
                  </a:cubicBezTo>
                  <a:close/>
                  <a:moveTo>
                    <a:pt x="2324" y="1758"/>
                  </a:moveTo>
                  <a:cubicBezTo>
                    <a:pt x="2334" y="1758"/>
                    <a:pt x="2344" y="1758"/>
                    <a:pt x="2353" y="1758"/>
                  </a:cubicBezTo>
                  <a:cubicBezTo>
                    <a:pt x="2363" y="1758"/>
                    <a:pt x="2373" y="1757"/>
                    <a:pt x="2383" y="1757"/>
                  </a:cubicBezTo>
                  <a:cubicBezTo>
                    <a:pt x="2398" y="1757"/>
                    <a:pt x="2417" y="1758"/>
                    <a:pt x="2436" y="1760"/>
                  </a:cubicBezTo>
                  <a:cubicBezTo>
                    <a:pt x="2436" y="1759"/>
                    <a:pt x="2436" y="1758"/>
                    <a:pt x="2436" y="1756"/>
                  </a:cubicBezTo>
                  <a:cubicBezTo>
                    <a:pt x="2438" y="1744"/>
                    <a:pt x="2444" y="1731"/>
                    <a:pt x="2455" y="1723"/>
                  </a:cubicBezTo>
                  <a:cubicBezTo>
                    <a:pt x="2415" y="1646"/>
                    <a:pt x="2393" y="1556"/>
                    <a:pt x="2371" y="1469"/>
                  </a:cubicBezTo>
                  <a:cubicBezTo>
                    <a:pt x="2368" y="1459"/>
                    <a:pt x="2365" y="1448"/>
                    <a:pt x="2363" y="1437"/>
                  </a:cubicBezTo>
                  <a:cubicBezTo>
                    <a:pt x="2363" y="1437"/>
                    <a:pt x="2363" y="1437"/>
                    <a:pt x="2363" y="1437"/>
                  </a:cubicBezTo>
                  <a:cubicBezTo>
                    <a:pt x="2312" y="1450"/>
                    <a:pt x="2269" y="1476"/>
                    <a:pt x="2233" y="1510"/>
                  </a:cubicBezTo>
                  <a:cubicBezTo>
                    <a:pt x="2222" y="1521"/>
                    <a:pt x="2213" y="1533"/>
                    <a:pt x="2204" y="1546"/>
                  </a:cubicBezTo>
                  <a:cubicBezTo>
                    <a:pt x="2166" y="1605"/>
                    <a:pt x="2148" y="1677"/>
                    <a:pt x="2152" y="1754"/>
                  </a:cubicBezTo>
                  <a:cubicBezTo>
                    <a:pt x="2152" y="1758"/>
                    <a:pt x="2152" y="1758"/>
                    <a:pt x="2152" y="1758"/>
                  </a:cubicBezTo>
                  <a:cubicBezTo>
                    <a:pt x="2168" y="1758"/>
                    <a:pt x="2168" y="1758"/>
                    <a:pt x="2168" y="1758"/>
                  </a:cubicBezTo>
                  <a:cubicBezTo>
                    <a:pt x="2220" y="1758"/>
                    <a:pt x="2271" y="1758"/>
                    <a:pt x="2322" y="1758"/>
                  </a:cubicBezTo>
                  <a:lnTo>
                    <a:pt x="2324" y="1758"/>
                  </a:lnTo>
                  <a:close/>
                  <a:moveTo>
                    <a:pt x="2387" y="788"/>
                  </a:moveTo>
                  <a:cubicBezTo>
                    <a:pt x="2371" y="789"/>
                    <a:pt x="2354" y="784"/>
                    <a:pt x="2339" y="778"/>
                  </a:cubicBezTo>
                  <a:cubicBezTo>
                    <a:pt x="2295" y="762"/>
                    <a:pt x="2249" y="752"/>
                    <a:pt x="2204" y="738"/>
                  </a:cubicBezTo>
                  <a:cubicBezTo>
                    <a:pt x="2162" y="724"/>
                    <a:pt x="2120" y="709"/>
                    <a:pt x="2080" y="691"/>
                  </a:cubicBezTo>
                  <a:cubicBezTo>
                    <a:pt x="2060" y="682"/>
                    <a:pt x="2040" y="672"/>
                    <a:pt x="2023" y="659"/>
                  </a:cubicBezTo>
                  <a:cubicBezTo>
                    <a:pt x="2012" y="652"/>
                    <a:pt x="2001" y="638"/>
                    <a:pt x="1989" y="634"/>
                  </a:cubicBezTo>
                  <a:cubicBezTo>
                    <a:pt x="1984" y="649"/>
                    <a:pt x="1978" y="664"/>
                    <a:pt x="1971" y="679"/>
                  </a:cubicBezTo>
                  <a:cubicBezTo>
                    <a:pt x="1969" y="681"/>
                    <a:pt x="1966" y="682"/>
                    <a:pt x="1963" y="681"/>
                  </a:cubicBezTo>
                  <a:cubicBezTo>
                    <a:pt x="1949" y="673"/>
                    <a:pt x="1936" y="663"/>
                    <a:pt x="1926" y="650"/>
                  </a:cubicBezTo>
                  <a:cubicBezTo>
                    <a:pt x="1925" y="664"/>
                    <a:pt x="1925" y="678"/>
                    <a:pt x="1924" y="691"/>
                  </a:cubicBezTo>
                  <a:cubicBezTo>
                    <a:pt x="1923" y="715"/>
                    <a:pt x="1921" y="739"/>
                    <a:pt x="1919" y="763"/>
                  </a:cubicBezTo>
                  <a:cubicBezTo>
                    <a:pt x="1959" y="786"/>
                    <a:pt x="1999" y="806"/>
                    <a:pt x="2043" y="820"/>
                  </a:cubicBezTo>
                  <a:cubicBezTo>
                    <a:pt x="2103" y="840"/>
                    <a:pt x="2164" y="852"/>
                    <a:pt x="2227" y="856"/>
                  </a:cubicBezTo>
                  <a:cubicBezTo>
                    <a:pt x="2238" y="818"/>
                    <a:pt x="2303" y="814"/>
                    <a:pt x="2297" y="858"/>
                  </a:cubicBezTo>
                  <a:cubicBezTo>
                    <a:pt x="2303" y="863"/>
                    <a:pt x="2308" y="874"/>
                    <a:pt x="2312" y="882"/>
                  </a:cubicBezTo>
                  <a:cubicBezTo>
                    <a:pt x="2313" y="885"/>
                    <a:pt x="2315" y="887"/>
                    <a:pt x="2316" y="889"/>
                  </a:cubicBezTo>
                  <a:cubicBezTo>
                    <a:pt x="2318" y="894"/>
                    <a:pt x="2321" y="899"/>
                    <a:pt x="2324" y="904"/>
                  </a:cubicBezTo>
                  <a:cubicBezTo>
                    <a:pt x="2345" y="945"/>
                    <a:pt x="2366" y="983"/>
                    <a:pt x="2411" y="1000"/>
                  </a:cubicBezTo>
                  <a:cubicBezTo>
                    <a:pt x="2416" y="1002"/>
                    <a:pt x="2416" y="1002"/>
                    <a:pt x="2416" y="1002"/>
                  </a:cubicBezTo>
                  <a:cubicBezTo>
                    <a:pt x="2417" y="1002"/>
                    <a:pt x="2417" y="1002"/>
                    <a:pt x="2417" y="1002"/>
                  </a:cubicBezTo>
                  <a:cubicBezTo>
                    <a:pt x="2417" y="997"/>
                    <a:pt x="2417" y="997"/>
                    <a:pt x="2417" y="997"/>
                  </a:cubicBezTo>
                  <a:cubicBezTo>
                    <a:pt x="2418" y="985"/>
                    <a:pt x="2418" y="974"/>
                    <a:pt x="2417" y="963"/>
                  </a:cubicBezTo>
                  <a:cubicBezTo>
                    <a:pt x="2414" y="944"/>
                    <a:pt x="2412" y="925"/>
                    <a:pt x="2410" y="905"/>
                  </a:cubicBezTo>
                  <a:cubicBezTo>
                    <a:pt x="2410" y="905"/>
                    <a:pt x="2410" y="905"/>
                    <a:pt x="2410" y="905"/>
                  </a:cubicBezTo>
                  <a:cubicBezTo>
                    <a:pt x="2408" y="895"/>
                    <a:pt x="2407" y="885"/>
                    <a:pt x="2406" y="874"/>
                  </a:cubicBezTo>
                  <a:cubicBezTo>
                    <a:pt x="2405" y="862"/>
                    <a:pt x="2404" y="849"/>
                    <a:pt x="2405" y="837"/>
                  </a:cubicBezTo>
                  <a:cubicBezTo>
                    <a:pt x="2405" y="835"/>
                    <a:pt x="2404" y="834"/>
                    <a:pt x="2404" y="833"/>
                  </a:cubicBezTo>
                  <a:cubicBezTo>
                    <a:pt x="2401" y="829"/>
                    <a:pt x="2400" y="826"/>
                    <a:pt x="2402" y="821"/>
                  </a:cubicBezTo>
                  <a:cubicBezTo>
                    <a:pt x="2402" y="820"/>
                    <a:pt x="2403" y="819"/>
                    <a:pt x="2404" y="818"/>
                  </a:cubicBezTo>
                  <a:cubicBezTo>
                    <a:pt x="2405" y="816"/>
                    <a:pt x="2405" y="816"/>
                    <a:pt x="2405" y="816"/>
                  </a:cubicBezTo>
                  <a:cubicBezTo>
                    <a:pt x="2405" y="814"/>
                    <a:pt x="2405" y="814"/>
                    <a:pt x="2405" y="814"/>
                  </a:cubicBezTo>
                  <a:cubicBezTo>
                    <a:pt x="2405" y="812"/>
                    <a:pt x="2406" y="811"/>
                    <a:pt x="2407" y="811"/>
                  </a:cubicBezTo>
                  <a:cubicBezTo>
                    <a:pt x="2403" y="807"/>
                    <a:pt x="2399" y="803"/>
                    <a:pt x="2396" y="798"/>
                  </a:cubicBezTo>
                  <a:cubicBezTo>
                    <a:pt x="2394" y="796"/>
                    <a:pt x="2391" y="792"/>
                    <a:pt x="2389" y="788"/>
                  </a:cubicBezTo>
                  <a:cubicBezTo>
                    <a:pt x="2388" y="788"/>
                    <a:pt x="2388" y="788"/>
                    <a:pt x="2387" y="788"/>
                  </a:cubicBezTo>
                  <a:close/>
                  <a:moveTo>
                    <a:pt x="177" y="1246"/>
                  </a:moveTo>
                  <a:cubicBezTo>
                    <a:pt x="179" y="1258"/>
                    <a:pt x="180" y="1270"/>
                    <a:pt x="181" y="1282"/>
                  </a:cubicBezTo>
                  <a:cubicBezTo>
                    <a:pt x="187" y="1282"/>
                    <a:pt x="193" y="1283"/>
                    <a:pt x="199" y="1284"/>
                  </a:cubicBezTo>
                  <a:cubicBezTo>
                    <a:pt x="199" y="1272"/>
                    <a:pt x="199" y="1260"/>
                    <a:pt x="199" y="1248"/>
                  </a:cubicBezTo>
                  <a:cubicBezTo>
                    <a:pt x="192" y="1247"/>
                    <a:pt x="185" y="1246"/>
                    <a:pt x="177" y="1246"/>
                  </a:cubicBezTo>
                  <a:close/>
                  <a:moveTo>
                    <a:pt x="164" y="1353"/>
                  </a:moveTo>
                  <a:cubicBezTo>
                    <a:pt x="164" y="1353"/>
                    <a:pt x="164" y="1353"/>
                    <a:pt x="165" y="1353"/>
                  </a:cubicBezTo>
                  <a:cubicBezTo>
                    <a:pt x="170" y="1353"/>
                    <a:pt x="175" y="1354"/>
                    <a:pt x="180" y="1355"/>
                  </a:cubicBezTo>
                  <a:cubicBezTo>
                    <a:pt x="179" y="1346"/>
                    <a:pt x="179" y="1337"/>
                    <a:pt x="178" y="1328"/>
                  </a:cubicBezTo>
                  <a:cubicBezTo>
                    <a:pt x="172" y="1328"/>
                    <a:pt x="167" y="1327"/>
                    <a:pt x="162" y="1326"/>
                  </a:cubicBezTo>
                  <a:cubicBezTo>
                    <a:pt x="163" y="1335"/>
                    <a:pt x="164" y="1344"/>
                    <a:pt x="164" y="1353"/>
                  </a:cubicBezTo>
                  <a:close/>
                  <a:moveTo>
                    <a:pt x="161" y="1270"/>
                  </a:moveTo>
                  <a:cubicBezTo>
                    <a:pt x="161" y="1274"/>
                    <a:pt x="161" y="1277"/>
                    <a:pt x="161" y="1280"/>
                  </a:cubicBezTo>
                  <a:cubicBezTo>
                    <a:pt x="165" y="1280"/>
                    <a:pt x="169" y="1281"/>
                    <a:pt x="173" y="1281"/>
                  </a:cubicBezTo>
                  <a:cubicBezTo>
                    <a:pt x="172" y="1269"/>
                    <a:pt x="171" y="1257"/>
                    <a:pt x="170" y="1245"/>
                  </a:cubicBezTo>
                  <a:cubicBezTo>
                    <a:pt x="167" y="1245"/>
                    <a:pt x="164" y="1245"/>
                    <a:pt x="161" y="1245"/>
                  </a:cubicBezTo>
                  <a:cubicBezTo>
                    <a:pt x="161" y="1253"/>
                    <a:pt x="161" y="1262"/>
                    <a:pt x="161" y="1270"/>
                  </a:cubicBezTo>
                  <a:close/>
                  <a:moveTo>
                    <a:pt x="161" y="1287"/>
                  </a:moveTo>
                  <a:cubicBezTo>
                    <a:pt x="162" y="1298"/>
                    <a:pt x="162" y="1309"/>
                    <a:pt x="162" y="1320"/>
                  </a:cubicBezTo>
                  <a:cubicBezTo>
                    <a:pt x="167" y="1320"/>
                    <a:pt x="172" y="1321"/>
                    <a:pt x="177" y="1322"/>
                  </a:cubicBezTo>
                  <a:cubicBezTo>
                    <a:pt x="176" y="1311"/>
                    <a:pt x="175" y="1300"/>
                    <a:pt x="174" y="1290"/>
                  </a:cubicBezTo>
                  <a:cubicBezTo>
                    <a:pt x="170" y="1289"/>
                    <a:pt x="166" y="1288"/>
                    <a:pt x="161" y="1287"/>
                  </a:cubicBezTo>
                  <a:close/>
                  <a:moveTo>
                    <a:pt x="162" y="1215"/>
                  </a:moveTo>
                  <a:cubicBezTo>
                    <a:pt x="161" y="1218"/>
                    <a:pt x="161" y="1220"/>
                    <a:pt x="161" y="1223"/>
                  </a:cubicBezTo>
                  <a:cubicBezTo>
                    <a:pt x="161" y="1227"/>
                    <a:pt x="161" y="1232"/>
                    <a:pt x="160" y="1236"/>
                  </a:cubicBezTo>
                  <a:cubicBezTo>
                    <a:pt x="160" y="1237"/>
                    <a:pt x="160" y="1237"/>
                    <a:pt x="160" y="1238"/>
                  </a:cubicBezTo>
                  <a:cubicBezTo>
                    <a:pt x="163" y="1238"/>
                    <a:pt x="166" y="1238"/>
                    <a:pt x="169" y="1238"/>
                  </a:cubicBezTo>
                  <a:cubicBezTo>
                    <a:pt x="169" y="1230"/>
                    <a:pt x="168" y="1223"/>
                    <a:pt x="167" y="1215"/>
                  </a:cubicBezTo>
                  <a:cubicBezTo>
                    <a:pt x="166" y="1215"/>
                    <a:pt x="164" y="1215"/>
                    <a:pt x="162" y="1215"/>
                  </a:cubicBezTo>
                  <a:close/>
                  <a:moveTo>
                    <a:pt x="201" y="1324"/>
                  </a:moveTo>
                  <a:cubicBezTo>
                    <a:pt x="200" y="1314"/>
                    <a:pt x="199" y="1304"/>
                    <a:pt x="199" y="1294"/>
                  </a:cubicBezTo>
                  <a:cubicBezTo>
                    <a:pt x="193" y="1293"/>
                    <a:pt x="187" y="1292"/>
                    <a:pt x="182" y="1291"/>
                  </a:cubicBezTo>
                  <a:cubicBezTo>
                    <a:pt x="183" y="1302"/>
                    <a:pt x="183" y="1312"/>
                    <a:pt x="184" y="1322"/>
                  </a:cubicBezTo>
                  <a:cubicBezTo>
                    <a:pt x="190" y="1323"/>
                    <a:pt x="195" y="1324"/>
                    <a:pt x="201" y="1324"/>
                  </a:cubicBezTo>
                  <a:close/>
                  <a:moveTo>
                    <a:pt x="206" y="1359"/>
                  </a:moveTo>
                  <a:cubicBezTo>
                    <a:pt x="204" y="1350"/>
                    <a:pt x="203" y="1341"/>
                    <a:pt x="202" y="1331"/>
                  </a:cubicBezTo>
                  <a:cubicBezTo>
                    <a:pt x="196" y="1331"/>
                    <a:pt x="190" y="1330"/>
                    <a:pt x="185" y="1329"/>
                  </a:cubicBezTo>
                  <a:cubicBezTo>
                    <a:pt x="186" y="1338"/>
                    <a:pt x="186" y="1347"/>
                    <a:pt x="187" y="1356"/>
                  </a:cubicBezTo>
                  <a:cubicBezTo>
                    <a:pt x="193" y="1357"/>
                    <a:pt x="200" y="1358"/>
                    <a:pt x="206" y="1359"/>
                  </a:cubicBezTo>
                  <a:close/>
                  <a:moveTo>
                    <a:pt x="137" y="1217"/>
                  </a:moveTo>
                  <a:cubicBezTo>
                    <a:pt x="134" y="1217"/>
                    <a:pt x="131" y="1218"/>
                    <a:pt x="128" y="1219"/>
                  </a:cubicBezTo>
                  <a:cubicBezTo>
                    <a:pt x="129" y="1219"/>
                    <a:pt x="129" y="1220"/>
                    <a:pt x="129" y="1221"/>
                  </a:cubicBezTo>
                  <a:cubicBezTo>
                    <a:pt x="129" y="1221"/>
                    <a:pt x="129" y="1221"/>
                    <a:pt x="129" y="1221"/>
                  </a:cubicBezTo>
                  <a:cubicBezTo>
                    <a:pt x="130" y="1222"/>
                    <a:pt x="129" y="1223"/>
                    <a:pt x="128" y="1223"/>
                  </a:cubicBezTo>
                  <a:cubicBezTo>
                    <a:pt x="128" y="1228"/>
                    <a:pt x="128" y="1232"/>
                    <a:pt x="129" y="1236"/>
                  </a:cubicBezTo>
                  <a:cubicBezTo>
                    <a:pt x="133" y="1236"/>
                    <a:pt x="137" y="1237"/>
                    <a:pt x="142" y="1237"/>
                  </a:cubicBezTo>
                  <a:cubicBezTo>
                    <a:pt x="142" y="1226"/>
                    <a:pt x="142" y="1226"/>
                    <a:pt x="142" y="1226"/>
                  </a:cubicBezTo>
                  <a:cubicBezTo>
                    <a:pt x="142" y="1225"/>
                    <a:pt x="142" y="1225"/>
                    <a:pt x="142" y="1225"/>
                  </a:cubicBezTo>
                  <a:cubicBezTo>
                    <a:pt x="142" y="1216"/>
                    <a:pt x="142" y="1216"/>
                    <a:pt x="142" y="1216"/>
                  </a:cubicBezTo>
                  <a:cubicBezTo>
                    <a:pt x="142" y="1216"/>
                    <a:pt x="142" y="1216"/>
                    <a:pt x="141" y="1216"/>
                  </a:cubicBezTo>
                  <a:cubicBezTo>
                    <a:pt x="140" y="1216"/>
                    <a:pt x="138" y="1217"/>
                    <a:pt x="137" y="1217"/>
                  </a:cubicBezTo>
                  <a:close/>
                  <a:moveTo>
                    <a:pt x="130" y="1266"/>
                  </a:moveTo>
                  <a:cubicBezTo>
                    <a:pt x="132" y="1278"/>
                    <a:pt x="134" y="1291"/>
                    <a:pt x="137" y="1303"/>
                  </a:cubicBezTo>
                  <a:cubicBezTo>
                    <a:pt x="137" y="1301"/>
                    <a:pt x="137" y="1298"/>
                    <a:pt x="137" y="1295"/>
                  </a:cubicBezTo>
                  <a:cubicBezTo>
                    <a:pt x="138" y="1295"/>
                    <a:pt x="139" y="1295"/>
                    <a:pt x="139" y="1296"/>
                  </a:cubicBezTo>
                  <a:cubicBezTo>
                    <a:pt x="140" y="1296"/>
                    <a:pt x="141" y="1296"/>
                    <a:pt x="141" y="1296"/>
                  </a:cubicBezTo>
                  <a:cubicBezTo>
                    <a:pt x="141" y="1279"/>
                    <a:pt x="141" y="1261"/>
                    <a:pt x="142" y="1244"/>
                  </a:cubicBezTo>
                  <a:cubicBezTo>
                    <a:pt x="138" y="1244"/>
                    <a:pt x="133" y="1245"/>
                    <a:pt x="129" y="1245"/>
                  </a:cubicBezTo>
                  <a:cubicBezTo>
                    <a:pt x="129" y="1252"/>
                    <a:pt x="129" y="1259"/>
                    <a:pt x="130" y="1266"/>
                  </a:cubicBezTo>
                  <a:close/>
                  <a:moveTo>
                    <a:pt x="134" y="1210"/>
                  </a:moveTo>
                  <a:cubicBezTo>
                    <a:pt x="135" y="1209"/>
                    <a:pt x="137" y="1209"/>
                    <a:pt x="138" y="1209"/>
                  </a:cubicBezTo>
                  <a:cubicBezTo>
                    <a:pt x="138" y="1209"/>
                    <a:pt x="138" y="1209"/>
                    <a:pt x="139" y="1209"/>
                  </a:cubicBezTo>
                  <a:cubicBezTo>
                    <a:pt x="138" y="1205"/>
                    <a:pt x="139" y="1201"/>
                    <a:pt x="140" y="1198"/>
                  </a:cubicBezTo>
                  <a:cubicBezTo>
                    <a:pt x="136" y="1198"/>
                    <a:pt x="131" y="1198"/>
                    <a:pt x="127" y="1198"/>
                  </a:cubicBezTo>
                  <a:cubicBezTo>
                    <a:pt x="127" y="1202"/>
                    <a:pt x="128" y="1207"/>
                    <a:pt x="128" y="1211"/>
                  </a:cubicBezTo>
                  <a:cubicBezTo>
                    <a:pt x="129" y="1211"/>
                    <a:pt x="130" y="1211"/>
                    <a:pt x="131" y="1210"/>
                  </a:cubicBezTo>
                  <a:cubicBezTo>
                    <a:pt x="131" y="1210"/>
                    <a:pt x="131" y="1210"/>
                    <a:pt x="132" y="1210"/>
                  </a:cubicBezTo>
                  <a:lnTo>
                    <a:pt x="134" y="1210"/>
                  </a:lnTo>
                  <a:close/>
                  <a:moveTo>
                    <a:pt x="125" y="1279"/>
                  </a:moveTo>
                  <a:cubicBezTo>
                    <a:pt x="124" y="1268"/>
                    <a:pt x="123" y="1256"/>
                    <a:pt x="122" y="1245"/>
                  </a:cubicBezTo>
                  <a:cubicBezTo>
                    <a:pt x="118" y="1245"/>
                    <a:pt x="115" y="1244"/>
                    <a:pt x="111" y="1244"/>
                  </a:cubicBezTo>
                  <a:cubicBezTo>
                    <a:pt x="115" y="1261"/>
                    <a:pt x="121" y="1277"/>
                    <a:pt x="127" y="1293"/>
                  </a:cubicBezTo>
                  <a:cubicBezTo>
                    <a:pt x="127" y="1288"/>
                    <a:pt x="126" y="1283"/>
                    <a:pt x="125" y="1279"/>
                  </a:cubicBezTo>
                  <a:close/>
                  <a:moveTo>
                    <a:pt x="108" y="1208"/>
                  </a:moveTo>
                  <a:cubicBezTo>
                    <a:pt x="113" y="1208"/>
                    <a:pt x="117" y="1209"/>
                    <a:pt x="122" y="1210"/>
                  </a:cubicBezTo>
                  <a:cubicBezTo>
                    <a:pt x="122" y="1206"/>
                    <a:pt x="122" y="1202"/>
                    <a:pt x="122" y="1198"/>
                  </a:cubicBezTo>
                  <a:cubicBezTo>
                    <a:pt x="118" y="1198"/>
                    <a:pt x="113" y="1198"/>
                    <a:pt x="108" y="1197"/>
                  </a:cubicBezTo>
                  <a:cubicBezTo>
                    <a:pt x="108" y="1201"/>
                    <a:pt x="108" y="1204"/>
                    <a:pt x="108" y="1208"/>
                  </a:cubicBezTo>
                  <a:close/>
                  <a:moveTo>
                    <a:pt x="110" y="1234"/>
                  </a:moveTo>
                  <a:cubicBezTo>
                    <a:pt x="114" y="1235"/>
                    <a:pt x="118" y="1235"/>
                    <a:pt x="121" y="1236"/>
                  </a:cubicBezTo>
                  <a:cubicBezTo>
                    <a:pt x="121" y="1230"/>
                    <a:pt x="121" y="1225"/>
                    <a:pt x="121" y="1220"/>
                  </a:cubicBezTo>
                  <a:cubicBezTo>
                    <a:pt x="119" y="1220"/>
                    <a:pt x="116" y="1220"/>
                    <a:pt x="114" y="1221"/>
                  </a:cubicBezTo>
                  <a:cubicBezTo>
                    <a:pt x="111" y="1221"/>
                    <a:pt x="111" y="1217"/>
                    <a:pt x="112" y="1217"/>
                  </a:cubicBezTo>
                  <a:cubicBezTo>
                    <a:pt x="114" y="1216"/>
                    <a:pt x="115" y="1215"/>
                    <a:pt x="116" y="1215"/>
                  </a:cubicBezTo>
                  <a:cubicBezTo>
                    <a:pt x="114" y="1215"/>
                    <a:pt x="111" y="1214"/>
                    <a:pt x="108" y="1214"/>
                  </a:cubicBezTo>
                  <a:cubicBezTo>
                    <a:pt x="108" y="1217"/>
                    <a:pt x="108" y="1219"/>
                    <a:pt x="109" y="1221"/>
                  </a:cubicBezTo>
                  <a:cubicBezTo>
                    <a:pt x="109" y="1222"/>
                    <a:pt x="109" y="1223"/>
                    <a:pt x="108" y="1224"/>
                  </a:cubicBezTo>
                  <a:cubicBezTo>
                    <a:pt x="108" y="1228"/>
                    <a:pt x="109" y="1231"/>
                    <a:pt x="110" y="1234"/>
                  </a:cubicBezTo>
                  <a:close/>
                  <a:moveTo>
                    <a:pt x="1863" y="1619"/>
                  </a:moveTo>
                  <a:cubicBezTo>
                    <a:pt x="1874" y="1604"/>
                    <a:pt x="1889" y="1584"/>
                    <a:pt x="1900" y="1580"/>
                  </a:cubicBezTo>
                  <a:cubicBezTo>
                    <a:pt x="1900" y="1577"/>
                    <a:pt x="1900" y="1574"/>
                    <a:pt x="1898" y="1571"/>
                  </a:cubicBezTo>
                  <a:cubicBezTo>
                    <a:pt x="1897" y="1569"/>
                    <a:pt x="1898" y="1567"/>
                    <a:pt x="1899" y="1566"/>
                  </a:cubicBezTo>
                  <a:cubicBezTo>
                    <a:pt x="1898" y="1563"/>
                    <a:pt x="1897" y="1560"/>
                    <a:pt x="1897" y="1558"/>
                  </a:cubicBezTo>
                  <a:cubicBezTo>
                    <a:pt x="1895" y="1556"/>
                    <a:pt x="1893" y="1554"/>
                    <a:pt x="1893" y="1552"/>
                  </a:cubicBezTo>
                  <a:cubicBezTo>
                    <a:pt x="1891" y="1494"/>
                    <a:pt x="1891" y="1436"/>
                    <a:pt x="1895" y="1378"/>
                  </a:cubicBezTo>
                  <a:cubicBezTo>
                    <a:pt x="1894" y="1365"/>
                    <a:pt x="1893" y="1353"/>
                    <a:pt x="1892" y="1340"/>
                  </a:cubicBezTo>
                  <a:cubicBezTo>
                    <a:pt x="1892" y="1331"/>
                    <a:pt x="1891" y="1319"/>
                    <a:pt x="1893" y="1307"/>
                  </a:cubicBezTo>
                  <a:cubicBezTo>
                    <a:pt x="1840" y="1307"/>
                    <a:pt x="1840" y="1307"/>
                    <a:pt x="1840" y="1307"/>
                  </a:cubicBezTo>
                  <a:cubicBezTo>
                    <a:pt x="1847" y="1342"/>
                    <a:pt x="1850" y="1376"/>
                    <a:pt x="1852" y="1402"/>
                  </a:cubicBezTo>
                  <a:cubicBezTo>
                    <a:pt x="1854" y="1456"/>
                    <a:pt x="1850" y="1509"/>
                    <a:pt x="1843" y="1562"/>
                  </a:cubicBezTo>
                  <a:cubicBezTo>
                    <a:pt x="1843" y="1577"/>
                    <a:pt x="1843" y="1592"/>
                    <a:pt x="1843" y="1608"/>
                  </a:cubicBezTo>
                  <a:cubicBezTo>
                    <a:pt x="1842" y="1620"/>
                    <a:pt x="1842" y="1633"/>
                    <a:pt x="1842" y="1646"/>
                  </a:cubicBezTo>
                  <a:cubicBezTo>
                    <a:pt x="1845" y="1642"/>
                    <a:pt x="1849" y="1638"/>
                    <a:pt x="1852" y="1634"/>
                  </a:cubicBezTo>
                  <a:cubicBezTo>
                    <a:pt x="1855" y="1631"/>
                    <a:pt x="1859" y="1625"/>
                    <a:pt x="1863" y="1619"/>
                  </a:cubicBezTo>
                  <a:close/>
                  <a:moveTo>
                    <a:pt x="1842" y="1674"/>
                  </a:moveTo>
                  <a:cubicBezTo>
                    <a:pt x="1873" y="1648"/>
                    <a:pt x="1905" y="1621"/>
                    <a:pt x="1937" y="1595"/>
                  </a:cubicBezTo>
                  <a:cubicBezTo>
                    <a:pt x="1930" y="1594"/>
                    <a:pt x="1922" y="1594"/>
                    <a:pt x="1914" y="1593"/>
                  </a:cubicBezTo>
                  <a:cubicBezTo>
                    <a:pt x="1914" y="1593"/>
                    <a:pt x="1914" y="1593"/>
                    <a:pt x="1913" y="1593"/>
                  </a:cubicBezTo>
                  <a:cubicBezTo>
                    <a:pt x="1897" y="1593"/>
                    <a:pt x="1878" y="1619"/>
                    <a:pt x="1864" y="1638"/>
                  </a:cubicBezTo>
                  <a:cubicBezTo>
                    <a:pt x="1860" y="1644"/>
                    <a:pt x="1857" y="1648"/>
                    <a:pt x="1855" y="1651"/>
                  </a:cubicBezTo>
                  <a:cubicBezTo>
                    <a:pt x="1842" y="1666"/>
                    <a:pt x="1842" y="1666"/>
                    <a:pt x="1842" y="1666"/>
                  </a:cubicBezTo>
                  <a:cubicBezTo>
                    <a:pt x="1842" y="1669"/>
                    <a:pt x="1842" y="1672"/>
                    <a:pt x="1842" y="1674"/>
                  </a:cubicBezTo>
                  <a:close/>
                  <a:moveTo>
                    <a:pt x="1886" y="680"/>
                  </a:moveTo>
                  <a:cubicBezTo>
                    <a:pt x="1873" y="654"/>
                    <a:pt x="1843" y="625"/>
                    <a:pt x="1813" y="621"/>
                  </a:cubicBezTo>
                  <a:cubicBezTo>
                    <a:pt x="1815" y="631"/>
                    <a:pt x="1809" y="667"/>
                    <a:pt x="1809" y="672"/>
                  </a:cubicBezTo>
                  <a:cubicBezTo>
                    <a:pt x="1808" y="696"/>
                    <a:pt x="1805" y="731"/>
                    <a:pt x="1820" y="752"/>
                  </a:cubicBezTo>
                  <a:cubicBezTo>
                    <a:pt x="1828" y="764"/>
                    <a:pt x="1835" y="770"/>
                    <a:pt x="1846" y="758"/>
                  </a:cubicBezTo>
                  <a:cubicBezTo>
                    <a:pt x="1853" y="752"/>
                    <a:pt x="1859" y="745"/>
                    <a:pt x="1866" y="739"/>
                  </a:cubicBezTo>
                  <a:cubicBezTo>
                    <a:pt x="1866" y="737"/>
                    <a:pt x="1867" y="736"/>
                    <a:pt x="1868" y="736"/>
                  </a:cubicBezTo>
                  <a:cubicBezTo>
                    <a:pt x="1883" y="721"/>
                    <a:pt x="1897" y="702"/>
                    <a:pt x="1886" y="680"/>
                  </a:cubicBezTo>
                  <a:close/>
                  <a:moveTo>
                    <a:pt x="1807" y="1194"/>
                  </a:moveTo>
                  <a:cubicBezTo>
                    <a:pt x="1802" y="1196"/>
                    <a:pt x="1797" y="1198"/>
                    <a:pt x="1793" y="1197"/>
                  </a:cubicBezTo>
                  <a:cubicBezTo>
                    <a:pt x="1814" y="1222"/>
                    <a:pt x="1828" y="1258"/>
                    <a:pt x="1837" y="1295"/>
                  </a:cubicBezTo>
                  <a:cubicBezTo>
                    <a:pt x="1895" y="1295"/>
                    <a:pt x="1895" y="1295"/>
                    <a:pt x="1895" y="1295"/>
                  </a:cubicBezTo>
                  <a:cubicBezTo>
                    <a:pt x="1896" y="1293"/>
                    <a:pt x="1896" y="1291"/>
                    <a:pt x="1897" y="1289"/>
                  </a:cubicBezTo>
                  <a:cubicBezTo>
                    <a:pt x="1898" y="1265"/>
                    <a:pt x="1907" y="1239"/>
                    <a:pt x="1915" y="1218"/>
                  </a:cubicBezTo>
                  <a:cubicBezTo>
                    <a:pt x="1921" y="1204"/>
                    <a:pt x="1927" y="1190"/>
                    <a:pt x="1936" y="1177"/>
                  </a:cubicBezTo>
                  <a:cubicBezTo>
                    <a:pt x="1925" y="1179"/>
                    <a:pt x="1915" y="1181"/>
                    <a:pt x="1906" y="1183"/>
                  </a:cubicBezTo>
                  <a:cubicBezTo>
                    <a:pt x="1884" y="1187"/>
                    <a:pt x="1862" y="1194"/>
                    <a:pt x="1839" y="1198"/>
                  </a:cubicBezTo>
                  <a:cubicBezTo>
                    <a:pt x="1829" y="1199"/>
                    <a:pt x="1815" y="1201"/>
                    <a:pt x="1807" y="1194"/>
                  </a:cubicBezTo>
                  <a:close/>
                  <a:moveTo>
                    <a:pt x="1798" y="1982"/>
                  </a:moveTo>
                  <a:cubicBezTo>
                    <a:pt x="1784" y="1977"/>
                    <a:pt x="1771" y="1972"/>
                    <a:pt x="1757" y="1969"/>
                  </a:cubicBezTo>
                  <a:cubicBezTo>
                    <a:pt x="1742" y="1965"/>
                    <a:pt x="1729" y="1967"/>
                    <a:pt x="1716" y="1971"/>
                  </a:cubicBezTo>
                  <a:cubicBezTo>
                    <a:pt x="1716" y="1982"/>
                    <a:pt x="1716" y="1994"/>
                    <a:pt x="1724" y="2002"/>
                  </a:cubicBezTo>
                  <a:cubicBezTo>
                    <a:pt x="1728" y="2006"/>
                    <a:pt x="1734" y="2010"/>
                    <a:pt x="1741" y="2010"/>
                  </a:cubicBezTo>
                  <a:cubicBezTo>
                    <a:pt x="1747" y="2011"/>
                    <a:pt x="1754" y="2009"/>
                    <a:pt x="1760" y="2012"/>
                  </a:cubicBezTo>
                  <a:cubicBezTo>
                    <a:pt x="1761" y="2012"/>
                    <a:pt x="1761" y="2012"/>
                    <a:pt x="1761" y="2013"/>
                  </a:cubicBezTo>
                  <a:cubicBezTo>
                    <a:pt x="1778" y="2012"/>
                    <a:pt x="1795" y="2011"/>
                    <a:pt x="1812" y="2008"/>
                  </a:cubicBezTo>
                  <a:cubicBezTo>
                    <a:pt x="1815" y="2008"/>
                    <a:pt x="1818" y="2010"/>
                    <a:pt x="1819" y="2013"/>
                  </a:cubicBezTo>
                  <a:cubicBezTo>
                    <a:pt x="1825" y="2013"/>
                    <a:pt x="1830" y="2013"/>
                    <a:pt x="1836" y="2010"/>
                  </a:cubicBezTo>
                  <a:cubicBezTo>
                    <a:pt x="1841" y="2006"/>
                    <a:pt x="1845" y="2001"/>
                    <a:pt x="1844" y="1995"/>
                  </a:cubicBezTo>
                  <a:cubicBezTo>
                    <a:pt x="1843" y="1980"/>
                    <a:pt x="1830" y="1979"/>
                    <a:pt x="1817" y="1982"/>
                  </a:cubicBezTo>
                  <a:cubicBezTo>
                    <a:pt x="1816" y="1985"/>
                    <a:pt x="1813" y="1987"/>
                    <a:pt x="1809" y="1986"/>
                  </a:cubicBezTo>
                  <a:cubicBezTo>
                    <a:pt x="1808" y="1986"/>
                    <a:pt x="1807" y="1985"/>
                    <a:pt x="1806" y="1985"/>
                  </a:cubicBezTo>
                  <a:cubicBezTo>
                    <a:pt x="1805" y="1985"/>
                    <a:pt x="1803" y="1986"/>
                    <a:pt x="1802" y="1986"/>
                  </a:cubicBezTo>
                  <a:cubicBezTo>
                    <a:pt x="1799" y="1987"/>
                    <a:pt x="1797" y="1985"/>
                    <a:pt x="1798" y="1982"/>
                  </a:cubicBezTo>
                  <a:close/>
                  <a:moveTo>
                    <a:pt x="1783" y="213"/>
                  </a:moveTo>
                  <a:cubicBezTo>
                    <a:pt x="1776" y="231"/>
                    <a:pt x="1768" y="248"/>
                    <a:pt x="1763" y="266"/>
                  </a:cubicBezTo>
                  <a:cubicBezTo>
                    <a:pt x="1758" y="284"/>
                    <a:pt x="1759" y="303"/>
                    <a:pt x="1753" y="320"/>
                  </a:cubicBezTo>
                  <a:cubicBezTo>
                    <a:pt x="1752" y="323"/>
                    <a:pt x="1748" y="324"/>
                    <a:pt x="1746" y="321"/>
                  </a:cubicBezTo>
                  <a:cubicBezTo>
                    <a:pt x="1745" y="319"/>
                    <a:pt x="1745" y="316"/>
                    <a:pt x="1744" y="314"/>
                  </a:cubicBezTo>
                  <a:cubicBezTo>
                    <a:pt x="1740" y="311"/>
                    <a:pt x="1736" y="308"/>
                    <a:pt x="1731" y="310"/>
                  </a:cubicBezTo>
                  <a:cubicBezTo>
                    <a:pt x="1723" y="313"/>
                    <a:pt x="1718" y="320"/>
                    <a:pt x="1713" y="326"/>
                  </a:cubicBezTo>
                  <a:cubicBezTo>
                    <a:pt x="1708" y="332"/>
                    <a:pt x="1704" y="339"/>
                    <a:pt x="1700" y="345"/>
                  </a:cubicBezTo>
                  <a:cubicBezTo>
                    <a:pt x="1691" y="399"/>
                    <a:pt x="1698" y="454"/>
                    <a:pt x="1738" y="495"/>
                  </a:cubicBezTo>
                  <a:cubicBezTo>
                    <a:pt x="1775" y="533"/>
                    <a:pt x="1828" y="553"/>
                    <a:pt x="1881" y="547"/>
                  </a:cubicBezTo>
                  <a:cubicBezTo>
                    <a:pt x="1945" y="540"/>
                    <a:pt x="1994" y="498"/>
                    <a:pt x="2024" y="442"/>
                  </a:cubicBezTo>
                  <a:cubicBezTo>
                    <a:pt x="2046" y="400"/>
                    <a:pt x="2060" y="345"/>
                    <a:pt x="2046" y="298"/>
                  </a:cubicBezTo>
                  <a:cubicBezTo>
                    <a:pt x="2035" y="258"/>
                    <a:pt x="2005" y="232"/>
                    <a:pt x="1979" y="203"/>
                  </a:cubicBezTo>
                  <a:cubicBezTo>
                    <a:pt x="1978" y="203"/>
                    <a:pt x="1978" y="202"/>
                    <a:pt x="1978" y="202"/>
                  </a:cubicBezTo>
                  <a:cubicBezTo>
                    <a:pt x="1967" y="203"/>
                    <a:pt x="1956" y="207"/>
                    <a:pt x="1948" y="218"/>
                  </a:cubicBezTo>
                  <a:cubicBezTo>
                    <a:pt x="1946" y="220"/>
                    <a:pt x="1940" y="219"/>
                    <a:pt x="1939" y="216"/>
                  </a:cubicBezTo>
                  <a:cubicBezTo>
                    <a:pt x="1921" y="182"/>
                    <a:pt x="1878" y="194"/>
                    <a:pt x="1881" y="233"/>
                  </a:cubicBezTo>
                  <a:cubicBezTo>
                    <a:pt x="1882" y="238"/>
                    <a:pt x="1876" y="240"/>
                    <a:pt x="1872" y="238"/>
                  </a:cubicBezTo>
                  <a:cubicBezTo>
                    <a:pt x="1852" y="228"/>
                    <a:pt x="1830" y="225"/>
                    <a:pt x="1808" y="220"/>
                  </a:cubicBezTo>
                  <a:cubicBezTo>
                    <a:pt x="1800" y="218"/>
                    <a:pt x="1791" y="217"/>
                    <a:pt x="1783" y="213"/>
                  </a:cubicBezTo>
                  <a:close/>
                  <a:moveTo>
                    <a:pt x="1750" y="1954"/>
                  </a:moveTo>
                  <a:cubicBezTo>
                    <a:pt x="1769" y="1956"/>
                    <a:pt x="1787" y="1964"/>
                    <a:pt x="1805" y="1971"/>
                  </a:cubicBezTo>
                  <a:cubicBezTo>
                    <a:pt x="1806" y="1962"/>
                    <a:pt x="1807" y="1952"/>
                    <a:pt x="1808" y="1943"/>
                  </a:cubicBezTo>
                  <a:cubicBezTo>
                    <a:pt x="1807" y="1943"/>
                    <a:pt x="1806" y="1942"/>
                    <a:pt x="1806" y="1941"/>
                  </a:cubicBezTo>
                  <a:cubicBezTo>
                    <a:pt x="1798" y="1923"/>
                    <a:pt x="1804" y="1897"/>
                    <a:pt x="1806" y="1878"/>
                  </a:cubicBezTo>
                  <a:cubicBezTo>
                    <a:pt x="1808" y="1859"/>
                    <a:pt x="1811" y="1840"/>
                    <a:pt x="1814" y="1821"/>
                  </a:cubicBezTo>
                  <a:cubicBezTo>
                    <a:pt x="1821" y="1783"/>
                    <a:pt x="1825" y="1745"/>
                    <a:pt x="1830" y="1707"/>
                  </a:cubicBezTo>
                  <a:cubicBezTo>
                    <a:pt x="1831" y="1676"/>
                    <a:pt x="1831" y="1645"/>
                    <a:pt x="1832" y="1614"/>
                  </a:cubicBezTo>
                  <a:cubicBezTo>
                    <a:pt x="1833" y="1576"/>
                    <a:pt x="1830" y="1533"/>
                    <a:pt x="1839" y="1495"/>
                  </a:cubicBezTo>
                  <a:cubicBezTo>
                    <a:pt x="1839" y="1495"/>
                    <a:pt x="1839" y="1494"/>
                    <a:pt x="1839" y="1494"/>
                  </a:cubicBezTo>
                  <a:cubicBezTo>
                    <a:pt x="1839" y="1488"/>
                    <a:pt x="1839" y="1482"/>
                    <a:pt x="1839" y="1475"/>
                  </a:cubicBezTo>
                  <a:cubicBezTo>
                    <a:pt x="1839" y="1474"/>
                    <a:pt x="1839" y="1472"/>
                    <a:pt x="1838" y="1471"/>
                  </a:cubicBezTo>
                  <a:cubicBezTo>
                    <a:pt x="1839" y="1454"/>
                    <a:pt x="1839" y="1438"/>
                    <a:pt x="1839" y="1421"/>
                  </a:cubicBezTo>
                  <a:cubicBezTo>
                    <a:pt x="1838" y="1385"/>
                    <a:pt x="1835" y="1348"/>
                    <a:pt x="1827" y="1312"/>
                  </a:cubicBezTo>
                  <a:cubicBezTo>
                    <a:pt x="1825" y="1301"/>
                    <a:pt x="1822" y="1290"/>
                    <a:pt x="1819" y="1280"/>
                  </a:cubicBezTo>
                  <a:cubicBezTo>
                    <a:pt x="1819" y="1277"/>
                    <a:pt x="1818" y="1275"/>
                    <a:pt x="1816" y="1273"/>
                  </a:cubicBezTo>
                  <a:cubicBezTo>
                    <a:pt x="1816" y="1273"/>
                    <a:pt x="1816" y="1273"/>
                    <a:pt x="1816" y="1273"/>
                  </a:cubicBezTo>
                  <a:cubicBezTo>
                    <a:pt x="1815" y="1271"/>
                    <a:pt x="1814" y="1268"/>
                    <a:pt x="1814" y="1266"/>
                  </a:cubicBezTo>
                  <a:cubicBezTo>
                    <a:pt x="1796" y="1218"/>
                    <a:pt x="1765" y="1168"/>
                    <a:pt x="1708" y="1171"/>
                  </a:cubicBezTo>
                  <a:cubicBezTo>
                    <a:pt x="1700" y="1172"/>
                    <a:pt x="1700" y="1160"/>
                    <a:pt x="1708" y="1160"/>
                  </a:cubicBezTo>
                  <a:cubicBezTo>
                    <a:pt x="1739" y="1157"/>
                    <a:pt x="1763" y="1167"/>
                    <a:pt x="1783" y="1186"/>
                  </a:cubicBezTo>
                  <a:cubicBezTo>
                    <a:pt x="1786" y="1184"/>
                    <a:pt x="1790" y="1183"/>
                    <a:pt x="1794" y="1185"/>
                  </a:cubicBezTo>
                  <a:cubicBezTo>
                    <a:pt x="1794" y="1185"/>
                    <a:pt x="1795" y="1185"/>
                    <a:pt x="1796" y="1186"/>
                  </a:cubicBezTo>
                  <a:cubicBezTo>
                    <a:pt x="1797" y="1185"/>
                    <a:pt x="1798" y="1185"/>
                    <a:pt x="1799" y="1184"/>
                  </a:cubicBezTo>
                  <a:cubicBezTo>
                    <a:pt x="1806" y="1182"/>
                    <a:pt x="1813" y="1177"/>
                    <a:pt x="1818" y="1171"/>
                  </a:cubicBezTo>
                  <a:cubicBezTo>
                    <a:pt x="1828" y="1160"/>
                    <a:pt x="1834" y="1147"/>
                    <a:pt x="1836" y="1133"/>
                  </a:cubicBezTo>
                  <a:cubicBezTo>
                    <a:pt x="1837" y="1130"/>
                    <a:pt x="1840" y="1131"/>
                    <a:pt x="1840" y="1133"/>
                  </a:cubicBezTo>
                  <a:cubicBezTo>
                    <a:pt x="1841" y="1137"/>
                    <a:pt x="1841" y="1141"/>
                    <a:pt x="1840" y="1144"/>
                  </a:cubicBezTo>
                  <a:cubicBezTo>
                    <a:pt x="1841" y="1145"/>
                    <a:pt x="1842" y="1146"/>
                    <a:pt x="1842" y="1146"/>
                  </a:cubicBezTo>
                  <a:cubicBezTo>
                    <a:pt x="1843" y="1149"/>
                    <a:pt x="1843" y="1151"/>
                    <a:pt x="1842" y="1154"/>
                  </a:cubicBezTo>
                  <a:cubicBezTo>
                    <a:pt x="1842" y="1154"/>
                    <a:pt x="1843" y="1154"/>
                    <a:pt x="1843" y="1154"/>
                  </a:cubicBezTo>
                  <a:cubicBezTo>
                    <a:pt x="1843" y="1155"/>
                    <a:pt x="1842" y="1155"/>
                    <a:pt x="1842" y="1155"/>
                  </a:cubicBezTo>
                  <a:cubicBezTo>
                    <a:pt x="1840" y="1162"/>
                    <a:pt x="1835" y="1170"/>
                    <a:pt x="1832" y="1175"/>
                  </a:cubicBezTo>
                  <a:cubicBezTo>
                    <a:pt x="1829" y="1178"/>
                    <a:pt x="1825" y="1184"/>
                    <a:pt x="1820" y="1187"/>
                  </a:cubicBezTo>
                  <a:cubicBezTo>
                    <a:pt x="1823" y="1188"/>
                    <a:pt x="1825" y="1188"/>
                    <a:pt x="1828" y="1187"/>
                  </a:cubicBezTo>
                  <a:cubicBezTo>
                    <a:pt x="1838" y="1186"/>
                    <a:pt x="1848" y="1184"/>
                    <a:pt x="1857" y="1182"/>
                  </a:cubicBezTo>
                  <a:cubicBezTo>
                    <a:pt x="1874" y="1177"/>
                    <a:pt x="1891" y="1173"/>
                    <a:pt x="1909" y="1169"/>
                  </a:cubicBezTo>
                  <a:cubicBezTo>
                    <a:pt x="1948" y="1161"/>
                    <a:pt x="1983" y="1147"/>
                    <a:pt x="2020" y="1132"/>
                  </a:cubicBezTo>
                  <a:cubicBezTo>
                    <a:pt x="2021" y="1132"/>
                    <a:pt x="2022" y="1133"/>
                    <a:pt x="2022" y="1134"/>
                  </a:cubicBezTo>
                  <a:cubicBezTo>
                    <a:pt x="2007" y="1155"/>
                    <a:pt x="1980" y="1167"/>
                    <a:pt x="1952" y="1173"/>
                  </a:cubicBezTo>
                  <a:cubicBezTo>
                    <a:pt x="1944" y="1186"/>
                    <a:pt x="1936" y="1198"/>
                    <a:pt x="1930" y="1212"/>
                  </a:cubicBezTo>
                  <a:cubicBezTo>
                    <a:pt x="1931" y="1212"/>
                    <a:pt x="1932" y="1211"/>
                    <a:pt x="1932" y="1211"/>
                  </a:cubicBezTo>
                  <a:cubicBezTo>
                    <a:pt x="1926" y="1239"/>
                    <a:pt x="1920" y="1267"/>
                    <a:pt x="1916" y="1295"/>
                  </a:cubicBezTo>
                  <a:cubicBezTo>
                    <a:pt x="1919" y="1295"/>
                    <a:pt x="1919" y="1295"/>
                    <a:pt x="1919" y="1295"/>
                  </a:cubicBezTo>
                  <a:cubicBezTo>
                    <a:pt x="1919" y="1295"/>
                    <a:pt x="1919" y="1295"/>
                    <a:pt x="1919" y="1296"/>
                  </a:cubicBezTo>
                  <a:cubicBezTo>
                    <a:pt x="1938" y="1296"/>
                    <a:pt x="1958" y="1296"/>
                    <a:pt x="1978" y="1296"/>
                  </a:cubicBezTo>
                  <a:cubicBezTo>
                    <a:pt x="1995" y="1296"/>
                    <a:pt x="2013" y="1294"/>
                    <a:pt x="2030" y="1294"/>
                  </a:cubicBezTo>
                  <a:cubicBezTo>
                    <a:pt x="2031" y="1292"/>
                    <a:pt x="2032" y="1289"/>
                    <a:pt x="2033" y="1287"/>
                  </a:cubicBezTo>
                  <a:cubicBezTo>
                    <a:pt x="2033" y="1286"/>
                    <a:pt x="2033" y="1285"/>
                    <a:pt x="2034" y="1284"/>
                  </a:cubicBezTo>
                  <a:cubicBezTo>
                    <a:pt x="2034" y="1282"/>
                    <a:pt x="2035" y="1280"/>
                    <a:pt x="2036" y="1278"/>
                  </a:cubicBezTo>
                  <a:cubicBezTo>
                    <a:pt x="2038" y="1276"/>
                    <a:pt x="2040" y="1274"/>
                    <a:pt x="2041" y="1271"/>
                  </a:cubicBezTo>
                  <a:cubicBezTo>
                    <a:pt x="2045" y="1260"/>
                    <a:pt x="2049" y="1249"/>
                    <a:pt x="2053" y="1238"/>
                  </a:cubicBezTo>
                  <a:cubicBezTo>
                    <a:pt x="2059" y="1225"/>
                    <a:pt x="2065" y="1212"/>
                    <a:pt x="2070" y="1199"/>
                  </a:cubicBezTo>
                  <a:cubicBezTo>
                    <a:pt x="2071" y="1198"/>
                    <a:pt x="2071" y="1196"/>
                    <a:pt x="2071" y="1194"/>
                  </a:cubicBezTo>
                  <a:cubicBezTo>
                    <a:pt x="2072" y="1193"/>
                    <a:pt x="2072" y="1192"/>
                    <a:pt x="2073" y="1191"/>
                  </a:cubicBezTo>
                  <a:cubicBezTo>
                    <a:pt x="2084" y="1159"/>
                    <a:pt x="2099" y="1118"/>
                    <a:pt x="2088" y="1084"/>
                  </a:cubicBezTo>
                  <a:cubicBezTo>
                    <a:pt x="2081" y="1066"/>
                    <a:pt x="2068" y="1058"/>
                    <a:pt x="2051" y="1055"/>
                  </a:cubicBezTo>
                  <a:cubicBezTo>
                    <a:pt x="2051" y="1054"/>
                    <a:pt x="2050" y="1054"/>
                    <a:pt x="2050" y="1054"/>
                  </a:cubicBezTo>
                  <a:cubicBezTo>
                    <a:pt x="2046" y="1053"/>
                    <a:pt x="2043" y="1052"/>
                    <a:pt x="2040" y="1050"/>
                  </a:cubicBezTo>
                  <a:cubicBezTo>
                    <a:pt x="2039" y="1050"/>
                    <a:pt x="2039" y="1050"/>
                    <a:pt x="2039" y="1049"/>
                  </a:cubicBezTo>
                  <a:cubicBezTo>
                    <a:pt x="2038" y="1049"/>
                    <a:pt x="2037" y="1049"/>
                    <a:pt x="2036" y="1049"/>
                  </a:cubicBezTo>
                  <a:cubicBezTo>
                    <a:pt x="2007" y="1053"/>
                    <a:pt x="1980" y="1051"/>
                    <a:pt x="1953" y="1061"/>
                  </a:cubicBezTo>
                  <a:cubicBezTo>
                    <a:pt x="1943" y="1063"/>
                    <a:pt x="1933" y="1065"/>
                    <a:pt x="1923" y="1067"/>
                  </a:cubicBezTo>
                  <a:cubicBezTo>
                    <a:pt x="1912" y="1070"/>
                    <a:pt x="1901" y="1072"/>
                    <a:pt x="1891" y="1076"/>
                  </a:cubicBezTo>
                  <a:cubicBezTo>
                    <a:pt x="1885" y="1078"/>
                    <a:pt x="1881" y="1081"/>
                    <a:pt x="1875" y="1082"/>
                  </a:cubicBezTo>
                  <a:cubicBezTo>
                    <a:pt x="1875" y="1083"/>
                    <a:pt x="1873" y="1084"/>
                    <a:pt x="1872" y="1085"/>
                  </a:cubicBezTo>
                  <a:cubicBezTo>
                    <a:pt x="1780" y="1114"/>
                    <a:pt x="1667" y="1127"/>
                    <a:pt x="1593" y="1056"/>
                  </a:cubicBezTo>
                  <a:cubicBezTo>
                    <a:pt x="1587" y="1094"/>
                    <a:pt x="1573" y="1140"/>
                    <a:pt x="1594" y="1174"/>
                  </a:cubicBezTo>
                  <a:cubicBezTo>
                    <a:pt x="1611" y="1203"/>
                    <a:pt x="1640" y="1221"/>
                    <a:pt x="1661" y="1246"/>
                  </a:cubicBezTo>
                  <a:cubicBezTo>
                    <a:pt x="1708" y="1301"/>
                    <a:pt x="1723" y="1380"/>
                    <a:pt x="1729" y="1450"/>
                  </a:cubicBezTo>
                  <a:cubicBezTo>
                    <a:pt x="1737" y="1538"/>
                    <a:pt x="1736" y="1627"/>
                    <a:pt x="1729" y="1716"/>
                  </a:cubicBezTo>
                  <a:cubicBezTo>
                    <a:pt x="1726" y="1758"/>
                    <a:pt x="1720" y="1801"/>
                    <a:pt x="1713" y="1843"/>
                  </a:cubicBezTo>
                  <a:cubicBezTo>
                    <a:pt x="1713" y="1845"/>
                    <a:pt x="1713" y="1847"/>
                    <a:pt x="1712" y="1850"/>
                  </a:cubicBezTo>
                  <a:cubicBezTo>
                    <a:pt x="1712" y="1850"/>
                    <a:pt x="1712" y="1850"/>
                    <a:pt x="1712" y="1850"/>
                  </a:cubicBezTo>
                  <a:cubicBezTo>
                    <a:pt x="1704" y="1870"/>
                    <a:pt x="1703" y="1897"/>
                    <a:pt x="1703" y="1915"/>
                  </a:cubicBezTo>
                  <a:cubicBezTo>
                    <a:pt x="1702" y="1924"/>
                    <a:pt x="1701" y="1933"/>
                    <a:pt x="1700" y="1941"/>
                  </a:cubicBezTo>
                  <a:cubicBezTo>
                    <a:pt x="1700" y="1942"/>
                    <a:pt x="1700" y="1942"/>
                    <a:pt x="1700" y="1942"/>
                  </a:cubicBezTo>
                  <a:cubicBezTo>
                    <a:pt x="1698" y="1950"/>
                    <a:pt x="1703" y="1956"/>
                    <a:pt x="1710" y="1957"/>
                  </a:cubicBezTo>
                  <a:cubicBezTo>
                    <a:pt x="1710" y="1958"/>
                    <a:pt x="1710" y="1959"/>
                    <a:pt x="1710" y="1959"/>
                  </a:cubicBezTo>
                  <a:cubicBezTo>
                    <a:pt x="1711" y="1959"/>
                    <a:pt x="1713" y="1958"/>
                    <a:pt x="1714" y="1958"/>
                  </a:cubicBezTo>
                  <a:cubicBezTo>
                    <a:pt x="1716" y="1958"/>
                    <a:pt x="1717" y="1957"/>
                    <a:pt x="1718" y="1957"/>
                  </a:cubicBezTo>
                  <a:cubicBezTo>
                    <a:pt x="1720" y="1957"/>
                    <a:pt x="1723" y="1956"/>
                    <a:pt x="1725" y="1955"/>
                  </a:cubicBezTo>
                  <a:cubicBezTo>
                    <a:pt x="1733" y="1953"/>
                    <a:pt x="1741" y="1953"/>
                    <a:pt x="1750" y="1954"/>
                  </a:cubicBezTo>
                  <a:close/>
                  <a:moveTo>
                    <a:pt x="1767" y="195"/>
                  </a:moveTo>
                  <a:cubicBezTo>
                    <a:pt x="1786" y="200"/>
                    <a:pt x="1803" y="207"/>
                    <a:pt x="1823" y="210"/>
                  </a:cubicBezTo>
                  <a:cubicBezTo>
                    <a:pt x="1839" y="214"/>
                    <a:pt x="1854" y="217"/>
                    <a:pt x="1869" y="223"/>
                  </a:cubicBezTo>
                  <a:cubicBezTo>
                    <a:pt x="1871" y="206"/>
                    <a:pt x="1880" y="189"/>
                    <a:pt x="1899" y="184"/>
                  </a:cubicBezTo>
                  <a:cubicBezTo>
                    <a:pt x="1918" y="180"/>
                    <a:pt x="1934" y="188"/>
                    <a:pt x="1945" y="204"/>
                  </a:cubicBezTo>
                  <a:cubicBezTo>
                    <a:pt x="1960" y="190"/>
                    <a:pt x="1982" y="186"/>
                    <a:pt x="2002" y="193"/>
                  </a:cubicBezTo>
                  <a:cubicBezTo>
                    <a:pt x="2009" y="196"/>
                    <a:pt x="2006" y="206"/>
                    <a:pt x="1999" y="204"/>
                  </a:cubicBezTo>
                  <a:cubicBezTo>
                    <a:pt x="1998" y="204"/>
                    <a:pt x="1998" y="204"/>
                    <a:pt x="1997" y="204"/>
                  </a:cubicBezTo>
                  <a:cubicBezTo>
                    <a:pt x="2003" y="209"/>
                    <a:pt x="2009" y="215"/>
                    <a:pt x="2014" y="221"/>
                  </a:cubicBezTo>
                  <a:cubicBezTo>
                    <a:pt x="2034" y="242"/>
                    <a:pt x="2050" y="265"/>
                    <a:pt x="2058" y="291"/>
                  </a:cubicBezTo>
                  <a:cubicBezTo>
                    <a:pt x="2060" y="281"/>
                    <a:pt x="2060" y="270"/>
                    <a:pt x="2059" y="261"/>
                  </a:cubicBezTo>
                  <a:cubicBezTo>
                    <a:pt x="2058" y="243"/>
                    <a:pt x="2051" y="232"/>
                    <a:pt x="2041" y="217"/>
                  </a:cubicBezTo>
                  <a:cubicBezTo>
                    <a:pt x="2027" y="196"/>
                    <a:pt x="2034" y="177"/>
                    <a:pt x="2043" y="157"/>
                  </a:cubicBezTo>
                  <a:cubicBezTo>
                    <a:pt x="2027" y="157"/>
                    <a:pt x="2003" y="156"/>
                    <a:pt x="1995" y="143"/>
                  </a:cubicBezTo>
                  <a:cubicBezTo>
                    <a:pt x="1987" y="128"/>
                    <a:pt x="1998" y="110"/>
                    <a:pt x="2008" y="97"/>
                  </a:cubicBezTo>
                  <a:cubicBezTo>
                    <a:pt x="1977" y="94"/>
                    <a:pt x="1946" y="102"/>
                    <a:pt x="1915" y="96"/>
                  </a:cubicBezTo>
                  <a:cubicBezTo>
                    <a:pt x="1913" y="96"/>
                    <a:pt x="1911" y="93"/>
                    <a:pt x="1911" y="90"/>
                  </a:cubicBezTo>
                  <a:cubicBezTo>
                    <a:pt x="1910" y="79"/>
                    <a:pt x="1913" y="70"/>
                    <a:pt x="1917" y="62"/>
                  </a:cubicBezTo>
                  <a:cubicBezTo>
                    <a:pt x="1907" y="68"/>
                    <a:pt x="1896" y="75"/>
                    <a:pt x="1886" y="81"/>
                  </a:cubicBezTo>
                  <a:cubicBezTo>
                    <a:pt x="1872" y="88"/>
                    <a:pt x="1853" y="99"/>
                    <a:pt x="1836" y="96"/>
                  </a:cubicBezTo>
                  <a:cubicBezTo>
                    <a:pt x="1821" y="93"/>
                    <a:pt x="1816" y="78"/>
                    <a:pt x="1815" y="64"/>
                  </a:cubicBezTo>
                  <a:cubicBezTo>
                    <a:pt x="1814" y="53"/>
                    <a:pt x="1814" y="41"/>
                    <a:pt x="1816" y="30"/>
                  </a:cubicBezTo>
                  <a:cubicBezTo>
                    <a:pt x="1816" y="27"/>
                    <a:pt x="1817" y="24"/>
                    <a:pt x="1818" y="20"/>
                  </a:cubicBezTo>
                  <a:cubicBezTo>
                    <a:pt x="1790" y="47"/>
                    <a:pt x="1771" y="78"/>
                    <a:pt x="1765" y="117"/>
                  </a:cubicBezTo>
                  <a:cubicBezTo>
                    <a:pt x="1763" y="130"/>
                    <a:pt x="1763" y="142"/>
                    <a:pt x="1763" y="155"/>
                  </a:cubicBezTo>
                  <a:cubicBezTo>
                    <a:pt x="1764" y="160"/>
                    <a:pt x="1764" y="165"/>
                    <a:pt x="1764" y="171"/>
                  </a:cubicBezTo>
                  <a:cubicBezTo>
                    <a:pt x="1764" y="172"/>
                    <a:pt x="1764" y="173"/>
                    <a:pt x="1765" y="174"/>
                  </a:cubicBezTo>
                  <a:cubicBezTo>
                    <a:pt x="1765" y="176"/>
                    <a:pt x="1764" y="177"/>
                    <a:pt x="1762" y="178"/>
                  </a:cubicBezTo>
                  <a:cubicBezTo>
                    <a:pt x="1762" y="180"/>
                    <a:pt x="1761" y="180"/>
                    <a:pt x="1759" y="180"/>
                  </a:cubicBezTo>
                  <a:cubicBezTo>
                    <a:pt x="1758" y="180"/>
                    <a:pt x="1757" y="179"/>
                    <a:pt x="1756" y="178"/>
                  </a:cubicBezTo>
                  <a:cubicBezTo>
                    <a:pt x="1756" y="178"/>
                    <a:pt x="1756" y="178"/>
                    <a:pt x="1756" y="178"/>
                  </a:cubicBezTo>
                  <a:cubicBezTo>
                    <a:pt x="1755" y="177"/>
                    <a:pt x="1754" y="176"/>
                    <a:pt x="1754" y="174"/>
                  </a:cubicBezTo>
                  <a:cubicBezTo>
                    <a:pt x="1754" y="174"/>
                    <a:pt x="1754" y="173"/>
                    <a:pt x="1754" y="173"/>
                  </a:cubicBezTo>
                  <a:cubicBezTo>
                    <a:pt x="1754" y="172"/>
                    <a:pt x="1754" y="171"/>
                    <a:pt x="1753" y="170"/>
                  </a:cubicBezTo>
                  <a:cubicBezTo>
                    <a:pt x="1753" y="169"/>
                    <a:pt x="1752" y="168"/>
                    <a:pt x="1751" y="168"/>
                  </a:cubicBezTo>
                  <a:cubicBezTo>
                    <a:pt x="1751" y="168"/>
                    <a:pt x="1750" y="168"/>
                    <a:pt x="1750" y="167"/>
                  </a:cubicBezTo>
                  <a:cubicBezTo>
                    <a:pt x="1747" y="167"/>
                    <a:pt x="1744" y="165"/>
                    <a:pt x="1742" y="164"/>
                  </a:cubicBezTo>
                  <a:cubicBezTo>
                    <a:pt x="1740" y="164"/>
                    <a:pt x="1739" y="165"/>
                    <a:pt x="1737" y="164"/>
                  </a:cubicBezTo>
                  <a:cubicBezTo>
                    <a:pt x="1697" y="147"/>
                    <a:pt x="1659" y="163"/>
                    <a:pt x="1640" y="199"/>
                  </a:cubicBezTo>
                  <a:cubicBezTo>
                    <a:pt x="1656" y="198"/>
                    <a:pt x="1671" y="201"/>
                    <a:pt x="1687" y="206"/>
                  </a:cubicBezTo>
                  <a:cubicBezTo>
                    <a:pt x="1692" y="207"/>
                    <a:pt x="1692" y="214"/>
                    <a:pt x="1687" y="216"/>
                  </a:cubicBezTo>
                  <a:cubicBezTo>
                    <a:pt x="1661" y="225"/>
                    <a:pt x="1635" y="253"/>
                    <a:pt x="1632" y="282"/>
                  </a:cubicBezTo>
                  <a:cubicBezTo>
                    <a:pt x="1642" y="281"/>
                    <a:pt x="1651" y="283"/>
                    <a:pt x="1661" y="282"/>
                  </a:cubicBezTo>
                  <a:cubicBezTo>
                    <a:pt x="1666" y="281"/>
                    <a:pt x="1668" y="288"/>
                    <a:pt x="1665" y="291"/>
                  </a:cubicBezTo>
                  <a:cubicBezTo>
                    <a:pt x="1640" y="313"/>
                    <a:pt x="1615" y="353"/>
                    <a:pt x="1626" y="387"/>
                  </a:cubicBezTo>
                  <a:cubicBezTo>
                    <a:pt x="1638" y="373"/>
                    <a:pt x="1650" y="363"/>
                    <a:pt x="1670" y="365"/>
                  </a:cubicBezTo>
                  <a:cubicBezTo>
                    <a:pt x="1673" y="366"/>
                    <a:pt x="1674" y="370"/>
                    <a:pt x="1674" y="372"/>
                  </a:cubicBezTo>
                  <a:cubicBezTo>
                    <a:pt x="1669" y="393"/>
                    <a:pt x="1660" y="412"/>
                    <a:pt x="1663" y="433"/>
                  </a:cubicBezTo>
                  <a:cubicBezTo>
                    <a:pt x="1672" y="432"/>
                    <a:pt x="1680" y="432"/>
                    <a:pt x="1688" y="431"/>
                  </a:cubicBezTo>
                  <a:cubicBezTo>
                    <a:pt x="1683" y="412"/>
                    <a:pt x="1682" y="392"/>
                    <a:pt x="1684" y="371"/>
                  </a:cubicBezTo>
                  <a:cubicBezTo>
                    <a:pt x="1680" y="372"/>
                    <a:pt x="1676" y="369"/>
                    <a:pt x="1677" y="364"/>
                  </a:cubicBezTo>
                  <a:cubicBezTo>
                    <a:pt x="1681" y="353"/>
                    <a:pt x="1686" y="341"/>
                    <a:pt x="1694" y="330"/>
                  </a:cubicBezTo>
                  <a:cubicBezTo>
                    <a:pt x="1694" y="330"/>
                    <a:pt x="1694" y="330"/>
                    <a:pt x="1694" y="330"/>
                  </a:cubicBezTo>
                  <a:cubicBezTo>
                    <a:pt x="1694" y="329"/>
                    <a:pt x="1695" y="329"/>
                    <a:pt x="1695" y="328"/>
                  </a:cubicBezTo>
                  <a:cubicBezTo>
                    <a:pt x="1701" y="320"/>
                    <a:pt x="1708" y="312"/>
                    <a:pt x="1715" y="306"/>
                  </a:cubicBezTo>
                  <a:cubicBezTo>
                    <a:pt x="1722" y="300"/>
                    <a:pt x="1734" y="297"/>
                    <a:pt x="1743" y="299"/>
                  </a:cubicBezTo>
                  <a:cubicBezTo>
                    <a:pt x="1744" y="287"/>
                    <a:pt x="1747" y="274"/>
                    <a:pt x="1751" y="263"/>
                  </a:cubicBezTo>
                  <a:cubicBezTo>
                    <a:pt x="1757" y="244"/>
                    <a:pt x="1765" y="226"/>
                    <a:pt x="1774" y="208"/>
                  </a:cubicBezTo>
                  <a:cubicBezTo>
                    <a:pt x="1771" y="206"/>
                    <a:pt x="1767" y="203"/>
                    <a:pt x="1764" y="202"/>
                  </a:cubicBezTo>
                  <a:cubicBezTo>
                    <a:pt x="1761" y="200"/>
                    <a:pt x="1762" y="195"/>
                    <a:pt x="1765" y="195"/>
                  </a:cubicBezTo>
                  <a:cubicBezTo>
                    <a:pt x="1765" y="194"/>
                    <a:pt x="1766" y="194"/>
                    <a:pt x="1767" y="195"/>
                  </a:cubicBezTo>
                  <a:close/>
                  <a:moveTo>
                    <a:pt x="1796" y="550"/>
                  </a:moveTo>
                  <a:cubicBezTo>
                    <a:pt x="1781" y="559"/>
                    <a:pt x="1773" y="579"/>
                    <a:pt x="1767" y="595"/>
                  </a:cubicBezTo>
                  <a:cubicBezTo>
                    <a:pt x="1760" y="615"/>
                    <a:pt x="1754" y="635"/>
                    <a:pt x="1749" y="655"/>
                  </a:cubicBezTo>
                  <a:cubicBezTo>
                    <a:pt x="1739" y="696"/>
                    <a:pt x="1730" y="737"/>
                    <a:pt x="1717" y="777"/>
                  </a:cubicBezTo>
                  <a:cubicBezTo>
                    <a:pt x="1699" y="836"/>
                    <a:pt x="1676" y="892"/>
                    <a:pt x="1647" y="946"/>
                  </a:cubicBezTo>
                  <a:cubicBezTo>
                    <a:pt x="1637" y="966"/>
                    <a:pt x="1625" y="983"/>
                    <a:pt x="1612" y="1001"/>
                  </a:cubicBezTo>
                  <a:cubicBezTo>
                    <a:pt x="1606" y="1009"/>
                    <a:pt x="1599" y="1016"/>
                    <a:pt x="1595" y="1025"/>
                  </a:cubicBezTo>
                  <a:cubicBezTo>
                    <a:pt x="1593" y="1029"/>
                    <a:pt x="1592" y="1032"/>
                    <a:pt x="1590" y="1035"/>
                  </a:cubicBezTo>
                  <a:cubicBezTo>
                    <a:pt x="1659" y="1115"/>
                    <a:pt x="1766" y="1098"/>
                    <a:pt x="1859" y="1076"/>
                  </a:cubicBezTo>
                  <a:cubicBezTo>
                    <a:pt x="1859" y="994"/>
                    <a:pt x="1885" y="912"/>
                    <a:pt x="1898" y="831"/>
                  </a:cubicBezTo>
                  <a:cubicBezTo>
                    <a:pt x="1902" y="812"/>
                    <a:pt x="1904" y="792"/>
                    <a:pt x="1906" y="772"/>
                  </a:cubicBezTo>
                  <a:cubicBezTo>
                    <a:pt x="1895" y="765"/>
                    <a:pt x="1884" y="757"/>
                    <a:pt x="1874" y="749"/>
                  </a:cubicBezTo>
                  <a:cubicBezTo>
                    <a:pt x="1864" y="760"/>
                    <a:pt x="1853" y="770"/>
                    <a:pt x="1842" y="777"/>
                  </a:cubicBezTo>
                  <a:cubicBezTo>
                    <a:pt x="1829" y="783"/>
                    <a:pt x="1815" y="767"/>
                    <a:pt x="1809" y="758"/>
                  </a:cubicBezTo>
                  <a:cubicBezTo>
                    <a:pt x="1802" y="746"/>
                    <a:pt x="1799" y="731"/>
                    <a:pt x="1798" y="717"/>
                  </a:cubicBezTo>
                  <a:cubicBezTo>
                    <a:pt x="1796" y="685"/>
                    <a:pt x="1796" y="650"/>
                    <a:pt x="1805" y="620"/>
                  </a:cubicBezTo>
                  <a:cubicBezTo>
                    <a:pt x="1805" y="619"/>
                    <a:pt x="1806" y="618"/>
                    <a:pt x="1807" y="617"/>
                  </a:cubicBezTo>
                  <a:cubicBezTo>
                    <a:pt x="1804" y="614"/>
                    <a:pt x="1806" y="608"/>
                    <a:pt x="1811" y="608"/>
                  </a:cubicBezTo>
                  <a:cubicBezTo>
                    <a:pt x="1845" y="613"/>
                    <a:pt x="1883" y="644"/>
                    <a:pt x="1897" y="676"/>
                  </a:cubicBezTo>
                  <a:cubicBezTo>
                    <a:pt x="1904" y="694"/>
                    <a:pt x="1902" y="713"/>
                    <a:pt x="1890" y="729"/>
                  </a:cubicBezTo>
                  <a:cubicBezTo>
                    <a:pt x="1887" y="733"/>
                    <a:pt x="1884" y="737"/>
                    <a:pt x="1881" y="741"/>
                  </a:cubicBezTo>
                  <a:cubicBezTo>
                    <a:pt x="1890" y="746"/>
                    <a:pt x="1899" y="751"/>
                    <a:pt x="1908" y="757"/>
                  </a:cubicBezTo>
                  <a:cubicBezTo>
                    <a:pt x="1910" y="732"/>
                    <a:pt x="1912" y="708"/>
                    <a:pt x="1913" y="684"/>
                  </a:cubicBezTo>
                  <a:cubicBezTo>
                    <a:pt x="1914" y="646"/>
                    <a:pt x="1914" y="609"/>
                    <a:pt x="1915" y="571"/>
                  </a:cubicBezTo>
                  <a:cubicBezTo>
                    <a:pt x="1913" y="569"/>
                    <a:pt x="1913" y="566"/>
                    <a:pt x="1915" y="564"/>
                  </a:cubicBezTo>
                  <a:cubicBezTo>
                    <a:pt x="1915" y="560"/>
                    <a:pt x="1916" y="557"/>
                    <a:pt x="1916" y="554"/>
                  </a:cubicBezTo>
                  <a:cubicBezTo>
                    <a:pt x="1902" y="558"/>
                    <a:pt x="1888" y="561"/>
                    <a:pt x="1874" y="561"/>
                  </a:cubicBezTo>
                  <a:cubicBezTo>
                    <a:pt x="1848" y="562"/>
                    <a:pt x="1821" y="558"/>
                    <a:pt x="1797" y="549"/>
                  </a:cubicBezTo>
                  <a:cubicBezTo>
                    <a:pt x="1796" y="549"/>
                    <a:pt x="1796" y="549"/>
                    <a:pt x="1796" y="550"/>
                  </a:cubicBezTo>
                  <a:close/>
                  <a:moveTo>
                    <a:pt x="1275" y="1194"/>
                  </a:moveTo>
                  <a:cubicBezTo>
                    <a:pt x="1259" y="1230"/>
                    <a:pt x="1241" y="1267"/>
                    <a:pt x="1213" y="1294"/>
                  </a:cubicBezTo>
                  <a:cubicBezTo>
                    <a:pt x="1278" y="1294"/>
                    <a:pt x="1278" y="1294"/>
                    <a:pt x="1278" y="1294"/>
                  </a:cubicBezTo>
                  <a:cubicBezTo>
                    <a:pt x="1276" y="1261"/>
                    <a:pt x="1274" y="1227"/>
                    <a:pt x="1275" y="1194"/>
                  </a:cubicBezTo>
                  <a:close/>
                  <a:moveTo>
                    <a:pt x="1279" y="808"/>
                  </a:moveTo>
                  <a:cubicBezTo>
                    <a:pt x="1259" y="793"/>
                    <a:pt x="1237" y="775"/>
                    <a:pt x="1212" y="769"/>
                  </a:cubicBezTo>
                  <a:cubicBezTo>
                    <a:pt x="1211" y="780"/>
                    <a:pt x="1208" y="792"/>
                    <a:pt x="1205" y="803"/>
                  </a:cubicBezTo>
                  <a:cubicBezTo>
                    <a:pt x="1203" y="811"/>
                    <a:pt x="1200" y="818"/>
                    <a:pt x="1197" y="826"/>
                  </a:cubicBezTo>
                  <a:cubicBezTo>
                    <a:pt x="1207" y="839"/>
                    <a:pt x="1217" y="852"/>
                    <a:pt x="1228" y="864"/>
                  </a:cubicBezTo>
                  <a:cubicBezTo>
                    <a:pt x="1276" y="924"/>
                    <a:pt x="1333" y="969"/>
                    <a:pt x="1402" y="1001"/>
                  </a:cubicBezTo>
                  <a:cubicBezTo>
                    <a:pt x="1403" y="998"/>
                    <a:pt x="1405" y="995"/>
                    <a:pt x="1407" y="992"/>
                  </a:cubicBezTo>
                  <a:cubicBezTo>
                    <a:pt x="1407" y="991"/>
                    <a:pt x="1408" y="990"/>
                    <a:pt x="1409" y="988"/>
                  </a:cubicBezTo>
                  <a:cubicBezTo>
                    <a:pt x="1410" y="986"/>
                    <a:pt x="1412" y="984"/>
                    <a:pt x="1414" y="982"/>
                  </a:cubicBezTo>
                  <a:cubicBezTo>
                    <a:pt x="1418" y="978"/>
                    <a:pt x="1424" y="975"/>
                    <a:pt x="1431" y="976"/>
                  </a:cubicBezTo>
                  <a:cubicBezTo>
                    <a:pt x="1445" y="977"/>
                    <a:pt x="1454" y="986"/>
                    <a:pt x="1458" y="998"/>
                  </a:cubicBezTo>
                  <a:cubicBezTo>
                    <a:pt x="1462" y="1000"/>
                    <a:pt x="1466" y="1002"/>
                    <a:pt x="1469" y="1006"/>
                  </a:cubicBezTo>
                  <a:cubicBezTo>
                    <a:pt x="1469" y="1006"/>
                    <a:pt x="1470" y="1006"/>
                    <a:pt x="1470" y="1007"/>
                  </a:cubicBezTo>
                  <a:cubicBezTo>
                    <a:pt x="1472" y="1007"/>
                    <a:pt x="1474" y="1008"/>
                    <a:pt x="1477" y="1012"/>
                  </a:cubicBezTo>
                  <a:cubicBezTo>
                    <a:pt x="1482" y="1018"/>
                    <a:pt x="1485" y="1025"/>
                    <a:pt x="1488" y="1032"/>
                  </a:cubicBezTo>
                  <a:cubicBezTo>
                    <a:pt x="1496" y="1053"/>
                    <a:pt x="1500" y="1075"/>
                    <a:pt x="1505" y="1097"/>
                  </a:cubicBezTo>
                  <a:cubicBezTo>
                    <a:pt x="1507" y="1106"/>
                    <a:pt x="1509" y="1115"/>
                    <a:pt x="1511" y="1125"/>
                  </a:cubicBezTo>
                  <a:cubicBezTo>
                    <a:pt x="1517" y="1148"/>
                    <a:pt x="1526" y="1170"/>
                    <a:pt x="1540" y="1184"/>
                  </a:cubicBezTo>
                  <a:cubicBezTo>
                    <a:pt x="1546" y="1190"/>
                    <a:pt x="1546" y="1190"/>
                    <a:pt x="1546" y="1190"/>
                  </a:cubicBezTo>
                  <a:cubicBezTo>
                    <a:pt x="1546" y="1189"/>
                    <a:pt x="1547" y="1188"/>
                    <a:pt x="1547" y="1187"/>
                  </a:cubicBezTo>
                  <a:cubicBezTo>
                    <a:pt x="1546" y="1183"/>
                    <a:pt x="1546" y="1179"/>
                    <a:pt x="1546" y="1176"/>
                  </a:cubicBezTo>
                  <a:cubicBezTo>
                    <a:pt x="1541" y="1146"/>
                    <a:pt x="1536" y="1113"/>
                    <a:pt x="1534" y="1073"/>
                  </a:cubicBezTo>
                  <a:cubicBezTo>
                    <a:pt x="1531" y="1055"/>
                    <a:pt x="1530" y="1036"/>
                    <a:pt x="1530" y="1018"/>
                  </a:cubicBezTo>
                  <a:cubicBezTo>
                    <a:pt x="1528" y="1008"/>
                    <a:pt x="1528" y="999"/>
                    <a:pt x="1529" y="989"/>
                  </a:cubicBezTo>
                  <a:cubicBezTo>
                    <a:pt x="1528" y="988"/>
                    <a:pt x="1527" y="986"/>
                    <a:pt x="1528" y="985"/>
                  </a:cubicBezTo>
                  <a:cubicBezTo>
                    <a:pt x="1528" y="984"/>
                    <a:pt x="1528" y="984"/>
                    <a:pt x="1529" y="983"/>
                  </a:cubicBezTo>
                  <a:cubicBezTo>
                    <a:pt x="1529" y="983"/>
                    <a:pt x="1529" y="983"/>
                    <a:pt x="1529" y="983"/>
                  </a:cubicBezTo>
                  <a:cubicBezTo>
                    <a:pt x="1529" y="982"/>
                    <a:pt x="1529" y="982"/>
                    <a:pt x="1530" y="981"/>
                  </a:cubicBezTo>
                  <a:cubicBezTo>
                    <a:pt x="1530" y="979"/>
                    <a:pt x="1530" y="977"/>
                    <a:pt x="1530" y="975"/>
                  </a:cubicBezTo>
                  <a:cubicBezTo>
                    <a:pt x="1463" y="949"/>
                    <a:pt x="1404" y="904"/>
                    <a:pt x="1346" y="862"/>
                  </a:cubicBezTo>
                  <a:cubicBezTo>
                    <a:pt x="1323" y="845"/>
                    <a:pt x="1301" y="826"/>
                    <a:pt x="1279" y="808"/>
                  </a:cubicBezTo>
                  <a:close/>
                  <a:moveTo>
                    <a:pt x="390" y="2118"/>
                  </a:moveTo>
                  <a:cubicBezTo>
                    <a:pt x="375" y="2119"/>
                    <a:pt x="360" y="2119"/>
                    <a:pt x="345" y="2119"/>
                  </a:cubicBezTo>
                  <a:cubicBezTo>
                    <a:pt x="355" y="2120"/>
                    <a:pt x="365" y="2120"/>
                    <a:pt x="375" y="2120"/>
                  </a:cubicBezTo>
                  <a:cubicBezTo>
                    <a:pt x="375" y="2120"/>
                    <a:pt x="375" y="2120"/>
                    <a:pt x="376" y="2120"/>
                  </a:cubicBezTo>
                  <a:cubicBezTo>
                    <a:pt x="380" y="2120"/>
                    <a:pt x="385" y="2119"/>
                    <a:pt x="389" y="2119"/>
                  </a:cubicBezTo>
                  <a:cubicBezTo>
                    <a:pt x="389" y="2119"/>
                    <a:pt x="390" y="2118"/>
                    <a:pt x="390" y="2118"/>
                  </a:cubicBezTo>
                  <a:close/>
                  <a:moveTo>
                    <a:pt x="332" y="1216"/>
                  </a:moveTo>
                  <a:cubicBezTo>
                    <a:pt x="345" y="1217"/>
                    <a:pt x="358" y="1218"/>
                    <a:pt x="372" y="1218"/>
                  </a:cubicBezTo>
                  <a:cubicBezTo>
                    <a:pt x="372" y="1213"/>
                    <a:pt x="372" y="1209"/>
                    <a:pt x="372" y="1204"/>
                  </a:cubicBezTo>
                  <a:cubicBezTo>
                    <a:pt x="359" y="1204"/>
                    <a:pt x="345" y="1203"/>
                    <a:pt x="331" y="1202"/>
                  </a:cubicBezTo>
                  <a:cubicBezTo>
                    <a:pt x="331" y="1206"/>
                    <a:pt x="331" y="1211"/>
                    <a:pt x="332" y="1216"/>
                  </a:cubicBezTo>
                  <a:close/>
                  <a:moveTo>
                    <a:pt x="370" y="1257"/>
                  </a:moveTo>
                  <a:cubicBezTo>
                    <a:pt x="370" y="1245"/>
                    <a:pt x="371" y="1234"/>
                    <a:pt x="372" y="1222"/>
                  </a:cubicBezTo>
                  <a:cubicBezTo>
                    <a:pt x="358" y="1222"/>
                    <a:pt x="345" y="1222"/>
                    <a:pt x="332" y="1222"/>
                  </a:cubicBezTo>
                  <a:cubicBezTo>
                    <a:pt x="333" y="1233"/>
                    <a:pt x="334" y="1244"/>
                    <a:pt x="334" y="1255"/>
                  </a:cubicBezTo>
                  <a:cubicBezTo>
                    <a:pt x="346" y="1256"/>
                    <a:pt x="358" y="1257"/>
                    <a:pt x="370" y="1257"/>
                  </a:cubicBezTo>
                  <a:close/>
                  <a:moveTo>
                    <a:pt x="367" y="1337"/>
                  </a:moveTo>
                  <a:cubicBezTo>
                    <a:pt x="357" y="1338"/>
                    <a:pt x="348" y="1338"/>
                    <a:pt x="338" y="1338"/>
                  </a:cubicBezTo>
                  <a:cubicBezTo>
                    <a:pt x="338" y="1347"/>
                    <a:pt x="338" y="1356"/>
                    <a:pt x="338" y="1364"/>
                  </a:cubicBezTo>
                  <a:cubicBezTo>
                    <a:pt x="349" y="1364"/>
                    <a:pt x="360" y="1364"/>
                    <a:pt x="372" y="1364"/>
                  </a:cubicBezTo>
                  <a:cubicBezTo>
                    <a:pt x="371" y="1364"/>
                    <a:pt x="371" y="1364"/>
                    <a:pt x="370" y="1363"/>
                  </a:cubicBezTo>
                  <a:cubicBezTo>
                    <a:pt x="366" y="1356"/>
                    <a:pt x="367" y="1346"/>
                    <a:pt x="367" y="1337"/>
                  </a:cubicBezTo>
                  <a:close/>
                  <a:moveTo>
                    <a:pt x="338" y="1330"/>
                  </a:moveTo>
                  <a:cubicBezTo>
                    <a:pt x="348" y="1330"/>
                    <a:pt x="357" y="1329"/>
                    <a:pt x="367" y="1328"/>
                  </a:cubicBezTo>
                  <a:cubicBezTo>
                    <a:pt x="367" y="1318"/>
                    <a:pt x="368" y="1309"/>
                    <a:pt x="368" y="1299"/>
                  </a:cubicBezTo>
                  <a:cubicBezTo>
                    <a:pt x="358" y="1300"/>
                    <a:pt x="347" y="1300"/>
                    <a:pt x="337" y="1300"/>
                  </a:cubicBezTo>
                  <a:cubicBezTo>
                    <a:pt x="337" y="1310"/>
                    <a:pt x="338" y="1320"/>
                    <a:pt x="338" y="1330"/>
                  </a:cubicBezTo>
                  <a:close/>
                  <a:moveTo>
                    <a:pt x="375" y="1337"/>
                  </a:moveTo>
                  <a:cubicBezTo>
                    <a:pt x="375" y="1345"/>
                    <a:pt x="376" y="1355"/>
                    <a:pt x="373" y="1363"/>
                  </a:cubicBezTo>
                  <a:cubicBezTo>
                    <a:pt x="373" y="1363"/>
                    <a:pt x="373" y="1364"/>
                    <a:pt x="372" y="1364"/>
                  </a:cubicBezTo>
                  <a:cubicBezTo>
                    <a:pt x="374" y="1364"/>
                    <a:pt x="374" y="1364"/>
                    <a:pt x="374" y="1364"/>
                  </a:cubicBezTo>
                  <a:cubicBezTo>
                    <a:pt x="384" y="1364"/>
                    <a:pt x="395" y="1363"/>
                    <a:pt x="406" y="1362"/>
                  </a:cubicBezTo>
                  <a:cubicBezTo>
                    <a:pt x="406" y="1359"/>
                    <a:pt x="407" y="1355"/>
                    <a:pt x="407" y="1351"/>
                  </a:cubicBezTo>
                  <a:cubicBezTo>
                    <a:pt x="407" y="1349"/>
                    <a:pt x="410" y="1349"/>
                    <a:pt x="410" y="1351"/>
                  </a:cubicBezTo>
                  <a:cubicBezTo>
                    <a:pt x="410" y="1352"/>
                    <a:pt x="411" y="1352"/>
                    <a:pt x="411" y="1353"/>
                  </a:cubicBezTo>
                  <a:cubicBezTo>
                    <a:pt x="412" y="1346"/>
                    <a:pt x="413" y="1340"/>
                    <a:pt x="413" y="1333"/>
                  </a:cubicBezTo>
                  <a:cubicBezTo>
                    <a:pt x="401" y="1335"/>
                    <a:pt x="388" y="1336"/>
                    <a:pt x="375" y="1337"/>
                  </a:cubicBezTo>
                  <a:close/>
                  <a:moveTo>
                    <a:pt x="285" y="1214"/>
                  </a:moveTo>
                  <a:cubicBezTo>
                    <a:pt x="298" y="1214"/>
                    <a:pt x="312" y="1215"/>
                    <a:pt x="326" y="1216"/>
                  </a:cubicBezTo>
                  <a:cubicBezTo>
                    <a:pt x="326" y="1211"/>
                    <a:pt x="325" y="1206"/>
                    <a:pt x="325" y="1201"/>
                  </a:cubicBezTo>
                  <a:cubicBezTo>
                    <a:pt x="311" y="1200"/>
                    <a:pt x="297" y="1199"/>
                    <a:pt x="283" y="1197"/>
                  </a:cubicBezTo>
                  <a:cubicBezTo>
                    <a:pt x="283" y="1203"/>
                    <a:pt x="284" y="1208"/>
                    <a:pt x="285" y="1214"/>
                  </a:cubicBezTo>
                  <a:close/>
                  <a:moveTo>
                    <a:pt x="293" y="1251"/>
                  </a:moveTo>
                  <a:cubicBezTo>
                    <a:pt x="305" y="1253"/>
                    <a:pt x="316" y="1254"/>
                    <a:pt x="328" y="1254"/>
                  </a:cubicBezTo>
                  <a:cubicBezTo>
                    <a:pt x="327" y="1243"/>
                    <a:pt x="327" y="1233"/>
                    <a:pt x="326" y="1222"/>
                  </a:cubicBezTo>
                  <a:cubicBezTo>
                    <a:pt x="313" y="1221"/>
                    <a:pt x="299" y="1221"/>
                    <a:pt x="285" y="1221"/>
                  </a:cubicBezTo>
                  <a:cubicBezTo>
                    <a:pt x="287" y="1231"/>
                    <a:pt x="288" y="1241"/>
                    <a:pt x="289" y="1251"/>
                  </a:cubicBezTo>
                  <a:cubicBezTo>
                    <a:pt x="291" y="1251"/>
                    <a:pt x="292" y="1251"/>
                    <a:pt x="293" y="1251"/>
                  </a:cubicBezTo>
                  <a:close/>
                  <a:moveTo>
                    <a:pt x="294" y="1292"/>
                  </a:moveTo>
                  <a:cubicBezTo>
                    <a:pt x="299" y="1292"/>
                    <a:pt x="303" y="1292"/>
                    <a:pt x="307" y="1292"/>
                  </a:cubicBezTo>
                  <a:cubicBezTo>
                    <a:pt x="315" y="1292"/>
                    <a:pt x="322" y="1292"/>
                    <a:pt x="329" y="1292"/>
                  </a:cubicBezTo>
                  <a:cubicBezTo>
                    <a:pt x="329" y="1282"/>
                    <a:pt x="329" y="1272"/>
                    <a:pt x="328" y="1262"/>
                  </a:cubicBezTo>
                  <a:cubicBezTo>
                    <a:pt x="315" y="1261"/>
                    <a:pt x="303" y="1259"/>
                    <a:pt x="290" y="1258"/>
                  </a:cubicBezTo>
                  <a:cubicBezTo>
                    <a:pt x="292" y="1269"/>
                    <a:pt x="293" y="1281"/>
                    <a:pt x="294" y="1292"/>
                  </a:cubicBezTo>
                  <a:close/>
                  <a:moveTo>
                    <a:pt x="337" y="1292"/>
                  </a:moveTo>
                  <a:cubicBezTo>
                    <a:pt x="347" y="1292"/>
                    <a:pt x="358" y="1291"/>
                    <a:pt x="368" y="1290"/>
                  </a:cubicBezTo>
                  <a:cubicBezTo>
                    <a:pt x="369" y="1289"/>
                    <a:pt x="369" y="1287"/>
                    <a:pt x="369" y="1285"/>
                  </a:cubicBezTo>
                  <a:cubicBezTo>
                    <a:pt x="369" y="1278"/>
                    <a:pt x="369" y="1271"/>
                    <a:pt x="370" y="1264"/>
                  </a:cubicBezTo>
                  <a:cubicBezTo>
                    <a:pt x="358" y="1264"/>
                    <a:pt x="346" y="1263"/>
                    <a:pt x="335" y="1262"/>
                  </a:cubicBezTo>
                  <a:cubicBezTo>
                    <a:pt x="336" y="1272"/>
                    <a:pt x="336" y="1282"/>
                    <a:pt x="337" y="1292"/>
                  </a:cubicBezTo>
                  <a:close/>
                  <a:moveTo>
                    <a:pt x="307" y="1300"/>
                  </a:moveTo>
                  <a:cubicBezTo>
                    <a:pt x="303" y="1300"/>
                    <a:pt x="299" y="1300"/>
                    <a:pt x="295" y="1300"/>
                  </a:cubicBezTo>
                  <a:cubicBezTo>
                    <a:pt x="296" y="1310"/>
                    <a:pt x="297" y="1320"/>
                    <a:pt x="298" y="1330"/>
                  </a:cubicBezTo>
                  <a:cubicBezTo>
                    <a:pt x="309" y="1330"/>
                    <a:pt x="320" y="1330"/>
                    <a:pt x="331" y="1330"/>
                  </a:cubicBezTo>
                  <a:cubicBezTo>
                    <a:pt x="330" y="1320"/>
                    <a:pt x="330" y="1310"/>
                    <a:pt x="330" y="1300"/>
                  </a:cubicBezTo>
                  <a:cubicBezTo>
                    <a:pt x="322" y="1300"/>
                    <a:pt x="315" y="1301"/>
                    <a:pt x="307" y="1300"/>
                  </a:cubicBezTo>
                  <a:close/>
                  <a:moveTo>
                    <a:pt x="301" y="1362"/>
                  </a:moveTo>
                  <a:cubicBezTo>
                    <a:pt x="301" y="1363"/>
                    <a:pt x="301" y="1364"/>
                    <a:pt x="300" y="1364"/>
                  </a:cubicBezTo>
                  <a:cubicBezTo>
                    <a:pt x="311" y="1364"/>
                    <a:pt x="321" y="1364"/>
                    <a:pt x="332" y="1364"/>
                  </a:cubicBezTo>
                  <a:cubicBezTo>
                    <a:pt x="331" y="1356"/>
                    <a:pt x="331" y="1347"/>
                    <a:pt x="331" y="1338"/>
                  </a:cubicBezTo>
                  <a:cubicBezTo>
                    <a:pt x="326" y="1338"/>
                    <a:pt x="321" y="1338"/>
                    <a:pt x="317" y="1338"/>
                  </a:cubicBezTo>
                  <a:cubicBezTo>
                    <a:pt x="311" y="1338"/>
                    <a:pt x="305" y="1338"/>
                    <a:pt x="299" y="1338"/>
                  </a:cubicBezTo>
                  <a:cubicBezTo>
                    <a:pt x="300" y="1346"/>
                    <a:pt x="300" y="1354"/>
                    <a:pt x="301" y="1362"/>
                  </a:cubicBezTo>
                  <a:close/>
                  <a:moveTo>
                    <a:pt x="242" y="1265"/>
                  </a:moveTo>
                  <a:cubicBezTo>
                    <a:pt x="242" y="1261"/>
                    <a:pt x="242" y="1257"/>
                    <a:pt x="242" y="1252"/>
                  </a:cubicBezTo>
                  <a:cubicBezTo>
                    <a:pt x="229" y="1251"/>
                    <a:pt x="216" y="1249"/>
                    <a:pt x="204" y="1248"/>
                  </a:cubicBezTo>
                  <a:cubicBezTo>
                    <a:pt x="203" y="1260"/>
                    <a:pt x="203" y="1272"/>
                    <a:pt x="204" y="1284"/>
                  </a:cubicBezTo>
                  <a:cubicBezTo>
                    <a:pt x="217" y="1286"/>
                    <a:pt x="229" y="1287"/>
                    <a:pt x="242" y="1289"/>
                  </a:cubicBezTo>
                  <a:cubicBezTo>
                    <a:pt x="242" y="1281"/>
                    <a:pt x="242" y="1273"/>
                    <a:pt x="242" y="1265"/>
                  </a:cubicBezTo>
                  <a:close/>
                  <a:moveTo>
                    <a:pt x="242" y="1212"/>
                  </a:moveTo>
                  <a:cubicBezTo>
                    <a:pt x="242" y="1205"/>
                    <a:pt x="242" y="1199"/>
                    <a:pt x="243" y="1194"/>
                  </a:cubicBezTo>
                  <a:cubicBezTo>
                    <a:pt x="230" y="1192"/>
                    <a:pt x="217" y="1191"/>
                    <a:pt x="205" y="1191"/>
                  </a:cubicBezTo>
                  <a:cubicBezTo>
                    <a:pt x="205" y="1191"/>
                    <a:pt x="205" y="1192"/>
                    <a:pt x="205" y="1193"/>
                  </a:cubicBezTo>
                  <a:cubicBezTo>
                    <a:pt x="205" y="1198"/>
                    <a:pt x="205" y="1204"/>
                    <a:pt x="205" y="1210"/>
                  </a:cubicBezTo>
                  <a:cubicBezTo>
                    <a:pt x="217" y="1210"/>
                    <a:pt x="230" y="1211"/>
                    <a:pt x="242" y="1212"/>
                  </a:cubicBezTo>
                  <a:close/>
                  <a:moveTo>
                    <a:pt x="242" y="1245"/>
                  </a:moveTo>
                  <a:cubicBezTo>
                    <a:pt x="242" y="1237"/>
                    <a:pt x="242" y="1228"/>
                    <a:pt x="242" y="1219"/>
                  </a:cubicBezTo>
                  <a:cubicBezTo>
                    <a:pt x="230" y="1219"/>
                    <a:pt x="217" y="1218"/>
                    <a:pt x="204" y="1217"/>
                  </a:cubicBezTo>
                  <a:cubicBezTo>
                    <a:pt x="204" y="1225"/>
                    <a:pt x="204" y="1233"/>
                    <a:pt x="204" y="1241"/>
                  </a:cubicBezTo>
                  <a:cubicBezTo>
                    <a:pt x="217" y="1242"/>
                    <a:pt x="229" y="1244"/>
                    <a:pt x="242" y="1245"/>
                  </a:cubicBezTo>
                  <a:close/>
                  <a:moveTo>
                    <a:pt x="245" y="1328"/>
                  </a:moveTo>
                  <a:cubicBezTo>
                    <a:pt x="244" y="1318"/>
                    <a:pt x="243" y="1308"/>
                    <a:pt x="243" y="1298"/>
                  </a:cubicBezTo>
                  <a:cubicBezTo>
                    <a:pt x="230" y="1297"/>
                    <a:pt x="217" y="1296"/>
                    <a:pt x="204" y="1295"/>
                  </a:cubicBezTo>
                  <a:cubicBezTo>
                    <a:pt x="205" y="1305"/>
                    <a:pt x="205" y="1315"/>
                    <a:pt x="207" y="1325"/>
                  </a:cubicBezTo>
                  <a:cubicBezTo>
                    <a:pt x="220" y="1326"/>
                    <a:pt x="232" y="1327"/>
                    <a:pt x="245" y="1328"/>
                  </a:cubicBezTo>
                  <a:close/>
                  <a:moveTo>
                    <a:pt x="250" y="1538"/>
                  </a:moveTo>
                  <a:cubicBezTo>
                    <a:pt x="260" y="1553"/>
                    <a:pt x="270" y="1568"/>
                    <a:pt x="280" y="1583"/>
                  </a:cubicBezTo>
                  <a:cubicBezTo>
                    <a:pt x="302" y="1615"/>
                    <a:pt x="325" y="1649"/>
                    <a:pt x="350" y="1680"/>
                  </a:cubicBezTo>
                  <a:cubicBezTo>
                    <a:pt x="360" y="1691"/>
                    <a:pt x="370" y="1701"/>
                    <a:pt x="381" y="1710"/>
                  </a:cubicBezTo>
                  <a:cubicBezTo>
                    <a:pt x="385" y="1714"/>
                    <a:pt x="385" y="1714"/>
                    <a:pt x="385" y="1714"/>
                  </a:cubicBezTo>
                  <a:cubicBezTo>
                    <a:pt x="387" y="1714"/>
                    <a:pt x="389" y="1714"/>
                    <a:pt x="391" y="1714"/>
                  </a:cubicBezTo>
                  <a:cubicBezTo>
                    <a:pt x="395" y="1713"/>
                    <a:pt x="400" y="1713"/>
                    <a:pt x="404" y="1714"/>
                  </a:cubicBezTo>
                  <a:cubicBezTo>
                    <a:pt x="413" y="1655"/>
                    <a:pt x="422" y="1597"/>
                    <a:pt x="432" y="1538"/>
                  </a:cubicBezTo>
                  <a:cubicBezTo>
                    <a:pt x="438" y="1500"/>
                    <a:pt x="443" y="1461"/>
                    <a:pt x="448" y="1423"/>
                  </a:cubicBezTo>
                  <a:cubicBezTo>
                    <a:pt x="434" y="1419"/>
                    <a:pt x="421" y="1416"/>
                    <a:pt x="407" y="1414"/>
                  </a:cubicBezTo>
                  <a:cubicBezTo>
                    <a:pt x="406" y="1414"/>
                    <a:pt x="406" y="1414"/>
                    <a:pt x="405" y="1414"/>
                  </a:cubicBezTo>
                  <a:cubicBezTo>
                    <a:pt x="374" y="1415"/>
                    <a:pt x="342" y="1418"/>
                    <a:pt x="312" y="1422"/>
                  </a:cubicBezTo>
                  <a:cubicBezTo>
                    <a:pt x="298" y="1424"/>
                    <a:pt x="284" y="1426"/>
                    <a:pt x="271" y="1429"/>
                  </a:cubicBezTo>
                  <a:cubicBezTo>
                    <a:pt x="249" y="1438"/>
                    <a:pt x="227" y="1450"/>
                    <a:pt x="207" y="1464"/>
                  </a:cubicBezTo>
                  <a:cubicBezTo>
                    <a:pt x="204" y="1466"/>
                    <a:pt x="204" y="1466"/>
                    <a:pt x="204" y="1466"/>
                  </a:cubicBezTo>
                  <a:cubicBezTo>
                    <a:pt x="206" y="1469"/>
                    <a:pt x="206" y="1469"/>
                    <a:pt x="206" y="1469"/>
                  </a:cubicBezTo>
                  <a:cubicBezTo>
                    <a:pt x="208" y="1473"/>
                    <a:pt x="211" y="1478"/>
                    <a:pt x="213" y="1482"/>
                  </a:cubicBezTo>
                  <a:cubicBezTo>
                    <a:pt x="215" y="1485"/>
                    <a:pt x="217" y="1489"/>
                    <a:pt x="219" y="1492"/>
                  </a:cubicBezTo>
                  <a:cubicBezTo>
                    <a:pt x="230" y="1507"/>
                    <a:pt x="240" y="1523"/>
                    <a:pt x="250" y="1538"/>
                  </a:cubicBezTo>
                  <a:close/>
                  <a:moveTo>
                    <a:pt x="250" y="1289"/>
                  </a:moveTo>
                  <a:cubicBezTo>
                    <a:pt x="263" y="1290"/>
                    <a:pt x="275" y="1291"/>
                    <a:pt x="287" y="1292"/>
                  </a:cubicBezTo>
                  <a:cubicBezTo>
                    <a:pt x="286" y="1280"/>
                    <a:pt x="284" y="1269"/>
                    <a:pt x="283" y="1257"/>
                  </a:cubicBezTo>
                  <a:cubicBezTo>
                    <a:pt x="272" y="1256"/>
                    <a:pt x="261" y="1254"/>
                    <a:pt x="250" y="1253"/>
                  </a:cubicBezTo>
                  <a:cubicBezTo>
                    <a:pt x="250" y="1255"/>
                    <a:pt x="250" y="1257"/>
                    <a:pt x="250" y="1258"/>
                  </a:cubicBezTo>
                  <a:cubicBezTo>
                    <a:pt x="250" y="1269"/>
                    <a:pt x="250" y="1279"/>
                    <a:pt x="250" y="1289"/>
                  </a:cubicBezTo>
                  <a:close/>
                  <a:moveTo>
                    <a:pt x="250" y="1246"/>
                  </a:moveTo>
                  <a:cubicBezTo>
                    <a:pt x="261" y="1247"/>
                    <a:pt x="271" y="1249"/>
                    <a:pt x="282" y="1250"/>
                  </a:cubicBezTo>
                  <a:cubicBezTo>
                    <a:pt x="281" y="1240"/>
                    <a:pt x="280" y="1230"/>
                    <a:pt x="279" y="1220"/>
                  </a:cubicBezTo>
                  <a:cubicBezTo>
                    <a:pt x="269" y="1220"/>
                    <a:pt x="260" y="1220"/>
                    <a:pt x="250" y="1219"/>
                  </a:cubicBezTo>
                  <a:cubicBezTo>
                    <a:pt x="250" y="1228"/>
                    <a:pt x="250" y="1237"/>
                    <a:pt x="250" y="1246"/>
                  </a:cubicBezTo>
                  <a:close/>
                  <a:moveTo>
                    <a:pt x="304" y="1386"/>
                  </a:moveTo>
                  <a:cubicBezTo>
                    <a:pt x="280" y="1384"/>
                    <a:pt x="257" y="1381"/>
                    <a:pt x="233" y="1377"/>
                  </a:cubicBezTo>
                  <a:cubicBezTo>
                    <a:pt x="209" y="1377"/>
                    <a:pt x="185" y="1375"/>
                    <a:pt x="162" y="1369"/>
                  </a:cubicBezTo>
                  <a:cubicBezTo>
                    <a:pt x="162" y="1370"/>
                    <a:pt x="161" y="1371"/>
                    <a:pt x="160" y="1371"/>
                  </a:cubicBezTo>
                  <a:cubicBezTo>
                    <a:pt x="160" y="1374"/>
                    <a:pt x="160" y="1378"/>
                    <a:pt x="161" y="1381"/>
                  </a:cubicBezTo>
                  <a:cubicBezTo>
                    <a:pt x="162" y="1395"/>
                    <a:pt x="165" y="1410"/>
                    <a:pt x="173" y="1423"/>
                  </a:cubicBezTo>
                  <a:cubicBezTo>
                    <a:pt x="177" y="1430"/>
                    <a:pt x="183" y="1437"/>
                    <a:pt x="189" y="1443"/>
                  </a:cubicBezTo>
                  <a:cubicBezTo>
                    <a:pt x="202" y="1437"/>
                    <a:pt x="215" y="1432"/>
                    <a:pt x="228" y="1427"/>
                  </a:cubicBezTo>
                  <a:cubicBezTo>
                    <a:pt x="268" y="1406"/>
                    <a:pt x="310" y="1394"/>
                    <a:pt x="351" y="1391"/>
                  </a:cubicBezTo>
                  <a:cubicBezTo>
                    <a:pt x="357" y="1391"/>
                    <a:pt x="363" y="1390"/>
                    <a:pt x="369" y="1390"/>
                  </a:cubicBezTo>
                  <a:cubicBezTo>
                    <a:pt x="379" y="1390"/>
                    <a:pt x="389" y="1391"/>
                    <a:pt x="399" y="1392"/>
                  </a:cubicBezTo>
                  <a:cubicBezTo>
                    <a:pt x="416" y="1394"/>
                    <a:pt x="433" y="1396"/>
                    <a:pt x="450" y="1400"/>
                  </a:cubicBezTo>
                  <a:cubicBezTo>
                    <a:pt x="452" y="1386"/>
                    <a:pt x="453" y="1372"/>
                    <a:pt x="455" y="1358"/>
                  </a:cubicBezTo>
                  <a:cubicBezTo>
                    <a:pt x="454" y="1359"/>
                    <a:pt x="453" y="1361"/>
                    <a:pt x="451" y="1362"/>
                  </a:cubicBezTo>
                  <a:cubicBezTo>
                    <a:pt x="445" y="1366"/>
                    <a:pt x="437" y="1368"/>
                    <a:pt x="430" y="1370"/>
                  </a:cubicBezTo>
                  <a:cubicBezTo>
                    <a:pt x="417" y="1377"/>
                    <a:pt x="401" y="1381"/>
                    <a:pt x="388" y="1383"/>
                  </a:cubicBezTo>
                  <a:cubicBezTo>
                    <a:pt x="376" y="1385"/>
                    <a:pt x="363" y="1386"/>
                    <a:pt x="351" y="1387"/>
                  </a:cubicBezTo>
                  <a:cubicBezTo>
                    <a:pt x="335" y="1388"/>
                    <a:pt x="319" y="1387"/>
                    <a:pt x="304" y="1386"/>
                  </a:cubicBezTo>
                  <a:close/>
                  <a:moveTo>
                    <a:pt x="277" y="1197"/>
                  </a:moveTo>
                  <a:cubicBezTo>
                    <a:pt x="268" y="1196"/>
                    <a:pt x="259" y="1195"/>
                    <a:pt x="251" y="1194"/>
                  </a:cubicBezTo>
                  <a:cubicBezTo>
                    <a:pt x="251" y="1200"/>
                    <a:pt x="250" y="1206"/>
                    <a:pt x="250" y="1211"/>
                  </a:cubicBezTo>
                  <a:cubicBezTo>
                    <a:pt x="250" y="1212"/>
                    <a:pt x="250" y="1212"/>
                    <a:pt x="250" y="1212"/>
                  </a:cubicBezTo>
                  <a:cubicBezTo>
                    <a:pt x="259" y="1212"/>
                    <a:pt x="269" y="1213"/>
                    <a:pt x="278" y="1213"/>
                  </a:cubicBezTo>
                  <a:cubicBezTo>
                    <a:pt x="278" y="1208"/>
                    <a:pt x="278" y="1202"/>
                    <a:pt x="277" y="1197"/>
                  </a:cubicBezTo>
                  <a:close/>
                  <a:moveTo>
                    <a:pt x="254" y="1336"/>
                  </a:moveTo>
                  <a:cubicBezTo>
                    <a:pt x="255" y="1343"/>
                    <a:pt x="256" y="1350"/>
                    <a:pt x="258" y="1358"/>
                  </a:cubicBezTo>
                  <a:cubicBezTo>
                    <a:pt x="258" y="1361"/>
                    <a:pt x="256" y="1362"/>
                    <a:pt x="253" y="1362"/>
                  </a:cubicBezTo>
                  <a:cubicBezTo>
                    <a:pt x="252" y="1362"/>
                    <a:pt x="250" y="1362"/>
                    <a:pt x="250" y="1360"/>
                  </a:cubicBezTo>
                  <a:cubicBezTo>
                    <a:pt x="248" y="1352"/>
                    <a:pt x="247" y="1344"/>
                    <a:pt x="246" y="1336"/>
                  </a:cubicBezTo>
                  <a:cubicBezTo>
                    <a:pt x="233" y="1335"/>
                    <a:pt x="220" y="1334"/>
                    <a:pt x="208" y="1332"/>
                  </a:cubicBezTo>
                  <a:cubicBezTo>
                    <a:pt x="209" y="1342"/>
                    <a:pt x="210" y="1351"/>
                    <a:pt x="212" y="1361"/>
                  </a:cubicBezTo>
                  <a:cubicBezTo>
                    <a:pt x="213" y="1361"/>
                    <a:pt x="213" y="1361"/>
                    <a:pt x="214" y="1361"/>
                  </a:cubicBezTo>
                  <a:cubicBezTo>
                    <a:pt x="218" y="1361"/>
                    <a:pt x="223" y="1362"/>
                    <a:pt x="227" y="1363"/>
                  </a:cubicBezTo>
                  <a:cubicBezTo>
                    <a:pt x="236" y="1363"/>
                    <a:pt x="244" y="1363"/>
                    <a:pt x="253" y="1364"/>
                  </a:cubicBezTo>
                  <a:cubicBezTo>
                    <a:pt x="268" y="1364"/>
                    <a:pt x="282" y="1364"/>
                    <a:pt x="296" y="1364"/>
                  </a:cubicBezTo>
                  <a:cubicBezTo>
                    <a:pt x="296" y="1364"/>
                    <a:pt x="295" y="1363"/>
                    <a:pt x="295" y="1362"/>
                  </a:cubicBezTo>
                  <a:cubicBezTo>
                    <a:pt x="294" y="1354"/>
                    <a:pt x="294" y="1346"/>
                    <a:pt x="293" y="1338"/>
                  </a:cubicBezTo>
                  <a:cubicBezTo>
                    <a:pt x="280" y="1338"/>
                    <a:pt x="267" y="1337"/>
                    <a:pt x="254" y="1336"/>
                  </a:cubicBezTo>
                  <a:close/>
                  <a:moveTo>
                    <a:pt x="253" y="1328"/>
                  </a:moveTo>
                  <a:cubicBezTo>
                    <a:pt x="266" y="1329"/>
                    <a:pt x="279" y="1330"/>
                    <a:pt x="292" y="1330"/>
                  </a:cubicBezTo>
                  <a:cubicBezTo>
                    <a:pt x="291" y="1320"/>
                    <a:pt x="290" y="1310"/>
                    <a:pt x="288" y="1300"/>
                  </a:cubicBezTo>
                  <a:cubicBezTo>
                    <a:pt x="276" y="1300"/>
                    <a:pt x="263" y="1299"/>
                    <a:pt x="251" y="1299"/>
                  </a:cubicBezTo>
                  <a:cubicBezTo>
                    <a:pt x="251" y="1309"/>
                    <a:pt x="252" y="1319"/>
                    <a:pt x="253" y="1328"/>
                  </a:cubicBezTo>
                  <a:close/>
                  <a:moveTo>
                    <a:pt x="1083" y="1127"/>
                  </a:moveTo>
                  <a:cubicBezTo>
                    <a:pt x="1100" y="1143"/>
                    <a:pt x="1121" y="1150"/>
                    <a:pt x="1143" y="1150"/>
                  </a:cubicBezTo>
                  <a:cubicBezTo>
                    <a:pt x="1178" y="1150"/>
                    <a:pt x="1213" y="1145"/>
                    <a:pt x="1248" y="1144"/>
                  </a:cubicBezTo>
                  <a:cubicBezTo>
                    <a:pt x="1259" y="1144"/>
                    <a:pt x="1273" y="1143"/>
                    <a:pt x="1282" y="1151"/>
                  </a:cubicBezTo>
                  <a:cubicBezTo>
                    <a:pt x="1286" y="1156"/>
                    <a:pt x="1286" y="1163"/>
                    <a:pt x="1284" y="1170"/>
                  </a:cubicBezTo>
                  <a:cubicBezTo>
                    <a:pt x="1287" y="1211"/>
                    <a:pt x="1288" y="1253"/>
                    <a:pt x="1290" y="1294"/>
                  </a:cubicBezTo>
                  <a:cubicBezTo>
                    <a:pt x="1608" y="1295"/>
                    <a:pt x="1608" y="1295"/>
                    <a:pt x="1608" y="1295"/>
                  </a:cubicBezTo>
                  <a:cubicBezTo>
                    <a:pt x="1607" y="1289"/>
                    <a:pt x="1607" y="1289"/>
                    <a:pt x="1607" y="1289"/>
                  </a:cubicBezTo>
                  <a:cubicBezTo>
                    <a:pt x="1603" y="1271"/>
                    <a:pt x="1599" y="1252"/>
                    <a:pt x="1596" y="1233"/>
                  </a:cubicBezTo>
                  <a:cubicBezTo>
                    <a:pt x="1596" y="1229"/>
                    <a:pt x="1596" y="1229"/>
                    <a:pt x="1596" y="1229"/>
                  </a:cubicBezTo>
                  <a:cubicBezTo>
                    <a:pt x="1592" y="1229"/>
                    <a:pt x="1592" y="1229"/>
                    <a:pt x="1592" y="1229"/>
                  </a:cubicBezTo>
                  <a:cubicBezTo>
                    <a:pt x="1589" y="1229"/>
                    <a:pt x="1589" y="1229"/>
                    <a:pt x="1589" y="1229"/>
                  </a:cubicBezTo>
                  <a:cubicBezTo>
                    <a:pt x="1575" y="1229"/>
                    <a:pt x="1563" y="1227"/>
                    <a:pt x="1552" y="1223"/>
                  </a:cubicBezTo>
                  <a:cubicBezTo>
                    <a:pt x="1550" y="1222"/>
                    <a:pt x="1549" y="1221"/>
                    <a:pt x="1549" y="1221"/>
                  </a:cubicBezTo>
                  <a:cubicBezTo>
                    <a:pt x="1546" y="1219"/>
                    <a:pt x="1544" y="1216"/>
                    <a:pt x="1542" y="1213"/>
                  </a:cubicBezTo>
                  <a:cubicBezTo>
                    <a:pt x="1514" y="1203"/>
                    <a:pt x="1502" y="1148"/>
                    <a:pt x="1497" y="1126"/>
                  </a:cubicBezTo>
                  <a:cubicBezTo>
                    <a:pt x="1491" y="1101"/>
                    <a:pt x="1487" y="1076"/>
                    <a:pt x="1481" y="1051"/>
                  </a:cubicBezTo>
                  <a:cubicBezTo>
                    <a:pt x="1478" y="1042"/>
                    <a:pt x="1476" y="1032"/>
                    <a:pt x="1471" y="1024"/>
                  </a:cubicBezTo>
                  <a:cubicBezTo>
                    <a:pt x="1469" y="1020"/>
                    <a:pt x="1468" y="1017"/>
                    <a:pt x="1466" y="1014"/>
                  </a:cubicBezTo>
                  <a:cubicBezTo>
                    <a:pt x="1464" y="1013"/>
                    <a:pt x="1464" y="1013"/>
                    <a:pt x="1464" y="1013"/>
                  </a:cubicBezTo>
                  <a:cubicBezTo>
                    <a:pt x="1464" y="1012"/>
                    <a:pt x="1464" y="1012"/>
                    <a:pt x="1463" y="1011"/>
                  </a:cubicBezTo>
                  <a:cubicBezTo>
                    <a:pt x="1460" y="1013"/>
                    <a:pt x="1460" y="1013"/>
                    <a:pt x="1460" y="1013"/>
                  </a:cubicBezTo>
                  <a:cubicBezTo>
                    <a:pt x="1449" y="1019"/>
                    <a:pt x="1436" y="1020"/>
                    <a:pt x="1422" y="1020"/>
                  </a:cubicBezTo>
                  <a:cubicBezTo>
                    <a:pt x="1416" y="1021"/>
                    <a:pt x="1409" y="1021"/>
                    <a:pt x="1403" y="1022"/>
                  </a:cubicBezTo>
                  <a:cubicBezTo>
                    <a:pt x="1402" y="1023"/>
                    <a:pt x="1402" y="1023"/>
                    <a:pt x="1401" y="1023"/>
                  </a:cubicBezTo>
                  <a:cubicBezTo>
                    <a:pt x="1397" y="1023"/>
                    <a:pt x="1394" y="1019"/>
                    <a:pt x="1393" y="1017"/>
                  </a:cubicBezTo>
                  <a:cubicBezTo>
                    <a:pt x="1393" y="1015"/>
                    <a:pt x="1392" y="1012"/>
                    <a:pt x="1397" y="1009"/>
                  </a:cubicBezTo>
                  <a:cubicBezTo>
                    <a:pt x="1332" y="979"/>
                    <a:pt x="1277" y="938"/>
                    <a:pt x="1231" y="883"/>
                  </a:cubicBezTo>
                  <a:cubicBezTo>
                    <a:pt x="1219" y="867"/>
                    <a:pt x="1206" y="851"/>
                    <a:pt x="1194" y="836"/>
                  </a:cubicBezTo>
                  <a:cubicBezTo>
                    <a:pt x="1182" y="870"/>
                    <a:pt x="1167" y="904"/>
                    <a:pt x="1150" y="937"/>
                  </a:cubicBezTo>
                  <a:cubicBezTo>
                    <a:pt x="1138" y="961"/>
                    <a:pt x="1126" y="985"/>
                    <a:pt x="1110" y="1007"/>
                  </a:cubicBezTo>
                  <a:cubicBezTo>
                    <a:pt x="1098" y="1023"/>
                    <a:pt x="1084" y="1038"/>
                    <a:pt x="1074" y="1056"/>
                  </a:cubicBezTo>
                  <a:cubicBezTo>
                    <a:pt x="1059" y="1081"/>
                    <a:pt x="1061" y="1106"/>
                    <a:pt x="1083" y="1127"/>
                  </a:cubicBezTo>
                  <a:close/>
                  <a:moveTo>
                    <a:pt x="1101" y="1702"/>
                  </a:moveTo>
                  <a:cubicBezTo>
                    <a:pt x="1098" y="1705"/>
                    <a:pt x="1098" y="1705"/>
                    <a:pt x="1098" y="1705"/>
                  </a:cubicBezTo>
                  <a:cubicBezTo>
                    <a:pt x="1101" y="1708"/>
                    <a:pt x="1101" y="1708"/>
                    <a:pt x="1101" y="1708"/>
                  </a:cubicBezTo>
                  <a:cubicBezTo>
                    <a:pt x="1113" y="1721"/>
                    <a:pt x="1120" y="1737"/>
                    <a:pt x="1121" y="1752"/>
                  </a:cubicBezTo>
                  <a:cubicBezTo>
                    <a:pt x="1122" y="1756"/>
                    <a:pt x="1122" y="1756"/>
                    <a:pt x="1122" y="1756"/>
                  </a:cubicBezTo>
                  <a:cubicBezTo>
                    <a:pt x="1185" y="1756"/>
                    <a:pt x="1185" y="1756"/>
                    <a:pt x="1185" y="1756"/>
                  </a:cubicBezTo>
                  <a:cubicBezTo>
                    <a:pt x="1304" y="1757"/>
                    <a:pt x="1426" y="1757"/>
                    <a:pt x="1546" y="1758"/>
                  </a:cubicBezTo>
                  <a:cubicBezTo>
                    <a:pt x="1715" y="1758"/>
                    <a:pt x="1715" y="1758"/>
                    <a:pt x="1715" y="1758"/>
                  </a:cubicBezTo>
                  <a:cubicBezTo>
                    <a:pt x="1715" y="1758"/>
                    <a:pt x="1729" y="1716"/>
                    <a:pt x="1726" y="1689"/>
                  </a:cubicBezTo>
                  <a:cubicBezTo>
                    <a:pt x="1726" y="1678"/>
                    <a:pt x="1719" y="1674"/>
                    <a:pt x="1719" y="1663"/>
                  </a:cubicBezTo>
                  <a:cubicBezTo>
                    <a:pt x="1717" y="1656"/>
                    <a:pt x="1715" y="1650"/>
                    <a:pt x="1713" y="1644"/>
                  </a:cubicBezTo>
                  <a:cubicBezTo>
                    <a:pt x="1695" y="1588"/>
                    <a:pt x="1680" y="1542"/>
                    <a:pt x="1668" y="1499"/>
                  </a:cubicBezTo>
                  <a:cubicBezTo>
                    <a:pt x="1663" y="1485"/>
                    <a:pt x="1659" y="1470"/>
                    <a:pt x="1654" y="1456"/>
                  </a:cubicBezTo>
                  <a:cubicBezTo>
                    <a:pt x="1640" y="1408"/>
                    <a:pt x="1624" y="1359"/>
                    <a:pt x="1612" y="1310"/>
                  </a:cubicBezTo>
                  <a:cubicBezTo>
                    <a:pt x="1611" y="1307"/>
                    <a:pt x="1611" y="1307"/>
                    <a:pt x="1611" y="1307"/>
                  </a:cubicBezTo>
                  <a:cubicBezTo>
                    <a:pt x="1291" y="1307"/>
                    <a:pt x="1291" y="1307"/>
                    <a:pt x="1291" y="1307"/>
                  </a:cubicBezTo>
                  <a:cubicBezTo>
                    <a:pt x="1292" y="1319"/>
                    <a:pt x="1293" y="1330"/>
                    <a:pt x="1294" y="1342"/>
                  </a:cubicBezTo>
                  <a:cubicBezTo>
                    <a:pt x="1299" y="1397"/>
                    <a:pt x="1307" y="1452"/>
                    <a:pt x="1319" y="1505"/>
                  </a:cubicBezTo>
                  <a:cubicBezTo>
                    <a:pt x="1328" y="1495"/>
                    <a:pt x="1341" y="1489"/>
                    <a:pt x="1356" y="1489"/>
                  </a:cubicBezTo>
                  <a:cubicBezTo>
                    <a:pt x="1371" y="1488"/>
                    <a:pt x="1391" y="1494"/>
                    <a:pt x="1393" y="1511"/>
                  </a:cubicBezTo>
                  <a:cubicBezTo>
                    <a:pt x="1396" y="1529"/>
                    <a:pt x="1386" y="1538"/>
                    <a:pt x="1372" y="1542"/>
                  </a:cubicBezTo>
                  <a:cubicBezTo>
                    <a:pt x="1373" y="1543"/>
                    <a:pt x="1374" y="1543"/>
                    <a:pt x="1375" y="1544"/>
                  </a:cubicBezTo>
                  <a:cubicBezTo>
                    <a:pt x="1377" y="1545"/>
                    <a:pt x="1378" y="1547"/>
                    <a:pt x="1379" y="1548"/>
                  </a:cubicBezTo>
                  <a:cubicBezTo>
                    <a:pt x="1381" y="1549"/>
                    <a:pt x="1381" y="1551"/>
                    <a:pt x="1381" y="1552"/>
                  </a:cubicBezTo>
                  <a:cubicBezTo>
                    <a:pt x="1380" y="1555"/>
                    <a:pt x="1379" y="1556"/>
                    <a:pt x="1377" y="1557"/>
                  </a:cubicBezTo>
                  <a:cubicBezTo>
                    <a:pt x="1376" y="1557"/>
                    <a:pt x="1376" y="1557"/>
                    <a:pt x="1375" y="1557"/>
                  </a:cubicBezTo>
                  <a:cubicBezTo>
                    <a:pt x="1375" y="1558"/>
                    <a:pt x="1374" y="1558"/>
                    <a:pt x="1374" y="1559"/>
                  </a:cubicBezTo>
                  <a:cubicBezTo>
                    <a:pt x="1374" y="1560"/>
                    <a:pt x="1374" y="1560"/>
                    <a:pt x="1374" y="1560"/>
                  </a:cubicBezTo>
                  <a:cubicBezTo>
                    <a:pt x="1370" y="1562"/>
                    <a:pt x="1366" y="1565"/>
                    <a:pt x="1363" y="1567"/>
                  </a:cubicBezTo>
                  <a:cubicBezTo>
                    <a:pt x="1363" y="1566"/>
                    <a:pt x="1363" y="1566"/>
                    <a:pt x="1363" y="1566"/>
                  </a:cubicBezTo>
                  <a:cubicBezTo>
                    <a:pt x="1362" y="1566"/>
                    <a:pt x="1362" y="1566"/>
                    <a:pt x="1361" y="1567"/>
                  </a:cubicBezTo>
                  <a:cubicBezTo>
                    <a:pt x="1360" y="1568"/>
                    <a:pt x="1359" y="1569"/>
                    <a:pt x="1356" y="1569"/>
                  </a:cubicBezTo>
                  <a:cubicBezTo>
                    <a:pt x="1354" y="1569"/>
                    <a:pt x="1353" y="1569"/>
                    <a:pt x="1351" y="1569"/>
                  </a:cubicBezTo>
                  <a:cubicBezTo>
                    <a:pt x="1349" y="1570"/>
                    <a:pt x="1348" y="1570"/>
                    <a:pt x="1347" y="1570"/>
                  </a:cubicBezTo>
                  <a:cubicBezTo>
                    <a:pt x="1321" y="1575"/>
                    <a:pt x="1294" y="1575"/>
                    <a:pt x="1268" y="1575"/>
                  </a:cubicBezTo>
                  <a:cubicBezTo>
                    <a:pt x="1267" y="1577"/>
                    <a:pt x="1264" y="1579"/>
                    <a:pt x="1262" y="1577"/>
                  </a:cubicBezTo>
                  <a:cubicBezTo>
                    <a:pt x="1262" y="1576"/>
                    <a:pt x="1262" y="1576"/>
                    <a:pt x="1261" y="1575"/>
                  </a:cubicBezTo>
                  <a:cubicBezTo>
                    <a:pt x="1229" y="1586"/>
                    <a:pt x="1202" y="1607"/>
                    <a:pt x="1180" y="1626"/>
                  </a:cubicBezTo>
                  <a:cubicBezTo>
                    <a:pt x="1163" y="1641"/>
                    <a:pt x="1147" y="1657"/>
                    <a:pt x="1132" y="1672"/>
                  </a:cubicBezTo>
                  <a:cubicBezTo>
                    <a:pt x="1122" y="1682"/>
                    <a:pt x="1112" y="1693"/>
                    <a:pt x="1101" y="1702"/>
                  </a:cubicBezTo>
                  <a:close/>
                  <a:moveTo>
                    <a:pt x="1093" y="1696"/>
                  </a:moveTo>
                  <a:cubicBezTo>
                    <a:pt x="1105" y="1685"/>
                    <a:pt x="1117" y="1673"/>
                    <a:pt x="1128" y="1661"/>
                  </a:cubicBezTo>
                  <a:cubicBezTo>
                    <a:pt x="1154" y="1636"/>
                    <a:pt x="1181" y="1610"/>
                    <a:pt x="1210" y="1588"/>
                  </a:cubicBezTo>
                  <a:cubicBezTo>
                    <a:pt x="1223" y="1580"/>
                    <a:pt x="1238" y="1570"/>
                    <a:pt x="1253" y="1564"/>
                  </a:cubicBezTo>
                  <a:cubicBezTo>
                    <a:pt x="1253" y="1561"/>
                    <a:pt x="1253" y="1558"/>
                    <a:pt x="1253" y="1555"/>
                  </a:cubicBezTo>
                  <a:cubicBezTo>
                    <a:pt x="1252" y="1551"/>
                    <a:pt x="1251" y="1547"/>
                    <a:pt x="1250" y="1543"/>
                  </a:cubicBezTo>
                  <a:cubicBezTo>
                    <a:pt x="1248" y="1539"/>
                    <a:pt x="1249" y="1535"/>
                    <a:pt x="1253" y="1533"/>
                  </a:cubicBezTo>
                  <a:cubicBezTo>
                    <a:pt x="1272" y="1527"/>
                    <a:pt x="1290" y="1530"/>
                    <a:pt x="1308" y="1533"/>
                  </a:cubicBezTo>
                  <a:cubicBezTo>
                    <a:pt x="1309" y="1534"/>
                    <a:pt x="1310" y="1534"/>
                    <a:pt x="1311" y="1534"/>
                  </a:cubicBezTo>
                  <a:cubicBezTo>
                    <a:pt x="1315" y="1534"/>
                    <a:pt x="1319" y="1534"/>
                    <a:pt x="1323" y="1533"/>
                  </a:cubicBezTo>
                  <a:cubicBezTo>
                    <a:pt x="1317" y="1530"/>
                    <a:pt x="1312" y="1525"/>
                    <a:pt x="1309" y="1520"/>
                  </a:cubicBezTo>
                  <a:cubicBezTo>
                    <a:pt x="1308" y="1518"/>
                    <a:pt x="1308" y="1516"/>
                    <a:pt x="1310" y="1514"/>
                  </a:cubicBezTo>
                  <a:cubicBezTo>
                    <a:pt x="1296" y="1458"/>
                    <a:pt x="1288" y="1400"/>
                    <a:pt x="1282" y="1342"/>
                  </a:cubicBezTo>
                  <a:cubicBezTo>
                    <a:pt x="1281" y="1330"/>
                    <a:pt x="1280" y="1319"/>
                    <a:pt x="1279" y="1307"/>
                  </a:cubicBezTo>
                  <a:cubicBezTo>
                    <a:pt x="1227" y="1307"/>
                    <a:pt x="1227" y="1307"/>
                    <a:pt x="1227" y="1307"/>
                  </a:cubicBezTo>
                  <a:cubicBezTo>
                    <a:pt x="1218" y="1307"/>
                    <a:pt x="1208" y="1307"/>
                    <a:pt x="1199" y="1307"/>
                  </a:cubicBezTo>
                  <a:cubicBezTo>
                    <a:pt x="1193" y="1312"/>
                    <a:pt x="1187" y="1315"/>
                    <a:pt x="1180" y="1319"/>
                  </a:cubicBezTo>
                  <a:cubicBezTo>
                    <a:pt x="1171" y="1329"/>
                    <a:pt x="1160" y="1338"/>
                    <a:pt x="1148" y="1346"/>
                  </a:cubicBezTo>
                  <a:cubicBezTo>
                    <a:pt x="1148" y="1346"/>
                    <a:pt x="1147" y="1346"/>
                    <a:pt x="1147" y="1346"/>
                  </a:cubicBezTo>
                  <a:cubicBezTo>
                    <a:pt x="1129" y="1360"/>
                    <a:pt x="1107" y="1369"/>
                    <a:pt x="1085" y="1374"/>
                  </a:cubicBezTo>
                  <a:cubicBezTo>
                    <a:pt x="1041" y="1386"/>
                    <a:pt x="995" y="1384"/>
                    <a:pt x="952" y="1368"/>
                  </a:cubicBezTo>
                  <a:cubicBezTo>
                    <a:pt x="951" y="1377"/>
                    <a:pt x="950" y="1387"/>
                    <a:pt x="949" y="1396"/>
                  </a:cubicBezTo>
                  <a:cubicBezTo>
                    <a:pt x="947" y="1415"/>
                    <a:pt x="947" y="1434"/>
                    <a:pt x="947" y="1453"/>
                  </a:cubicBezTo>
                  <a:cubicBezTo>
                    <a:pt x="957" y="1489"/>
                    <a:pt x="968" y="1526"/>
                    <a:pt x="979" y="1561"/>
                  </a:cubicBezTo>
                  <a:cubicBezTo>
                    <a:pt x="990" y="1598"/>
                    <a:pt x="1002" y="1637"/>
                    <a:pt x="1013" y="1675"/>
                  </a:cubicBezTo>
                  <a:cubicBezTo>
                    <a:pt x="1014" y="1678"/>
                    <a:pt x="1014" y="1678"/>
                    <a:pt x="1014" y="1678"/>
                  </a:cubicBezTo>
                  <a:cubicBezTo>
                    <a:pt x="1018" y="1678"/>
                    <a:pt x="1018" y="1678"/>
                    <a:pt x="1018" y="1678"/>
                  </a:cubicBezTo>
                  <a:cubicBezTo>
                    <a:pt x="1022" y="1677"/>
                    <a:pt x="1026" y="1677"/>
                    <a:pt x="1030" y="1677"/>
                  </a:cubicBezTo>
                  <a:cubicBezTo>
                    <a:pt x="1049" y="1677"/>
                    <a:pt x="1070" y="1684"/>
                    <a:pt x="1087" y="1696"/>
                  </a:cubicBezTo>
                  <a:cubicBezTo>
                    <a:pt x="1090" y="1698"/>
                    <a:pt x="1090" y="1698"/>
                    <a:pt x="1090" y="1698"/>
                  </a:cubicBezTo>
                  <a:lnTo>
                    <a:pt x="1093" y="1696"/>
                  </a:lnTo>
                  <a:close/>
                  <a:moveTo>
                    <a:pt x="48" y="1630"/>
                  </a:moveTo>
                  <a:cubicBezTo>
                    <a:pt x="49" y="1627"/>
                    <a:pt x="50" y="1625"/>
                    <a:pt x="51" y="1622"/>
                  </a:cubicBezTo>
                  <a:cubicBezTo>
                    <a:pt x="51" y="1622"/>
                    <a:pt x="50" y="1622"/>
                    <a:pt x="50" y="1622"/>
                  </a:cubicBezTo>
                  <a:cubicBezTo>
                    <a:pt x="46" y="1631"/>
                    <a:pt x="43" y="1641"/>
                    <a:pt x="40" y="1651"/>
                  </a:cubicBezTo>
                  <a:cubicBezTo>
                    <a:pt x="40" y="1651"/>
                    <a:pt x="40" y="1651"/>
                    <a:pt x="40" y="1651"/>
                  </a:cubicBezTo>
                  <a:cubicBezTo>
                    <a:pt x="42" y="1644"/>
                    <a:pt x="45" y="1637"/>
                    <a:pt x="48" y="1630"/>
                  </a:cubicBezTo>
                  <a:close/>
                  <a:moveTo>
                    <a:pt x="641" y="1528"/>
                  </a:moveTo>
                  <a:cubicBezTo>
                    <a:pt x="644" y="1525"/>
                    <a:pt x="644" y="1525"/>
                    <a:pt x="644" y="1525"/>
                  </a:cubicBezTo>
                  <a:cubicBezTo>
                    <a:pt x="640" y="1522"/>
                    <a:pt x="640" y="1522"/>
                    <a:pt x="640" y="1522"/>
                  </a:cubicBezTo>
                  <a:cubicBezTo>
                    <a:pt x="592" y="1479"/>
                    <a:pt x="529" y="1446"/>
                    <a:pt x="458" y="1426"/>
                  </a:cubicBezTo>
                  <a:cubicBezTo>
                    <a:pt x="453" y="1462"/>
                    <a:pt x="447" y="1498"/>
                    <a:pt x="442" y="1533"/>
                  </a:cubicBezTo>
                  <a:cubicBezTo>
                    <a:pt x="432" y="1594"/>
                    <a:pt x="421" y="1655"/>
                    <a:pt x="412" y="1716"/>
                  </a:cubicBezTo>
                  <a:cubicBezTo>
                    <a:pt x="416" y="1718"/>
                    <a:pt x="420" y="1721"/>
                    <a:pt x="423" y="1724"/>
                  </a:cubicBezTo>
                  <a:cubicBezTo>
                    <a:pt x="424" y="1724"/>
                    <a:pt x="425" y="1723"/>
                    <a:pt x="426" y="1722"/>
                  </a:cubicBezTo>
                  <a:cubicBezTo>
                    <a:pt x="429" y="1719"/>
                    <a:pt x="433" y="1715"/>
                    <a:pt x="437" y="1713"/>
                  </a:cubicBezTo>
                  <a:cubicBezTo>
                    <a:pt x="500" y="1665"/>
                    <a:pt x="557" y="1610"/>
                    <a:pt x="612" y="1556"/>
                  </a:cubicBezTo>
                  <a:cubicBezTo>
                    <a:pt x="622" y="1547"/>
                    <a:pt x="631" y="1537"/>
                    <a:pt x="641" y="1528"/>
                  </a:cubicBezTo>
                  <a:close/>
                  <a:moveTo>
                    <a:pt x="793" y="1003"/>
                  </a:moveTo>
                  <a:cubicBezTo>
                    <a:pt x="706" y="1008"/>
                    <a:pt x="650" y="1098"/>
                    <a:pt x="559" y="1092"/>
                  </a:cubicBezTo>
                  <a:cubicBezTo>
                    <a:pt x="538" y="1090"/>
                    <a:pt x="517" y="1085"/>
                    <a:pt x="498" y="1075"/>
                  </a:cubicBezTo>
                  <a:cubicBezTo>
                    <a:pt x="475" y="1064"/>
                    <a:pt x="454" y="1048"/>
                    <a:pt x="429" y="1042"/>
                  </a:cubicBezTo>
                  <a:cubicBezTo>
                    <a:pt x="396" y="1033"/>
                    <a:pt x="361" y="1031"/>
                    <a:pt x="328" y="1023"/>
                  </a:cubicBezTo>
                  <a:cubicBezTo>
                    <a:pt x="344" y="1042"/>
                    <a:pt x="355" y="1064"/>
                    <a:pt x="369" y="1085"/>
                  </a:cubicBezTo>
                  <a:cubicBezTo>
                    <a:pt x="379" y="1100"/>
                    <a:pt x="391" y="1116"/>
                    <a:pt x="408" y="1124"/>
                  </a:cubicBezTo>
                  <a:cubicBezTo>
                    <a:pt x="424" y="1132"/>
                    <a:pt x="442" y="1134"/>
                    <a:pt x="460" y="1136"/>
                  </a:cubicBezTo>
                  <a:cubicBezTo>
                    <a:pt x="491" y="1138"/>
                    <a:pt x="514" y="1148"/>
                    <a:pt x="531" y="1175"/>
                  </a:cubicBezTo>
                  <a:cubicBezTo>
                    <a:pt x="548" y="1202"/>
                    <a:pt x="567" y="1238"/>
                    <a:pt x="600" y="1248"/>
                  </a:cubicBezTo>
                  <a:cubicBezTo>
                    <a:pt x="641" y="1261"/>
                    <a:pt x="677" y="1246"/>
                    <a:pt x="714" y="1231"/>
                  </a:cubicBezTo>
                  <a:cubicBezTo>
                    <a:pt x="720" y="1224"/>
                    <a:pt x="731" y="1224"/>
                    <a:pt x="740" y="1224"/>
                  </a:cubicBezTo>
                  <a:cubicBezTo>
                    <a:pt x="749" y="1224"/>
                    <a:pt x="765" y="1222"/>
                    <a:pt x="772" y="1228"/>
                  </a:cubicBezTo>
                  <a:cubicBezTo>
                    <a:pt x="786" y="1230"/>
                    <a:pt x="799" y="1234"/>
                    <a:pt x="813" y="1239"/>
                  </a:cubicBezTo>
                  <a:cubicBezTo>
                    <a:pt x="813" y="1238"/>
                    <a:pt x="814" y="1238"/>
                    <a:pt x="814" y="1238"/>
                  </a:cubicBezTo>
                  <a:cubicBezTo>
                    <a:pt x="847" y="1243"/>
                    <a:pt x="867" y="1282"/>
                    <a:pt x="886" y="1305"/>
                  </a:cubicBezTo>
                  <a:cubicBezTo>
                    <a:pt x="912" y="1335"/>
                    <a:pt x="943" y="1356"/>
                    <a:pt x="982" y="1364"/>
                  </a:cubicBezTo>
                  <a:cubicBezTo>
                    <a:pt x="1032" y="1373"/>
                    <a:pt x="1088" y="1372"/>
                    <a:pt x="1132" y="1343"/>
                  </a:cubicBezTo>
                  <a:cubicBezTo>
                    <a:pt x="1152" y="1330"/>
                    <a:pt x="1167" y="1311"/>
                    <a:pt x="1185" y="1296"/>
                  </a:cubicBezTo>
                  <a:cubicBezTo>
                    <a:pt x="1198" y="1285"/>
                    <a:pt x="1212" y="1276"/>
                    <a:pt x="1224" y="1264"/>
                  </a:cubicBezTo>
                  <a:cubicBezTo>
                    <a:pt x="1237" y="1246"/>
                    <a:pt x="1246" y="1226"/>
                    <a:pt x="1256" y="1205"/>
                  </a:cubicBezTo>
                  <a:cubicBezTo>
                    <a:pt x="1261" y="1195"/>
                    <a:pt x="1283" y="1159"/>
                    <a:pt x="1263" y="1157"/>
                  </a:cubicBezTo>
                  <a:cubicBezTo>
                    <a:pt x="1248" y="1156"/>
                    <a:pt x="1232" y="1157"/>
                    <a:pt x="1216" y="1159"/>
                  </a:cubicBezTo>
                  <a:cubicBezTo>
                    <a:pt x="1183" y="1161"/>
                    <a:pt x="1143" y="1169"/>
                    <a:pt x="1110" y="1158"/>
                  </a:cubicBezTo>
                  <a:cubicBezTo>
                    <a:pt x="1079" y="1147"/>
                    <a:pt x="1045" y="1116"/>
                    <a:pt x="1051" y="1080"/>
                  </a:cubicBezTo>
                  <a:cubicBezTo>
                    <a:pt x="1057" y="1040"/>
                    <a:pt x="1095" y="1009"/>
                    <a:pt x="1115" y="976"/>
                  </a:cubicBezTo>
                  <a:cubicBezTo>
                    <a:pt x="1142" y="929"/>
                    <a:pt x="1164" y="880"/>
                    <a:pt x="1183" y="830"/>
                  </a:cubicBezTo>
                  <a:cubicBezTo>
                    <a:pt x="1183" y="828"/>
                    <a:pt x="1184" y="826"/>
                    <a:pt x="1185" y="824"/>
                  </a:cubicBezTo>
                  <a:cubicBezTo>
                    <a:pt x="1182" y="820"/>
                    <a:pt x="1179" y="817"/>
                    <a:pt x="1177" y="813"/>
                  </a:cubicBezTo>
                  <a:cubicBezTo>
                    <a:pt x="1175" y="812"/>
                    <a:pt x="1174" y="810"/>
                    <a:pt x="1172" y="808"/>
                  </a:cubicBezTo>
                  <a:cubicBezTo>
                    <a:pt x="1172" y="807"/>
                    <a:pt x="1173" y="807"/>
                    <a:pt x="1173" y="806"/>
                  </a:cubicBezTo>
                  <a:cubicBezTo>
                    <a:pt x="1173" y="803"/>
                    <a:pt x="1170" y="800"/>
                    <a:pt x="1167" y="802"/>
                  </a:cubicBezTo>
                  <a:cubicBezTo>
                    <a:pt x="1162" y="796"/>
                    <a:pt x="1158" y="790"/>
                    <a:pt x="1153" y="783"/>
                  </a:cubicBezTo>
                  <a:cubicBezTo>
                    <a:pt x="1152" y="783"/>
                    <a:pt x="1143" y="771"/>
                    <a:pt x="1144" y="771"/>
                  </a:cubicBezTo>
                  <a:cubicBezTo>
                    <a:pt x="1143" y="771"/>
                    <a:pt x="1142" y="768"/>
                    <a:pt x="1144" y="768"/>
                  </a:cubicBezTo>
                  <a:cubicBezTo>
                    <a:pt x="1153" y="766"/>
                    <a:pt x="1166" y="788"/>
                    <a:pt x="1171" y="794"/>
                  </a:cubicBezTo>
                  <a:cubicBezTo>
                    <a:pt x="1177" y="801"/>
                    <a:pt x="1182" y="808"/>
                    <a:pt x="1188" y="815"/>
                  </a:cubicBezTo>
                  <a:cubicBezTo>
                    <a:pt x="1201" y="775"/>
                    <a:pt x="1210" y="733"/>
                    <a:pt x="1181" y="699"/>
                  </a:cubicBezTo>
                  <a:cubicBezTo>
                    <a:pt x="1168" y="699"/>
                    <a:pt x="1155" y="697"/>
                    <a:pt x="1143" y="694"/>
                  </a:cubicBezTo>
                  <a:cubicBezTo>
                    <a:pt x="1138" y="692"/>
                    <a:pt x="1133" y="691"/>
                    <a:pt x="1128" y="689"/>
                  </a:cubicBezTo>
                  <a:cubicBezTo>
                    <a:pt x="1082" y="763"/>
                    <a:pt x="1048" y="846"/>
                    <a:pt x="994" y="915"/>
                  </a:cubicBezTo>
                  <a:cubicBezTo>
                    <a:pt x="970" y="946"/>
                    <a:pt x="942" y="978"/>
                    <a:pt x="904" y="993"/>
                  </a:cubicBezTo>
                  <a:cubicBezTo>
                    <a:pt x="867" y="1007"/>
                    <a:pt x="832" y="1001"/>
                    <a:pt x="793" y="1003"/>
                  </a:cubicBezTo>
                  <a:close/>
                  <a:moveTo>
                    <a:pt x="749" y="1717"/>
                  </a:moveTo>
                  <a:cubicBezTo>
                    <a:pt x="737" y="1646"/>
                    <a:pt x="704" y="1584"/>
                    <a:pt x="653" y="1533"/>
                  </a:cubicBezTo>
                  <a:cubicBezTo>
                    <a:pt x="650" y="1531"/>
                    <a:pt x="650" y="1531"/>
                    <a:pt x="650" y="1531"/>
                  </a:cubicBezTo>
                  <a:cubicBezTo>
                    <a:pt x="645" y="1535"/>
                    <a:pt x="645" y="1535"/>
                    <a:pt x="645" y="1535"/>
                  </a:cubicBezTo>
                  <a:cubicBezTo>
                    <a:pt x="626" y="1553"/>
                    <a:pt x="606" y="1573"/>
                    <a:pt x="587" y="1592"/>
                  </a:cubicBezTo>
                  <a:cubicBezTo>
                    <a:pt x="544" y="1636"/>
                    <a:pt x="499" y="1681"/>
                    <a:pt x="449" y="1716"/>
                  </a:cubicBezTo>
                  <a:cubicBezTo>
                    <a:pt x="445" y="1720"/>
                    <a:pt x="440" y="1724"/>
                    <a:pt x="436" y="1729"/>
                  </a:cubicBezTo>
                  <a:cubicBezTo>
                    <a:pt x="435" y="1730"/>
                    <a:pt x="434" y="1731"/>
                    <a:pt x="433" y="1732"/>
                  </a:cubicBezTo>
                  <a:cubicBezTo>
                    <a:pt x="434" y="1732"/>
                    <a:pt x="435" y="1732"/>
                    <a:pt x="435" y="1733"/>
                  </a:cubicBezTo>
                  <a:cubicBezTo>
                    <a:pt x="442" y="1741"/>
                    <a:pt x="443" y="1750"/>
                    <a:pt x="440" y="1758"/>
                  </a:cubicBezTo>
                  <a:cubicBezTo>
                    <a:pt x="534" y="1757"/>
                    <a:pt x="635" y="1756"/>
                    <a:pt x="749" y="1755"/>
                  </a:cubicBezTo>
                  <a:cubicBezTo>
                    <a:pt x="753" y="1755"/>
                    <a:pt x="753" y="1755"/>
                    <a:pt x="753" y="1755"/>
                  </a:cubicBezTo>
                  <a:cubicBezTo>
                    <a:pt x="753" y="1751"/>
                    <a:pt x="753" y="1751"/>
                    <a:pt x="753" y="1751"/>
                  </a:cubicBezTo>
                  <a:cubicBezTo>
                    <a:pt x="752" y="1740"/>
                    <a:pt x="751" y="1728"/>
                    <a:pt x="749" y="1717"/>
                  </a:cubicBezTo>
                  <a:close/>
                  <a:moveTo>
                    <a:pt x="709" y="1929"/>
                  </a:moveTo>
                  <a:cubicBezTo>
                    <a:pt x="736" y="1882"/>
                    <a:pt x="752" y="1829"/>
                    <a:pt x="753" y="1775"/>
                  </a:cubicBezTo>
                  <a:cubicBezTo>
                    <a:pt x="754" y="1771"/>
                    <a:pt x="754" y="1771"/>
                    <a:pt x="754" y="1771"/>
                  </a:cubicBezTo>
                  <a:cubicBezTo>
                    <a:pt x="749" y="1771"/>
                    <a:pt x="749" y="1771"/>
                    <a:pt x="749" y="1771"/>
                  </a:cubicBezTo>
                  <a:cubicBezTo>
                    <a:pt x="635" y="1771"/>
                    <a:pt x="534" y="1770"/>
                    <a:pt x="438" y="1769"/>
                  </a:cubicBezTo>
                  <a:cubicBezTo>
                    <a:pt x="435" y="1769"/>
                    <a:pt x="435" y="1769"/>
                    <a:pt x="435" y="1769"/>
                  </a:cubicBezTo>
                  <a:cubicBezTo>
                    <a:pt x="435" y="1770"/>
                    <a:pt x="434" y="1771"/>
                    <a:pt x="434" y="1772"/>
                  </a:cubicBezTo>
                  <a:cubicBezTo>
                    <a:pt x="434" y="1772"/>
                    <a:pt x="434" y="1772"/>
                    <a:pt x="434" y="1772"/>
                  </a:cubicBezTo>
                  <a:cubicBezTo>
                    <a:pt x="434" y="1774"/>
                    <a:pt x="433" y="1775"/>
                    <a:pt x="431" y="1776"/>
                  </a:cubicBezTo>
                  <a:cubicBezTo>
                    <a:pt x="431" y="1776"/>
                    <a:pt x="430" y="1777"/>
                    <a:pt x="430" y="1778"/>
                  </a:cubicBezTo>
                  <a:cubicBezTo>
                    <a:pt x="454" y="1798"/>
                    <a:pt x="479" y="1818"/>
                    <a:pt x="503" y="1839"/>
                  </a:cubicBezTo>
                  <a:cubicBezTo>
                    <a:pt x="504" y="1840"/>
                    <a:pt x="503" y="1841"/>
                    <a:pt x="502" y="1840"/>
                  </a:cubicBezTo>
                  <a:cubicBezTo>
                    <a:pt x="475" y="1823"/>
                    <a:pt x="450" y="1802"/>
                    <a:pt x="427" y="1780"/>
                  </a:cubicBezTo>
                  <a:cubicBezTo>
                    <a:pt x="422" y="1785"/>
                    <a:pt x="415" y="1789"/>
                    <a:pt x="407" y="1791"/>
                  </a:cubicBezTo>
                  <a:cubicBezTo>
                    <a:pt x="387" y="1842"/>
                    <a:pt x="383" y="1897"/>
                    <a:pt x="370" y="1951"/>
                  </a:cubicBezTo>
                  <a:cubicBezTo>
                    <a:pt x="370" y="1951"/>
                    <a:pt x="369" y="1951"/>
                    <a:pt x="369" y="1950"/>
                  </a:cubicBezTo>
                  <a:cubicBezTo>
                    <a:pt x="375" y="1898"/>
                    <a:pt x="382" y="1841"/>
                    <a:pt x="403" y="1792"/>
                  </a:cubicBezTo>
                  <a:cubicBezTo>
                    <a:pt x="391" y="1794"/>
                    <a:pt x="377" y="1792"/>
                    <a:pt x="368" y="1784"/>
                  </a:cubicBezTo>
                  <a:cubicBezTo>
                    <a:pt x="366" y="1783"/>
                    <a:pt x="365" y="1782"/>
                    <a:pt x="364" y="1781"/>
                  </a:cubicBezTo>
                  <a:cubicBezTo>
                    <a:pt x="344" y="1797"/>
                    <a:pt x="325" y="1813"/>
                    <a:pt x="306" y="1829"/>
                  </a:cubicBezTo>
                  <a:cubicBezTo>
                    <a:pt x="284" y="1847"/>
                    <a:pt x="261" y="1865"/>
                    <a:pt x="235" y="1877"/>
                  </a:cubicBezTo>
                  <a:cubicBezTo>
                    <a:pt x="233" y="1878"/>
                    <a:pt x="232" y="1876"/>
                    <a:pt x="233" y="1875"/>
                  </a:cubicBezTo>
                  <a:cubicBezTo>
                    <a:pt x="261" y="1858"/>
                    <a:pt x="286" y="1838"/>
                    <a:pt x="311" y="1817"/>
                  </a:cubicBezTo>
                  <a:cubicBezTo>
                    <a:pt x="327" y="1804"/>
                    <a:pt x="343" y="1789"/>
                    <a:pt x="360" y="1777"/>
                  </a:cubicBezTo>
                  <a:cubicBezTo>
                    <a:pt x="352" y="1766"/>
                    <a:pt x="350" y="1753"/>
                    <a:pt x="354" y="1741"/>
                  </a:cubicBezTo>
                  <a:cubicBezTo>
                    <a:pt x="323" y="1740"/>
                    <a:pt x="295" y="1729"/>
                    <a:pt x="265" y="1722"/>
                  </a:cubicBezTo>
                  <a:cubicBezTo>
                    <a:pt x="226" y="1712"/>
                    <a:pt x="186" y="1716"/>
                    <a:pt x="145" y="1713"/>
                  </a:cubicBezTo>
                  <a:cubicBezTo>
                    <a:pt x="144" y="1713"/>
                    <a:pt x="144" y="1711"/>
                    <a:pt x="145" y="1711"/>
                  </a:cubicBezTo>
                  <a:cubicBezTo>
                    <a:pt x="181" y="1708"/>
                    <a:pt x="219" y="1707"/>
                    <a:pt x="254" y="1714"/>
                  </a:cubicBezTo>
                  <a:cubicBezTo>
                    <a:pt x="288" y="1720"/>
                    <a:pt x="320" y="1735"/>
                    <a:pt x="355" y="1736"/>
                  </a:cubicBezTo>
                  <a:cubicBezTo>
                    <a:pt x="356" y="1734"/>
                    <a:pt x="358" y="1732"/>
                    <a:pt x="359" y="1730"/>
                  </a:cubicBezTo>
                  <a:cubicBezTo>
                    <a:pt x="360" y="1728"/>
                    <a:pt x="362" y="1726"/>
                    <a:pt x="364" y="1724"/>
                  </a:cubicBezTo>
                  <a:cubicBezTo>
                    <a:pt x="361" y="1717"/>
                    <a:pt x="359" y="1710"/>
                    <a:pt x="359" y="1703"/>
                  </a:cubicBezTo>
                  <a:cubicBezTo>
                    <a:pt x="357" y="1701"/>
                    <a:pt x="356" y="1699"/>
                    <a:pt x="355" y="1698"/>
                  </a:cubicBezTo>
                  <a:cubicBezTo>
                    <a:pt x="350" y="1693"/>
                    <a:pt x="350" y="1693"/>
                    <a:pt x="350" y="1693"/>
                  </a:cubicBezTo>
                  <a:cubicBezTo>
                    <a:pt x="329" y="1667"/>
                    <a:pt x="308" y="1639"/>
                    <a:pt x="284" y="1602"/>
                  </a:cubicBezTo>
                  <a:cubicBezTo>
                    <a:pt x="268" y="1578"/>
                    <a:pt x="252" y="1554"/>
                    <a:pt x="236" y="1530"/>
                  </a:cubicBezTo>
                  <a:cubicBezTo>
                    <a:pt x="230" y="1520"/>
                    <a:pt x="224" y="1511"/>
                    <a:pt x="218" y="1501"/>
                  </a:cubicBezTo>
                  <a:cubicBezTo>
                    <a:pt x="215" y="1498"/>
                    <a:pt x="212" y="1493"/>
                    <a:pt x="208" y="1489"/>
                  </a:cubicBezTo>
                  <a:cubicBezTo>
                    <a:pt x="205" y="1485"/>
                    <a:pt x="201" y="1480"/>
                    <a:pt x="198" y="1475"/>
                  </a:cubicBezTo>
                  <a:cubicBezTo>
                    <a:pt x="195" y="1472"/>
                    <a:pt x="195" y="1472"/>
                    <a:pt x="195" y="1472"/>
                  </a:cubicBezTo>
                  <a:cubicBezTo>
                    <a:pt x="192" y="1474"/>
                    <a:pt x="192" y="1474"/>
                    <a:pt x="192" y="1474"/>
                  </a:cubicBezTo>
                  <a:cubicBezTo>
                    <a:pt x="68" y="1568"/>
                    <a:pt x="12" y="1732"/>
                    <a:pt x="55" y="1873"/>
                  </a:cubicBezTo>
                  <a:cubicBezTo>
                    <a:pt x="98" y="2012"/>
                    <a:pt x="242" y="2113"/>
                    <a:pt x="397" y="2113"/>
                  </a:cubicBezTo>
                  <a:cubicBezTo>
                    <a:pt x="403" y="2113"/>
                    <a:pt x="409" y="2113"/>
                    <a:pt x="415" y="2113"/>
                  </a:cubicBezTo>
                  <a:cubicBezTo>
                    <a:pt x="433" y="2109"/>
                    <a:pt x="452" y="2107"/>
                    <a:pt x="471" y="2105"/>
                  </a:cubicBezTo>
                  <a:cubicBezTo>
                    <a:pt x="488" y="2101"/>
                    <a:pt x="504" y="2096"/>
                    <a:pt x="520" y="2090"/>
                  </a:cubicBezTo>
                  <a:cubicBezTo>
                    <a:pt x="528" y="2086"/>
                    <a:pt x="537" y="2082"/>
                    <a:pt x="546" y="2079"/>
                  </a:cubicBezTo>
                  <a:cubicBezTo>
                    <a:pt x="604" y="2051"/>
                    <a:pt x="655" y="2007"/>
                    <a:pt x="692" y="1956"/>
                  </a:cubicBezTo>
                  <a:cubicBezTo>
                    <a:pt x="698" y="1947"/>
                    <a:pt x="703" y="1938"/>
                    <a:pt x="709" y="1929"/>
                  </a:cubicBezTo>
                  <a:close/>
                  <a:moveTo>
                    <a:pt x="669" y="1519"/>
                  </a:moveTo>
                  <a:cubicBezTo>
                    <a:pt x="725" y="1576"/>
                    <a:pt x="760" y="1646"/>
                    <a:pt x="771" y="1721"/>
                  </a:cubicBezTo>
                  <a:cubicBezTo>
                    <a:pt x="772" y="1731"/>
                    <a:pt x="773" y="1741"/>
                    <a:pt x="773" y="1751"/>
                  </a:cubicBezTo>
                  <a:cubicBezTo>
                    <a:pt x="774" y="1755"/>
                    <a:pt x="774" y="1755"/>
                    <a:pt x="774" y="1755"/>
                  </a:cubicBezTo>
                  <a:cubicBezTo>
                    <a:pt x="819" y="1755"/>
                    <a:pt x="819" y="1755"/>
                    <a:pt x="819" y="1755"/>
                  </a:cubicBezTo>
                  <a:cubicBezTo>
                    <a:pt x="856" y="1755"/>
                    <a:pt x="892" y="1755"/>
                    <a:pt x="929" y="1756"/>
                  </a:cubicBezTo>
                  <a:cubicBezTo>
                    <a:pt x="937" y="1676"/>
                    <a:pt x="933" y="1595"/>
                    <a:pt x="934" y="1515"/>
                  </a:cubicBezTo>
                  <a:cubicBezTo>
                    <a:pt x="934" y="1490"/>
                    <a:pt x="933" y="1465"/>
                    <a:pt x="933" y="1440"/>
                  </a:cubicBezTo>
                  <a:cubicBezTo>
                    <a:pt x="931" y="1436"/>
                    <a:pt x="930" y="1432"/>
                    <a:pt x="928" y="1427"/>
                  </a:cubicBezTo>
                  <a:cubicBezTo>
                    <a:pt x="928" y="1426"/>
                    <a:pt x="927" y="1425"/>
                    <a:pt x="926" y="1423"/>
                  </a:cubicBezTo>
                  <a:cubicBezTo>
                    <a:pt x="927" y="1425"/>
                    <a:pt x="925" y="1425"/>
                    <a:pt x="924" y="1424"/>
                  </a:cubicBezTo>
                  <a:cubicBezTo>
                    <a:pt x="912" y="1395"/>
                    <a:pt x="896" y="1365"/>
                    <a:pt x="888" y="1334"/>
                  </a:cubicBezTo>
                  <a:cubicBezTo>
                    <a:pt x="888" y="1332"/>
                    <a:pt x="888" y="1331"/>
                    <a:pt x="887" y="1330"/>
                  </a:cubicBezTo>
                  <a:cubicBezTo>
                    <a:pt x="886" y="1328"/>
                    <a:pt x="884" y="1327"/>
                    <a:pt x="883" y="1325"/>
                  </a:cubicBezTo>
                  <a:cubicBezTo>
                    <a:pt x="880" y="1328"/>
                    <a:pt x="880" y="1328"/>
                    <a:pt x="880" y="1328"/>
                  </a:cubicBezTo>
                  <a:cubicBezTo>
                    <a:pt x="860" y="1346"/>
                    <a:pt x="838" y="1364"/>
                    <a:pt x="817" y="1381"/>
                  </a:cubicBezTo>
                  <a:cubicBezTo>
                    <a:pt x="803" y="1392"/>
                    <a:pt x="789" y="1404"/>
                    <a:pt x="775" y="1416"/>
                  </a:cubicBezTo>
                  <a:cubicBezTo>
                    <a:pt x="737" y="1449"/>
                    <a:pt x="700" y="1483"/>
                    <a:pt x="669" y="1513"/>
                  </a:cubicBezTo>
                  <a:cubicBezTo>
                    <a:pt x="666" y="1516"/>
                    <a:pt x="666" y="1516"/>
                    <a:pt x="666" y="1516"/>
                  </a:cubicBezTo>
                  <a:lnTo>
                    <a:pt x="669" y="1519"/>
                  </a:lnTo>
                  <a:close/>
                  <a:moveTo>
                    <a:pt x="746" y="1313"/>
                  </a:moveTo>
                  <a:cubicBezTo>
                    <a:pt x="726" y="1313"/>
                    <a:pt x="706" y="1312"/>
                    <a:pt x="686" y="1312"/>
                  </a:cubicBezTo>
                  <a:cubicBezTo>
                    <a:pt x="535" y="1312"/>
                    <a:pt x="535" y="1312"/>
                    <a:pt x="535" y="1312"/>
                  </a:cubicBezTo>
                  <a:cubicBezTo>
                    <a:pt x="535" y="1312"/>
                    <a:pt x="535" y="1312"/>
                    <a:pt x="534" y="1312"/>
                  </a:cubicBezTo>
                  <a:cubicBezTo>
                    <a:pt x="533" y="1312"/>
                    <a:pt x="531" y="1312"/>
                    <a:pt x="530" y="1312"/>
                  </a:cubicBezTo>
                  <a:cubicBezTo>
                    <a:pt x="524" y="1313"/>
                    <a:pt x="519" y="1312"/>
                    <a:pt x="513" y="1312"/>
                  </a:cubicBezTo>
                  <a:cubicBezTo>
                    <a:pt x="503" y="1312"/>
                    <a:pt x="503" y="1312"/>
                    <a:pt x="503" y="1312"/>
                  </a:cubicBezTo>
                  <a:cubicBezTo>
                    <a:pt x="503" y="1311"/>
                    <a:pt x="503" y="1311"/>
                    <a:pt x="503" y="1311"/>
                  </a:cubicBezTo>
                  <a:cubicBezTo>
                    <a:pt x="502" y="1311"/>
                    <a:pt x="501" y="1310"/>
                    <a:pt x="500" y="1310"/>
                  </a:cubicBezTo>
                  <a:cubicBezTo>
                    <a:pt x="494" y="1310"/>
                    <a:pt x="483" y="1313"/>
                    <a:pt x="476" y="1311"/>
                  </a:cubicBezTo>
                  <a:cubicBezTo>
                    <a:pt x="476" y="1313"/>
                    <a:pt x="475" y="1315"/>
                    <a:pt x="474" y="1317"/>
                  </a:cubicBezTo>
                  <a:cubicBezTo>
                    <a:pt x="474" y="1318"/>
                    <a:pt x="473" y="1319"/>
                    <a:pt x="473" y="1320"/>
                  </a:cubicBezTo>
                  <a:cubicBezTo>
                    <a:pt x="472" y="1322"/>
                    <a:pt x="472" y="1323"/>
                    <a:pt x="471" y="1324"/>
                  </a:cubicBezTo>
                  <a:cubicBezTo>
                    <a:pt x="470" y="1328"/>
                    <a:pt x="468" y="1333"/>
                    <a:pt x="466" y="1337"/>
                  </a:cubicBezTo>
                  <a:cubicBezTo>
                    <a:pt x="465" y="1359"/>
                    <a:pt x="463" y="1381"/>
                    <a:pt x="461" y="1403"/>
                  </a:cubicBezTo>
                  <a:cubicBezTo>
                    <a:pt x="534" y="1420"/>
                    <a:pt x="603" y="1457"/>
                    <a:pt x="657" y="1507"/>
                  </a:cubicBezTo>
                  <a:cubicBezTo>
                    <a:pt x="660" y="1510"/>
                    <a:pt x="660" y="1510"/>
                    <a:pt x="660" y="1510"/>
                  </a:cubicBezTo>
                  <a:cubicBezTo>
                    <a:pt x="662" y="1507"/>
                    <a:pt x="662" y="1507"/>
                    <a:pt x="662" y="1507"/>
                  </a:cubicBezTo>
                  <a:cubicBezTo>
                    <a:pt x="698" y="1473"/>
                    <a:pt x="738" y="1437"/>
                    <a:pt x="788" y="1394"/>
                  </a:cubicBezTo>
                  <a:cubicBezTo>
                    <a:pt x="799" y="1385"/>
                    <a:pt x="809" y="1376"/>
                    <a:pt x="820" y="1367"/>
                  </a:cubicBezTo>
                  <a:cubicBezTo>
                    <a:pt x="838" y="1351"/>
                    <a:pt x="856" y="1334"/>
                    <a:pt x="875" y="1319"/>
                  </a:cubicBezTo>
                  <a:cubicBezTo>
                    <a:pt x="876" y="1319"/>
                    <a:pt x="876" y="1319"/>
                    <a:pt x="876" y="1319"/>
                  </a:cubicBezTo>
                  <a:cubicBezTo>
                    <a:pt x="874" y="1317"/>
                    <a:pt x="872" y="1314"/>
                    <a:pt x="870" y="1312"/>
                  </a:cubicBezTo>
                  <a:cubicBezTo>
                    <a:pt x="852" y="1314"/>
                    <a:pt x="832" y="1314"/>
                    <a:pt x="810" y="1314"/>
                  </a:cubicBezTo>
                  <a:cubicBezTo>
                    <a:pt x="789" y="1314"/>
                    <a:pt x="767" y="1314"/>
                    <a:pt x="746" y="1313"/>
                  </a:cubicBezTo>
                  <a:close/>
                  <a:moveTo>
                    <a:pt x="731" y="544"/>
                  </a:moveTo>
                  <a:cubicBezTo>
                    <a:pt x="754" y="549"/>
                    <a:pt x="775" y="539"/>
                    <a:pt x="792" y="523"/>
                  </a:cubicBezTo>
                  <a:cubicBezTo>
                    <a:pt x="807" y="509"/>
                    <a:pt x="821" y="494"/>
                    <a:pt x="840" y="486"/>
                  </a:cubicBezTo>
                  <a:cubicBezTo>
                    <a:pt x="865" y="477"/>
                    <a:pt x="890" y="484"/>
                    <a:pt x="915" y="477"/>
                  </a:cubicBezTo>
                  <a:cubicBezTo>
                    <a:pt x="958" y="465"/>
                    <a:pt x="967" y="424"/>
                    <a:pt x="984" y="388"/>
                  </a:cubicBezTo>
                  <a:cubicBezTo>
                    <a:pt x="1018" y="313"/>
                    <a:pt x="1089" y="262"/>
                    <a:pt x="1168" y="244"/>
                  </a:cubicBezTo>
                  <a:cubicBezTo>
                    <a:pt x="1229" y="229"/>
                    <a:pt x="1308" y="221"/>
                    <a:pt x="1363" y="257"/>
                  </a:cubicBezTo>
                  <a:cubicBezTo>
                    <a:pt x="1387" y="273"/>
                    <a:pt x="1410" y="300"/>
                    <a:pt x="1412" y="330"/>
                  </a:cubicBezTo>
                  <a:cubicBezTo>
                    <a:pt x="1412" y="331"/>
                    <a:pt x="1412" y="332"/>
                    <a:pt x="1412" y="333"/>
                  </a:cubicBezTo>
                  <a:cubicBezTo>
                    <a:pt x="1409" y="332"/>
                    <a:pt x="1406" y="333"/>
                    <a:pt x="1404" y="335"/>
                  </a:cubicBezTo>
                  <a:cubicBezTo>
                    <a:pt x="1402" y="336"/>
                    <a:pt x="1401" y="337"/>
                    <a:pt x="1400" y="339"/>
                  </a:cubicBezTo>
                  <a:cubicBezTo>
                    <a:pt x="1402" y="320"/>
                    <a:pt x="1393" y="298"/>
                    <a:pt x="1378" y="282"/>
                  </a:cubicBezTo>
                  <a:cubicBezTo>
                    <a:pt x="1353" y="257"/>
                    <a:pt x="1318" y="247"/>
                    <a:pt x="1284" y="244"/>
                  </a:cubicBezTo>
                  <a:cubicBezTo>
                    <a:pt x="1211" y="238"/>
                    <a:pt x="1129" y="254"/>
                    <a:pt x="1070" y="299"/>
                  </a:cubicBezTo>
                  <a:cubicBezTo>
                    <a:pt x="1028" y="331"/>
                    <a:pt x="1002" y="370"/>
                    <a:pt x="983" y="418"/>
                  </a:cubicBezTo>
                  <a:cubicBezTo>
                    <a:pt x="971" y="447"/>
                    <a:pt x="955" y="476"/>
                    <a:pt x="923" y="485"/>
                  </a:cubicBezTo>
                  <a:cubicBezTo>
                    <a:pt x="896" y="493"/>
                    <a:pt x="869" y="486"/>
                    <a:pt x="843" y="496"/>
                  </a:cubicBezTo>
                  <a:cubicBezTo>
                    <a:pt x="821" y="505"/>
                    <a:pt x="808" y="525"/>
                    <a:pt x="790" y="539"/>
                  </a:cubicBezTo>
                  <a:cubicBezTo>
                    <a:pt x="754" y="565"/>
                    <a:pt x="723" y="554"/>
                    <a:pt x="685" y="538"/>
                  </a:cubicBezTo>
                  <a:cubicBezTo>
                    <a:pt x="640" y="519"/>
                    <a:pt x="586" y="519"/>
                    <a:pt x="548" y="554"/>
                  </a:cubicBezTo>
                  <a:cubicBezTo>
                    <a:pt x="527" y="572"/>
                    <a:pt x="513" y="595"/>
                    <a:pt x="505" y="621"/>
                  </a:cubicBezTo>
                  <a:cubicBezTo>
                    <a:pt x="500" y="640"/>
                    <a:pt x="495" y="659"/>
                    <a:pt x="486" y="677"/>
                  </a:cubicBezTo>
                  <a:cubicBezTo>
                    <a:pt x="497" y="669"/>
                    <a:pt x="508" y="661"/>
                    <a:pt x="519" y="653"/>
                  </a:cubicBezTo>
                  <a:cubicBezTo>
                    <a:pt x="552" y="629"/>
                    <a:pt x="588" y="621"/>
                    <a:pt x="628" y="634"/>
                  </a:cubicBezTo>
                  <a:cubicBezTo>
                    <a:pt x="676" y="649"/>
                    <a:pt x="718" y="676"/>
                    <a:pt x="770" y="676"/>
                  </a:cubicBezTo>
                  <a:cubicBezTo>
                    <a:pt x="869" y="676"/>
                    <a:pt x="972" y="645"/>
                    <a:pt x="1050" y="585"/>
                  </a:cubicBezTo>
                  <a:cubicBezTo>
                    <a:pt x="1092" y="554"/>
                    <a:pt x="1117" y="510"/>
                    <a:pt x="1141" y="465"/>
                  </a:cubicBezTo>
                  <a:cubicBezTo>
                    <a:pt x="1160" y="429"/>
                    <a:pt x="1176" y="388"/>
                    <a:pt x="1206" y="359"/>
                  </a:cubicBezTo>
                  <a:cubicBezTo>
                    <a:pt x="1231" y="335"/>
                    <a:pt x="1263" y="321"/>
                    <a:pt x="1299" y="328"/>
                  </a:cubicBezTo>
                  <a:cubicBezTo>
                    <a:pt x="1324" y="333"/>
                    <a:pt x="1360" y="344"/>
                    <a:pt x="1368" y="372"/>
                  </a:cubicBezTo>
                  <a:cubicBezTo>
                    <a:pt x="1368" y="372"/>
                    <a:pt x="1368" y="372"/>
                    <a:pt x="1368" y="372"/>
                  </a:cubicBezTo>
                  <a:cubicBezTo>
                    <a:pt x="1366" y="372"/>
                    <a:pt x="1363" y="373"/>
                    <a:pt x="1361" y="373"/>
                  </a:cubicBezTo>
                  <a:cubicBezTo>
                    <a:pt x="1353" y="358"/>
                    <a:pt x="1328" y="348"/>
                    <a:pt x="1314" y="344"/>
                  </a:cubicBezTo>
                  <a:cubicBezTo>
                    <a:pt x="1295" y="338"/>
                    <a:pt x="1275" y="335"/>
                    <a:pt x="1257" y="341"/>
                  </a:cubicBezTo>
                  <a:cubicBezTo>
                    <a:pt x="1214" y="356"/>
                    <a:pt x="1190" y="395"/>
                    <a:pt x="1170" y="433"/>
                  </a:cubicBezTo>
                  <a:cubicBezTo>
                    <a:pt x="1150" y="473"/>
                    <a:pt x="1131" y="515"/>
                    <a:pt x="1102" y="550"/>
                  </a:cubicBezTo>
                  <a:cubicBezTo>
                    <a:pt x="1089" y="567"/>
                    <a:pt x="1074" y="581"/>
                    <a:pt x="1057" y="594"/>
                  </a:cubicBezTo>
                  <a:cubicBezTo>
                    <a:pt x="1069" y="631"/>
                    <a:pt x="1092" y="661"/>
                    <a:pt x="1126" y="676"/>
                  </a:cubicBezTo>
                  <a:cubicBezTo>
                    <a:pt x="1128" y="676"/>
                    <a:pt x="1130" y="677"/>
                    <a:pt x="1131" y="678"/>
                  </a:cubicBezTo>
                  <a:cubicBezTo>
                    <a:pt x="1138" y="680"/>
                    <a:pt x="1144" y="682"/>
                    <a:pt x="1152" y="684"/>
                  </a:cubicBezTo>
                  <a:cubicBezTo>
                    <a:pt x="1160" y="686"/>
                    <a:pt x="1168" y="687"/>
                    <a:pt x="1177" y="687"/>
                  </a:cubicBezTo>
                  <a:cubicBezTo>
                    <a:pt x="1179" y="684"/>
                    <a:pt x="1183" y="683"/>
                    <a:pt x="1186" y="686"/>
                  </a:cubicBezTo>
                  <a:cubicBezTo>
                    <a:pt x="1186" y="687"/>
                    <a:pt x="1186" y="687"/>
                    <a:pt x="1186" y="687"/>
                  </a:cubicBezTo>
                  <a:cubicBezTo>
                    <a:pt x="1223" y="687"/>
                    <a:pt x="1261" y="677"/>
                    <a:pt x="1293" y="661"/>
                  </a:cubicBezTo>
                  <a:cubicBezTo>
                    <a:pt x="1337" y="640"/>
                    <a:pt x="1379" y="607"/>
                    <a:pt x="1400" y="562"/>
                  </a:cubicBezTo>
                  <a:cubicBezTo>
                    <a:pt x="1411" y="540"/>
                    <a:pt x="1416" y="516"/>
                    <a:pt x="1413" y="493"/>
                  </a:cubicBezTo>
                  <a:cubicBezTo>
                    <a:pt x="1410" y="460"/>
                    <a:pt x="1392" y="434"/>
                    <a:pt x="1377" y="406"/>
                  </a:cubicBezTo>
                  <a:cubicBezTo>
                    <a:pt x="1376" y="404"/>
                    <a:pt x="1376" y="401"/>
                    <a:pt x="1376" y="398"/>
                  </a:cubicBezTo>
                  <a:cubicBezTo>
                    <a:pt x="1380" y="399"/>
                    <a:pt x="1383" y="399"/>
                    <a:pt x="1387" y="399"/>
                  </a:cubicBezTo>
                  <a:cubicBezTo>
                    <a:pt x="1405" y="429"/>
                    <a:pt x="1424" y="458"/>
                    <a:pt x="1427" y="493"/>
                  </a:cubicBezTo>
                  <a:cubicBezTo>
                    <a:pt x="1427" y="499"/>
                    <a:pt x="1427" y="506"/>
                    <a:pt x="1427" y="512"/>
                  </a:cubicBezTo>
                  <a:cubicBezTo>
                    <a:pt x="1434" y="500"/>
                    <a:pt x="1442" y="487"/>
                    <a:pt x="1445" y="472"/>
                  </a:cubicBezTo>
                  <a:cubicBezTo>
                    <a:pt x="1451" y="447"/>
                    <a:pt x="1449" y="423"/>
                    <a:pt x="1434" y="403"/>
                  </a:cubicBezTo>
                  <a:cubicBezTo>
                    <a:pt x="1433" y="403"/>
                    <a:pt x="1432" y="404"/>
                    <a:pt x="1431" y="403"/>
                  </a:cubicBezTo>
                  <a:cubicBezTo>
                    <a:pt x="1423" y="402"/>
                    <a:pt x="1415" y="401"/>
                    <a:pt x="1407" y="399"/>
                  </a:cubicBezTo>
                  <a:cubicBezTo>
                    <a:pt x="1416" y="399"/>
                    <a:pt x="1424" y="399"/>
                    <a:pt x="1431" y="399"/>
                  </a:cubicBezTo>
                  <a:cubicBezTo>
                    <a:pt x="1434" y="400"/>
                    <a:pt x="1436" y="398"/>
                    <a:pt x="1437" y="396"/>
                  </a:cubicBezTo>
                  <a:cubicBezTo>
                    <a:pt x="1455" y="414"/>
                    <a:pt x="1460" y="440"/>
                    <a:pt x="1456" y="465"/>
                  </a:cubicBezTo>
                  <a:cubicBezTo>
                    <a:pt x="1452" y="487"/>
                    <a:pt x="1442" y="518"/>
                    <a:pt x="1424" y="534"/>
                  </a:cubicBezTo>
                  <a:cubicBezTo>
                    <a:pt x="1421" y="545"/>
                    <a:pt x="1418" y="555"/>
                    <a:pt x="1413" y="565"/>
                  </a:cubicBezTo>
                  <a:cubicBezTo>
                    <a:pt x="1390" y="614"/>
                    <a:pt x="1345" y="652"/>
                    <a:pt x="1297" y="674"/>
                  </a:cubicBezTo>
                  <a:cubicBezTo>
                    <a:pt x="1266" y="687"/>
                    <a:pt x="1231" y="697"/>
                    <a:pt x="1197" y="699"/>
                  </a:cubicBezTo>
                  <a:cubicBezTo>
                    <a:pt x="1211" y="717"/>
                    <a:pt x="1214" y="739"/>
                    <a:pt x="1213" y="762"/>
                  </a:cubicBezTo>
                  <a:cubicBezTo>
                    <a:pt x="1234" y="765"/>
                    <a:pt x="1255" y="779"/>
                    <a:pt x="1272" y="792"/>
                  </a:cubicBezTo>
                  <a:cubicBezTo>
                    <a:pt x="1296" y="809"/>
                    <a:pt x="1317" y="829"/>
                    <a:pt x="1341" y="846"/>
                  </a:cubicBezTo>
                  <a:cubicBezTo>
                    <a:pt x="1399" y="889"/>
                    <a:pt x="1458" y="930"/>
                    <a:pt x="1523" y="961"/>
                  </a:cubicBezTo>
                  <a:cubicBezTo>
                    <a:pt x="1520" y="954"/>
                    <a:pt x="1519" y="946"/>
                    <a:pt x="1525" y="941"/>
                  </a:cubicBezTo>
                  <a:cubicBezTo>
                    <a:pt x="1533" y="936"/>
                    <a:pt x="1543" y="936"/>
                    <a:pt x="1552" y="939"/>
                  </a:cubicBezTo>
                  <a:cubicBezTo>
                    <a:pt x="1560" y="943"/>
                    <a:pt x="1568" y="948"/>
                    <a:pt x="1569" y="957"/>
                  </a:cubicBezTo>
                  <a:cubicBezTo>
                    <a:pt x="1569" y="966"/>
                    <a:pt x="1559" y="972"/>
                    <a:pt x="1551" y="975"/>
                  </a:cubicBezTo>
                  <a:cubicBezTo>
                    <a:pt x="1547" y="984"/>
                    <a:pt x="1542" y="992"/>
                    <a:pt x="1540" y="1002"/>
                  </a:cubicBezTo>
                  <a:cubicBezTo>
                    <a:pt x="1540" y="1014"/>
                    <a:pt x="1542" y="1027"/>
                    <a:pt x="1541" y="1040"/>
                  </a:cubicBezTo>
                  <a:cubicBezTo>
                    <a:pt x="1541" y="1041"/>
                    <a:pt x="1541" y="1041"/>
                    <a:pt x="1540" y="1042"/>
                  </a:cubicBezTo>
                  <a:cubicBezTo>
                    <a:pt x="1545" y="1072"/>
                    <a:pt x="1549" y="1102"/>
                    <a:pt x="1554" y="1132"/>
                  </a:cubicBezTo>
                  <a:cubicBezTo>
                    <a:pt x="1556" y="1148"/>
                    <a:pt x="1563" y="1174"/>
                    <a:pt x="1558" y="1192"/>
                  </a:cubicBezTo>
                  <a:cubicBezTo>
                    <a:pt x="1568" y="1190"/>
                    <a:pt x="1578" y="1190"/>
                    <a:pt x="1588" y="1189"/>
                  </a:cubicBezTo>
                  <a:cubicBezTo>
                    <a:pt x="1580" y="1178"/>
                    <a:pt x="1574" y="1166"/>
                    <a:pt x="1572" y="1152"/>
                  </a:cubicBezTo>
                  <a:cubicBezTo>
                    <a:pt x="1567" y="1118"/>
                    <a:pt x="1578" y="1082"/>
                    <a:pt x="1585" y="1049"/>
                  </a:cubicBezTo>
                  <a:cubicBezTo>
                    <a:pt x="1585" y="1048"/>
                    <a:pt x="1585" y="1048"/>
                    <a:pt x="1585" y="1048"/>
                  </a:cubicBezTo>
                  <a:cubicBezTo>
                    <a:pt x="1583" y="1045"/>
                    <a:pt x="1580" y="1043"/>
                    <a:pt x="1578" y="1040"/>
                  </a:cubicBezTo>
                  <a:cubicBezTo>
                    <a:pt x="1576" y="1037"/>
                    <a:pt x="1575" y="1033"/>
                    <a:pt x="1578" y="1031"/>
                  </a:cubicBezTo>
                  <a:cubicBezTo>
                    <a:pt x="1582" y="1026"/>
                    <a:pt x="1584" y="1018"/>
                    <a:pt x="1588" y="1012"/>
                  </a:cubicBezTo>
                  <a:cubicBezTo>
                    <a:pt x="1594" y="1004"/>
                    <a:pt x="1600" y="995"/>
                    <a:pt x="1607" y="987"/>
                  </a:cubicBezTo>
                  <a:cubicBezTo>
                    <a:pt x="1621" y="968"/>
                    <a:pt x="1632" y="949"/>
                    <a:pt x="1643" y="928"/>
                  </a:cubicBezTo>
                  <a:cubicBezTo>
                    <a:pt x="1672" y="867"/>
                    <a:pt x="1696" y="807"/>
                    <a:pt x="1715" y="742"/>
                  </a:cubicBezTo>
                  <a:cubicBezTo>
                    <a:pt x="1726" y="704"/>
                    <a:pt x="1733" y="664"/>
                    <a:pt x="1744" y="625"/>
                  </a:cubicBezTo>
                  <a:cubicBezTo>
                    <a:pt x="1752" y="599"/>
                    <a:pt x="1761" y="561"/>
                    <a:pt x="1786" y="545"/>
                  </a:cubicBezTo>
                  <a:cubicBezTo>
                    <a:pt x="1762" y="534"/>
                    <a:pt x="1741" y="519"/>
                    <a:pt x="1724" y="500"/>
                  </a:cubicBezTo>
                  <a:cubicBezTo>
                    <a:pt x="1708" y="481"/>
                    <a:pt x="1696" y="460"/>
                    <a:pt x="1690" y="437"/>
                  </a:cubicBezTo>
                  <a:cubicBezTo>
                    <a:pt x="1680" y="440"/>
                    <a:pt x="1671" y="443"/>
                    <a:pt x="1660" y="445"/>
                  </a:cubicBezTo>
                  <a:cubicBezTo>
                    <a:pt x="1657" y="446"/>
                    <a:pt x="1654" y="444"/>
                    <a:pt x="1653" y="441"/>
                  </a:cubicBezTo>
                  <a:cubicBezTo>
                    <a:pt x="1648" y="417"/>
                    <a:pt x="1655" y="398"/>
                    <a:pt x="1661" y="376"/>
                  </a:cubicBezTo>
                  <a:cubicBezTo>
                    <a:pt x="1646" y="377"/>
                    <a:pt x="1637" y="391"/>
                    <a:pt x="1628" y="402"/>
                  </a:cubicBezTo>
                  <a:cubicBezTo>
                    <a:pt x="1626" y="405"/>
                    <a:pt x="1621" y="404"/>
                    <a:pt x="1619" y="401"/>
                  </a:cubicBezTo>
                  <a:cubicBezTo>
                    <a:pt x="1601" y="365"/>
                    <a:pt x="1621" y="321"/>
                    <a:pt x="1647" y="293"/>
                  </a:cubicBezTo>
                  <a:cubicBezTo>
                    <a:pt x="1640" y="293"/>
                    <a:pt x="1633" y="292"/>
                    <a:pt x="1627" y="293"/>
                  </a:cubicBezTo>
                  <a:cubicBezTo>
                    <a:pt x="1624" y="293"/>
                    <a:pt x="1621" y="290"/>
                    <a:pt x="1621" y="287"/>
                  </a:cubicBezTo>
                  <a:cubicBezTo>
                    <a:pt x="1620" y="257"/>
                    <a:pt x="1643" y="227"/>
                    <a:pt x="1670" y="212"/>
                  </a:cubicBezTo>
                  <a:cubicBezTo>
                    <a:pt x="1658" y="210"/>
                    <a:pt x="1645" y="208"/>
                    <a:pt x="1633" y="211"/>
                  </a:cubicBezTo>
                  <a:cubicBezTo>
                    <a:pt x="1629" y="212"/>
                    <a:pt x="1625" y="209"/>
                    <a:pt x="1626" y="205"/>
                  </a:cubicBezTo>
                  <a:cubicBezTo>
                    <a:pt x="1644" y="160"/>
                    <a:pt x="1688" y="135"/>
                    <a:pt x="1734" y="151"/>
                  </a:cubicBezTo>
                  <a:cubicBezTo>
                    <a:pt x="1734" y="151"/>
                    <a:pt x="1733" y="150"/>
                    <a:pt x="1733" y="149"/>
                  </a:cubicBezTo>
                  <a:cubicBezTo>
                    <a:pt x="1733" y="148"/>
                    <a:pt x="1735" y="148"/>
                    <a:pt x="1736" y="149"/>
                  </a:cubicBezTo>
                  <a:cubicBezTo>
                    <a:pt x="1737" y="151"/>
                    <a:pt x="1739" y="152"/>
                    <a:pt x="1741" y="154"/>
                  </a:cubicBezTo>
                  <a:cubicBezTo>
                    <a:pt x="1743" y="155"/>
                    <a:pt x="1745" y="155"/>
                    <a:pt x="1747" y="156"/>
                  </a:cubicBezTo>
                  <a:cubicBezTo>
                    <a:pt x="1749" y="157"/>
                    <a:pt x="1750" y="157"/>
                    <a:pt x="1751" y="158"/>
                  </a:cubicBezTo>
                  <a:cubicBezTo>
                    <a:pt x="1749" y="140"/>
                    <a:pt x="1752" y="119"/>
                    <a:pt x="1755" y="103"/>
                  </a:cubicBezTo>
                  <a:cubicBezTo>
                    <a:pt x="1765" y="63"/>
                    <a:pt x="1787" y="26"/>
                    <a:pt x="1820" y="1"/>
                  </a:cubicBezTo>
                  <a:cubicBezTo>
                    <a:pt x="1823" y="0"/>
                    <a:pt x="1825" y="0"/>
                    <a:pt x="1827" y="2"/>
                  </a:cubicBezTo>
                  <a:cubicBezTo>
                    <a:pt x="1829" y="3"/>
                    <a:pt x="1831" y="5"/>
                    <a:pt x="1830" y="8"/>
                  </a:cubicBezTo>
                  <a:cubicBezTo>
                    <a:pt x="1827" y="25"/>
                    <a:pt x="1825" y="43"/>
                    <a:pt x="1826" y="60"/>
                  </a:cubicBezTo>
                  <a:cubicBezTo>
                    <a:pt x="1827" y="67"/>
                    <a:pt x="1828" y="82"/>
                    <a:pt x="1837" y="84"/>
                  </a:cubicBezTo>
                  <a:cubicBezTo>
                    <a:pt x="1844" y="85"/>
                    <a:pt x="1852" y="83"/>
                    <a:pt x="1859" y="80"/>
                  </a:cubicBezTo>
                  <a:cubicBezTo>
                    <a:pt x="1887" y="68"/>
                    <a:pt x="1912" y="44"/>
                    <a:pt x="1942" y="38"/>
                  </a:cubicBezTo>
                  <a:cubicBezTo>
                    <a:pt x="1949" y="36"/>
                    <a:pt x="1953" y="45"/>
                    <a:pt x="1947" y="49"/>
                  </a:cubicBezTo>
                  <a:cubicBezTo>
                    <a:pt x="1933" y="58"/>
                    <a:pt x="1924" y="69"/>
                    <a:pt x="1923" y="85"/>
                  </a:cubicBezTo>
                  <a:cubicBezTo>
                    <a:pt x="1955" y="90"/>
                    <a:pt x="1987" y="81"/>
                    <a:pt x="2019" y="87"/>
                  </a:cubicBezTo>
                  <a:cubicBezTo>
                    <a:pt x="2023" y="88"/>
                    <a:pt x="2025" y="93"/>
                    <a:pt x="2023" y="96"/>
                  </a:cubicBezTo>
                  <a:cubicBezTo>
                    <a:pt x="2018" y="102"/>
                    <a:pt x="1994" y="132"/>
                    <a:pt x="2008" y="139"/>
                  </a:cubicBezTo>
                  <a:cubicBezTo>
                    <a:pt x="2021" y="146"/>
                    <a:pt x="2038" y="145"/>
                    <a:pt x="2052" y="146"/>
                  </a:cubicBezTo>
                  <a:cubicBezTo>
                    <a:pt x="2057" y="146"/>
                    <a:pt x="2059" y="151"/>
                    <a:pt x="2057" y="155"/>
                  </a:cubicBezTo>
                  <a:cubicBezTo>
                    <a:pt x="2050" y="171"/>
                    <a:pt x="2037" y="190"/>
                    <a:pt x="2049" y="207"/>
                  </a:cubicBezTo>
                  <a:cubicBezTo>
                    <a:pt x="2055" y="217"/>
                    <a:pt x="2064" y="227"/>
                    <a:pt x="2067" y="238"/>
                  </a:cubicBezTo>
                  <a:cubicBezTo>
                    <a:pt x="2075" y="262"/>
                    <a:pt x="2072" y="289"/>
                    <a:pt x="2063" y="312"/>
                  </a:cubicBezTo>
                  <a:cubicBezTo>
                    <a:pt x="2064" y="318"/>
                    <a:pt x="2065" y="325"/>
                    <a:pt x="2065" y="332"/>
                  </a:cubicBezTo>
                  <a:cubicBezTo>
                    <a:pt x="2066" y="381"/>
                    <a:pt x="2050" y="428"/>
                    <a:pt x="2024" y="469"/>
                  </a:cubicBezTo>
                  <a:cubicBezTo>
                    <a:pt x="2000" y="507"/>
                    <a:pt x="1965" y="537"/>
                    <a:pt x="1923" y="552"/>
                  </a:cubicBezTo>
                  <a:cubicBezTo>
                    <a:pt x="1924" y="555"/>
                    <a:pt x="1924" y="559"/>
                    <a:pt x="1924" y="562"/>
                  </a:cubicBezTo>
                  <a:cubicBezTo>
                    <a:pt x="1947" y="563"/>
                    <a:pt x="1970" y="568"/>
                    <a:pt x="1992" y="575"/>
                  </a:cubicBezTo>
                  <a:cubicBezTo>
                    <a:pt x="1995" y="575"/>
                    <a:pt x="1996" y="577"/>
                    <a:pt x="1996" y="580"/>
                  </a:cubicBezTo>
                  <a:cubicBezTo>
                    <a:pt x="1997" y="595"/>
                    <a:pt x="1995" y="610"/>
                    <a:pt x="1991" y="625"/>
                  </a:cubicBezTo>
                  <a:cubicBezTo>
                    <a:pt x="2006" y="629"/>
                    <a:pt x="2016" y="642"/>
                    <a:pt x="2028" y="649"/>
                  </a:cubicBezTo>
                  <a:cubicBezTo>
                    <a:pt x="2048" y="662"/>
                    <a:pt x="2070" y="673"/>
                    <a:pt x="2092" y="683"/>
                  </a:cubicBezTo>
                  <a:cubicBezTo>
                    <a:pt x="2142" y="704"/>
                    <a:pt x="2195" y="723"/>
                    <a:pt x="2247" y="738"/>
                  </a:cubicBezTo>
                  <a:cubicBezTo>
                    <a:pt x="2275" y="745"/>
                    <a:pt x="2303" y="752"/>
                    <a:pt x="2330" y="762"/>
                  </a:cubicBezTo>
                  <a:cubicBezTo>
                    <a:pt x="2351" y="770"/>
                    <a:pt x="2373" y="778"/>
                    <a:pt x="2396" y="775"/>
                  </a:cubicBezTo>
                  <a:cubicBezTo>
                    <a:pt x="2415" y="773"/>
                    <a:pt x="2450" y="771"/>
                    <a:pt x="2451" y="792"/>
                  </a:cubicBezTo>
                  <a:cubicBezTo>
                    <a:pt x="2451" y="792"/>
                    <a:pt x="2451" y="792"/>
                    <a:pt x="2452" y="792"/>
                  </a:cubicBezTo>
                  <a:cubicBezTo>
                    <a:pt x="2452" y="792"/>
                    <a:pt x="2453" y="792"/>
                    <a:pt x="2454" y="792"/>
                  </a:cubicBezTo>
                  <a:cubicBezTo>
                    <a:pt x="2457" y="792"/>
                    <a:pt x="2459" y="795"/>
                    <a:pt x="2459" y="797"/>
                  </a:cubicBezTo>
                  <a:cubicBezTo>
                    <a:pt x="2460" y="800"/>
                    <a:pt x="2459" y="804"/>
                    <a:pt x="2455" y="806"/>
                  </a:cubicBezTo>
                  <a:cubicBezTo>
                    <a:pt x="2451" y="807"/>
                    <a:pt x="2448" y="808"/>
                    <a:pt x="2445" y="810"/>
                  </a:cubicBezTo>
                  <a:cubicBezTo>
                    <a:pt x="2445" y="810"/>
                    <a:pt x="2445" y="810"/>
                    <a:pt x="2445" y="810"/>
                  </a:cubicBezTo>
                  <a:cubicBezTo>
                    <a:pt x="2444" y="811"/>
                    <a:pt x="2444" y="811"/>
                    <a:pt x="2444" y="811"/>
                  </a:cubicBezTo>
                  <a:cubicBezTo>
                    <a:pt x="2444" y="811"/>
                    <a:pt x="2444" y="811"/>
                    <a:pt x="2444" y="811"/>
                  </a:cubicBezTo>
                  <a:cubicBezTo>
                    <a:pt x="2441" y="812"/>
                    <a:pt x="2439" y="814"/>
                    <a:pt x="2437" y="815"/>
                  </a:cubicBezTo>
                  <a:cubicBezTo>
                    <a:pt x="2425" y="822"/>
                    <a:pt x="2416" y="828"/>
                    <a:pt x="2413" y="841"/>
                  </a:cubicBezTo>
                  <a:cubicBezTo>
                    <a:pt x="2413" y="846"/>
                    <a:pt x="2412" y="851"/>
                    <a:pt x="2413" y="855"/>
                  </a:cubicBezTo>
                  <a:cubicBezTo>
                    <a:pt x="2413" y="855"/>
                    <a:pt x="2413" y="855"/>
                    <a:pt x="2413" y="855"/>
                  </a:cubicBezTo>
                  <a:cubicBezTo>
                    <a:pt x="2415" y="872"/>
                    <a:pt x="2417" y="889"/>
                    <a:pt x="2419" y="906"/>
                  </a:cubicBezTo>
                  <a:cubicBezTo>
                    <a:pt x="2420" y="913"/>
                    <a:pt x="2421" y="919"/>
                    <a:pt x="2422" y="926"/>
                  </a:cubicBezTo>
                  <a:cubicBezTo>
                    <a:pt x="2425" y="938"/>
                    <a:pt x="2427" y="950"/>
                    <a:pt x="2429" y="961"/>
                  </a:cubicBezTo>
                  <a:cubicBezTo>
                    <a:pt x="2430" y="972"/>
                    <a:pt x="2431" y="981"/>
                    <a:pt x="2430" y="989"/>
                  </a:cubicBezTo>
                  <a:cubicBezTo>
                    <a:pt x="2430" y="990"/>
                    <a:pt x="2430" y="990"/>
                    <a:pt x="2430" y="990"/>
                  </a:cubicBezTo>
                  <a:cubicBezTo>
                    <a:pt x="2430" y="991"/>
                    <a:pt x="2430" y="991"/>
                    <a:pt x="2430" y="991"/>
                  </a:cubicBezTo>
                  <a:cubicBezTo>
                    <a:pt x="2434" y="1003"/>
                    <a:pt x="2432" y="1015"/>
                    <a:pt x="2425" y="1022"/>
                  </a:cubicBezTo>
                  <a:cubicBezTo>
                    <a:pt x="2425" y="1022"/>
                    <a:pt x="2425" y="1022"/>
                    <a:pt x="2425" y="1022"/>
                  </a:cubicBezTo>
                  <a:cubicBezTo>
                    <a:pt x="2424" y="1023"/>
                    <a:pt x="2424" y="1023"/>
                    <a:pt x="2424" y="1023"/>
                  </a:cubicBezTo>
                  <a:cubicBezTo>
                    <a:pt x="2419" y="1030"/>
                    <a:pt x="2412" y="1033"/>
                    <a:pt x="2403" y="1037"/>
                  </a:cubicBezTo>
                  <a:cubicBezTo>
                    <a:pt x="2399" y="1039"/>
                    <a:pt x="2395" y="1041"/>
                    <a:pt x="2391" y="1043"/>
                  </a:cubicBezTo>
                  <a:cubicBezTo>
                    <a:pt x="2381" y="1048"/>
                    <a:pt x="2371" y="1054"/>
                    <a:pt x="2361" y="1060"/>
                  </a:cubicBezTo>
                  <a:cubicBezTo>
                    <a:pt x="2355" y="1064"/>
                    <a:pt x="2350" y="1067"/>
                    <a:pt x="2344" y="1070"/>
                  </a:cubicBezTo>
                  <a:cubicBezTo>
                    <a:pt x="2336" y="1075"/>
                    <a:pt x="2336" y="1075"/>
                    <a:pt x="2336" y="1075"/>
                  </a:cubicBezTo>
                  <a:cubicBezTo>
                    <a:pt x="2322" y="1083"/>
                    <a:pt x="2306" y="1092"/>
                    <a:pt x="2291" y="1098"/>
                  </a:cubicBezTo>
                  <a:cubicBezTo>
                    <a:pt x="2287" y="1100"/>
                    <a:pt x="2287" y="1100"/>
                    <a:pt x="2287" y="1100"/>
                  </a:cubicBezTo>
                  <a:cubicBezTo>
                    <a:pt x="2288" y="1104"/>
                    <a:pt x="2288" y="1104"/>
                    <a:pt x="2288" y="1104"/>
                  </a:cubicBezTo>
                  <a:cubicBezTo>
                    <a:pt x="2288" y="1105"/>
                    <a:pt x="2289" y="1106"/>
                    <a:pt x="2289" y="1107"/>
                  </a:cubicBezTo>
                  <a:cubicBezTo>
                    <a:pt x="2291" y="1112"/>
                    <a:pt x="2293" y="1117"/>
                    <a:pt x="2294" y="1122"/>
                  </a:cubicBezTo>
                  <a:cubicBezTo>
                    <a:pt x="2313" y="1179"/>
                    <a:pt x="2326" y="1237"/>
                    <a:pt x="2339" y="1292"/>
                  </a:cubicBezTo>
                  <a:cubicBezTo>
                    <a:pt x="2339" y="1295"/>
                    <a:pt x="2339" y="1295"/>
                    <a:pt x="2339" y="1295"/>
                  </a:cubicBezTo>
                  <a:cubicBezTo>
                    <a:pt x="2342" y="1295"/>
                    <a:pt x="2342" y="1295"/>
                    <a:pt x="2342" y="1295"/>
                  </a:cubicBezTo>
                  <a:cubicBezTo>
                    <a:pt x="2344" y="1296"/>
                    <a:pt x="2345" y="1298"/>
                    <a:pt x="2345" y="1299"/>
                  </a:cubicBezTo>
                  <a:cubicBezTo>
                    <a:pt x="2346" y="1301"/>
                    <a:pt x="2345" y="1304"/>
                    <a:pt x="2344" y="1305"/>
                  </a:cubicBezTo>
                  <a:cubicBezTo>
                    <a:pt x="2342" y="1307"/>
                    <a:pt x="2342" y="1307"/>
                    <a:pt x="2342" y="1307"/>
                  </a:cubicBezTo>
                  <a:cubicBezTo>
                    <a:pt x="2344" y="1316"/>
                    <a:pt x="2344" y="1316"/>
                    <a:pt x="2344" y="1316"/>
                  </a:cubicBezTo>
                  <a:cubicBezTo>
                    <a:pt x="2345" y="1321"/>
                    <a:pt x="2346" y="1325"/>
                    <a:pt x="2347" y="1330"/>
                  </a:cubicBezTo>
                  <a:cubicBezTo>
                    <a:pt x="2346" y="1332"/>
                    <a:pt x="2345" y="1334"/>
                    <a:pt x="2343" y="1336"/>
                  </a:cubicBezTo>
                  <a:cubicBezTo>
                    <a:pt x="2342" y="1337"/>
                    <a:pt x="2342" y="1338"/>
                    <a:pt x="2341" y="1339"/>
                  </a:cubicBezTo>
                  <a:cubicBezTo>
                    <a:pt x="2340" y="1339"/>
                    <a:pt x="2338" y="1338"/>
                    <a:pt x="2337" y="1338"/>
                  </a:cubicBezTo>
                  <a:cubicBezTo>
                    <a:pt x="2334" y="1326"/>
                    <a:pt x="2331" y="1315"/>
                    <a:pt x="2330" y="1310"/>
                  </a:cubicBezTo>
                  <a:cubicBezTo>
                    <a:pt x="2329" y="1308"/>
                    <a:pt x="2329" y="1308"/>
                    <a:pt x="2329" y="1308"/>
                  </a:cubicBezTo>
                  <a:cubicBezTo>
                    <a:pt x="2329" y="1307"/>
                    <a:pt x="2329" y="1307"/>
                    <a:pt x="2329" y="1307"/>
                  </a:cubicBezTo>
                  <a:cubicBezTo>
                    <a:pt x="2329" y="1307"/>
                    <a:pt x="2329" y="1308"/>
                    <a:pt x="2329" y="1308"/>
                  </a:cubicBezTo>
                  <a:cubicBezTo>
                    <a:pt x="2329" y="1310"/>
                    <a:pt x="2327" y="1310"/>
                    <a:pt x="2326" y="1309"/>
                  </a:cubicBezTo>
                  <a:cubicBezTo>
                    <a:pt x="2326" y="1308"/>
                    <a:pt x="2326" y="1307"/>
                    <a:pt x="2326" y="1307"/>
                  </a:cubicBezTo>
                  <a:cubicBezTo>
                    <a:pt x="2306" y="1307"/>
                    <a:pt x="2306" y="1307"/>
                    <a:pt x="2306" y="1307"/>
                  </a:cubicBezTo>
                  <a:cubicBezTo>
                    <a:pt x="2222" y="1376"/>
                    <a:pt x="2137" y="1444"/>
                    <a:pt x="2053" y="1513"/>
                  </a:cubicBezTo>
                  <a:cubicBezTo>
                    <a:pt x="2059" y="1517"/>
                    <a:pt x="2064" y="1523"/>
                    <a:pt x="2066" y="1533"/>
                  </a:cubicBezTo>
                  <a:cubicBezTo>
                    <a:pt x="2070" y="1551"/>
                    <a:pt x="2055" y="1562"/>
                    <a:pt x="2039" y="1567"/>
                  </a:cubicBezTo>
                  <a:cubicBezTo>
                    <a:pt x="2040" y="1575"/>
                    <a:pt x="2038" y="1579"/>
                    <a:pt x="2030" y="1583"/>
                  </a:cubicBezTo>
                  <a:cubicBezTo>
                    <a:pt x="2029" y="1584"/>
                    <a:pt x="2028" y="1584"/>
                    <a:pt x="2027" y="1585"/>
                  </a:cubicBezTo>
                  <a:cubicBezTo>
                    <a:pt x="2005" y="1592"/>
                    <a:pt x="1981" y="1595"/>
                    <a:pt x="1954" y="1595"/>
                  </a:cubicBezTo>
                  <a:cubicBezTo>
                    <a:pt x="1916" y="1626"/>
                    <a:pt x="1879" y="1657"/>
                    <a:pt x="1842" y="1688"/>
                  </a:cubicBezTo>
                  <a:cubicBezTo>
                    <a:pt x="1841" y="1701"/>
                    <a:pt x="1841" y="1715"/>
                    <a:pt x="1841" y="1728"/>
                  </a:cubicBezTo>
                  <a:cubicBezTo>
                    <a:pt x="1844" y="1734"/>
                    <a:pt x="1839" y="1758"/>
                    <a:pt x="1839" y="1758"/>
                  </a:cubicBezTo>
                  <a:cubicBezTo>
                    <a:pt x="2112" y="1758"/>
                    <a:pt x="2112" y="1758"/>
                    <a:pt x="2112" y="1758"/>
                  </a:cubicBezTo>
                  <a:cubicBezTo>
                    <a:pt x="2113" y="1747"/>
                    <a:pt x="2113" y="1736"/>
                    <a:pt x="2115" y="1724"/>
                  </a:cubicBezTo>
                  <a:cubicBezTo>
                    <a:pt x="2114" y="1703"/>
                    <a:pt x="2116" y="1680"/>
                    <a:pt x="2120" y="1660"/>
                  </a:cubicBezTo>
                  <a:cubicBezTo>
                    <a:pt x="2121" y="1653"/>
                    <a:pt x="2123" y="1647"/>
                    <a:pt x="2125" y="1640"/>
                  </a:cubicBezTo>
                  <a:cubicBezTo>
                    <a:pt x="2126" y="1616"/>
                    <a:pt x="2137" y="1590"/>
                    <a:pt x="2151" y="1570"/>
                  </a:cubicBezTo>
                  <a:cubicBezTo>
                    <a:pt x="2153" y="1568"/>
                    <a:pt x="2154" y="1565"/>
                    <a:pt x="2155" y="1563"/>
                  </a:cubicBezTo>
                  <a:cubicBezTo>
                    <a:pt x="2163" y="1548"/>
                    <a:pt x="2173" y="1533"/>
                    <a:pt x="2184" y="1520"/>
                  </a:cubicBezTo>
                  <a:cubicBezTo>
                    <a:pt x="2192" y="1511"/>
                    <a:pt x="2200" y="1503"/>
                    <a:pt x="2208" y="1495"/>
                  </a:cubicBezTo>
                  <a:cubicBezTo>
                    <a:pt x="2212" y="1490"/>
                    <a:pt x="2217" y="1486"/>
                    <a:pt x="2221" y="1482"/>
                  </a:cubicBezTo>
                  <a:cubicBezTo>
                    <a:pt x="2233" y="1470"/>
                    <a:pt x="2246" y="1461"/>
                    <a:pt x="2260" y="1456"/>
                  </a:cubicBezTo>
                  <a:cubicBezTo>
                    <a:pt x="2280" y="1439"/>
                    <a:pt x="2302" y="1425"/>
                    <a:pt x="2326" y="1414"/>
                  </a:cubicBezTo>
                  <a:cubicBezTo>
                    <a:pt x="2334" y="1410"/>
                    <a:pt x="2344" y="1405"/>
                    <a:pt x="2354" y="1402"/>
                  </a:cubicBezTo>
                  <a:cubicBezTo>
                    <a:pt x="2350" y="1389"/>
                    <a:pt x="2346" y="1370"/>
                    <a:pt x="2341" y="1352"/>
                  </a:cubicBezTo>
                  <a:cubicBezTo>
                    <a:pt x="2341" y="1352"/>
                    <a:pt x="2342" y="1352"/>
                    <a:pt x="2342" y="1351"/>
                  </a:cubicBezTo>
                  <a:cubicBezTo>
                    <a:pt x="2346" y="1354"/>
                    <a:pt x="2350" y="1357"/>
                    <a:pt x="2354" y="1359"/>
                  </a:cubicBezTo>
                  <a:cubicBezTo>
                    <a:pt x="2357" y="1373"/>
                    <a:pt x="2360" y="1386"/>
                    <a:pt x="2363" y="1399"/>
                  </a:cubicBezTo>
                  <a:cubicBezTo>
                    <a:pt x="2369" y="1398"/>
                    <a:pt x="2374" y="1397"/>
                    <a:pt x="2379" y="1397"/>
                  </a:cubicBezTo>
                  <a:cubicBezTo>
                    <a:pt x="2383" y="1397"/>
                    <a:pt x="2387" y="1397"/>
                    <a:pt x="2391" y="1398"/>
                  </a:cubicBezTo>
                  <a:cubicBezTo>
                    <a:pt x="2392" y="1398"/>
                    <a:pt x="2393" y="1399"/>
                    <a:pt x="2393" y="1400"/>
                  </a:cubicBezTo>
                  <a:cubicBezTo>
                    <a:pt x="2394" y="1400"/>
                    <a:pt x="2395" y="1400"/>
                    <a:pt x="2395" y="1400"/>
                  </a:cubicBezTo>
                  <a:cubicBezTo>
                    <a:pt x="2402" y="1401"/>
                    <a:pt x="2408" y="1401"/>
                    <a:pt x="2415" y="1401"/>
                  </a:cubicBezTo>
                  <a:cubicBezTo>
                    <a:pt x="2437" y="1400"/>
                    <a:pt x="2459" y="1400"/>
                    <a:pt x="2481" y="1400"/>
                  </a:cubicBezTo>
                  <a:cubicBezTo>
                    <a:pt x="2567" y="1402"/>
                    <a:pt x="2635" y="1448"/>
                    <a:pt x="2704" y="1494"/>
                  </a:cubicBezTo>
                  <a:cubicBezTo>
                    <a:pt x="2705" y="1494"/>
                    <a:pt x="2705" y="1494"/>
                    <a:pt x="2706" y="1494"/>
                  </a:cubicBezTo>
                  <a:cubicBezTo>
                    <a:pt x="2747" y="1525"/>
                    <a:pt x="2792" y="1567"/>
                    <a:pt x="2802" y="1619"/>
                  </a:cubicBezTo>
                  <a:cubicBezTo>
                    <a:pt x="2802" y="1621"/>
                    <a:pt x="2802" y="1623"/>
                    <a:pt x="2801" y="1624"/>
                  </a:cubicBezTo>
                  <a:cubicBezTo>
                    <a:pt x="2806" y="1636"/>
                    <a:pt x="2811" y="1648"/>
                    <a:pt x="2815" y="1661"/>
                  </a:cubicBezTo>
                  <a:cubicBezTo>
                    <a:pt x="2832" y="1716"/>
                    <a:pt x="2832" y="1775"/>
                    <a:pt x="2820" y="1833"/>
                  </a:cubicBezTo>
                  <a:cubicBezTo>
                    <a:pt x="2818" y="1844"/>
                    <a:pt x="2816" y="1856"/>
                    <a:pt x="2813" y="1867"/>
                  </a:cubicBezTo>
                  <a:cubicBezTo>
                    <a:pt x="2792" y="1948"/>
                    <a:pt x="2735" y="2020"/>
                    <a:pt x="2670" y="2072"/>
                  </a:cubicBezTo>
                  <a:cubicBezTo>
                    <a:pt x="2654" y="2084"/>
                    <a:pt x="2635" y="2098"/>
                    <a:pt x="2614" y="2109"/>
                  </a:cubicBezTo>
                  <a:cubicBezTo>
                    <a:pt x="2614" y="2109"/>
                    <a:pt x="2614" y="2109"/>
                    <a:pt x="2614" y="2109"/>
                  </a:cubicBezTo>
                  <a:cubicBezTo>
                    <a:pt x="2581" y="2122"/>
                    <a:pt x="2548" y="2127"/>
                    <a:pt x="2514" y="2131"/>
                  </a:cubicBezTo>
                  <a:cubicBezTo>
                    <a:pt x="2512" y="2130"/>
                    <a:pt x="2509" y="2130"/>
                    <a:pt x="2507" y="2129"/>
                  </a:cubicBezTo>
                  <a:cubicBezTo>
                    <a:pt x="2494" y="2130"/>
                    <a:pt x="2480" y="2131"/>
                    <a:pt x="2467" y="2131"/>
                  </a:cubicBezTo>
                  <a:cubicBezTo>
                    <a:pt x="2436" y="2131"/>
                    <a:pt x="2406" y="2127"/>
                    <a:pt x="2378" y="2119"/>
                  </a:cubicBezTo>
                  <a:cubicBezTo>
                    <a:pt x="2351" y="2116"/>
                    <a:pt x="2324" y="2108"/>
                    <a:pt x="2300" y="2095"/>
                  </a:cubicBezTo>
                  <a:cubicBezTo>
                    <a:pt x="2298" y="2096"/>
                    <a:pt x="2295" y="2095"/>
                    <a:pt x="2294" y="2094"/>
                  </a:cubicBezTo>
                  <a:cubicBezTo>
                    <a:pt x="2292" y="2092"/>
                    <a:pt x="2291" y="2091"/>
                    <a:pt x="2289" y="2089"/>
                  </a:cubicBezTo>
                  <a:cubicBezTo>
                    <a:pt x="2264" y="2075"/>
                    <a:pt x="2241" y="2057"/>
                    <a:pt x="2221" y="2036"/>
                  </a:cubicBezTo>
                  <a:cubicBezTo>
                    <a:pt x="2152" y="1963"/>
                    <a:pt x="2113" y="1867"/>
                    <a:pt x="2112" y="1769"/>
                  </a:cubicBezTo>
                  <a:cubicBezTo>
                    <a:pt x="1837" y="1769"/>
                    <a:pt x="1837" y="1769"/>
                    <a:pt x="1837" y="1769"/>
                  </a:cubicBezTo>
                  <a:cubicBezTo>
                    <a:pt x="1837" y="1769"/>
                    <a:pt x="1836" y="1788"/>
                    <a:pt x="1829" y="1794"/>
                  </a:cubicBezTo>
                  <a:cubicBezTo>
                    <a:pt x="1828" y="1802"/>
                    <a:pt x="1827" y="1809"/>
                    <a:pt x="1826" y="1817"/>
                  </a:cubicBezTo>
                  <a:cubicBezTo>
                    <a:pt x="1825" y="1823"/>
                    <a:pt x="1823" y="1830"/>
                    <a:pt x="1822" y="1837"/>
                  </a:cubicBezTo>
                  <a:cubicBezTo>
                    <a:pt x="1823" y="1882"/>
                    <a:pt x="1824" y="1926"/>
                    <a:pt x="1819" y="1970"/>
                  </a:cubicBezTo>
                  <a:cubicBezTo>
                    <a:pt x="1826" y="1969"/>
                    <a:pt x="1833" y="1969"/>
                    <a:pt x="1839" y="1972"/>
                  </a:cubicBezTo>
                  <a:cubicBezTo>
                    <a:pt x="1849" y="1976"/>
                    <a:pt x="1855" y="1984"/>
                    <a:pt x="1856" y="1995"/>
                  </a:cubicBezTo>
                  <a:cubicBezTo>
                    <a:pt x="1856" y="2005"/>
                    <a:pt x="1851" y="2015"/>
                    <a:pt x="1842" y="2020"/>
                  </a:cubicBezTo>
                  <a:cubicBezTo>
                    <a:pt x="1839" y="2021"/>
                    <a:pt x="1837" y="2022"/>
                    <a:pt x="1834" y="2023"/>
                  </a:cubicBezTo>
                  <a:cubicBezTo>
                    <a:pt x="1834" y="2023"/>
                    <a:pt x="1834" y="2023"/>
                    <a:pt x="1834" y="2023"/>
                  </a:cubicBezTo>
                  <a:cubicBezTo>
                    <a:pt x="1835" y="2027"/>
                    <a:pt x="1834" y="2032"/>
                    <a:pt x="1830" y="2032"/>
                  </a:cubicBezTo>
                  <a:cubicBezTo>
                    <a:pt x="1789" y="2041"/>
                    <a:pt x="1746" y="2052"/>
                    <a:pt x="1704" y="2043"/>
                  </a:cubicBezTo>
                  <a:cubicBezTo>
                    <a:pt x="1703" y="2043"/>
                    <a:pt x="1701" y="2042"/>
                    <a:pt x="1701" y="2040"/>
                  </a:cubicBezTo>
                  <a:cubicBezTo>
                    <a:pt x="1701" y="2040"/>
                    <a:pt x="1701" y="2039"/>
                    <a:pt x="1701" y="2039"/>
                  </a:cubicBezTo>
                  <a:cubicBezTo>
                    <a:pt x="1700" y="2039"/>
                    <a:pt x="1700" y="2039"/>
                    <a:pt x="1700" y="2039"/>
                  </a:cubicBezTo>
                  <a:cubicBezTo>
                    <a:pt x="1698" y="2039"/>
                    <a:pt x="1695" y="2037"/>
                    <a:pt x="1695" y="2034"/>
                  </a:cubicBezTo>
                  <a:cubicBezTo>
                    <a:pt x="1695" y="2016"/>
                    <a:pt x="1696" y="1998"/>
                    <a:pt x="1697" y="1980"/>
                  </a:cubicBezTo>
                  <a:cubicBezTo>
                    <a:pt x="1697" y="1980"/>
                    <a:pt x="1697" y="1980"/>
                    <a:pt x="1696" y="1981"/>
                  </a:cubicBezTo>
                  <a:cubicBezTo>
                    <a:pt x="1692" y="1983"/>
                    <a:pt x="1686" y="1980"/>
                    <a:pt x="1686" y="1975"/>
                  </a:cubicBezTo>
                  <a:cubicBezTo>
                    <a:pt x="1685" y="1931"/>
                    <a:pt x="1692" y="1889"/>
                    <a:pt x="1700" y="1846"/>
                  </a:cubicBezTo>
                  <a:cubicBezTo>
                    <a:pt x="1703" y="1826"/>
                    <a:pt x="1706" y="1805"/>
                    <a:pt x="1709" y="1785"/>
                  </a:cubicBezTo>
                  <a:cubicBezTo>
                    <a:pt x="1706" y="1781"/>
                    <a:pt x="1712" y="1777"/>
                    <a:pt x="1710" y="1772"/>
                  </a:cubicBezTo>
                  <a:cubicBezTo>
                    <a:pt x="1701" y="1769"/>
                    <a:pt x="1701" y="1769"/>
                    <a:pt x="1701" y="1769"/>
                  </a:cubicBezTo>
                  <a:cubicBezTo>
                    <a:pt x="1532" y="1769"/>
                    <a:pt x="1532" y="1769"/>
                    <a:pt x="1532" y="1769"/>
                  </a:cubicBezTo>
                  <a:cubicBezTo>
                    <a:pt x="1415" y="1769"/>
                    <a:pt x="1296" y="1770"/>
                    <a:pt x="1181" y="1770"/>
                  </a:cubicBezTo>
                  <a:cubicBezTo>
                    <a:pt x="1120" y="1770"/>
                    <a:pt x="1120" y="1770"/>
                    <a:pt x="1120" y="1770"/>
                  </a:cubicBezTo>
                  <a:cubicBezTo>
                    <a:pt x="1119" y="1773"/>
                    <a:pt x="1119" y="1773"/>
                    <a:pt x="1119" y="1773"/>
                  </a:cubicBezTo>
                  <a:cubicBezTo>
                    <a:pt x="1118" y="1776"/>
                    <a:pt x="1117" y="1779"/>
                    <a:pt x="1116" y="1781"/>
                  </a:cubicBezTo>
                  <a:cubicBezTo>
                    <a:pt x="1102" y="1811"/>
                    <a:pt x="1069" y="1822"/>
                    <a:pt x="1041" y="1822"/>
                  </a:cubicBezTo>
                  <a:cubicBezTo>
                    <a:pt x="1034" y="1822"/>
                    <a:pt x="1027" y="1821"/>
                    <a:pt x="1021" y="1820"/>
                  </a:cubicBezTo>
                  <a:cubicBezTo>
                    <a:pt x="1013" y="1820"/>
                    <a:pt x="1005" y="1819"/>
                    <a:pt x="996" y="1816"/>
                  </a:cubicBezTo>
                  <a:cubicBezTo>
                    <a:pt x="994" y="1815"/>
                    <a:pt x="992" y="1814"/>
                    <a:pt x="991" y="1813"/>
                  </a:cubicBezTo>
                  <a:cubicBezTo>
                    <a:pt x="983" y="1828"/>
                    <a:pt x="975" y="1843"/>
                    <a:pt x="968" y="1858"/>
                  </a:cubicBezTo>
                  <a:cubicBezTo>
                    <a:pt x="954" y="1889"/>
                    <a:pt x="939" y="1920"/>
                    <a:pt x="928" y="1952"/>
                  </a:cubicBezTo>
                  <a:cubicBezTo>
                    <a:pt x="953" y="1922"/>
                    <a:pt x="1002" y="1892"/>
                    <a:pt x="1027" y="1928"/>
                  </a:cubicBezTo>
                  <a:cubicBezTo>
                    <a:pt x="1045" y="1954"/>
                    <a:pt x="1019" y="1966"/>
                    <a:pt x="993" y="1974"/>
                  </a:cubicBezTo>
                  <a:cubicBezTo>
                    <a:pt x="993" y="1977"/>
                    <a:pt x="992" y="1980"/>
                    <a:pt x="989" y="1981"/>
                  </a:cubicBezTo>
                  <a:cubicBezTo>
                    <a:pt x="966" y="1985"/>
                    <a:pt x="944" y="1989"/>
                    <a:pt x="922" y="1990"/>
                  </a:cubicBezTo>
                  <a:cubicBezTo>
                    <a:pt x="919" y="1991"/>
                    <a:pt x="916" y="1991"/>
                    <a:pt x="913" y="1991"/>
                  </a:cubicBezTo>
                  <a:cubicBezTo>
                    <a:pt x="908" y="1991"/>
                    <a:pt x="906" y="1986"/>
                    <a:pt x="908" y="1982"/>
                  </a:cubicBezTo>
                  <a:cubicBezTo>
                    <a:pt x="907" y="1981"/>
                    <a:pt x="907" y="1980"/>
                    <a:pt x="908" y="1978"/>
                  </a:cubicBezTo>
                  <a:cubicBezTo>
                    <a:pt x="909" y="1974"/>
                    <a:pt x="910" y="1969"/>
                    <a:pt x="912" y="1964"/>
                  </a:cubicBezTo>
                  <a:cubicBezTo>
                    <a:pt x="900" y="1901"/>
                    <a:pt x="919" y="1834"/>
                    <a:pt x="927" y="1771"/>
                  </a:cubicBezTo>
                  <a:cubicBezTo>
                    <a:pt x="892" y="1771"/>
                    <a:pt x="856" y="1771"/>
                    <a:pt x="821" y="1771"/>
                  </a:cubicBezTo>
                  <a:cubicBezTo>
                    <a:pt x="774" y="1771"/>
                    <a:pt x="774" y="1771"/>
                    <a:pt x="774" y="1771"/>
                  </a:cubicBezTo>
                  <a:cubicBezTo>
                    <a:pt x="773" y="1775"/>
                    <a:pt x="773" y="1775"/>
                    <a:pt x="773" y="1775"/>
                  </a:cubicBezTo>
                  <a:cubicBezTo>
                    <a:pt x="772" y="1811"/>
                    <a:pt x="765" y="1847"/>
                    <a:pt x="754" y="1881"/>
                  </a:cubicBezTo>
                  <a:cubicBezTo>
                    <a:pt x="754" y="1912"/>
                    <a:pt x="737" y="1945"/>
                    <a:pt x="719" y="1968"/>
                  </a:cubicBezTo>
                  <a:cubicBezTo>
                    <a:pt x="719" y="1969"/>
                    <a:pt x="718" y="1969"/>
                    <a:pt x="717" y="1970"/>
                  </a:cubicBezTo>
                  <a:cubicBezTo>
                    <a:pt x="718" y="1972"/>
                    <a:pt x="717" y="1973"/>
                    <a:pt x="716" y="1974"/>
                  </a:cubicBezTo>
                  <a:cubicBezTo>
                    <a:pt x="703" y="1995"/>
                    <a:pt x="687" y="2013"/>
                    <a:pt x="669" y="2029"/>
                  </a:cubicBezTo>
                  <a:cubicBezTo>
                    <a:pt x="669" y="2029"/>
                    <a:pt x="669" y="2029"/>
                    <a:pt x="669" y="2030"/>
                  </a:cubicBezTo>
                  <a:cubicBezTo>
                    <a:pt x="663" y="2036"/>
                    <a:pt x="657" y="2043"/>
                    <a:pt x="651" y="2048"/>
                  </a:cubicBezTo>
                  <a:cubicBezTo>
                    <a:pt x="650" y="2048"/>
                    <a:pt x="650" y="2048"/>
                    <a:pt x="650" y="2048"/>
                  </a:cubicBezTo>
                  <a:cubicBezTo>
                    <a:pt x="605" y="2088"/>
                    <a:pt x="546" y="2116"/>
                    <a:pt x="488" y="2132"/>
                  </a:cubicBezTo>
                  <a:cubicBezTo>
                    <a:pt x="486" y="2133"/>
                    <a:pt x="483" y="2132"/>
                    <a:pt x="482" y="2131"/>
                  </a:cubicBezTo>
                  <a:cubicBezTo>
                    <a:pt x="471" y="2133"/>
                    <a:pt x="461" y="2135"/>
                    <a:pt x="450" y="2136"/>
                  </a:cubicBezTo>
                  <a:cubicBezTo>
                    <a:pt x="428" y="2143"/>
                    <a:pt x="404" y="2146"/>
                    <a:pt x="381" y="2142"/>
                  </a:cubicBezTo>
                  <a:cubicBezTo>
                    <a:pt x="323" y="2148"/>
                    <a:pt x="265" y="2138"/>
                    <a:pt x="215" y="2105"/>
                  </a:cubicBezTo>
                  <a:cubicBezTo>
                    <a:pt x="213" y="2105"/>
                    <a:pt x="211" y="2105"/>
                    <a:pt x="209" y="2104"/>
                  </a:cubicBezTo>
                  <a:cubicBezTo>
                    <a:pt x="208" y="2103"/>
                    <a:pt x="206" y="2102"/>
                    <a:pt x="204" y="2101"/>
                  </a:cubicBezTo>
                  <a:cubicBezTo>
                    <a:pt x="162" y="2076"/>
                    <a:pt x="121" y="2043"/>
                    <a:pt x="88" y="2005"/>
                  </a:cubicBezTo>
                  <a:cubicBezTo>
                    <a:pt x="71" y="1969"/>
                    <a:pt x="45" y="1938"/>
                    <a:pt x="25" y="1903"/>
                  </a:cubicBezTo>
                  <a:cubicBezTo>
                    <a:pt x="15" y="1874"/>
                    <a:pt x="5" y="1846"/>
                    <a:pt x="0" y="1816"/>
                  </a:cubicBezTo>
                  <a:cubicBezTo>
                    <a:pt x="0" y="1814"/>
                    <a:pt x="0" y="1811"/>
                    <a:pt x="0" y="1809"/>
                  </a:cubicBezTo>
                  <a:cubicBezTo>
                    <a:pt x="0" y="1782"/>
                    <a:pt x="2" y="1755"/>
                    <a:pt x="5" y="1728"/>
                  </a:cubicBezTo>
                  <a:cubicBezTo>
                    <a:pt x="4" y="1724"/>
                    <a:pt x="4" y="1720"/>
                    <a:pt x="4" y="1716"/>
                  </a:cubicBezTo>
                  <a:cubicBezTo>
                    <a:pt x="5" y="1705"/>
                    <a:pt x="7" y="1693"/>
                    <a:pt x="10" y="1681"/>
                  </a:cubicBezTo>
                  <a:cubicBezTo>
                    <a:pt x="29" y="1600"/>
                    <a:pt x="72" y="1524"/>
                    <a:pt x="140" y="1473"/>
                  </a:cubicBezTo>
                  <a:cubicBezTo>
                    <a:pt x="152" y="1464"/>
                    <a:pt x="164" y="1456"/>
                    <a:pt x="177" y="1449"/>
                  </a:cubicBezTo>
                  <a:cubicBezTo>
                    <a:pt x="170" y="1442"/>
                    <a:pt x="164" y="1432"/>
                    <a:pt x="160" y="1422"/>
                  </a:cubicBezTo>
                  <a:cubicBezTo>
                    <a:pt x="160" y="1422"/>
                    <a:pt x="160" y="1422"/>
                    <a:pt x="160" y="1422"/>
                  </a:cubicBezTo>
                  <a:cubicBezTo>
                    <a:pt x="150" y="1408"/>
                    <a:pt x="143" y="1392"/>
                    <a:pt x="139" y="1373"/>
                  </a:cubicBezTo>
                  <a:cubicBezTo>
                    <a:pt x="138" y="1374"/>
                    <a:pt x="137" y="1373"/>
                    <a:pt x="136" y="1372"/>
                  </a:cubicBezTo>
                  <a:cubicBezTo>
                    <a:pt x="129" y="1357"/>
                    <a:pt x="122" y="1340"/>
                    <a:pt x="119" y="1323"/>
                  </a:cubicBezTo>
                  <a:cubicBezTo>
                    <a:pt x="117" y="1320"/>
                    <a:pt x="116" y="1317"/>
                    <a:pt x="115" y="1313"/>
                  </a:cubicBezTo>
                  <a:cubicBezTo>
                    <a:pt x="111" y="1302"/>
                    <a:pt x="108" y="1291"/>
                    <a:pt x="107" y="1279"/>
                  </a:cubicBezTo>
                  <a:cubicBezTo>
                    <a:pt x="106" y="1277"/>
                    <a:pt x="105" y="1270"/>
                    <a:pt x="105" y="1268"/>
                  </a:cubicBezTo>
                  <a:cubicBezTo>
                    <a:pt x="105" y="1268"/>
                    <a:pt x="107" y="1271"/>
                    <a:pt x="109" y="1274"/>
                  </a:cubicBezTo>
                  <a:cubicBezTo>
                    <a:pt x="107" y="1270"/>
                    <a:pt x="106" y="1267"/>
                    <a:pt x="105" y="1263"/>
                  </a:cubicBezTo>
                  <a:cubicBezTo>
                    <a:pt x="105" y="1262"/>
                    <a:pt x="105" y="1262"/>
                    <a:pt x="106" y="1262"/>
                  </a:cubicBezTo>
                  <a:cubicBezTo>
                    <a:pt x="104" y="1255"/>
                    <a:pt x="102" y="1248"/>
                    <a:pt x="101" y="1241"/>
                  </a:cubicBezTo>
                  <a:cubicBezTo>
                    <a:pt x="100" y="1241"/>
                    <a:pt x="98" y="1240"/>
                    <a:pt x="97" y="1240"/>
                  </a:cubicBezTo>
                  <a:cubicBezTo>
                    <a:pt x="94" y="1238"/>
                    <a:pt x="96" y="1234"/>
                    <a:pt x="99" y="1234"/>
                  </a:cubicBezTo>
                  <a:cubicBezTo>
                    <a:pt x="99" y="1234"/>
                    <a:pt x="100" y="1234"/>
                    <a:pt x="100" y="1234"/>
                  </a:cubicBezTo>
                  <a:cubicBezTo>
                    <a:pt x="99" y="1227"/>
                    <a:pt x="99" y="1221"/>
                    <a:pt x="99" y="1214"/>
                  </a:cubicBezTo>
                  <a:cubicBezTo>
                    <a:pt x="97" y="1214"/>
                    <a:pt x="96" y="1215"/>
                    <a:pt x="95" y="1215"/>
                  </a:cubicBezTo>
                  <a:cubicBezTo>
                    <a:pt x="91" y="1215"/>
                    <a:pt x="91" y="1207"/>
                    <a:pt x="95" y="1207"/>
                  </a:cubicBezTo>
                  <a:cubicBezTo>
                    <a:pt x="99" y="1207"/>
                    <a:pt x="99" y="1207"/>
                    <a:pt x="99" y="1207"/>
                  </a:cubicBezTo>
                  <a:cubicBezTo>
                    <a:pt x="99" y="1206"/>
                    <a:pt x="99" y="1205"/>
                    <a:pt x="99" y="1204"/>
                  </a:cubicBezTo>
                  <a:cubicBezTo>
                    <a:pt x="99" y="1202"/>
                    <a:pt x="99" y="1201"/>
                    <a:pt x="100" y="1201"/>
                  </a:cubicBezTo>
                  <a:cubicBezTo>
                    <a:pt x="100" y="1198"/>
                    <a:pt x="99" y="1196"/>
                    <a:pt x="98" y="1194"/>
                  </a:cubicBezTo>
                  <a:cubicBezTo>
                    <a:pt x="97" y="1192"/>
                    <a:pt x="99" y="1189"/>
                    <a:pt x="101" y="1188"/>
                  </a:cubicBezTo>
                  <a:cubicBezTo>
                    <a:pt x="115" y="1186"/>
                    <a:pt x="129" y="1187"/>
                    <a:pt x="143" y="1186"/>
                  </a:cubicBezTo>
                  <a:cubicBezTo>
                    <a:pt x="142" y="1183"/>
                    <a:pt x="144" y="1181"/>
                    <a:pt x="147" y="1181"/>
                  </a:cubicBezTo>
                  <a:cubicBezTo>
                    <a:pt x="150" y="1181"/>
                    <a:pt x="153" y="1180"/>
                    <a:pt x="156" y="1180"/>
                  </a:cubicBezTo>
                  <a:cubicBezTo>
                    <a:pt x="157" y="1179"/>
                    <a:pt x="159" y="1179"/>
                    <a:pt x="160" y="1180"/>
                  </a:cubicBezTo>
                  <a:cubicBezTo>
                    <a:pt x="262" y="1173"/>
                    <a:pt x="365" y="1204"/>
                    <a:pt x="468" y="1192"/>
                  </a:cubicBezTo>
                  <a:cubicBezTo>
                    <a:pt x="469" y="1191"/>
                    <a:pt x="471" y="1192"/>
                    <a:pt x="471" y="1193"/>
                  </a:cubicBezTo>
                  <a:cubicBezTo>
                    <a:pt x="474" y="1193"/>
                    <a:pt x="477" y="1194"/>
                    <a:pt x="477" y="1198"/>
                  </a:cubicBezTo>
                  <a:cubicBezTo>
                    <a:pt x="477" y="1198"/>
                    <a:pt x="477" y="1199"/>
                    <a:pt x="477" y="1200"/>
                  </a:cubicBezTo>
                  <a:cubicBezTo>
                    <a:pt x="478" y="1201"/>
                    <a:pt x="479" y="1201"/>
                    <a:pt x="479" y="1202"/>
                  </a:cubicBezTo>
                  <a:cubicBezTo>
                    <a:pt x="479" y="1207"/>
                    <a:pt x="479" y="1211"/>
                    <a:pt x="479" y="1216"/>
                  </a:cubicBezTo>
                  <a:cubicBezTo>
                    <a:pt x="482" y="1237"/>
                    <a:pt x="483" y="1258"/>
                    <a:pt x="481" y="1279"/>
                  </a:cubicBezTo>
                  <a:cubicBezTo>
                    <a:pt x="482" y="1280"/>
                    <a:pt x="482" y="1282"/>
                    <a:pt x="482" y="1283"/>
                  </a:cubicBezTo>
                  <a:cubicBezTo>
                    <a:pt x="481" y="1285"/>
                    <a:pt x="480" y="1286"/>
                    <a:pt x="480" y="1289"/>
                  </a:cubicBezTo>
                  <a:cubicBezTo>
                    <a:pt x="480" y="1290"/>
                    <a:pt x="480" y="1292"/>
                    <a:pt x="480" y="1294"/>
                  </a:cubicBezTo>
                  <a:cubicBezTo>
                    <a:pt x="479" y="1295"/>
                    <a:pt x="479" y="1297"/>
                    <a:pt x="479" y="1299"/>
                  </a:cubicBezTo>
                  <a:cubicBezTo>
                    <a:pt x="484" y="1299"/>
                    <a:pt x="489" y="1300"/>
                    <a:pt x="495" y="1300"/>
                  </a:cubicBezTo>
                  <a:cubicBezTo>
                    <a:pt x="497" y="1300"/>
                    <a:pt x="498" y="1300"/>
                    <a:pt x="500" y="1300"/>
                  </a:cubicBezTo>
                  <a:cubicBezTo>
                    <a:pt x="505" y="1300"/>
                    <a:pt x="505" y="1300"/>
                    <a:pt x="505" y="1300"/>
                  </a:cubicBezTo>
                  <a:cubicBezTo>
                    <a:pt x="505" y="1300"/>
                    <a:pt x="505" y="1300"/>
                    <a:pt x="506" y="1300"/>
                  </a:cubicBezTo>
                  <a:cubicBezTo>
                    <a:pt x="700" y="1299"/>
                    <a:pt x="700" y="1299"/>
                    <a:pt x="700" y="1299"/>
                  </a:cubicBezTo>
                  <a:cubicBezTo>
                    <a:pt x="719" y="1299"/>
                    <a:pt x="738" y="1299"/>
                    <a:pt x="756" y="1298"/>
                  </a:cubicBezTo>
                  <a:cubicBezTo>
                    <a:pt x="776" y="1298"/>
                    <a:pt x="796" y="1297"/>
                    <a:pt x="815" y="1297"/>
                  </a:cubicBezTo>
                  <a:cubicBezTo>
                    <a:pt x="831" y="1297"/>
                    <a:pt x="845" y="1297"/>
                    <a:pt x="858" y="1298"/>
                  </a:cubicBezTo>
                  <a:cubicBezTo>
                    <a:pt x="843" y="1282"/>
                    <a:pt x="828" y="1262"/>
                    <a:pt x="809" y="1249"/>
                  </a:cubicBezTo>
                  <a:cubicBezTo>
                    <a:pt x="802" y="1247"/>
                    <a:pt x="796" y="1245"/>
                    <a:pt x="790" y="1243"/>
                  </a:cubicBezTo>
                  <a:cubicBezTo>
                    <a:pt x="769" y="1238"/>
                    <a:pt x="750" y="1237"/>
                    <a:pt x="729" y="1238"/>
                  </a:cubicBezTo>
                  <a:cubicBezTo>
                    <a:pt x="698" y="1251"/>
                    <a:pt x="666" y="1267"/>
                    <a:pt x="631" y="1265"/>
                  </a:cubicBezTo>
                  <a:cubicBezTo>
                    <a:pt x="598" y="1263"/>
                    <a:pt x="571" y="1250"/>
                    <a:pt x="550" y="1223"/>
                  </a:cubicBezTo>
                  <a:cubicBezTo>
                    <a:pt x="537" y="1206"/>
                    <a:pt x="527" y="1184"/>
                    <a:pt x="512" y="1168"/>
                  </a:cubicBezTo>
                  <a:cubicBezTo>
                    <a:pt x="499" y="1154"/>
                    <a:pt x="484" y="1149"/>
                    <a:pt x="464" y="1148"/>
                  </a:cubicBezTo>
                  <a:cubicBezTo>
                    <a:pt x="430" y="1145"/>
                    <a:pt x="397" y="1139"/>
                    <a:pt x="373" y="1110"/>
                  </a:cubicBezTo>
                  <a:cubicBezTo>
                    <a:pt x="349" y="1080"/>
                    <a:pt x="335" y="1039"/>
                    <a:pt x="303" y="1016"/>
                  </a:cubicBezTo>
                  <a:cubicBezTo>
                    <a:pt x="297" y="1012"/>
                    <a:pt x="300" y="1002"/>
                    <a:pt x="307" y="1005"/>
                  </a:cubicBezTo>
                  <a:cubicBezTo>
                    <a:pt x="348" y="1020"/>
                    <a:pt x="391" y="1018"/>
                    <a:pt x="432" y="1030"/>
                  </a:cubicBezTo>
                  <a:cubicBezTo>
                    <a:pt x="476" y="1044"/>
                    <a:pt x="511" y="1078"/>
                    <a:pt x="559" y="1080"/>
                  </a:cubicBezTo>
                  <a:cubicBezTo>
                    <a:pt x="611" y="1082"/>
                    <a:pt x="651" y="1056"/>
                    <a:pt x="693" y="1029"/>
                  </a:cubicBezTo>
                  <a:cubicBezTo>
                    <a:pt x="721" y="1011"/>
                    <a:pt x="749" y="995"/>
                    <a:pt x="782" y="993"/>
                  </a:cubicBezTo>
                  <a:cubicBezTo>
                    <a:pt x="823" y="989"/>
                    <a:pt x="866" y="999"/>
                    <a:pt x="904" y="981"/>
                  </a:cubicBezTo>
                  <a:cubicBezTo>
                    <a:pt x="943" y="963"/>
                    <a:pt x="972" y="928"/>
                    <a:pt x="996" y="894"/>
                  </a:cubicBezTo>
                  <a:cubicBezTo>
                    <a:pt x="1043" y="828"/>
                    <a:pt x="1076" y="753"/>
                    <a:pt x="1119" y="685"/>
                  </a:cubicBezTo>
                  <a:cubicBezTo>
                    <a:pt x="1084" y="669"/>
                    <a:pt x="1059" y="639"/>
                    <a:pt x="1049" y="600"/>
                  </a:cubicBezTo>
                  <a:cubicBezTo>
                    <a:pt x="1033" y="612"/>
                    <a:pt x="1016" y="622"/>
                    <a:pt x="999" y="631"/>
                  </a:cubicBezTo>
                  <a:cubicBezTo>
                    <a:pt x="956" y="652"/>
                    <a:pt x="911" y="669"/>
                    <a:pt x="863" y="678"/>
                  </a:cubicBezTo>
                  <a:cubicBezTo>
                    <a:pt x="823" y="686"/>
                    <a:pt x="776" y="693"/>
                    <a:pt x="735" y="685"/>
                  </a:cubicBezTo>
                  <a:cubicBezTo>
                    <a:pt x="688" y="675"/>
                    <a:pt x="646" y="642"/>
                    <a:pt x="597" y="639"/>
                  </a:cubicBezTo>
                  <a:cubicBezTo>
                    <a:pt x="551" y="636"/>
                    <a:pt x="524" y="666"/>
                    <a:pt x="487" y="687"/>
                  </a:cubicBezTo>
                  <a:cubicBezTo>
                    <a:pt x="484" y="689"/>
                    <a:pt x="481" y="687"/>
                    <a:pt x="481" y="684"/>
                  </a:cubicBezTo>
                  <a:cubicBezTo>
                    <a:pt x="478" y="684"/>
                    <a:pt x="476" y="682"/>
                    <a:pt x="477" y="679"/>
                  </a:cubicBezTo>
                  <a:cubicBezTo>
                    <a:pt x="495" y="644"/>
                    <a:pt x="494" y="603"/>
                    <a:pt x="519" y="571"/>
                  </a:cubicBezTo>
                  <a:cubicBezTo>
                    <a:pt x="537" y="547"/>
                    <a:pt x="561" y="527"/>
                    <a:pt x="590" y="519"/>
                  </a:cubicBezTo>
                  <a:cubicBezTo>
                    <a:pt x="622" y="511"/>
                    <a:pt x="654" y="514"/>
                    <a:pt x="684" y="527"/>
                  </a:cubicBezTo>
                  <a:cubicBezTo>
                    <a:pt x="700" y="533"/>
                    <a:pt x="715" y="541"/>
                    <a:pt x="731" y="54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4" name="Freeform 128"/>
            <p:cNvSpPr>
              <a:spLocks/>
            </p:cNvSpPr>
            <p:nvPr/>
          </p:nvSpPr>
          <p:spPr bwMode="auto">
            <a:xfrm>
              <a:off x="2854325" y="5110163"/>
              <a:ext cx="95250" cy="258762"/>
            </a:xfrm>
            <a:custGeom>
              <a:avLst/>
              <a:gdLst/>
              <a:ahLst/>
              <a:cxnLst>
                <a:cxn ang="0">
                  <a:pos x="78" y="3"/>
                </a:cxn>
                <a:cxn ang="0">
                  <a:pos x="7" y="216"/>
                </a:cxn>
                <a:cxn ang="0">
                  <a:pos x="5" y="216"/>
                </a:cxn>
                <a:cxn ang="0">
                  <a:pos x="76" y="1"/>
                </a:cxn>
                <a:cxn ang="0">
                  <a:pos x="78" y="3"/>
                </a:cxn>
              </a:cxnLst>
              <a:rect l="0" t="0" r="r" b="b"/>
              <a:pathLst>
                <a:path w="80" h="217">
                  <a:moveTo>
                    <a:pt x="78" y="3"/>
                  </a:moveTo>
                  <a:cubicBezTo>
                    <a:pt x="22" y="62"/>
                    <a:pt x="12" y="138"/>
                    <a:pt x="7" y="216"/>
                  </a:cubicBezTo>
                  <a:cubicBezTo>
                    <a:pt x="7" y="217"/>
                    <a:pt x="5" y="217"/>
                    <a:pt x="5" y="216"/>
                  </a:cubicBezTo>
                  <a:cubicBezTo>
                    <a:pt x="0" y="139"/>
                    <a:pt x="21" y="57"/>
                    <a:pt x="76" y="1"/>
                  </a:cubicBezTo>
                  <a:cubicBezTo>
                    <a:pt x="77" y="0"/>
                    <a:pt x="80" y="2"/>
                    <a:pt x="78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5" name="Freeform 129"/>
            <p:cNvSpPr>
              <a:spLocks/>
            </p:cNvSpPr>
            <p:nvPr/>
          </p:nvSpPr>
          <p:spPr bwMode="auto">
            <a:xfrm>
              <a:off x="2786063" y="5032375"/>
              <a:ext cx="198437" cy="228600"/>
            </a:xfrm>
            <a:custGeom>
              <a:avLst/>
              <a:gdLst/>
              <a:ahLst/>
              <a:cxnLst>
                <a:cxn ang="0">
                  <a:pos x="0" y="190"/>
                </a:cxn>
                <a:cxn ang="0">
                  <a:pos x="163" y="1"/>
                </a:cxn>
                <a:cxn ang="0">
                  <a:pos x="164" y="5"/>
                </a:cxn>
                <a:cxn ang="0">
                  <a:pos x="2" y="191"/>
                </a:cxn>
                <a:cxn ang="0">
                  <a:pos x="0" y="190"/>
                </a:cxn>
              </a:cxnLst>
              <a:rect l="0" t="0" r="r" b="b"/>
              <a:pathLst>
                <a:path w="167" h="192">
                  <a:moveTo>
                    <a:pt x="0" y="190"/>
                  </a:moveTo>
                  <a:cubicBezTo>
                    <a:pt x="29" y="113"/>
                    <a:pt x="78" y="23"/>
                    <a:pt x="163" y="1"/>
                  </a:cubicBezTo>
                  <a:cubicBezTo>
                    <a:pt x="166" y="0"/>
                    <a:pt x="167" y="4"/>
                    <a:pt x="164" y="5"/>
                  </a:cubicBezTo>
                  <a:cubicBezTo>
                    <a:pt x="78" y="31"/>
                    <a:pt x="39" y="117"/>
                    <a:pt x="2" y="191"/>
                  </a:cubicBezTo>
                  <a:cubicBezTo>
                    <a:pt x="2" y="192"/>
                    <a:pt x="0" y="191"/>
                    <a:pt x="0" y="19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6" name="Freeform 130"/>
            <p:cNvSpPr>
              <a:spLocks/>
            </p:cNvSpPr>
            <p:nvPr/>
          </p:nvSpPr>
          <p:spPr bwMode="auto">
            <a:xfrm>
              <a:off x="5119688" y="4613275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0" name="任意多边形 139"/>
          <p:cNvSpPr/>
          <p:nvPr/>
        </p:nvSpPr>
        <p:spPr>
          <a:xfrm>
            <a:off x="3571868" y="3429000"/>
            <a:ext cx="2611762" cy="2240280"/>
          </a:xfrm>
          <a:custGeom>
            <a:avLst/>
            <a:gdLst>
              <a:gd name="connsiteX0" fmla="*/ 3150870 w 3150870"/>
              <a:gd name="connsiteY0" fmla="*/ 2436495 h 2436495"/>
              <a:gd name="connsiteX1" fmla="*/ 1767840 w 3150870"/>
              <a:gd name="connsiteY1" fmla="*/ 641985 h 2436495"/>
              <a:gd name="connsiteX2" fmla="*/ 270510 w 3150870"/>
              <a:gd name="connsiteY2" fmla="*/ 93345 h 2436495"/>
              <a:gd name="connsiteX3" fmla="*/ 144780 w 3150870"/>
              <a:gd name="connsiteY3" fmla="*/ 81915 h 2436495"/>
              <a:gd name="connsiteX4" fmla="*/ 201930 w 3150870"/>
              <a:gd name="connsiteY4" fmla="*/ 70485 h 2436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0870" h="2436495">
                <a:moveTo>
                  <a:pt x="3150870" y="2436495"/>
                </a:moveTo>
                <a:cubicBezTo>
                  <a:pt x="2699385" y="1734502"/>
                  <a:pt x="2247900" y="1032510"/>
                  <a:pt x="1767840" y="641985"/>
                </a:cubicBezTo>
                <a:cubicBezTo>
                  <a:pt x="1287780" y="251460"/>
                  <a:pt x="541020" y="186690"/>
                  <a:pt x="270510" y="93345"/>
                </a:cubicBezTo>
                <a:cubicBezTo>
                  <a:pt x="0" y="0"/>
                  <a:pt x="156210" y="85725"/>
                  <a:pt x="144780" y="81915"/>
                </a:cubicBezTo>
                <a:cubicBezTo>
                  <a:pt x="133350" y="78105"/>
                  <a:pt x="167640" y="74295"/>
                  <a:pt x="201930" y="70485"/>
                </a:cubicBezTo>
              </a:path>
            </a:pathLst>
          </a:cu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任意多边形 140"/>
          <p:cNvSpPr/>
          <p:nvPr/>
        </p:nvSpPr>
        <p:spPr>
          <a:xfrm>
            <a:off x="4892040" y="3017520"/>
            <a:ext cx="1303020" cy="2617470"/>
          </a:xfrm>
          <a:custGeom>
            <a:avLst/>
            <a:gdLst>
              <a:gd name="connsiteX0" fmla="*/ 1303020 w 1303020"/>
              <a:gd name="connsiteY0" fmla="*/ 2617470 h 2617470"/>
              <a:gd name="connsiteX1" fmla="*/ 834390 w 1303020"/>
              <a:gd name="connsiteY1" fmla="*/ 948690 h 2617470"/>
              <a:gd name="connsiteX2" fmla="*/ 0 w 1303020"/>
              <a:gd name="connsiteY2" fmla="*/ 0 h 2617470"/>
              <a:gd name="connsiteX3" fmla="*/ 0 w 1303020"/>
              <a:gd name="connsiteY3" fmla="*/ 0 h 2617470"/>
              <a:gd name="connsiteX4" fmla="*/ 11430 w 1303020"/>
              <a:gd name="connsiteY4" fmla="*/ 11430 h 2617470"/>
              <a:gd name="connsiteX5" fmla="*/ 11430 w 1303020"/>
              <a:gd name="connsiteY5" fmla="*/ 11430 h 261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3020" h="2617470">
                <a:moveTo>
                  <a:pt x="1303020" y="2617470"/>
                </a:moveTo>
                <a:cubicBezTo>
                  <a:pt x="1177290" y="2001202"/>
                  <a:pt x="1051560" y="1384935"/>
                  <a:pt x="834390" y="948690"/>
                </a:cubicBezTo>
                <a:cubicBezTo>
                  <a:pt x="617220" y="512445"/>
                  <a:pt x="0" y="0"/>
                  <a:pt x="0" y="0"/>
                </a:cubicBezTo>
                <a:lnTo>
                  <a:pt x="0" y="0"/>
                </a:lnTo>
                <a:lnTo>
                  <a:pt x="11430" y="11430"/>
                </a:lnTo>
                <a:lnTo>
                  <a:pt x="11430" y="11430"/>
                </a:lnTo>
              </a:path>
            </a:pathLst>
          </a:cu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1285852" y="1928802"/>
            <a:ext cx="2428892" cy="2428892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3643306" y="1285860"/>
            <a:ext cx="1857388" cy="1857388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1214414" y="5286388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静蕾简体" pitchFamily="2" charset="-122"/>
                <a:ea typeface="方正静蕾简体" pitchFamily="2" charset="-122"/>
              </a:rPr>
              <a:t>在此书写你想对她说的话</a:t>
            </a:r>
            <a:endParaRPr lang="zh-CN" altLang="en-US" sz="2800" dirty="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141" grpId="0" animBg="1"/>
      <p:bldP spid="142" grpId="0" animBg="1"/>
      <p:bldP spid="1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896739">
            <a:off x="2956901" y="1628972"/>
            <a:ext cx="4962031" cy="3761540"/>
            <a:chOff x="1187624" y="1498432"/>
            <a:chExt cx="4464496" cy="3384376"/>
          </a:xfrm>
        </p:grpSpPr>
        <p:sp>
          <p:nvSpPr>
            <p:cNvPr id="6" name="矩形 5"/>
            <p:cNvSpPr/>
            <p:nvPr/>
          </p:nvSpPr>
          <p:spPr>
            <a:xfrm>
              <a:off x="1187624" y="1498432"/>
              <a:ext cx="4464496" cy="3384376"/>
            </a:xfrm>
            <a:prstGeom prst="rect">
              <a:avLst/>
            </a:prstGeom>
            <a:solidFill>
              <a:srgbClr val="FFC5D3"/>
            </a:solidFill>
            <a:ln>
              <a:solidFill>
                <a:srgbClr val="FF6C9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1259632" y="1628800"/>
              <a:ext cx="4313238" cy="3189288"/>
            </a:xfrm>
            <a:custGeom>
              <a:avLst/>
              <a:gdLst>
                <a:gd name="T0" fmla="*/ 1082 w 1102"/>
                <a:gd name="T1" fmla="*/ 500 h 1102"/>
                <a:gd name="T2" fmla="*/ 1085 w 1102"/>
                <a:gd name="T3" fmla="*/ 218 h 1102"/>
                <a:gd name="T4" fmla="*/ 1095 w 1102"/>
                <a:gd name="T5" fmla="*/ 9 h 1102"/>
                <a:gd name="T6" fmla="*/ 884 w 1102"/>
                <a:gd name="T7" fmla="*/ 16 h 1102"/>
                <a:gd name="T8" fmla="*/ 548 w 1102"/>
                <a:gd name="T9" fmla="*/ 16 h 1102"/>
                <a:gd name="T10" fmla="*/ 195 w 1102"/>
                <a:gd name="T11" fmla="*/ 16 h 1102"/>
                <a:gd name="T12" fmla="*/ 117 w 1102"/>
                <a:gd name="T13" fmla="*/ 12 h 1102"/>
                <a:gd name="T14" fmla="*/ 18 w 1102"/>
                <a:gd name="T15" fmla="*/ 7 h 1102"/>
                <a:gd name="T16" fmla="*/ 8 w 1102"/>
                <a:gd name="T17" fmla="*/ 112 h 1102"/>
                <a:gd name="T18" fmla="*/ 25 w 1102"/>
                <a:gd name="T19" fmla="*/ 171 h 1102"/>
                <a:gd name="T20" fmla="*/ 20 w 1102"/>
                <a:gd name="T21" fmla="*/ 352 h 1102"/>
                <a:gd name="T22" fmla="*/ 20 w 1102"/>
                <a:gd name="T23" fmla="*/ 862 h 1102"/>
                <a:gd name="T24" fmla="*/ 20 w 1102"/>
                <a:gd name="T25" fmla="*/ 1085 h 1102"/>
                <a:gd name="T26" fmla="*/ 167 w 1102"/>
                <a:gd name="T27" fmla="*/ 1086 h 1102"/>
                <a:gd name="T28" fmla="*/ 434 w 1102"/>
                <a:gd name="T29" fmla="*/ 1090 h 1102"/>
                <a:gd name="T30" fmla="*/ 777 w 1102"/>
                <a:gd name="T31" fmla="*/ 1081 h 1102"/>
                <a:gd name="T32" fmla="*/ 963 w 1102"/>
                <a:gd name="T33" fmla="*/ 1086 h 1102"/>
                <a:gd name="T34" fmla="*/ 1048 w 1102"/>
                <a:gd name="T35" fmla="*/ 1086 h 1102"/>
                <a:gd name="T36" fmla="*/ 1082 w 1102"/>
                <a:gd name="T37" fmla="*/ 998 h 1102"/>
                <a:gd name="T38" fmla="*/ 1082 w 1102"/>
                <a:gd name="T39" fmla="*/ 976 h 1102"/>
                <a:gd name="T40" fmla="*/ 1096 w 1102"/>
                <a:gd name="T41" fmla="*/ 775 h 1102"/>
                <a:gd name="T42" fmla="*/ 1088 w 1102"/>
                <a:gd name="T43" fmla="*/ 4 h 1102"/>
                <a:gd name="T44" fmla="*/ 7 w 1102"/>
                <a:gd name="T45" fmla="*/ 117 h 1102"/>
                <a:gd name="T46" fmla="*/ 6 w 1102"/>
                <a:gd name="T47" fmla="*/ 327 h 1102"/>
                <a:gd name="T48" fmla="*/ 13 w 1102"/>
                <a:gd name="T49" fmla="*/ 1098 h 1102"/>
                <a:gd name="T50" fmla="*/ 1093 w 1102"/>
                <a:gd name="T51" fmla="*/ 988 h 1102"/>
                <a:gd name="T52" fmla="*/ 911 w 1102"/>
                <a:gd name="T53" fmla="*/ 29 h 1102"/>
                <a:gd name="T54" fmla="*/ 519 w 1102"/>
                <a:gd name="T55" fmla="*/ 33 h 1102"/>
                <a:gd name="T56" fmla="*/ 331 w 1102"/>
                <a:gd name="T57" fmla="*/ 25 h 1102"/>
                <a:gd name="T58" fmla="*/ 116 w 1102"/>
                <a:gd name="T59" fmla="*/ 2 h 1102"/>
                <a:gd name="T60" fmla="*/ 20 w 1102"/>
                <a:gd name="T61" fmla="*/ 15 h 1102"/>
                <a:gd name="T62" fmla="*/ 191 w 1102"/>
                <a:gd name="T63" fmla="*/ 1073 h 1102"/>
                <a:gd name="T64" fmla="*/ 583 w 1102"/>
                <a:gd name="T65" fmla="*/ 1068 h 1102"/>
                <a:gd name="T66" fmla="*/ 775 w 1102"/>
                <a:gd name="T67" fmla="*/ 1072 h 1102"/>
                <a:gd name="T68" fmla="*/ 991 w 1102"/>
                <a:gd name="T69" fmla="*/ 1096 h 1102"/>
                <a:gd name="T70" fmla="*/ 1082 w 1102"/>
                <a:gd name="T71" fmla="*/ 1086 h 1102"/>
                <a:gd name="T72" fmla="*/ 1068 w 1102"/>
                <a:gd name="T73" fmla="*/ 935 h 1102"/>
                <a:gd name="T74" fmla="*/ 1048 w 1102"/>
                <a:gd name="T75" fmla="*/ 1084 h 1102"/>
                <a:gd name="T76" fmla="*/ 778 w 1102"/>
                <a:gd name="T77" fmla="*/ 1079 h 1102"/>
                <a:gd name="T78" fmla="*/ 620 w 1102"/>
                <a:gd name="T79" fmla="*/ 1084 h 1102"/>
                <a:gd name="T80" fmla="*/ 455 w 1102"/>
                <a:gd name="T81" fmla="*/ 1084 h 1102"/>
                <a:gd name="T82" fmla="*/ 187 w 1102"/>
                <a:gd name="T83" fmla="*/ 1065 h 1102"/>
                <a:gd name="T84" fmla="*/ 22 w 1102"/>
                <a:gd name="T85" fmla="*/ 912 h 1102"/>
                <a:gd name="T86" fmla="*/ 28 w 1102"/>
                <a:gd name="T87" fmla="*/ 751 h 1102"/>
                <a:gd name="T88" fmla="*/ 34 w 1102"/>
                <a:gd name="T89" fmla="*/ 609 h 1102"/>
                <a:gd name="T90" fmla="*/ 26 w 1102"/>
                <a:gd name="T91" fmla="*/ 173 h 1102"/>
                <a:gd name="T92" fmla="*/ 22 w 1102"/>
                <a:gd name="T93" fmla="*/ 126 h 1102"/>
                <a:gd name="T94" fmla="*/ 165 w 1102"/>
                <a:gd name="T95" fmla="*/ 13 h 1102"/>
                <a:gd name="T96" fmla="*/ 334 w 1102"/>
                <a:gd name="T97" fmla="*/ 24 h 1102"/>
                <a:gd name="T98" fmla="*/ 521 w 1102"/>
                <a:gd name="T99" fmla="*/ 33 h 1102"/>
                <a:gd name="T100" fmla="*/ 913 w 1102"/>
                <a:gd name="T101" fmla="*/ 23 h 1102"/>
                <a:gd name="T102" fmla="*/ 1075 w 1102"/>
                <a:gd name="T103" fmla="*/ 18 h 1102"/>
                <a:gd name="T104" fmla="*/ 1060 w 1102"/>
                <a:gd name="T105" fmla="*/ 343 h 1102"/>
                <a:gd name="T106" fmla="*/ 1067 w 1102"/>
                <a:gd name="T107" fmla="*/ 483 h 1102"/>
                <a:gd name="T108" fmla="*/ 1085 w 1102"/>
                <a:gd name="T109" fmla="*/ 771 h 1102"/>
                <a:gd name="T110" fmla="*/ 1069 w 1102"/>
                <a:gd name="T111" fmla="*/ 928 h 1102"/>
                <a:gd name="T112" fmla="*/ 34 w 1102"/>
                <a:gd name="T113" fmla="*/ 611 h 1102"/>
                <a:gd name="T114" fmla="*/ 36 w 1102"/>
                <a:gd name="T115" fmla="*/ 172 h 1102"/>
                <a:gd name="T116" fmla="*/ 1073 w 1102"/>
                <a:gd name="T117" fmla="*/ 489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02" h="1102">
                  <a:moveTo>
                    <a:pt x="1082" y="790"/>
                  </a:moveTo>
                  <a:cubicBezTo>
                    <a:pt x="1082" y="783"/>
                    <a:pt x="1084" y="777"/>
                    <a:pt x="1087" y="772"/>
                  </a:cubicBezTo>
                  <a:cubicBezTo>
                    <a:pt x="1089" y="775"/>
                    <a:pt x="1093" y="777"/>
                    <a:pt x="1096" y="777"/>
                  </a:cubicBezTo>
                  <a:cubicBezTo>
                    <a:pt x="1100" y="777"/>
                    <a:pt x="1102" y="775"/>
                    <a:pt x="1102" y="772"/>
                  </a:cubicBezTo>
                  <a:cubicBezTo>
                    <a:pt x="1102" y="767"/>
                    <a:pt x="1099" y="764"/>
                    <a:pt x="1096" y="764"/>
                  </a:cubicBezTo>
                  <a:cubicBezTo>
                    <a:pt x="1093" y="764"/>
                    <a:pt x="1090" y="766"/>
                    <a:pt x="1087" y="769"/>
                  </a:cubicBezTo>
                  <a:cubicBezTo>
                    <a:pt x="1084" y="765"/>
                    <a:pt x="1082" y="760"/>
                    <a:pt x="1082" y="750"/>
                  </a:cubicBezTo>
                  <a:cubicBezTo>
                    <a:pt x="1082" y="500"/>
                    <a:pt x="1082" y="500"/>
                    <a:pt x="1082" y="500"/>
                  </a:cubicBezTo>
                  <a:cubicBezTo>
                    <a:pt x="1082" y="496"/>
                    <a:pt x="1080" y="492"/>
                    <a:pt x="1077" y="489"/>
                  </a:cubicBezTo>
                  <a:cubicBezTo>
                    <a:pt x="1077" y="489"/>
                    <a:pt x="1077" y="488"/>
                    <a:pt x="1077" y="488"/>
                  </a:cubicBezTo>
                  <a:cubicBezTo>
                    <a:pt x="1079" y="486"/>
                    <a:pt x="1082" y="481"/>
                    <a:pt x="1082" y="473"/>
                  </a:cubicBezTo>
                  <a:cubicBezTo>
                    <a:pt x="1082" y="374"/>
                    <a:pt x="1082" y="374"/>
                    <a:pt x="1082" y="374"/>
                  </a:cubicBezTo>
                  <a:cubicBezTo>
                    <a:pt x="1082" y="363"/>
                    <a:pt x="1079" y="355"/>
                    <a:pt x="1075" y="349"/>
                  </a:cubicBezTo>
                  <a:cubicBezTo>
                    <a:pt x="1079" y="345"/>
                    <a:pt x="1082" y="339"/>
                    <a:pt x="1082" y="332"/>
                  </a:cubicBezTo>
                  <a:cubicBezTo>
                    <a:pt x="1082" y="240"/>
                    <a:pt x="1082" y="240"/>
                    <a:pt x="1082" y="240"/>
                  </a:cubicBezTo>
                  <a:cubicBezTo>
                    <a:pt x="1082" y="229"/>
                    <a:pt x="1083" y="222"/>
                    <a:pt x="1085" y="218"/>
                  </a:cubicBezTo>
                  <a:cubicBezTo>
                    <a:pt x="1087" y="221"/>
                    <a:pt x="1089" y="223"/>
                    <a:pt x="1091" y="223"/>
                  </a:cubicBezTo>
                  <a:cubicBezTo>
                    <a:pt x="1095" y="223"/>
                    <a:pt x="1097" y="220"/>
                    <a:pt x="1097" y="215"/>
                  </a:cubicBezTo>
                  <a:cubicBezTo>
                    <a:pt x="1097" y="208"/>
                    <a:pt x="1094" y="206"/>
                    <a:pt x="1092" y="206"/>
                  </a:cubicBezTo>
                  <a:cubicBezTo>
                    <a:pt x="1089" y="206"/>
                    <a:pt x="1087" y="208"/>
                    <a:pt x="1085" y="212"/>
                  </a:cubicBezTo>
                  <a:cubicBezTo>
                    <a:pt x="1083" y="208"/>
                    <a:pt x="1082" y="201"/>
                    <a:pt x="1082" y="190"/>
                  </a:cubicBezTo>
                  <a:cubicBezTo>
                    <a:pt x="1082" y="19"/>
                    <a:pt x="1082" y="19"/>
                    <a:pt x="1082" y="19"/>
                  </a:cubicBezTo>
                  <a:cubicBezTo>
                    <a:pt x="1082" y="18"/>
                    <a:pt x="1082" y="18"/>
                    <a:pt x="1082" y="17"/>
                  </a:cubicBezTo>
                  <a:cubicBezTo>
                    <a:pt x="1088" y="16"/>
                    <a:pt x="1094" y="12"/>
                    <a:pt x="1095" y="9"/>
                  </a:cubicBezTo>
                  <a:cubicBezTo>
                    <a:pt x="1096" y="7"/>
                    <a:pt x="1095" y="5"/>
                    <a:pt x="1094" y="3"/>
                  </a:cubicBezTo>
                  <a:cubicBezTo>
                    <a:pt x="1092" y="1"/>
                    <a:pt x="1090" y="1"/>
                    <a:pt x="1088" y="2"/>
                  </a:cubicBezTo>
                  <a:cubicBezTo>
                    <a:pt x="1084" y="3"/>
                    <a:pt x="1081" y="9"/>
                    <a:pt x="1080" y="15"/>
                  </a:cubicBezTo>
                  <a:cubicBezTo>
                    <a:pt x="1078" y="15"/>
                    <a:pt x="1077" y="15"/>
                    <a:pt x="1075" y="15"/>
                  </a:cubicBezTo>
                  <a:cubicBezTo>
                    <a:pt x="1032" y="16"/>
                    <a:pt x="1032" y="16"/>
                    <a:pt x="1032" y="16"/>
                  </a:cubicBezTo>
                  <a:cubicBezTo>
                    <a:pt x="935" y="16"/>
                    <a:pt x="935" y="16"/>
                    <a:pt x="935" y="16"/>
                  </a:cubicBezTo>
                  <a:cubicBezTo>
                    <a:pt x="926" y="16"/>
                    <a:pt x="919" y="18"/>
                    <a:pt x="914" y="22"/>
                  </a:cubicBezTo>
                  <a:cubicBezTo>
                    <a:pt x="910" y="18"/>
                    <a:pt x="901" y="16"/>
                    <a:pt x="884" y="16"/>
                  </a:cubicBezTo>
                  <a:cubicBezTo>
                    <a:pt x="689" y="16"/>
                    <a:pt x="689" y="16"/>
                    <a:pt x="689" y="16"/>
                  </a:cubicBezTo>
                  <a:cubicBezTo>
                    <a:pt x="681" y="16"/>
                    <a:pt x="675" y="14"/>
                    <a:pt x="671" y="12"/>
                  </a:cubicBezTo>
                  <a:cubicBezTo>
                    <a:pt x="673" y="10"/>
                    <a:pt x="674" y="8"/>
                    <a:pt x="674" y="6"/>
                  </a:cubicBezTo>
                  <a:cubicBezTo>
                    <a:pt x="674" y="3"/>
                    <a:pt x="672" y="0"/>
                    <a:pt x="668" y="0"/>
                  </a:cubicBezTo>
                  <a:cubicBezTo>
                    <a:pt x="666" y="0"/>
                    <a:pt x="664" y="2"/>
                    <a:pt x="664" y="5"/>
                  </a:cubicBezTo>
                  <a:cubicBezTo>
                    <a:pt x="664" y="7"/>
                    <a:pt x="665" y="10"/>
                    <a:pt x="667" y="12"/>
                  </a:cubicBezTo>
                  <a:cubicBezTo>
                    <a:pt x="664" y="14"/>
                    <a:pt x="657" y="16"/>
                    <a:pt x="647" y="16"/>
                  </a:cubicBezTo>
                  <a:cubicBezTo>
                    <a:pt x="548" y="16"/>
                    <a:pt x="548" y="16"/>
                    <a:pt x="548" y="16"/>
                  </a:cubicBezTo>
                  <a:cubicBezTo>
                    <a:pt x="532" y="16"/>
                    <a:pt x="521" y="20"/>
                    <a:pt x="515" y="25"/>
                  </a:cubicBezTo>
                  <a:cubicBezTo>
                    <a:pt x="508" y="20"/>
                    <a:pt x="497" y="16"/>
                    <a:pt x="482" y="16"/>
                  </a:cubicBezTo>
                  <a:cubicBezTo>
                    <a:pt x="389" y="16"/>
                    <a:pt x="389" y="16"/>
                    <a:pt x="389" y="16"/>
                  </a:cubicBezTo>
                  <a:cubicBezTo>
                    <a:pt x="367" y="16"/>
                    <a:pt x="350" y="17"/>
                    <a:pt x="338" y="20"/>
                  </a:cubicBezTo>
                  <a:cubicBezTo>
                    <a:pt x="335" y="21"/>
                    <a:pt x="333" y="22"/>
                    <a:pt x="331" y="23"/>
                  </a:cubicBezTo>
                  <a:cubicBezTo>
                    <a:pt x="329" y="22"/>
                    <a:pt x="327" y="21"/>
                    <a:pt x="324" y="20"/>
                  </a:cubicBezTo>
                  <a:cubicBezTo>
                    <a:pt x="313" y="17"/>
                    <a:pt x="296" y="16"/>
                    <a:pt x="275" y="16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82" y="16"/>
                    <a:pt x="173" y="14"/>
                    <a:pt x="168" y="12"/>
                  </a:cubicBezTo>
                  <a:cubicBezTo>
                    <a:pt x="170" y="9"/>
                    <a:pt x="171" y="7"/>
                    <a:pt x="171" y="5"/>
                  </a:cubicBezTo>
                  <a:cubicBezTo>
                    <a:pt x="171" y="2"/>
                    <a:pt x="169" y="0"/>
                    <a:pt x="165" y="0"/>
                  </a:cubicBezTo>
                  <a:cubicBezTo>
                    <a:pt x="161" y="0"/>
                    <a:pt x="158" y="2"/>
                    <a:pt x="158" y="5"/>
                  </a:cubicBezTo>
                  <a:cubicBezTo>
                    <a:pt x="158" y="7"/>
                    <a:pt x="160" y="10"/>
                    <a:pt x="163" y="12"/>
                  </a:cubicBezTo>
                  <a:cubicBezTo>
                    <a:pt x="158" y="14"/>
                    <a:pt x="150" y="16"/>
                    <a:pt x="139" y="16"/>
                  </a:cubicBezTo>
                  <a:cubicBezTo>
                    <a:pt x="127" y="16"/>
                    <a:pt x="120" y="14"/>
                    <a:pt x="117" y="12"/>
                  </a:cubicBezTo>
                  <a:cubicBezTo>
                    <a:pt x="117" y="12"/>
                    <a:pt x="117" y="12"/>
                    <a:pt x="117" y="12"/>
                  </a:cubicBezTo>
                  <a:cubicBezTo>
                    <a:pt x="120" y="10"/>
                    <a:pt x="121" y="7"/>
                    <a:pt x="121" y="5"/>
                  </a:cubicBezTo>
                  <a:cubicBezTo>
                    <a:pt x="121" y="2"/>
                    <a:pt x="119" y="0"/>
                    <a:pt x="116" y="0"/>
                  </a:cubicBezTo>
                  <a:cubicBezTo>
                    <a:pt x="111" y="0"/>
                    <a:pt x="108" y="3"/>
                    <a:pt x="108" y="5"/>
                  </a:cubicBezTo>
                  <a:cubicBezTo>
                    <a:pt x="108" y="8"/>
                    <a:pt x="110" y="10"/>
                    <a:pt x="112" y="12"/>
                  </a:cubicBezTo>
                  <a:cubicBezTo>
                    <a:pt x="108" y="14"/>
                    <a:pt x="102" y="16"/>
                    <a:pt x="92" y="16"/>
                  </a:cubicBezTo>
                  <a:cubicBezTo>
                    <a:pt x="76" y="16"/>
                    <a:pt x="39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9"/>
                    <a:pt x="20" y="8"/>
                    <a:pt x="18" y="7"/>
                  </a:cubicBezTo>
                  <a:cubicBezTo>
                    <a:pt x="16" y="6"/>
                    <a:pt x="14" y="7"/>
                    <a:pt x="12" y="9"/>
                  </a:cubicBezTo>
                  <a:cubicBezTo>
                    <a:pt x="11" y="11"/>
                    <a:pt x="11" y="13"/>
                    <a:pt x="11" y="15"/>
                  </a:cubicBezTo>
                  <a:cubicBezTo>
                    <a:pt x="12" y="16"/>
                    <a:pt x="14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9"/>
                    <a:pt x="19" y="112"/>
                    <a:pt x="18" y="115"/>
                  </a:cubicBezTo>
                  <a:cubicBezTo>
                    <a:pt x="17" y="115"/>
                    <a:pt x="17" y="114"/>
                    <a:pt x="16" y="114"/>
                  </a:cubicBezTo>
                  <a:cubicBezTo>
                    <a:pt x="14" y="112"/>
                    <a:pt x="10" y="111"/>
                    <a:pt x="8" y="112"/>
                  </a:cubicBezTo>
                  <a:cubicBezTo>
                    <a:pt x="6" y="113"/>
                    <a:pt x="5" y="114"/>
                    <a:pt x="4" y="117"/>
                  </a:cubicBezTo>
                  <a:cubicBezTo>
                    <a:pt x="4" y="120"/>
                    <a:pt x="6" y="122"/>
                    <a:pt x="7" y="122"/>
                  </a:cubicBezTo>
                  <a:cubicBezTo>
                    <a:pt x="9" y="124"/>
                    <a:pt x="13" y="123"/>
                    <a:pt x="16" y="120"/>
                  </a:cubicBezTo>
                  <a:cubicBezTo>
                    <a:pt x="17" y="120"/>
                    <a:pt x="17" y="119"/>
                    <a:pt x="18" y="119"/>
                  </a:cubicBezTo>
                  <a:cubicBezTo>
                    <a:pt x="19" y="121"/>
                    <a:pt x="20" y="123"/>
                    <a:pt x="20" y="12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20" y="162"/>
                    <a:pt x="21" y="165"/>
                    <a:pt x="24" y="170"/>
                  </a:cubicBezTo>
                  <a:cubicBezTo>
                    <a:pt x="24" y="171"/>
                    <a:pt x="24" y="171"/>
                    <a:pt x="25" y="171"/>
                  </a:cubicBezTo>
                  <a:cubicBezTo>
                    <a:pt x="22" y="174"/>
                    <a:pt x="20" y="178"/>
                    <a:pt x="20" y="182"/>
                  </a:cubicBezTo>
                  <a:cubicBezTo>
                    <a:pt x="20" y="311"/>
                    <a:pt x="20" y="311"/>
                    <a:pt x="20" y="311"/>
                  </a:cubicBezTo>
                  <a:cubicBezTo>
                    <a:pt x="20" y="319"/>
                    <a:pt x="18" y="325"/>
                    <a:pt x="15" y="329"/>
                  </a:cubicBezTo>
                  <a:cubicBezTo>
                    <a:pt x="12" y="326"/>
                    <a:pt x="9" y="325"/>
                    <a:pt x="6" y="325"/>
                  </a:cubicBezTo>
                  <a:cubicBezTo>
                    <a:pt x="2" y="325"/>
                    <a:pt x="0" y="327"/>
                    <a:pt x="0" y="330"/>
                  </a:cubicBezTo>
                  <a:cubicBezTo>
                    <a:pt x="0" y="335"/>
                    <a:pt x="2" y="338"/>
                    <a:pt x="6" y="338"/>
                  </a:cubicBezTo>
                  <a:cubicBezTo>
                    <a:pt x="9" y="338"/>
                    <a:pt x="12" y="336"/>
                    <a:pt x="15" y="333"/>
                  </a:cubicBezTo>
                  <a:cubicBezTo>
                    <a:pt x="18" y="336"/>
                    <a:pt x="20" y="342"/>
                    <a:pt x="20" y="352"/>
                  </a:cubicBezTo>
                  <a:cubicBezTo>
                    <a:pt x="20" y="602"/>
                    <a:pt x="20" y="602"/>
                    <a:pt x="20" y="602"/>
                  </a:cubicBezTo>
                  <a:cubicBezTo>
                    <a:pt x="20" y="605"/>
                    <a:pt x="22" y="610"/>
                    <a:pt x="25" y="613"/>
                  </a:cubicBezTo>
                  <a:cubicBezTo>
                    <a:pt x="25" y="613"/>
                    <a:pt x="25" y="613"/>
                    <a:pt x="25" y="614"/>
                  </a:cubicBezTo>
                  <a:cubicBezTo>
                    <a:pt x="23" y="616"/>
                    <a:pt x="20" y="621"/>
                    <a:pt x="20" y="628"/>
                  </a:cubicBezTo>
                  <a:cubicBezTo>
                    <a:pt x="20" y="728"/>
                    <a:pt x="20" y="728"/>
                    <a:pt x="20" y="728"/>
                  </a:cubicBezTo>
                  <a:cubicBezTo>
                    <a:pt x="20" y="739"/>
                    <a:pt x="23" y="747"/>
                    <a:pt x="27" y="753"/>
                  </a:cubicBezTo>
                  <a:cubicBezTo>
                    <a:pt x="23" y="757"/>
                    <a:pt x="20" y="763"/>
                    <a:pt x="20" y="770"/>
                  </a:cubicBezTo>
                  <a:cubicBezTo>
                    <a:pt x="20" y="862"/>
                    <a:pt x="20" y="862"/>
                    <a:pt x="20" y="862"/>
                  </a:cubicBezTo>
                  <a:cubicBezTo>
                    <a:pt x="20" y="873"/>
                    <a:pt x="19" y="880"/>
                    <a:pt x="17" y="884"/>
                  </a:cubicBezTo>
                  <a:cubicBezTo>
                    <a:pt x="15" y="881"/>
                    <a:pt x="13" y="879"/>
                    <a:pt x="10" y="879"/>
                  </a:cubicBezTo>
                  <a:cubicBezTo>
                    <a:pt x="7" y="879"/>
                    <a:pt x="5" y="882"/>
                    <a:pt x="5" y="887"/>
                  </a:cubicBezTo>
                  <a:cubicBezTo>
                    <a:pt x="5" y="893"/>
                    <a:pt x="8" y="896"/>
                    <a:pt x="10" y="896"/>
                  </a:cubicBezTo>
                  <a:cubicBezTo>
                    <a:pt x="13" y="896"/>
                    <a:pt x="15" y="893"/>
                    <a:pt x="17" y="890"/>
                  </a:cubicBezTo>
                  <a:cubicBezTo>
                    <a:pt x="19" y="894"/>
                    <a:pt x="20" y="901"/>
                    <a:pt x="20" y="912"/>
                  </a:cubicBezTo>
                  <a:cubicBezTo>
                    <a:pt x="20" y="1083"/>
                    <a:pt x="20" y="1083"/>
                    <a:pt x="20" y="1083"/>
                  </a:cubicBezTo>
                  <a:cubicBezTo>
                    <a:pt x="20" y="1083"/>
                    <a:pt x="20" y="1084"/>
                    <a:pt x="20" y="1085"/>
                  </a:cubicBezTo>
                  <a:cubicBezTo>
                    <a:pt x="14" y="1086"/>
                    <a:pt x="8" y="1089"/>
                    <a:pt x="7" y="1093"/>
                  </a:cubicBezTo>
                  <a:cubicBezTo>
                    <a:pt x="6" y="1095"/>
                    <a:pt x="6" y="1097"/>
                    <a:pt x="8" y="1099"/>
                  </a:cubicBezTo>
                  <a:cubicBezTo>
                    <a:pt x="9" y="1100"/>
                    <a:pt x="11" y="1101"/>
                    <a:pt x="12" y="1101"/>
                  </a:cubicBezTo>
                  <a:cubicBezTo>
                    <a:pt x="13" y="1101"/>
                    <a:pt x="14" y="1101"/>
                    <a:pt x="14" y="1100"/>
                  </a:cubicBezTo>
                  <a:cubicBezTo>
                    <a:pt x="18" y="1099"/>
                    <a:pt x="21" y="1093"/>
                    <a:pt x="22" y="1087"/>
                  </a:cubicBezTo>
                  <a:cubicBezTo>
                    <a:pt x="24" y="1086"/>
                    <a:pt x="25" y="1086"/>
                    <a:pt x="27" y="1086"/>
                  </a:cubicBezTo>
                  <a:cubicBezTo>
                    <a:pt x="69" y="1086"/>
                    <a:pt x="69" y="1086"/>
                    <a:pt x="69" y="1086"/>
                  </a:cubicBezTo>
                  <a:cubicBezTo>
                    <a:pt x="167" y="1086"/>
                    <a:pt x="167" y="1086"/>
                    <a:pt x="167" y="1086"/>
                  </a:cubicBezTo>
                  <a:cubicBezTo>
                    <a:pt x="176" y="1086"/>
                    <a:pt x="183" y="1084"/>
                    <a:pt x="187" y="1080"/>
                  </a:cubicBezTo>
                  <a:cubicBezTo>
                    <a:pt x="192" y="1083"/>
                    <a:pt x="201" y="1086"/>
                    <a:pt x="218" y="1086"/>
                  </a:cubicBezTo>
                  <a:cubicBezTo>
                    <a:pt x="413" y="1086"/>
                    <a:pt x="413" y="1086"/>
                    <a:pt x="413" y="1086"/>
                  </a:cubicBezTo>
                  <a:cubicBezTo>
                    <a:pt x="421" y="1086"/>
                    <a:pt x="427" y="1088"/>
                    <a:pt x="431" y="1090"/>
                  </a:cubicBezTo>
                  <a:cubicBezTo>
                    <a:pt x="428" y="1092"/>
                    <a:pt x="428" y="1094"/>
                    <a:pt x="428" y="1096"/>
                  </a:cubicBezTo>
                  <a:cubicBezTo>
                    <a:pt x="428" y="1099"/>
                    <a:pt x="430" y="1102"/>
                    <a:pt x="433" y="1102"/>
                  </a:cubicBezTo>
                  <a:cubicBezTo>
                    <a:pt x="436" y="1102"/>
                    <a:pt x="438" y="1100"/>
                    <a:pt x="438" y="1097"/>
                  </a:cubicBezTo>
                  <a:cubicBezTo>
                    <a:pt x="438" y="1095"/>
                    <a:pt x="437" y="1092"/>
                    <a:pt x="434" y="1090"/>
                  </a:cubicBezTo>
                  <a:cubicBezTo>
                    <a:pt x="438" y="1088"/>
                    <a:pt x="445" y="1086"/>
                    <a:pt x="455" y="1086"/>
                  </a:cubicBezTo>
                  <a:cubicBezTo>
                    <a:pt x="554" y="1086"/>
                    <a:pt x="554" y="1086"/>
                    <a:pt x="554" y="1086"/>
                  </a:cubicBezTo>
                  <a:cubicBezTo>
                    <a:pt x="570" y="1086"/>
                    <a:pt x="581" y="1082"/>
                    <a:pt x="587" y="1077"/>
                  </a:cubicBezTo>
                  <a:cubicBezTo>
                    <a:pt x="594" y="1082"/>
                    <a:pt x="605" y="1086"/>
                    <a:pt x="620" y="1086"/>
                  </a:cubicBezTo>
                  <a:cubicBezTo>
                    <a:pt x="713" y="1086"/>
                    <a:pt x="713" y="1086"/>
                    <a:pt x="713" y="1086"/>
                  </a:cubicBezTo>
                  <a:cubicBezTo>
                    <a:pt x="735" y="1086"/>
                    <a:pt x="752" y="1085"/>
                    <a:pt x="764" y="1082"/>
                  </a:cubicBezTo>
                  <a:cubicBezTo>
                    <a:pt x="767" y="1081"/>
                    <a:pt x="769" y="1080"/>
                    <a:pt x="771" y="1079"/>
                  </a:cubicBezTo>
                  <a:cubicBezTo>
                    <a:pt x="773" y="1080"/>
                    <a:pt x="775" y="1081"/>
                    <a:pt x="777" y="1081"/>
                  </a:cubicBezTo>
                  <a:cubicBezTo>
                    <a:pt x="789" y="1085"/>
                    <a:pt x="805" y="1086"/>
                    <a:pt x="827" y="1086"/>
                  </a:cubicBezTo>
                  <a:cubicBezTo>
                    <a:pt x="907" y="1086"/>
                    <a:pt x="907" y="1086"/>
                    <a:pt x="907" y="1086"/>
                  </a:cubicBezTo>
                  <a:cubicBezTo>
                    <a:pt x="920" y="1086"/>
                    <a:pt x="929" y="1088"/>
                    <a:pt x="934" y="1090"/>
                  </a:cubicBezTo>
                  <a:cubicBezTo>
                    <a:pt x="932" y="1092"/>
                    <a:pt x="931" y="1095"/>
                    <a:pt x="931" y="1097"/>
                  </a:cubicBezTo>
                  <a:cubicBezTo>
                    <a:pt x="931" y="1100"/>
                    <a:pt x="933" y="1102"/>
                    <a:pt x="937" y="1102"/>
                  </a:cubicBezTo>
                  <a:cubicBezTo>
                    <a:pt x="941" y="1102"/>
                    <a:pt x="943" y="1100"/>
                    <a:pt x="943" y="1097"/>
                  </a:cubicBezTo>
                  <a:cubicBezTo>
                    <a:pt x="943" y="1095"/>
                    <a:pt x="942" y="1092"/>
                    <a:pt x="939" y="1090"/>
                  </a:cubicBezTo>
                  <a:cubicBezTo>
                    <a:pt x="944" y="1088"/>
                    <a:pt x="951" y="1086"/>
                    <a:pt x="963" y="1086"/>
                  </a:cubicBezTo>
                  <a:cubicBezTo>
                    <a:pt x="975" y="1086"/>
                    <a:pt x="981" y="1088"/>
                    <a:pt x="985" y="1090"/>
                  </a:cubicBezTo>
                  <a:cubicBezTo>
                    <a:pt x="985" y="1090"/>
                    <a:pt x="985" y="1090"/>
                    <a:pt x="985" y="1090"/>
                  </a:cubicBezTo>
                  <a:cubicBezTo>
                    <a:pt x="982" y="1092"/>
                    <a:pt x="981" y="1095"/>
                    <a:pt x="981" y="1097"/>
                  </a:cubicBezTo>
                  <a:cubicBezTo>
                    <a:pt x="981" y="1100"/>
                    <a:pt x="983" y="1102"/>
                    <a:pt x="986" y="1102"/>
                  </a:cubicBezTo>
                  <a:cubicBezTo>
                    <a:pt x="991" y="1102"/>
                    <a:pt x="993" y="1099"/>
                    <a:pt x="993" y="1096"/>
                  </a:cubicBezTo>
                  <a:cubicBezTo>
                    <a:pt x="993" y="1094"/>
                    <a:pt x="992" y="1092"/>
                    <a:pt x="989" y="1090"/>
                  </a:cubicBezTo>
                  <a:cubicBezTo>
                    <a:pt x="994" y="1088"/>
                    <a:pt x="1000" y="1086"/>
                    <a:pt x="1010" y="1086"/>
                  </a:cubicBezTo>
                  <a:cubicBezTo>
                    <a:pt x="1018" y="1086"/>
                    <a:pt x="1033" y="1086"/>
                    <a:pt x="1048" y="1086"/>
                  </a:cubicBezTo>
                  <a:cubicBezTo>
                    <a:pt x="1060" y="1086"/>
                    <a:pt x="1072" y="1086"/>
                    <a:pt x="1079" y="1086"/>
                  </a:cubicBezTo>
                  <a:cubicBezTo>
                    <a:pt x="1079" y="1086"/>
                    <a:pt x="1079" y="1086"/>
                    <a:pt x="1079" y="1086"/>
                  </a:cubicBezTo>
                  <a:cubicBezTo>
                    <a:pt x="1079" y="1092"/>
                    <a:pt x="1082" y="1094"/>
                    <a:pt x="1084" y="1095"/>
                  </a:cubicBezTo>
                  <a:cubicBezTo>
                    <a:pt x="1086" y="1096"/>
                    <a:pt x="1088" y="1095"/>
                    <a:pt x="1090" y="1093"/>
                  </a:cubicBezTo>
                  <a:cubicBezTo>
                    <a:pt x="1091" y="1091"/>
                    <a:pt x="1091" y="1089"/>
                    <a:pt x="1090" y="1087"/>
                  </a:cubicBezTo>
                  <a:cubicBezTo>
                    <a:pt x="1090" y="1086"/>
                    <a:pt x="1088" y="1084"/>
                    <a:pt x="1083" y="1084"/>
                  </a:cubicBezTo>
                  <a:cubicBezTo>
                    <a:pt x="1082" y="1084"/>
                    <a:pt x="1082" y="1084"/>
                    <a:pt x="1082" y="1084"/>
                  </a:cubicBezTo>
                  <a:cubicBezTo>
                    <a:pt x="1082" y="998"/>
                    <a:pt x="1082" y="998"/>
                    <a:pt x="1082" y="998"/>
                  </a:cubicBezTo>
                  <a:cubicBezTo>
                    <a:pt x="1082" y="994"/>
                    <a:pt x="1082" y="990"/>
                    <a:pt x="1084" y="987"/>
                  </a:cubicBezTo>
                  <a:cubicBezTo>
                    <a:pt x="1085" y="987"/>
                    <a:pt x="1085" y="987"/>
                    <a:pt x="1085" y="988"/>
                  </a:cubicBezTo>
                  <a:cubicBezTo>
                    <a:pt x="1088" y="990"/>
                    <a:pt x="1092" y="991"/>
                    <a:pt x="1094" y="990"/>
                  </a:cubicBezTo>
                  <a:cubicBezTo>
                    <a:pt x="1096" y="989"/>
                    <a:pt x="1097" y="987"/>
                    <a:pt x="1097" y="985"/>
                  </a:cubicBezTo>
                  <a:cubicBezTo>
                    <a:pt x="1098" y="982"/>
                    <a:pt x="1096" y="980"/>
                    <a:pt x="1095" y="980"/>
                  </a:cubicBezTo>
                  <a:cubicBezTo>
                    <a:pt x="1092" y="978"/>
                    <a:pt x="1088" y="979"/>
                    <a:pt x="1085" y="982"/>
                  </a:cubicBezTo>
                  <a:cubicBezTo>
                    <a:pt x="1085" y="982"/>
                    <a:pt x="1085" y="983"/>
                    <a:pt x="1084" y="983"/>
                  </a:cubicBezTo>
                  <a:cubicBezTo>
                    <a:pt x="1082" y="981"/>
                    <a:pt x="1082" y="978"/>
                    <a:pt x="1082" y="976"/>
                  </a:cubicBezTo>
                  <a:cubicBezTo>
                    <a:pt x="1082" y="945"/>
                    <a:pt x="1082" y="945"/>
                    <a:pt x="1082" y="945"/>
                  </a:cubicBezTo>
                  <a:cubicBezTo>
                    <a:pt x="1082" y="940"/>
                    <a:pt x="1081" y="937"/>
                    <a:pt x="1078" y="932"/>
                  </a:cubicBezTo>
                  <a:cubicBezTo>
                    <a:pt x="1077" y="931"/>
                    <a:pt x="1077" y="931"/>
                    <a:pt x="1077" y="931"/>
                  </a:cubicBezTo>
                  <a:cubicBezTo>
                    <a:pt x="1080" y="928"/>
                    <a:pt x="1082" y="924"/>
                    <a:pt x="1082" y="919"/>
                  </a:cubicBezTo>
                  <a:lnTo>
                    <a:pt x="1082" y="790"/>
                  </a:lnTo>
                  <a:close/>
                  <a:moveTo>
                    <a:pt x="1096" y="766"/>
                  </a:moveTo>
                  <a:cubicBezTo>
                    <a:pt x="1098" y="766"/>
                    <a:pt x="1100" y="768"/>
                    <a:pt x="1100" y="772"/>
                  </a:cubicBezTo>
                  <a:cubicBezTo>
                    <a:pt x="1100" y="775"/>
                    <a:pt x="1097" y="775"/>
                    <a:pt x="1096" y="775"/>
                  </a:cubicBezTo>
                  <a:cubicBezTo>
                    <a:pt x="1094" y="775"/>
                    <a:pt x="1091" y="774"/>
                    <a:pt x="1088" y="771"/>
                  </a:cubicBezTo>
                  <a:cubicBezTo>
                    <a:pt x="1091" y="768"/>
                    <a:pt x="1093" y="766"/>
                    <a:pt x="1096" y="766"/>
                  </a:cubicBezTo>
                  <a:close/>
                  <a:moveTo>
                    <a:pt x="1092" y="208"/>
                  </a:moveTo>
                  <a:cubicBezTo>
                    <a:pt x="1094" y="208"/>
                    <a:pt x="1095" y="211"/>
                    <a:pt x="1095" y="215"/>
                  </a:cubicBezTo>
                  <a:cubicBezTo>
                    <a:pt x="1095" y="218"/>
                    <a:pt x="1093" y="221"/>
                    <a:pt x="1091" y="221"/>
                  </a:cubicBezTo>
                  <a:cubicBezTo>
                    <a:pt x="1089" y="221"/>
                    <a:pt x="1087" y="218"/>
                    <a:pt x="1086" y="215"/>
                  </a:cubicBezTo>
                  <a:cubicBezTo>
                    <a:pt x="1088" y="210"/>
                    <a:pt x="1090" y="208"/>
                    <a:pt x="1092" y="208"/>
                  </a:cubicBezTo>
                  <a:close/>
                  <a:moveTo>
                    <a:pt x="1088" y="4"/>
                  </a:moveTo>
                  <a:cubicBezTo>
                    <a:pt x="1089" y="3"/>
                    <a:pt x="1089" y="3"/>
                    <a:pt x="1090" y="3"/>
                  </a:cubicBezTo>
                  <a:cubicBezTo>
                    <a:pt x="1090" y="3"/>
                    <a:pt x="1091" y="4"/>
                    <a:pt x="1092" y="5"/>
                  </a:cubicBezTo>
                  <a:cubicBezTo>
                    <a:pt x="1093" y="6"/>
                    <a:pt x="1093" y="7"/>
                    <a:pt x="1093" y="8"/>
                  </a:cubicBezTo>
                  <a:cubicBezTo>
                    <a:pt x="1092" y="11"/>
                    <a:pt x="1087" y="13"/>
                    <a:pt x="1082" y="14"/>
                  </a:cubicBezTo>
                  <a:cubicBezTo>
                    <a:pt x="1083" y="9"/>
                    <a:pt x="1086" y="5"/>
                    <a:pt x="1088" y="4"/>
                  </a:cubicBezTo>
                  <a:close/>
                  <a:moveTo>
                    <a:pt x="15" y="118"/>
                  </a:moveTo>
                  <a:cubicBezTo>
                    <a:pt x="13" y="120"/>
                    <a:pt x="10" y="121"/>
                    <a:pt x="8" y="120"/>
                  </a:cubicBezTo>
                  <a:cubicBezTo>
                    <a:pt x="7" y="120"/>
                    <a:pt x="7" y="119"/>
                    <a:pt x="7" y="117"/>
                  </a:cubicBezTo>
                  <a:cubicBezTo>
                    <a:pt x="7" y="115"/>
                    <a:pt x="7" y="115"/>
                    <a:pt x="9" y="114"/>
                  </a:cubicBezTo>
                  <a:cubicBezTo>
                    <a:pt x="9" y="114"/>
                    <a:pt x="9" y="114"/>
                    <a:pt x="10" y="114"/>
                  </a:cubicBezTo>
                  <a:cubicBezTo>
                    <a:pt x="11" y="114"/>
                    <a:pt x="13" y="115"/>
                    <a:pt x="15" y="116"/>
                  </a:cubicBezTo>
                  <a:cubicBezTo>
                    <a:pt x="15" y="116"/>
                    <a:pt x="16" y="117"/>
                    <a:pt x="16" y="117"/>
                  </a:cubicBezTo>
                  <a:cubicBezTo>
                    <a:pt x="16" y="117"/>
                    <a:pt x="15" y="118"/>
                    <a:pt x="15" y="118"/>
                  </a:cubicBezTo>
                  <a:close/>
                  <a:moveTo>
                    <a:pt x="6" y="335"/>
                  </a:moveTo>
                  <a:cubicBezTo>
                    <a:pt x="4" y="335"/>
                    <a:pt x="2" y="333"/>
                    <a:pt x="2" y="330"/>
                  </a:cubicBezTo>
                  <a:cubicBezTo>
                    <a:pt x="2" y="328"/>
                    <a:pt x="4" y="327"/>
                    <a:pt x="6" y="327"/>
                  </a:cubicBezTo>
                  <a:cubicBezTo>
                    <a:pt x="8" y="327"/>
                    <a:pt x="11" y="328"/>
                    <a:pt x="14" y="331"/>
                  </a:cubicBezTo>
                  <a:cubicBezTo>
                    <a:pt x="11" y="334"/>
                    <a:pt x="9" y="335"/>
                    <a:pt x="6" y="335"/>
                  </a:cubicBezTo>
                  <a:close/>
                  <a:moveTo>
                    <a:pt x="10" y="893"/>
                  </a:moveTo>
                  <a:cubicBezTo>
                    <a:pt x="8" y="893"/>
                    <a:pt x="7" y="891"/>
                    <a:pt x="7" y="887"/>
                  </a:cubicBezTo>
                  <a:cubicBezTo>
                    <a:pt x="7" y="884"/>
                    <a:pt x="9" y="881"/>
                    <a:pt x="10" y="881"/>
                  </a:cubicBezTo>
                  <a:cubicBezTo>
                    <a:pt x="12" y="881"/>
                    <a:pt x="14" y="883"/>
                    <a:pt x="16" y="887"/>
                  </a:cubicBezTo>
                  <a:cubicBezTo>
                    <a:pt x="14" y="892"/>
                    <a:pt x="12" y="893"/>
                    <a:pt x="10" y="893"/>
                  </a:cubicBezTo>
                  <a:close/>
                  <a:moveTo>
                    <a:pt x="13" y="1098"/>
                  </a:moveTo>
                  <a:cubicBezTo>
                    <a:pt x="12" y="1099"/>
                    <a:pt x="11" y="1098"/>
                    <a:pt x="10" y="1097"/>
                  </a:cubicBezTo>
                  <a:cubicBezTo>
                    <a:pt x="9" y="1096"/>
                    <a:pt x="8" y="1095"/>
                    <a:pt x="9" y="1094"/>
                  </a:cubicBezTo>
                  <a:cubicBezTo>
                    <a:pt x="10" y="1091"/>
                    <a:pt x="14" y="1089"/>
                    <a:pt x="20" y="1087"/>
                  </a:cubicBezTo>
                  <a:cubicBezTo>
                    <a:pt x="19" y="1092"/>
                    <a:pt x="16" y="1097"/>
                    <a:pt x="13" y="1098"/>
                  </a:cubicBezTo>
                  <a:close/>
                  <a:moveTo>
                    <a:pt x="1087" y="983"/>
                  </a:moveTo>
                  <a:cubicBezTo>
                    <a:pt x="1089" y="982"/>
                    <a:pt x="1092" y="981"/>
                    <a:pt x="1094" y="982"/>
                  </a:cubicBezTo>
                  <a:cubicBezTo>
                    <a:pt x="1095" y="982"/>
                    <a:pt x="1095" y="983"/>
                    <a:pt x="1095" y="985"/>
                  </a:cubicBezTo>
                  <a:cubicBezTo>
                    <a:pt x="1095" y="986"/>
                    <a:pt x="1094" y="987"/>
                    <a:pt x="1093" y="988"/>
                  </a:cubicBezTo>
                  <a:cubicBezTo>
                    <a:pt x="1092" y="988"/>
                    <a:pt x="1089" y="988"/>
                    <a:pt x="1087" y="986"/>
                  </a:cubicBezTo>
                  <a:cubicBezTo>
                    <a:pt x="1086" y="986"/>
                    <a:pt x="1086" y="985"/>
                    <a:pt x="1086" y="985"/>
                  </a:cubicBezTo>
                  <a:cubicBezTo>
                    <a:pt x="1086" y="984"/>
                    <a:pt x="1086" y="984"/>
                    <a:pt x="1087" y="983"/>
                  </a:cubicBezTo>
                  <a:close/>
                  <a:moveTo>
                    <a:pt x="915" y="24"/>
                  </a:moveTo>
                  <a:cubicBezTo>
                    <a:pt x="917" y="26"/>
                    <a:pt x="918" y="28"/>
                    <a:pt x="918" y="29"/>
                  </a:cubicBezTo>
                  <a:cubicBezTo>
                    <a:pt x="918" y="32"/>
                    <a:pt x="916" y="34"/>
                    <a:pt x="914" y="35"/>
                  </a:cubicBezTo>
                  <a:cubicBezTo>
                    <a:pt x="912" y="35"/>
                    <a:pt x="911" y="35"/>
                    <a:pt x="910" y="34"/>
                  </a:cubicBezTo>
                  <a:cubicBezTo>
                    <a:pt x="910" y="33"/>
                    <a:pt x="910" y="31"/>
                    <a:pt x="911" y="29"/>
                  </a:cubicBezTo>
                  <a:cubicBezTo>
                    <a:pt x="911" y="28"/>
                    <a:pt x="913" y="26"/>
                    <a:pt x="915" y="24"/>
                  </a:cubicBezTo>
                  <a:close/>
                  <a:moveTo>
                    <a:pt x="666" y="5"/>
                  </a:moveTo>
                  <a:cubicBezTo>
                    <a:pt x="666" y="4"/>
                    <a:pt x="667" y="2"/>
                    <a:pt x="668" y="2"/>
                  </a:cubicBezTo>
                  <a:cubicBezTo>
                    <a:pt x="670" y="2"/>
                    <a:pt x="672" y="4"/>
                    <a:pt x="672" y="6"/>
                  </a:cubicBezTo>
                  <a:cubicBezTo>
                    <a:pt x="672" y="7"/>
                    <a:pt x="671" y="9"/>
                    <a:pt x="669" y="11"/>
                  </a:cubicBezTo>
                  <a:cubicBezTo>
                    <a:pt x="667" y="9"/>
                    <a:pt x="666" y="7"/>
                    <a:pt x="666" y="5"/>
                  </a:cubicBezTo>
                  <a:close/>
                  <a:moveTo>
                    <a:pt x="515" y="28"/>
                  </a:moveTo>
                  <a:cubicBezTo>
                    <a:pt x="517" y="30"/>
                    <a:pt x="519" y="32"/>
                    <a:pt x="519" y="33"/>
                  </a:cubicBezTo>
                  <a:cubicBezTo>
                    <a:pt x="519" y="35"/>
                    <a:pt x="517" y="36"/>
                    <a:pt x="515" y="36"/>
                  </a:cubicBezTo>
                  <a:cubicBezTo>
                    <a:pt x="513" y="36"/>
                    <a:pt x="512" y="35"/>
                    <a:pt x="512" y="34"/>
                  </a:cubicBezTo>
                  <a:cubicBezTo>
                    <a:pt x="511" y="33"/>
                    <a:pt x="511" y="32"/>
                    <a:pt x="512" y="31"/>
                  </a:cubicBezTo>
                  <a:cubicBezTo>
                    <a:pt x="513" y="30"/>
                    <a:pt x="514" y="29"/>
                    <a:pt x="515" y="28"/>
                  </a:cubicBezTo>
                  <a:close/>
                  <a:moveTo>
                    <a:pt x="336" y="30"/>
                  </a:moveTo>
                  <a:cubicBezTo>
                    <a:pt x="336" y="31"/>
                    <a:pt x="334" y="32"/>
                    <a:pt x="331" y="32"/>
                  </a:cubicBezTo>
                  <a:cubicBezTo>
                    <a:pt x="329" y="32"/>
                    <a:pt x="327" y="31"/>
                    <a:pt x="327" y="30"/>
                  </a:cubicBezTo>
                  <a:cubicBezTo>
                    <a:pt x="327" y="28"/>
                    <a:pt x="328" y="27"/>
                    <a:pt x="331" y="25"/>
                  </a:cubicBezTo>
                  <a:cubicBezTo>
                    <a:pt x="334" y="27"/>
                    <a:pt x="336" y="29"/>
                    <a:pt x="336" y="30"/>
                  </a:cubicBezTo>
                  <a:close/>
                  <a:moveTo>
                    <a:pt x="161" y="5"/>
                  </a:moveTo>
                  <a:cubicBezTo>
                    <a:pt x="161" y="3"/>
                    <a:pt x="162" y="2"/>
                    <a:pt x="165" y="2"/>
                  </a:cubicBezTo>
                  <a:cubicBezTo>
                    <a:pt x="167" y="2"/>
                    <a:pt x="169" y="3"/>
                    <a:pt x="169" y="5"/>
                  </a:cubicBezTo>
                  <a:cubicBezTo>
                    <a:pt x="169" y="7"/>
                    <a:pt x="168" y="9"/>
                    <a:pt x="165" y="10"/>
                  </a:cubicBezTo>
                  <a:cubicBezTo>
                    <a:pt x="162" y="9"/>
                    <a:pt x="161" y="7"/>
                    <a:pt x="161" y="5"/>
                  </a:cubicBezTo>
                  <a:close/>
                  <a:moveTo>
                    <a:pt x="111" y="5"/>
                  </a:moveTo>
                  <a:cubicBezTo>
                    <a:pt x="111" y="3"/>
                    <a:pt x="113" y="2"/>
                    <a:pt x="116" y="2"/>
                  </a:cubicBezTo>
                  <a:cubicBezTo>
                    <a:pt x="118" y="2"/>
                    <a:pt x="119" y="3"/>
                    <a:pt x="119" y="5"/>
                  </a:cubicBezTo>
                  <a:cubicBezTo>
                    <a:pt x="119" y="6"/>
                    <a:pt x="117" y="9"/>
                    <a:pt x="115" y="11"/>
                  </a:cubicBezTo>
                  <a:cubicBezTo>
                    <a:pt x="112" y="9"/>
                    <a:pt x="111" y="7"/>
                    <a:pt x="111" y="5"/>
                  </a:cubicBezTo>
                  <a:close/>
                  <a:moveTo>
                    <a:pt x="14" y="14"/>
                  </a:moveTo>
                  <a:cubicBezTo>
                    <a:pt x="13" y="13"/>
                    <a:pt x="13" y="11"/>
                    <a:pt x="14" y="10"/>
                  </a:cubicBezTo>
                  <a:cubicBezTo>
                    <a:pt x="15" y="10"/>
                    <a:pt x="16" y="9"/>
                    <a:pt x="17" y="9"/>
                  </a:cubicBezTo>
                  <a:cubicBezTo>
                    <a:pt x="17" y="9"/>
                    <a:pt x="17" y="9"/>
                    <a:pt x="18" y="9"/>
                  </a:cubicBezTo>
                  <a:cubicBezTo>
                    <a:pt x="19" y="10"/>
                    <a:pt x="20" y="12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7" y="16"/>
                    <a:pt x="14" y="15"/>
                    <a:pt x="14" y="14"/>
                  </a:cubicBezTo>
                  <a:close/>
                  <a:moveTo>
                    <a:pt x="187" y="1078"/>
                  </a:moveTo>
                  <a:cubicBezTo>
                    <a:pt x="185" y="1076"/>
                    <a:pt x="184" y="1074"/>
                    <a:pt x="184" y="1073"/>
                  </a:cubicBezTo>
                  <a:cubicBezTo>
                    <a:pt x="184" y="1070"/>
                    <a:pt x="186" y="1068"/>
                    <a:pt x="187" y="1067"/>
                  </a:cubicBezTo>
                  <a:cubicBezTo>
                    <a:pt x="188" y="1067"/>
                    <a:pt x="188" y="1067"/>
                    <a:pt x="189" y="1067"/>
                  </a:cubicBezTo>
                  <a:cubicBezTo>
                    <a:pt x="190" y="1067"/>
                    <a:pt x="191" y="1068"/>
                    <a:pt x="191" y="1068"/>
                  </a:cubicBezTo>
                  <a:cubicBezTo>
                    <a:pt x="192" y="1069"/>
                    <a:pt x="192" y="1071"/>
                    <a:pt x="191" y="1073"/>
                  </a:cubicBezTo>
                  <a:cubicBezTo>
                    <a:pt x="190" y="1074"/>
                    <a:pt x="189" y="1076"/>
                    <a:pt x="187" y="1078"/>
                  </a:cubicBezTo>
                  <a:close/>
                  <a:moveTo>
                    <a:pt x="436" y="1097"/>
                  </a:moveTo>
                  <a:cubicBezTo>
                    <a:pt x="436" y="1099"/>
                    <a:pt x="435" y="1100"/>
                    <a:pt x="433" y="1100"/>
                  </a:cubicBezTo>
                  <a:cubicBezTo>
                    <a:pt x="431" y="1100"/>
                    <a:pt x="430" y="1098"/>
                    <a:pt x="430" y="1096"/>
                  </a:cubicBezTo>
                  <a:cubicBezTo>
                    <a:pt x="430" y="1095"/>
                    <a:pt x="431" y="1093"/>
                    <a:pt x="432" y="1091"/>
                  </a:cubicBezTo>
                  <a:cubicBezTo>
                    <a:pt x="435" y="1093"/>
                    <a:pt x="436" y="1095"/>
                    <a:pt x="436" y="1097"/>
                  </a:cubicBezTo>
                  <a:close/>
                  <a:moveTo>
                    <a:pt x="587" y="1074"/>
                  </a:moveTo>
                  <a:cubicBezTo>
                    <a:pt x="584" y="1072"/>
                    <a:pt x="583" y="1070"/>
                    <a:pt x="583" y="1068"/>
                  </a:cubicBezTo>
                  <a:cubicBezTo>
                    <a:pt x="583" y="1067"/>
                    <a:pt x="585" y="1066"/>
                    <a:pt x="586" y="1066"/>
                  </a:cubicBezTo>
                  <a:cubicBezTo>
                    <a:pt x="587" y="1066"/>
                    <a:pt x="587" y="1066"/>
                    <a:pt x="587" y="1066"/>
                  </a:cubicBezTo>
                  <a:cubicBezTo>
                    <a:pt x="588" y="1066"/>
                    <a:pt x="590" y="1067"/>
                    <a:pt x="590" y="1068"/>
                  </a:cubicBezTo>
                  <a:cubicBezTo>
                    <a:pt x="591" y="1069"/>
                    <a:pt x="591" y="1070"/>
                    <a:pt x="590" y="1071"/>
                  </a:cubicBezTo>
                  <a:cubicBezTo>
                    <a:pt x="589" y="1072"/>
                    <a:pt x="588" y="1073"/>
                    <a:pt x="587" y="1074"/>
                  </a:cubicBezTo>
                  <a:close/>
                  <a:moveTo>
                    <a:pt x="766" y="1072"/>
                  </a:moveTo>
                  <a:cubicBezTo>
                    <a:pt x="766" y="1071"/>
                    <a:pt x="768" y="1070"/>
                    <a:pt x="770" y="1070"/>
                  </a:cubicBezTo>
                  <a:cubicBezTo>
                    <a:pt x="773" y="1070"/>
                    <a:pt x="775" y="1071"/>
                    <a:pt x="775" y="1072"/>
                  </a:cubicBezTo>
                  <a:cubicBezTo>
                    <a:pt x="775" y="1073"/>
                    <a:pt x="774" y="1075"/>
                    <a:pt x="771" y="1077"/>
                  </a:cubicBezTo>
                  <a:cubicBezTo>
                    <a:pt x="767" y="1075"/>
                    <a:pt x="766" y="1073"/>
                    <a:pt x="766" y="1072"/>
                  </a:cubicBezTo>
                  <a:close/>
                  <a:moveTo>
                    <a:pt x="941" y="1097"/>
                  </a:moveTo>
                  <a:cubicBezTo>
                    <a:pt x="941" y="1099"/>
                    <a:pt x="939" y="1100"/>
                    <a:pt x="937" y="1100"/>
                  </a:cubicBezTo>
                  <a:cubicBezTo>
                    <a:pt x="935" y="1100"/>
                    <a:pt x="933" y="1098"/>
                    <a:pt x="933" y="1097"/>
                  </a:cubicBezTo>
                  <a:cubicBezTo>
                    <a:pt x="933" y="1095"/>
                    <a:pt x="934" y="1093"/>
                    <a:pt x="937" y="1091"/>
                  </a:cubicBezTo>
                  <a:cubicBezTo>
                    <a:pt x="940" y="1093"/>
                    <a:pt x="941" y="1095"/>
                    <a:pt x="941" y="1097"/>
                  </a:cubicBezTo>
                  <a:close/>
                  <a:moveTo>
                    <a:pt x="991" y="1096"/>
                  </a:moveTo>
                  <a:cubicBezTo>
                    <a:pt x="991" y="1098"/>
                    <a:pt x="989" y="1100"/>
                    <a:pt x="986" y="1100"/>
                  </a:cubicBezTo>
                  <a:cubicBezTo>
                    <a:pt x="984" y="1100"/>
                    <a:pt x="983" y="1099"/>
                    <a:pt x="983" y="1097"/>
                  </a:cubicBezTo>
                  <a:cubicBezTo>
                    <a:pt x="983" y="1095"/>
                    <a:pt x="984" y="1093"/>
                    <a:pt x="987" y="1091"/>
                  </a:cubicBezTo>
                  <a:cubicBezTo>
                    <a:pt x="990" y="1093"/>
                    <a:pt x="991" y="1095"/>
                    <a:pt x="991" y="1096"/>
                  </a:cubicBezTo>
                  <a:close/>
                  <a:moveTo>
                    <a:pt x="1088" y="1088"/>
                  </a:moveTo>
                  <a:cubicBezTo>
                    <a:pt x="1089" y="1089"/>
                    <a:pt x="1089" y="1091"/>
                    <a:pt x="1088" y="1092"/>
                  </a:cubicBezTo>
                  <a:cubicBezTo>
                    <a:pt x="1087" y="1093"/>
                    <a:pt x="1085" y="1093"/>
                    <a:pt x="1084" y="1093"/>
                  </a:cubicBezTo>
                  <a:cubicBezTo>
                    <a:pt x="1083" y="1092"/>
                    <a:pt x="1082" y="1090"/>
                    <a:pt x="1082" y="1086"/>
                  </a:cubicBezTo>
                  <a:cubicBezTo>
                    <a:pt x="1082" y="1086"/>
                    <a:pt x="1082" y="1086"/>
                    <a:pt x="1082" y="1086"/>
                  </a:cubicBezTo>
                  <a:cubicBezTo>
                    <a:pt x="1085" y="1086"/>
                    <a:pt x="1088" y="1087"/>
                    <a:pt x="1088" y="1088"/>
                  </a:cubicBezTo>
                  <a:close/>
                  <a:moveTo>
                    <a:pt x="1079" y="919"/>
                  </a:moveTo>
                  <a:cubicBezTo>
                    <a:pt x="1079" y="923"/>
                    <a:pt x="1078" y="927"/>
                    <a:pt x="1076" y="929"/>
                  </a:cubicBezTo>
                  <a:cubicBezTo>
                    <a:pt x="1073" y="926"/>
                    <a:pt x="1071" y="925"/>
                    <a:pt x="1068" y="926"/>
                  </a:cubicBezTo>
                  <a:cubicBezTo>
                    <a:pt x="1067" y="926"/>
                    <a:pt x="1065" y="926"/>
                    <a:pt x="1064" y="928"/>
                  </a:cubicBezTo>
                  <a:cubicBezTo>
                    <a:pt x="1064" y="929"/>
                    <a:pt x="1063" y="931"/>
                    <a:pt x="1064" y="933"/>
                  </a:cubicBezTo>
                  <a:cubicBezTo>
                    <a:pt x="1065" y="934"/>
                    <a:pt x="1066" y="935"/>
                    <a:pt x="1068" y="935"/>
                  </a:cubicBezTo>
                  <a:cubicBezTo>
                    <a:pt x="1070" y="935"/>
                    <a:pt x="1073" y="935"/>
                    <a:pt x="1076" y="933"/>
                  </a:cubicBezTo>
                  <a:cubicBezTo>
                    <a:pt x="1076" y="933"/>
                    <a:pt x="1076" y="933"/>
                    <a:pt x="1076" y="933"/>
                  </a:cubicBezTo>
                  <a:cubicBezTo>
                    <a:pt x="1079" y="937"/>
                    <a:pt x="1079" y="940"/>
                    <a:pt x="1079" y="945"/>
                  </a:cubicBezTo>
                  <a:cubicBezTo>
                    <a:pt x="1079" y="976"/>
                    <a:pt x="1079" y="976"/>
                    <a:pt x="1079" y="976"/>
                  </a:cubicBezTo>
                  <a:cubicBezTo>
                    <a:pt x="1079" y="979"/>
                    <a:pt x="1081" y="982"/>
                    <a:pt x="1083" y="985"/>
                  </a:cubicBezTo>
                  <a:cubicBezTo>
                    <a:pt x="1081" y="988"/>
                    <a:pt x="1079" y="993"/>
                    <a:pt x="1079" y="998"/>
                  </a:cubicBezTo>
                  <a:cubicBezTo>
                    <a:pt x="1079" y="1084"/>
                    <a:pt x="1079" y="1084"/>
                    <a:pt x="1079" y="1084"/>
                  </a:cubicBezTo>
                  <a:cubicBezTo>
                    <a:pt x="1072" y="1084"/>
                    <a:pt x="1060" y="1084"/>
                    <a:pt x="1048" y="1084"/>
                  </a:cubicBezTo>
                  <a:cubicBezTo>
                    <a:pt x="1033" y="1084"/>
                    <a:pt x="1018" y="1084"/>
                    <a:pt x="1010" y="1084"/>
                  </a:cubicBezTo>
                  <a:cubicBezTo>
                    <a:pt x="999" y="1084"/>
                    <a:pt x="992" y="1086"/>
                    <a:pt x="987" y="1089"/>
                  </a:cubicBezTo>
                  <a:cubicBezTo>
                    <a:pt x="987" y="1088"/>
                    <a:pt x="986" y="1088"/>
                    <a:pt x="986" y="1088"/>
                  </a:cubicBezTo>
                  <a:cubicBezTo>
                    <a:pt x="981" y="1085"/>
                    <a:pt x="973" y="1084"/>
                    <a:pt x="963" y="1084"/>
                  </a:cubicBezTo>
                  <a:cubicBezTo>
                    <a:pt x="950" y="1084"/>
                    <a:pt x="941" y="1086"/>
                    <a:pt x="937" y="1089"/>
                  </a:cubicBezTo>
                  <a:cubicBezTo>
                    <a:pt x="931" y="1086"/>
                    <a:pt x="921" y="1084"/>
                    <a:pt x="907" y="1084"/>
                  </a:cubicBezTo>
                  <a:cubicBezTo>
                    <a:pt x="827" y="1084"/>
                    <a:pt x="827" y="1084"/>
                    <a:pt x="827" y="1084"/>
                  </a:cubicBezTo>
                  <a:cubicBezTo>
                    <a:pt x="806" y="1084"/>
                    <a:pt x="789" y="1082"/>
                    <a:pt x="778" y="1079"/>
                  </a:cubicBezTo>
                  <a:cubicBezTo>
                    <a:pt x="776" y="1079"/>
                    <a:pt x="775" y="1078"/>
                    <a:pt x="773" y="1078"/>
                  </a:cubicBezTo>
                  <a:cubicBezTo>
                    <a:pt x="777" y="1076"/>
                    <a:pt x="777" y="1074"/>
                    <a:pt x="777" y="1072"/>
                  </a:cubicBezTo>
                  <a:cubicBezTo>
                    <a:pt x="777" y="1070"/>
                    <a:pt x="774" y="1068"/>
                    <a:pt x="770" y="1068"/>
                  </a:cubicBezTo>
                  <a:cubicBezTo>
                    <a:pt x="767" y="1068"/>
                    <a:pt x="764" y="1070"/>
                    <a:pt x="764" y="1072"/>
                  </a:cubicBezTo>
                  <a:cubicBezTo>
                    <a:pt x="764" y="1074"/>
                    <a:pt x="765" y="1076"/>
                    <a:pt x="768" y="1078"/>
                  </a:cubicBezTo>
                  <a:cubicBezTo>
                    <a:pt x="767" y="1078"/>
                    <a:pt x="765" y="1079"/>
                    <a:pt x="763" y="1079"/>
                  </a:cubicBezTo>
                  <a:cubicBezTo>
                    <a:pt x="752" y="1082"/>
                    <a:pt x="735" y="1084"/>
                    <a:pt x="713" y="1084"/>
                  </a:cubicBezTo>
                  <a:cubicBezTo>
                    <a:pt x="620" y="1084"/>
                    <a:pt x="620" y="1084"/>
                    <a:pt x="620" y="1084"/>
                  </a:cubicBezTo>
                  <a:cubicBezTo>
                    <a:pt x="605" y="1084"/>
                    <a:pt x="595" y="1080"/>
                    <a:pt x="589" y="1076"/>
                  </a:cubicBezTo>
                  <a:cubicBezTo>
                    <a:pt x="590" y="1075"/>
                    <a:pt x="591" y="1074"/>
                    <a:pt x="592" y="1072"/>
                  </a:cubicBezTo>
                  <a:cubicBezTo>
                    <a:pt x="593" y="1070"/>
                    <a:pt x="593" y="1068"/>
                    <a:pt x="592" y="1067"/>
                  </a:cubicBezTo>
                  <a:cubicBezTo>
                    <a:pt x="591" y="1065"/>
                    <a:pt x="589" y="1064"/>
                    <a:pt x="586" y="1064"/>
                  </a:cubicBezTo>
                  <a:cubicBezTo>
                    <a:pt x="581" y="1064"/>
                    <a:pt x="581" y="1067"/>
                    <a:pt x="581" y="1068"/>
                  </a:cubicBezTo>
                  <a:cubicBezTo>
                    <a:pt x="581" y="1071"/>
                    <a:pt x="582" y="1073"/>
                    <a:pt x="585" y="1076"/>
                  </a:cubicBezTo>
                  <a:cubicBezTo>
                    <a:pt x="579" y="1080"/>
                    <a:pt x="569" y="1084"/>
                    <a:pt x="554" y="1084"/>
                  </a:cubicBezTo>
                  <a:cubicBezTo>
                    <a:pt x="455" y="1084"/>
                    <a:pt x="455" y="1084"/>
                    <a:pt x="455" y="1084"/>
                  </a:cubicBezTo>
                  <a:cubicBezTo>
                    <a:pt x="444" y="1084"/>
                    <a:pt x="437" y="1086"/>
                    <a:pt x="432" y="1088"/>
                  </a:cubicBezTo>
                  <a:cubicBezTo>
                    <a:pt x="432" y="1088"/>
                    <a:pt x="432" y="1088"/>
                    <a:pt x="432" y="1088"/>
                  </a:cubicBezTo>
                  <a:cubicBezTo>
                    <a:pt x="428" y="1085"/>
                    <a:pt x="421" y="1084"/>
                    <a:pt x="413" y="1084"/>
                  </a:cubicBezTo>
                  <a:cubicBezTo>
                    <a:pt x="218" y="1084"/>
                    <a:pt x="218" y="1084"/>
                    <a:pt x="218" y="1084"/>
                  </a:cubicBezTo>
                  <a:cubicBezTo>
                    <a:pt x="202" y="1084"/>
                    <a:pt x="194" y="1082"/>
                    <a:pt x="189" y="1079"/>
                  </a:cubicBezTo>
                  <a:cubicBezTo>
                    <a:pt x="191" y="1077"/>
                    <a:pt x="192" y="1076"/>
                    <a:pt x="193" y="1074"/>
                  </a:cubicBezTo>
                  <a:cubicBezTo>
                    <a:pt x="195" y="1071"/>
                    <a:pt x="195" y="1069"/>
                    <a:pt x="193" y="1067"/>
                  </a:cubicBezTo>
                  <a:cubicBezTo>
                    <a:pt x="193" y="1066"/>
                    <a:pt x="191" y="1064"/>
                    <a:pt x="187" y="1065"/>
                  </a:cubicBezTo>
                  <a:cubicBezTo>
                    <a:pt x="184" y="1066"/>
                    <a:pt x="182" y="1069"/>
                    <a:pt x="182" y="1073"/>
                  </a:cubicBezTo>
                  <a:cubicBezTo>
                    <a:pt x="182" y="1074"/>
                    <a:pt x="183" y="1077"/>
                    <a:pt x="185" y="1079"/>
                  </a:cubicBezTo>
                  <a:cubicBezTo>
                    <a:pt x="181" y="1082"/>
                    <a:pt x="175" y="1084"/>
                    <a:pt x="167" y="1084"/>
                  </a:cubicBezTo>
                  <a:cubicBezTo>
                    <a:pt x="64" y="1084"/>
                    <a:pt x="64" y="1084"/>
                    <a:pt x="64" y="1084"/>
                  </a:cubicBezTo>
                  <a:cubicBezTo>
                    <a:pt x="27" y="1084"/>
                    <a:pt x="27" y="1084"/>
                    <a:pt x="27" y="1084"/>
                  </a:cubicBezTo>
                  <a:cubicBezTo>
                    <a:pt x="25" y="1084"/>
                    <a:pt x="24" y="1084"/>
                    <a:pt x="22" y="1084"/>
                  </a:cubicBezTo>
                  <a:cubicBezTo>
                    <a:pt x="22" y="1084"/>
                    <a:pt x="22" y="1083"/>
                    <a:pt x="22" y="1083"/>
                  </a:cubicBezTo>
                  <a:cubicBezTo>
                    <a:pt x="22" y="912"/>
                    <a:pt x="22" y="912"/>
                    <a:pt x="22" y="912"/>
                  </a:cubicBezTo>
                  <a:cubicBezTo>
                    <a:pt x="22" y="901"/>
                    <a:pt x="21" y="893"/>
                    <a:pt x="19" y="887"/>
                  </a:cubicBezTo>
                  <a:cubicBezTo>
                    <a:pt x="20" y="883"/>
                    <a:pt x="22" y="875"/>
                    <a:pt x="22" y="862"/>
                  </a:cubicBezTo>
                  <a:cubicBezTo>
                    <a:pt x="22" y="770"/>
                    <a:pt x="22" y="770"/>
                    <a:pt x="22" y="770"/>
                  </a:cubicBezTo>
                  <a:cubicBezTo>
                    <a:pt x="22" y="763"/>
                    <a:pt x="25" y="758"/>
                    <a:pt x="28" y="755"/>
                  </a:cubicBezTo>
                  <a:cubicBezTo>
                    <a:pt x="31" y="758"/>
                    <a:pt x="35" y="760"/>
                    <a:pt x="37" y="760"/>
                  </a:cubicBezTo>
                  <a:cubicBezTo>
                    <a:pt x="40" y="760"/>
                    <a:pt x="43" y="758"/>
                    <a:pt x="43" y="753"/>
                  </a:cubicBezTo>
                  <a:cubicBezTo>
                    <a:pt x="43" y="751"/>
                    <a:pt x="43" y="749"/>
                    <a:pt x="42" y="748"/>
                  </a:cubicBezTo>
                  <a:cubicBezTo>
                    <a:pt x="39" y="745"/>
                    <a:pt x="33" y="747"/>
                    <a:pt x="28" y="751"/>
                  </a:cubicBezTo>
                  <a:cubicBezTo>
                    <a:pt x="25" y="746"/>
                    <a:pt x="22" y="738"/>
                    <a:pt x="22" y="728"/>
                  </a:cubicBezTo>
                  <a:cubicBezTo>
                    <a:pt x="22" y="628"/>
                    <a:pt x="22" y="628"/>
                    <a:pt x="22" y="628"/>
                  </a:cubicBezTo>
                  <a:cubicBezTo>
                    <a:pt x="22" y="621"/>
                    <a:pt x="25" y="617"/>
                    <a:pt x="27" y="615"/>
                  </a:cubicBezTo>
                  <a:cubicBezTo>
                    <a:pt x="27" y="615"/>
                    <a:pt x="27" y="615"/>
                    <a:pt x="27" y="615"/>
                  </a:cubicBezTo>
                  <a:cubicBezTo>
                    <a:pt x="29" y="617"/>
                    <a:pt x="32" y="619"/>
                    <a:pt x="35" y="619"/>
                  </a:cubicBezTo>
                  <a:cubicBezTo>
                    <a:pt x="36" y="619"/>
                    <a:pt x="37" y="618"/>
                    <a:pt x="38" y="617"/>
                  </a:cubicBezTo>
                  <a:cubicBezTo>
                    <a:pt x="38" y="616"/>
                    <a:pt x="39" y="615"/>
                    <a:pt x="39" y="613"/>
                  </a:cubicBezTo>
                  <a:cubicBezTo>
                    <a:pt x="39" y="611"/>
                    <a:pt x="37" y="609"/>
                    <a:pt x="34" y="609"/>
                  </a:cubicBezTo>
                  <a:cubicBezTo>
                    <a:pt x="31" y="609"/>
                    <a:pt x="29" y="610"/>
                    <a:pt x="27" y="611"/>
                  </a:cubicBezTo>
                  <a:cubicBezTo>
                    <a:pt x="24" y="609"/>
                    <a:pt x="22" y="605"/>
                    <a:pt x="22" y="602"/>
                  </a:cubicBezTo>
                  <a:cubicBezTo>
                    <a:pt x="22" y="352"/>
                    <a:pt x="22" y="352"/>
                    <a:pt x="22" y="352"/>
                  </a:cubicBezTo>
                  <a:cubicBezTo>
                    <a:pt x="22" y="341"/>
                    <a:pt x="19" y="335"/>
                    <a:pt x="17" y="331"/>
                  </a:cubicBezTo>
                  <a:cubicBezTo>
                    <a:pt x="17" y="331"/>
                    <a:pt x="17" y="331"/>
                    <a:pt x="17" y="331"/>
                  </a:cubicBezTo>
                  <a:cubicBezTo>
                    <a:pt x="20" y="327"/>
                    <a:pt x="22" y="320"/>
                    <a:pt x="22" y="31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22" y="178"/>
                    <a:pt x="24" y="175"/>
                    <a:pt x="26" y="173"/>
                  </a:cubicBezTo>
                  <a:cubicBezTo>
                    <a:pt x="29" y="176"/>
                    <a:pt x="31" y="177"/>
                    <a:pt x="34" y="176"/>
                  </a:cubicBezTo>
                  <a:cubicBezTo>
                    <a:pt x="35" y="176"/>
                    <a:pt x="37" y="175"/>
                    <a:pt x="38" y="173"/>
                  </a:cubicBezTo>
                  <a:cubicBezTo>
                    <a:pt x="38" y="173"/>
                    <a:pt x="38" y="171"/>
                    <a:pt x="38" y="169"/>
                  </a:cubicBezTo>
                  <a:cubicBezTo>
                    <a:pt x="37" y="168"/>
                    <a:pt x="36" y="167"/>
                    <a:pt x="34" y="167"/>
                  </a:cubicBezTo>
                  <a:cubicBezTo>
                    <a:pt x="32" y="166"/>
                    <a:pt x="29" y="167"/>
                    <a:pt x="26" y="169"/>
                  </a:cubicBezTo>
                  <a:cubicBezTo>
                    <a:pt x="26" y="169"/>
                    <a:pt x="26" y="169"/>
                    <a:pt x="26" y="169"/>
                  </a:cubicBezTo>
                  <a:cubicBezTo>
                    <a:pt x="23" y="164"/>
                    <a:pt x="22" y="162"/>
                    <a:pt x="22" y="156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2" y="123"/>
                    <a:pt x="21" y="120"/>
                    <a:pt x="19" y="117"/>
                  </a:cubicBezTo>
                  <a:cubicBezTo>
                    <a:pt x="21" y="114"/>
                    <a:pt x="22" y="109"/>
                    <a:pt x="22" y="10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9" y="18"/>
                    <a:pt x="76" y="18"/>
                    <a:pt x="92" y="18"/>
                  </a:cubicBezTo>
                  <a:cubicBezTo>
                    <a:pt x="103" y="18"/>
                    <a:pt x="110" y="16"/>
                    <a:pt x="115" y="13"/>
                  </a:cubicBezTo>
                  <a:cubicBezTo>
                    <a:pt x="115" y="14"/>
                    <a:pt x="115" y="14"/>
                    <a:pt x="116" y="14"/>
                  </a:cubicBezTo>
                  <a:cubicBezTo>
                    <a:pt x="121" y="17"/>
                    <a:pt x="129" y="18"/>
                    <a:pt x="139" y="18"/>
                  </a:cubicBezTo>
                  <a:cubicBezTo>
                    <a:pt x="152" y="18"/>
                    <a:pt x="160" y="16"/>
                    <a:pt x="165" y="13"/>
                  </a:cubicBezTo>
                  <a:cubicBezTo>
                    <a:pt x="171" y="16"/>
                    <a:pt x="181" y="18"/>
                    <a:pt x="195" y="18"/>
                  </a:cubicBezTo>
                  <a:cubicBezTo>
                    <a:pt x="275" y="18"/>
                    <a:pt x="275" y="18"/>
                    <a:pt x="275" y="18"/>
                  </a:cubicBezTo>
                  <a:cubicBezTo>
                    <a:pt x="296" y="18"/>
                    <a:pt x="313" y="20"/>
                    <a:pt x="324" y="23"/>
                  </a:cubicBezTo>
                  <a:cubicBezTo>
                    <a:pt x="326" y="23"/>
                    <a:pt x="327" y="24"/>
                    <a:pt x="328" y="24"/>
                  </a:cubicBezTo>
                  <a:cubicBezTo>
                    <a:pt x="326" y="26"/>
                    <a:pt x="324" y="28"/>
                    <a:pt x="324" y="30"/>
                  </a:cubicBezTo>
                  <a:cubicBezTo>
                    <a:pt x="324" y="32"/>
                    <a:pt x="327" y="34"/>
                    <a:pt x="331" y="34"/>
                  </a:cubicBezTo>
                  <a:cubicBezTo>
                    <a:pt x="335" y="34"/>
                    <a:pt x="338" y="32"/>
                    <a:pt x="338" y="30"/>
                  </a:cubicBezTo>
                  <a:cubicBezTo>
                    <a:pt x="338" y="28"/>
                    <a:pt x="337" y="26"/>
                    <a:pt x="334" y="24"/>
                  </a:cubicBezTo>
                  <a:cubicBezTo>
                    <a:pt x="335" y="24"/>
                    <a:pt x="337" y="23"/>
                    <a:pt x="339" y="23"/>
                  </a:cubicBezTo>
                  <a:cubicBezTo>
                    <a:pt x="350" y="20"/>
                    <a:pt x="367" y="18"/>
                    <a:pt x="389" y="18"/>
                  </a:cubicBezTo>
                  <a:cubicBezTo>
                    <a:pt x="482" y="18"/>
                    <a:pt x="482" y="18"/>
                    <a:pt x="482" y="18"/>
                  </a:cubicBezTo>
                  <a:cubicBezTo>
                    <a:pt x="497" y="18"/>
                    <a:pt x="507" y="22"/>
                    <a:pt x="513" y="26"/>
                  </a:cubicBezTo>
                  <a:cubicBezTo>
                    <a:pt x="512" y="27"/>
                    <a:pt x="511" y="28"/>
                    <a:pt x="510" y="30"/>
                  </a:cubicBezTo>
                  <a:cubicBezTo>
                    <a:pt x="509" y="32"/>
                    <a:pt x="509" y="34"/>
                    <a:pt x="510" y="35"/>
                  </a:cubicBezTo>
                  <a:cubicBezTo>
                    <a:pt x="511" y="37"/>
                    <a:pt x="513" y="38"/>
                    <a:pt x="515" y="38"/>
                  </a:cubicBezTo>
                  <a:cubicBezTo>
                    <a:pt x="521" y="38"/>
                    <a:pt x="521" y="34"/>
                    <a:pt x="521" y="33"/>
                  </a:cubicBezTo>
                  <a:cubicBezTo>
                    <a:pt x="521" y="31"/>
                    <a:pt x="519" y="29"/>
                    <a:pt x="516" y="26"/>
                  </a:cubicBezTo>
                  <a:cubicBezTo>
                    <a:pt x="522" y="22"/>
                    <a:pt x="533" y="18"/>
                    <a:pt x="548" y="18"/>
                  </a:cubicBezTo>
                  <a:cubicBezTo>
                    <a:pt x="647" y="18"/>
                    <a:pt x="647" y="18"/>
                    <a:pt x="647" y="18"/>
                  </a:cubicBezTo>
                  <a:cubicBezTo>
                    <a:pt x="658" y="18"/>
                    <a:pt x="665" y="16"/>
                    <a:pt x="669" y="13"/>
                  </a:cubicBezTo>
                  <a:cubicBezTo>
                    <a:pt x="669" y="13"/>
                    <a:pt x="670" y="14"/>
                    <a:pt x="670" y="14"/>
                  </a:cubicBezTo>
                  <a:cubicBezTo>
                    <a:pt x="674" y="17"/>
                    <a:pt x="681" y="18"/>
                    <a:pt x="689" y="18"/>
                  </a:cubicBezTo>
                  <a:cubicBezTo>
                    <a:pt x="884" y="18"/>
                    <a:pt x="884" y="18"/>
                    <a:pt x="884" y="18"/>
                  </a:cubicBezTo>
                  <a:cubicBezTo>
                    <a:pt x="900" y="18"/>
                    <a:pt x="908" y="20"/>
                    <a:pt x="913" y="23"/>
                  </a:cubicBezTo>
                  <a:cubicBezTo>
                    <a:pt x="911" y="25"/>
                    <a:pt x="909" y="26"/>
                    <a:pt x="909" y="28"/>
                  </a:cubicBezTo>
                  <a:cubicBezTo>
                    <a:pt x="907" y="31"/>
                    <a:pt x="907" y="33"/>
                    <a:pt x="908" y="35"/>
                  </a:cubicBezTo>
                  <a:cubicBezTo>
                    <a:pt x="909" y="36"/>
                    <a:pt x="911" y="38"/>
                    <a:pt x="915" y="37"/>
                  </a:cubicBezTo>
                  <a:cubicBezTo>
                    <a:pt x="917" y="36"/>
                    <a:pt x="920" y="33"/>
                    <a:pt x="920" y="29"/>
                  </a:cubicBezTo>
                  <a:cubicBezTo>
                    <a:pt x="920" y="28"/>
                    <a:pt x="919" y="25"/>
                    <a:pt x="916" y="23"/>
                  </a:cubicBezTo>
                  <a:cubicBezTo>
                    <a:pt x="921" y="20"/>
                    <a:pt x="927" y="18"/>
                    <a:pt x="935" y="18"/>
                  </a:cubicBezTo>
                  <a:cubicBezTo>
                    <a:pt x="1038" y="18"/>
                    <a:pt x="1038" y="18"/>
                    <a:pt x="1038" y="18"/>
                  </a:cubicBezTo>
                  <a:cubicBezTo>
                    <a:pt x="1075" y="18"/>
                    <a:pt x="1075" y="18"/>
                    <a:pt x="1075" y="18"/>
                  </a:cubicBezTo>
                  <a:cubicBezTo>
                    <a:pt x="1077" y="18"/>
                    <a:pt x="1078" y="18"/>
                    <a:pt x="1079" y="17"/>
                  </a:cubicBezTo>
                  <a:cubicBezTo>
                    <a:pt x="1079" y="18"/>
                    <a:pt x="1079" y="18"/>
                    <a:pt x="1079" y="19"/>
                  </a:cubicBezTo>
                  <a:cubicBezTo>
                    <a:pt x="1079" y="190"/>
                    <a:pt x="1079" y="190"/>
                    <a:pt x="1079" y="190"/>
                  </a:cubicBezTo>
                  <a:cubicBezTo>
                    <a:pt x="1079" y="200"/>
                    <a:pt x="1081" y="209"/>
                    <a:pt x="1083" y="215"/>
                  </a:cubicBezTo>
                  <a:cubicBezTo>
                    <a:pt x="1081" y="219"/>
                    <a:pt x="1079" y="227"/>
                    <a:pt x="1079" y="240"/>
                  </a:cubicBezTo>
                  <a:cubicBezTo>
                    <a:pt x="1079" y="332"/>
                    <a:pt x="1079" y="332"/>
                    <a:pt x="1079" y="332"/>
                  </a:cubicBezTo>
                  <a:cubicBezTo>
                    <a:pt x="1079" y="338"/>
                    <a:pt x="1077" y="344"/>
                    <a:pt x="1074" y="347"/>
                  </a:cubicBezTo>
                  <a:cubicBezTo>
                    <a:pt x="1069" y="341"/>
                    <a:pt x="1063" y="340"/>
                    <a:pt x="1060" y="343"/>
                  </a:cubicBezTo>
                  <a:cubicBezTo>
                    <a:pt x="1059" y="345"/>
                    <a:pt x="1059" y="347"/>
                    <a:pt x="1059" y="349"/>
                  </a:cubicBezTo>
                  <a:cubicBezTo>
                    <a:pt x="1059" y="351"/>
                    <a:pt x="1059" y="353"/>
                    <a:pt x="1060" y="354"/>
                  </a:cubicBezTo>
                  <a:cubicBezTo>
                    <a:pt x="1063" y="356"/>
                    <a:pt x="1069" y="355"/>
                    <a:pt x="1074" y="351"/>
                  </a:cubicBezTo>
                  <a:cubicBezTo>
                    <a:pt x="1077" y="356"/>
                    <a:pt x="1079" y="364"/>
                    <a:pt x="1079" y="374"/>
                  </a:cubicBezTo>
                  <a:cubicBezTo>
                    <a:pt x="1079" y="473"/>
                    <a:pt x="1079" y="473"/>
                    <a:pt x="1079" y="473"/>
                  </a:cubicBezTo>
                  <a:cubicBezTo>
                    <a:pt x="1079" y="480"/>
                    <a:pt x="1077" y="485"/>
                    <a:pt x="1075" y="487"/>
                  </a:cubicBezTo>
                  <a:cubicBezTo>
                    <a:pt x="1075" y="487"/>
                    <a:pt x="1075" y="487"/>
                    <a:pt x="1075" y="487"/>
                  </a:cubicBezTo>
                  <a:cubicBezTo>
                    <a:pt x="1072" y="485"/>
                    <a:pt x="1070" y="483"/>
                    <a:pt x="1067" y="483"/>
                  </a:cubicBezTo>
                  <a:cubicBezTo>
                    <a:pt x="1066" y="483"/>
                    <a:pt x="1065" y="483"/>
                    <a:pt x="1064" y="484"/>
                  </a:cubicBezTo>
                  <a:cubicBezTo>
                    <a:pt x="1064" y="485"/>
                    <a:pt x="1063" y="487"/>
                    <a:pt x="1063" y="488"/>
                  </a:cubicBezTo>
                  <a:cubicBezTo>
                    <a:pt x="1063" y="491"/>
                    <a:pt x="1065" y="493"/>
                    <a:pt x="1068" y="493"/>
                  </a:cubicBezTo>
                  <a:cubicBezTo>
                    <a:pt x="1071" y="493"/>
                    <a:pt x="1073" y="492"/>
                    <a:pt x="1075" y="490"/>
                  </a:cubicBezTo>
                  <a:cubicBezTo>
                    <a:pt x="1077" y="493"/>
                    <a:pt x="1079" y="497"/>
                    <a:pt x="1079" y="500"/>
                  </a:cubicBezTo>
                  <a:cubicBezTo>
                    <a:pt x="1079" y="750"/>
                    <a:pt x="1079" y="750"/>
                    <a:pt x="1079" y="750"/>
                  </a:cubicBezTo>
                  <a:cubicBezTo>
                    <a:pt x="1079" y="761"/>
                    <a:pt x="1083" y="767"/>
                    <a:pt x="1085" y="771"/>
                  </a:cubicBezTo>
                  <a:cubicBezTo>
                    <a:pt x="1085" y="771"/>
                    <a:pt x="1085" y="771"/>
                    <a:pt x="1085" y="771"/>
                  </a:cubicBezTo>
                  <a:cubicBezTo>
                    <a:pt x="1082" y="775"/>
                    <a:pt x="1079" y="782"/>
                    <a:pt x="1079" y="790"/>
                  </a:cubicBezTo>
                  <a:lnTo>
                    <a:pt x="1079" y="919"/>
                  </a:lnTo>
                  <a:close/>
                  <a:moveTo>
                    <a:pt x="1074" y="931"/>
                  </a:moveTo>
                  <a:cubicBezTo>
                    <a:pt x="1072" y="932"/>
                    <a:pt x="1070" y="933"/>
                    <a:pt x="1068" y="933"/>
                  </a:cubicBezTo>
                  <a:cubicBezTo>
                    <a:pt x="1067" y="933"/>
                    <a:pt x="1067" y="932"/>
                    <a:pt x="1066" y="932"/>
                  </a:cubicBezTo>
                  <a:cubicBezTo>
                    <a:pt x="1066" y="931"/>
                    <a:pt x="1066" y="930"/>
                    <a:pt x="1066" y="929"/>
                  </a:cubicBezTo>
                  <a:cubicBezTo>
                    <a:pt x="1067" y="929"/>
                    <a:pt x="1068" y="928"/>
                    <a:pt x="1068" y="928"/>
                  </a:cubicBezTo>
                  <a:cubicBezTo>
                    <a:pt x="1069" y="928"/>
                    <a:pt x="1069" y="928"/>
                    <a:pt x="1069" y="928"/>
                  </a:cubicBezTo>
                  <a:cubicBezTo>
                    <a:pt x="1071" y="928"/>
                    <a:pt x="1072" y="929"/>
                    <a:pt x="1074" y="931"/>
                  </a:cubicBezTo>
                  <a:close/>
                  <a:moveTo>
                    <a:pt x="30" y="753"/>
                  </a:moveTo>
                  <a:cubicBezTo>
                    <a:pt x="34" y="749"/>
                    <a:pt x="38" y="748"/>
                    <a:pt x="40" y="750"/>
                  </a:cubicBezTo>
                  <a:cubicBezTo>
                    <a:pt x="41" y="750"/>
                    <a:pt x="41" y="751"/>
                    <a:pt x="41" y="753"/>
                  </a:cubicBezTo>
                  <a:cubicBezTo>
                    <a:pt x="41" y="754"/>
                    <a:pt x="41" y="758"/>
                    <a:pt x="37" y="758"/>
                  </a:cubicBezTo>
                  <a:cubicBezTo>
                    <a:pt x="35" y="758"/>
                    <a:pt x="32" y="756"/>
                    <a:pt x="30" y="753"/>
                  </a:cubicBezTo>
                  <a:close/>
                  <a:moveTo>
                    <a:pt x="28" y="613"/>
                  </a:moveTo>
                  <a:cubicBezTo>
                    <a:pt x="30" y="612"/>
                    <a:pt x="32" y="611"/>
                    <a:pt x="34" y="611"/>
                  </a:cubicBezTo>
                  <a:cubicBezTo>
                    <a:pt x="34" y="611"/>
                    <a:pt x="36" y="611"/>
                    <a:pt x="36" y="613"/>
                  </a:cubicBezTo>
                  <a:cubicBezTo>
                    <a:pt x="36" y="615"/>
                    <a:pt x="36" y="616"/>
                    <a:pt x="36" y="616"/>
                  </a:cubicBezTo>
                  <a:cubicBezTo>
                    <a:pt x="36" y="616"/>
                    <a:pt x="35" y="617"/>
                    <a:pt x="35" y="617"/>
                  </a:cubicBezTo>
                  <a:cubicBezTo>
                    <a:pt x="33" y="617"/>
                    <a:pt x="31" y="615"/>
                    <a:pt x="28" y="613"/>
                  </a:cubicBezTo>
                  <a:close/>
                  <a:moveTo>
                    <a:pt x="28" y="171"/>
                  </a:moveTo>
                  <a:cubicBezTo>
                    <a:pt x="30" y="170"/>
                    <a:pt x="32" y="169"/>
                    <a:pt x="34" y="169"/>
                  </a:cubicBezTo>
                  <a:cubicBezTo>
                    <a:pt x="35" y="169"/>
                    <a:pt x="35" y="170"/>
                    <a:pt x="35" y="170"/>
                  </a:cubicBezTo>
                  <a:cubicBezTo>
                    <a:pt x="36" y="171"/>
                    <a:pt x="36" y="172"/>
                    <a:pt x="36" y="172"/>
                  </a:cubicBezTo>
                  <a:cubicBezTo>
                    <a:pt x="35" y="173"/>
                    <a:pt x="34" y="174"/>
                    <a:pt x="33" y="174"/>
                  </a:cubicBezTo>
                  <a:cubicBezTo>
                    <a:pt x="32" y="174"/>
                    <a:pt x="30" y="173"/>
                    <a:pt x="28" y="171"/>
                  </a:cubicBezTo>
                  <a:close/>
                  <a:moveTo>
                    <a:pt x="1072" y="349"/>
                  </a:moveTo>
                  <a:cubicBezTo>
                    <a:pt x="1068" y="353"/>
                    <a:pt x="1063" y="354"/>
                    <a:pt x="1062" y="352"/>
                  </a:cubicBezTo>
                  <a:cubicBezTo>
                    <a:pt x="1061" y="351"/>
                    <a:pt x="1061" y="350"/>
                    <a:pt x="1061" y="349"/>
                  </a:cubicBezTo>
                  <a:cubicBezTo>
                    <a:pt x="1061" y="347"/>
                    <a:pt x="1061" y="344"/>
                    <a:pt x="1064" y="344"/>
                  </a:cubicBezTo>
                  <a:cubicBezTo>
                    <a:pt x="1067" y="344"/>
                    <a:pt x="1069" y="345"/>
                    <a:pt x="1072" y="349"/>
                  </a:cubicBezTo>
                  <a:close/>
                  <a:moveTo>
                    <a:pt x="1073" y="489"/>
                  </a:moveTo>
                  <a:cubicBezTo>
                    <a:pt x="1072" y="490"/>
                    <a:pt x="1070" y="491"/>
                    <a:pt x="1068" y="491"/>
                  </a:cubicBezTo>
                  <a:cubicBezTo>
                    <a:pt x="1068" y="491"/>
                    <a:pt x="1066" y="491"/>
                    <a:pt x="1066" y="488"/>
                  </a:cubicBezTo>
                  <a:cubicBezTo>
                    <a:pt x="1066" y="487"/>
                    <a:pt x="1066" y="486"/>
                    <a:pt x="1066" y="486"/>
                  </a:cubicBezTo>
                  <a:cubicBezTo>
                    <a:pt x="1066" y="486"/>
                    <a:pt x="1067" y="485"/>
                    <a:pt x="1067" y="485"/>
                  </a:cubicBezTo>
                  <a:cubicBezTo>
                    <a:pt x="1069" y="485"/>
                    <a:pt x="1071" y="487"/>
                    <a:pt x="1073" y="4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30944" y="1763784"/>
              <a:ext cx="3960440" cy="2930296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rgbClr val="FF6C9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48" name="Freeform 4"/>
          <p:cNvSpPr>
            <a:spLocks/>
          </p:cNvSpPr>
          <p:nvPr/>
        </p:nvSpPr>
        <p:spPr bwMode="auto">
          <a:xfrm>
            <a:off x="2106613" y="5581651"/>
            <a:ext cx="336550" cy="261938"/>
          </a:xfrm>
          <a:custGeom>
            <a:avLst/>
            <a:gdLst/>
            <a:ahLst/>
            <a:cxnLst>
              <a:cxn ang="0">
                <a:pos x="118" y="73"/>
              </a:cxn>
              <a:cxn ang="0">
                <a:pos x="189" y="39"/>
              </a:cxn>
              <a:cxn ang="0">
                <a:pos x="118" y="187"/>
              </a:cxn>
              <a:cxn ang="0">
                <a:pos x="35" y="49"/>
              </a:cxn>
              <a:cxn ang="0">
                <a:pos x="118" y="73"/>
              </a:cxn>
            </a:cxnLst>
            <a:rect l="0" t="0" r="r" b="b"/>
            <a:pathLst>
              <a:path w="242" h="187">
                <a:moveTo>
                  <a:pt x="118" y="73"/>
                </a:moveTo>
                <a:cubicBezTo>
                  <a:pt x="118" y="73"/>
                  <a:pt x="151" y="0"/>
                  <a:pt x="189" y="39"/>
                </a:cubicBezTo>
                <a:cubicBezTo>
                  <a:pt x="242" y="91"/>
                  <a:pt x="118" y="187"/>
                  <a:pt x="118" y="187"/>
                </a:cubicBezTo>
                <a:cubicBezTo>
                  <a:pt x="118" y="187"/>
                  <a:pt x="0" y="94"/>
                  <a:pt x="35" y="49"/>
                </a:cubicBezTo>
                <a:cubicBezTo>
                  <a:pt x="72" y="0"/>
                  <a:pt x="118" y="73"/>
                  <a:pt x="118" y="73"/>
                </a:cubicBezTo>
                <a:close/>
              </a:path>
            </a:pathLst>
          </a:custGeom>
          <a:solidFill>
            <a:srgbClr val="FF484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9" name="Freeform 5"/>
          <p:cNvSpPr>
            <a:spLocks/>
          </p:cNvSpPr>
          <p:nvPr/>
        </p:nvSpPr>
        <p:spPr bwMode="auto">
          <a:xfrm>
            <a:off x="935038" y="5168901"/>
            <a:ext cx="1257300" cy="1150938"/>
          </a:xfrm>
          <a:custGeom>
            <a:avLst/>
            <a:gdLst/>
            <a:ahLst/>
            <a:cxnLst>
              <a:cxn ang="0">
                <a:pos x="822" y="59"/>
              </a:cxn>
              <a:cxn ang="0">
                <a:pos x="590" y="99"/>
              </a:cxn>
              <a:cxn ang="0">
                <a:pos x="746" y="595"/>
              </a:cxn>
              <a:cxn ang="0">
                <a:pos x="634" y="504"/>
              </a:cxn>
              <a:cxn ang="0">
                <a:pos x="362" y="314"/>
              </a:cxn>
              <a:cxn ang="0">
                <a:pos x="448" y="444"/>
              </a:cxn>
              <a:cxn ang="0">
                <a:pos x="215" y="323"/>
              </a:cxn>
              <a:cxn ang="0">
                <a:pos x="308" y="455"/>
              </a:cxn>
              <a:cxn ang="0">
                <a:pos x="104" y="410"/>
              </a:cxn>
              <a:cxn ang="0">
                <a:pos x="213" y="503"/>
              </a:cxn>
              <a:cxn ang="0">
                <a:pos x="30" y="501"/>
              </a:cxn>
              <a:cxn ang="0">
                <a:pos x="202" y="583"/>
              </a:cxn>
              <a:cxn ang="0">
                <a:pos x="107" y="644"/>
              </a:cxn>
              <a:cxn ang="0">
                <a:pos x="339" y="757"/>
              </a:cxn>
              <a:cxn ang="0">
                <a:pos x="831" y="666"/>
              </a:cxn>
              <a:cxn ang="0">
                <a:pos x="640" y="130"/>
              </a:cxn>
              <a:cxn ang="0">
                <a:pos x="759" y="84"/>
              </a:cxn>
              <a:cxn ang="0">
                <a:pos x="794" y="161"/>
              </a:cxn>
              <a:cxn ang="0">
                <a:pos x="873" y="158"/>
              </a:cxn>
              <a:cxn ang="0">
                <a:pos x="822" y="59"/>
              </a:cxn>
            </a:cxnLst>
            <a:rect l="0" t="0" r="r" b="b"/>
            <a:pathLst>
              <a:path w="902" h="824">
                <a:moveTo>
                  <a:pt x="822" y="59"/>
                </a:moveTo>
                <a:cubicBezTo>
                  <a:pt x="783" y="32"/>
                  <a:pt x="664" y="0"/>
                  <a:pt x="590" y="99"/>
                </a:cubicBezTo>
                <a:cubicBezTo>
                  <a:pt x="500" y="265"/>
                  <a:pt x="752" y="437"/>
                  <a:pt x="746" y="595"/>
                </a:cubicBezTo>
                <a:cubicBezTo>
                  <a:pt x="735" y="612"/>
                  <a:pt x="672" y="533"/>
                  <a:pt x="634" y="504"/>
                </a:cubicBezTo>
                <a:cubicBezTo>
                  <a:pt x="596" y="474"/>
                  <a:pt x="429" y="267"/>
                  <a:pt x="362" y="314"/>
                </a:cubicBezTo>
                <a:cubicBezTo>
                  <a:pt x="331" y="336"/>
                  <a:pt x="448" y="444"/>
                  <a:pt x="448" y="444"/>
                </a:cubicBezTo>
                <a:cubicBezTo>
                  <a:pt x="448" y="444"/>
                  <a:pt x="248" y="299"/>
                  <a:pt x="215" y="323"/>
                </a:cubicBezTo>
                <a:cubicBezTo>
                  <a:pt x="182" y="347"/>
                  <a:pt x="308" y="455"/>
                  <a:pt x="308" y="455"/>
                </a:cubicBezTo>
                <a:cubicBezTo>
                  <a:pt x="308" y="455"/>
                  <a:pt x="129" y="371"/>
                  <a:pt x="104" y="410"/>
                </a:cubicBezTo>
                <a:cubicBezTo>
                  <a:pt x="80" y="450"/>
                  <a:pt x="213" y="503"/>
                  <a:pt x="213" y="503"/>
                </a:cubicBezTo>
                <a:cubicBezTo>
                  <a:pt x="213" y="503"/>
                  <a:pt x="60" y="463"/>
                  <a:pt x="30" y="501"/>
                </a:cubicBezTo>
                <a:cubicBezTo>
                  <a:pt x="0" y="538"/>
                  <a:pt x="162" y="576"/>
                  <a:pt x="202" y="583"/>
                </a:cubicBezTo>
                <a:cubicBezTo>
                  <a:pt x="242" y="590"/>
                  <a:pt x="106" y="586"/>
                  <a:pt x="107" y="644"/>
                </a:cubicBezTo>
                <a:cubicBezTo>
                  <a:pt x="109" y="702"/>
                  <a:pt x="180" y="756"/>
                  <a:pt x="339" y="757"/>
                </a:cubicBezTo>
                <a:cubicBezTo>
                  <a:pt x="498" y="759"/>
                  <a:pt x="795" y="824"/>
                  <a:pt x="831" y="666"/>
                </a:cubicBezTo>
                <a:cubicBezTo>
                  <a:pt x="879" y="455"/>
                  <a:pt x="559" y="280"/>
                  <a:pt x="640" y="130"/>
                </a:cubicBezTo>
                <a:cubicBezTo>
                  <a:pt x="666" y="91"/>
                  <a:pt x="712" y="67"/>
                  <a:pt x="759" y="84"/>
                </a:cubicBezTo>
                <a:cubicBezTo>
                  <a:pt x="758" y="105"/>
                  <a:pt x="768" y="139"/>
                  <a:pt x="794" y="161"/>
                </a:cubicBezTo>
                <a:cubicBezTo>
                  <a:pt x="821" y="182"/>
                  <a:pt x="854" y="182"/>
                  <a:pt x="873" y="158"/>
                </a:cubicBezTo>
                <a:cubicBezTo>
                  <a:pt x="902" y="123"/>
                  <a:pt x="863" y="71"/>
                  <a:pt x="822" y="5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0" name="Freeform 6"/>
          <p:cNvSpPr>
            <a:spLocks/>
          </p:cNvSpPr>
          <p:nvPr/>
        </p:nvSpPr>
        <p:spPr bwMode="auto">
          <a:xfrm>
            <a:off x="2070100" y="5278438"/>
            <a:ext cx="104775" cy="169863"/>
          </a:xfrm>
          <a:custGeom>
            <a:avLst/>
            <a:gdLst/>
            <a:ahLst/>
            <a:cxnLst>
              <a:cxn ang="0">
                <a:pos x="50" y="38"/>
              </a:cxn>
              <a:cxn ang="0">
                <a:pos x="4" y="22"/>
              </a:cxn>
              <a:cxn ang="0">
                <a:pos x="28" y="109"/>
              </a:cxn>
              <a:cxn ang="0">
                <a:pos x="68" y="75"/>
              </a:cxn>
              <a:cxn ang="0">
                <a:pos x="50" y="38"/>
              </a:cxn>
            </a:cxnLst>
            <a:rect l="0" t="0" r="r" b="b"/>
            <a:pathLst>
              <a:path w="76" h="121">
                <a:moveTo>
                  <a:pt x="50" y="38"/>
                </a:moveTo>
                <a:cubicBezTo>
                  <a:pt x="45" y="46"/>
                  <a:pt x="0" y="16"/>
                  <a:pt x="4" y="22"/>
                </a:cubicBezTo>
                <a:cubicBezTo>
                  <a:pt x="25" y="65"/>
                  <a:pt x="12" y="100"/>
                  <a:pt x="28" y="109"/>
                </a:cubicBezTo>
                <a:cubicBezTo>
                  <a:pt x="47" y="121"/>
                  <a:pt x="60" y="94"/>
                  <a:pt x="68" y="75"/>
                </a:cubicBezTo>
                <a:cubicBezTo>
                  <a:pt x="76" y="55"/>
                  <a:pt x="74" y="0"/>
                  <a:pt x="50" y="38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1" name="Freeform 7"/>
          <p:cNvSpPr>
            <a:spLocks/>
          </p:cNvSpPr>
          <p:nvPr/>
        </p:nvSpPr>
        <p:spPr bwMode="auto">
          <a:xfrm>
            <a:off x="2089150" y="5348288"/>
            <a:ext cx="109538" cy="149225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32" y="26"/>
              </a:cxn>
              <a:cxn ang="0">
                <a:pos x="28" y="75"/>
              </a:cxn>
              <a:cxn ang="0">
                <a:pos x="73" y="101"/>
              </a:cxn>
              <a:cxn ang="0">
                <a:pos x="56" y="51"/>
              </a:cxn>
            </a:cxnLst>
            <a:rect l="0" t="0" r="r" b="b"/>
            <a:pathLst>
              <a:path w="79" h="106">
                <a:moveTo>
                  <a:pt x="56" y="51"/>
                </a:moveTo>
                <a:cubicBezTo>
                  <a:pt x="46" y="24"/>
                  <a:pt x="64" y="0"/>
                  <a:pt x="32" y="26"/>
                </a:cubicBezTo>
                <a:cubicBezTo>
                  <a:pt x="0" y="52"/>
                  <a:pt x="11" y="54"/>
                  <a:pt x="28" y="75"/>
                </a:cubicBezTo>
                <a:cubicBezTo>
                  <a:pt x="45" y="95"/>
                  <a:pt x="67" y="106"/>
                  <a:pt x="73" y="101"/>
                </a:cubicBezTo>
                <a:cubicBezTo>
                  <a:pt x="79" y="95"/>
                  <a:pt x="66" y="78"/>
                  <a:pt x="56" y="51"/>
                </a:cubicBezTo>
                <a:close/>
              </a:path>
            </a:pathLst>
          </a:custGeom>
          <a:solidFill>
            <a:srgbClr val="FF9CA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2" name="Freeform 8"/>
          <p:cNvSpPr>
            <a:spLocks/>
          </p:cNvSpPr>
          <p:nvPr/>
        </p:nvSpPr>
        <p:spPr bwMode="auto">
          <a:xfrm>
            <a:off x="1298575" y="5776913"/>
            <a:ext cx="519113" cy="257175"/>
          </a:xfrm>
          <a:custGeom>
            <a:avLst/>
            <a:gdLst/>
            <a:ahLst/>
            <a:cxnLst>
              <a:cxn ang="0">
                <a:pos x="187" y="184"/>
              </a:cxn>
              <a:cxn ang="0">
                <a:pos x="7" y="134"/>
              </a:cxn>
              <a:cxn ang="0">
                <a:pos x="1" y="112"/>
              </a:cxn>
              <a:cxn ang="0">
                <a:pos x="16" y="91"/>
              </a:cxn>
              <a:cxn ang="0">
                <a:pos x="120" y="90"/>
              </a:cxn>
              <a:cxn ang="0">
                <a:pos x="103" y="66"/>
              </a:cxn>
              <a:cxn ang="0">
                <a:pos x="105" y="26"/>
              </a:cxn>
              <a:cxn ang="0">
                <a:pos x="120" y="14"/>
              </a:cxn>
              <a:cxn ang="0">
                <a:pos x="372" y="141"/>
              </a:cxn>
              <a:cxn ang="0">
                <a:pos x="363" y="153"/>
              </a:cxn>
              <a:cxn ang="0">
                <a:pos x="124" y="28"/>
              </a:cxn>
              <a:cxn ang="0">
                <a:pos x="119" y="32"/>
              </a:cxn>
              <a:cxn ang="0">
                <a:pos x="117" y="60"/>
              </a:cxn>
              <a:cxn ang="0">
                <a:pos x="166" y="102"/>
              </a:cxn>
              <a:cxn ang="0">
                <a:pos x="161" y="116"/>
              </a:cxn>
              <a:cxn ang="0">
                <a:pos x="24" y="104"/>
              </a:cxn>
              <a:cxn ang="0">
                <a:pos x="16" y="114"/>
              </a:cxn>
              <a:cxn ang="0">
                <a:pos x="19" y="124"/>
              </a:cxn>
              <a:cxn ang="0">
                <a:pos x="189" y="168"/>
              </a:cxn>
              <a:cxn ang="0">
                <a:pos x="187" y="184"/>
              </a:cxn>
            </a:cxnLst>
            <a:rect l="0" t="0" r="r" b="b"/>
            <a:pathLst>
              <a:path w="372" h="184">
                <a:moveTo>
                  <a:pt x="187" y="184"/>
                </a:moveTo>
                <a:cubicBezTo>
                  <a:pt x="172" y="182"/>
                  <a:pt x="36" y="172"/>
                  <a:pt x="7" y="134"/>
                </a:cubicBezTo>
                <a:cubicBezTo>
                  <a:pt x="2" y="127"/>
                  <a:pt x="0" y="119"/>
                  <a:pt x="1" y="112"/>
                </a:cubicBezTo>
                <a:cubicBezTo>
                  <a:pt x="3" y="103"/>
                  <a:pt x="8" y="96"/>
                  <a:pt x="16" y="91"/>
                </a:cubicBezTo>
                <a:cubicBezTo>
                  <a:pt x="40" y="77"/>
                  <a:pt x="85" y="83"/>
                  <a:pt x="120" y="90"/>
                </a:cubicBezTo>
                <a:cubicBezTo>
                  <a:pt x="113" y="83"/>
                  <a:pt x="107" y="75"/>
                  <a:pt x="103" y="66"/>
                </a:cubicBezTo>
                <a:cubicBezTo>
                  <a:pt x="98" y="53"/>
                  <a:pt x="99" y="39"/>
                  <a:pt x="105" y="26"/>
                </a:cubicBezTo>
                <a:cubicBezTo>
                  <a:pt x="108" y="20"/>
                  <a:pt x="113" y="15"/>
                  <a:pt x="120" y="14"/>
                </a:cubicBezTo>
                <a:cubicBezTo>
                  <a:pt x="173" y="0"/>
                  <a:pt x="351" y="127"/>
                  <a:pt x="372" y="141"/>
                </a:cubicBezTo>
                <a:cubicBezTo>
                  <a:pt x="363" y="153"/>
                  <a:pt x="363" y="153"/>
                  <a:pt x="363" y="153"/>
                </a:cubicBezTo>
                <a:cubicBezTo>
                  <a:pt x="286" y="98"/>
                  <a:pt x="159" y="19"/>
                  <a:pt x="124" y="28"/>
                </a:cubicBezTo>
                <a:cubicBezTo>
                  <a:pt x="121" y="29"/>
                  <a:pt x="119" y="31"/>
                  <a:pt x="119" y="32"/>
                </a:cubicBezTo>
                <a:cubicBezTo>
                  <a:pt x="114" y="42"/>
                  <a:pt x="114" y="51"/>
                  <a:pt x="117" y="60"/>
                </a:cubicBezTo>
                <a:cubicBezTo>
                  <a:pt x="128" y="86"/>
                  <a:pt x="166" y="102"/>
                  <a:pt x="166" y="102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32" y="107"/>
                  <a:pt x="52" y="87"/>
                  <a:pt x="24" y="104"/>
                </a:cubicBezTo>
                <a:cubicBezTo>
                  <a:pt x="20" y="106"/>
                  <a:pt x="17" y="110"/>
                  <a:pt x="16" y="114"/>
                </a:cubicBezTo>
                <a:cubicBezTo>
                  <a:pt x="16" y="118"/>
                  <a:pt x="17" y="121"/>
                  <a:pt x="19" y="124"/>
                </a:cubicBezTo>
                <a:cubicBezTo>
                  <a:pt x="40" y="152"/>
                  <a:pt x="149" y="165"/>
                  <a:pt x="189" y="168"/>
                </a:cubicBezTo>
                <a:lnTo>
                  <a:pt x="187" y="184"/>
                </a:lnTo>
                <a:close/>
              </a:path>
            </a:pathLst>
          </a:custGeom>
          <a:solidFill>
            <a:srgbClr val="A6DDD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3" name="Freeform 9"/>
          <p:cNvSpPr>
            <a:spLocks/>
          </p:cNvSpPr>
          <p:nvPr/>
        </p:nvSpPr>
        <p:spPr bwMode="auto">
          <a:xfrm>
            <a:off x="2363788" y="5168901"/>
            <a:ext cx="1257300" cy="1150938"/>
          </a:xfrm>
          <a:custGeom>
            <a:avLst/>
            <a:gdLst/>
            <a:ahLst/>
            <a:cxnLst>
              <a:cxn ang="0">
                <a:pos x="80" y="59"/>
              </a:cxn>
              <a:cxn ang="0">
                <a:pos x="312" y="99"/>
              </a:cxn>
              <a:cxn ang="0">
                <a:pos x="156" y="595"/>
              </a:cxn>
              <a:cxn ang="0">
                <a:pos x="268" y="504"/>
              </a:cxn>
              <a:cxn ang="0">
                <a:pos x="540" y="314"/>
              </a:cxn>
              <a:cxn ang="0">
                <a:pos x="454" y="444"/>
              </a:cxn>
              <a:cxn ang="0">
                <a:pos x="688" y="323"/>
              </a:cxn>
              <a:cxn ang="0">
                <a:pos x="594" y="455"/>
              </a:cxn>
              <a:cxn ang="0">
                <a:pos x="798" y="410"/>
              </a:cxn>
              <a:cxn ang="0">
                <a:pos x="689" y="503"/>
              </a:cxn>
              <a:cxn ang="0">
                <a:pos x="872" y="501"/>
              </a:cxn>
              <a:cxn ang="0">
                <a:pos x="700" y="583"/>
              </a:cxn>
              <a:cxn ang="0">
                <a:pos x="795" y="644"/>
              </a:cxn>
              <a:cxn ang="0">
                <a:pos x="563" y="757"/>
              </a:cxn>
              <a:cxn ang="0">
                <a:pos x="71" y="666"/>
              </a:cxn>
              <a:cxn ang="0">
                <a:pos x="262" y="130"/>
              </a:cxn>
              <a:cxn ang="0">
                <a:pos x="143" y="84"/>
              </a:cxn>
              <a:cxn ang="0">
                <a:pos x="108" y="161"/>
              </a:cxn>
              <a:cxn ang="0">
                <a:pos x="29" y="158"/>
              </a:cxn>
              <a:cxn ang="0">
                <a:pos x="80" y="59"/>
              </a:cxn>
            </a:cxnLst>
            <a:rect l="0" t="0" r="r" b="b"/>
            <a:pathLst>
              <a:path w="902" h="824">
                <a:moveTo>
                  <a:pt x="80" y="59"/>
                </a:moveTo>
                <a:cubicBezTo>
                  <a:pt x="119" y="32"/>
                  <a:pt x="238" y="0"/>
                  <a:pt x="312" y="99"/>
                </a:cubicBezTo>
                <a:cubicBezTo>
                  <a:pt x="402" y="265"/>
                  <a:pt x="151" y="437"/>
                  <a:pt x="156" y="595"/>
                </a:cubicBezTo>
                <a:cubicBezTo>
                  <a:pt x="168" y="612"/>
                  <a:pt x="230" y="533"/>
                  <a:pt x="268" y="504"/>
                </a:cubicBezTo>
                <a:cubicBezTo>
                  <a:pt x="307" y="474"/>
                  <a:pt x="473" y="267"/>
                  <a:pt x="540" y="314"/>
                </a:cubicBezTo>
                <a:cubicBezTo>
                  <a:pt x="572" y="336"/>
                  <a:pt x="454" y="444"/>
                  <a:pt x="454" y="444"/>
                </a:cubicBezTo>
                <a:cubicBezTo>
                  <a:pt x="454" y="444"/>
                  <a:pt x="654" y="299"/>
                  <a:pt x="688" y="323"/>
                </a:cubicBezTo>
                <a:cubicBezTo>
                  <a:pt x="720" y="347"/>
                  <a:pt x="594" y="455"/>
                  <a:pt x="594" y="455"/>
                </a:cubicBezTo>
                <a:cubicBezTo>
                  <a:pt x="594" y="455"/>
                  <a:pt x="773" y="371"/>
                  <a:pt x="798" y="410"/>
                </a:cubicBezTo>
                <a:cubicBezTo>
                  <a:pt x="822" y="450"/>
                  <a:pt x="689" y="503"/>
                  <a:pt x="689" y="503"/>
                </a:cubicBezTo>
                <a:cubicBezTo>
                  <a:pt x="689" y="503"/>
                  <a:pt x="842" y="463"/>
                  <a:pt x="872" y="501"/>
                </a:cubicBezTo>
                <a:cubicBezTo>
                  <a:pt x="902" y="538"/>
                  <a:pt x="740" y="576"/>
                  <a:pt x="700" y="583"/>
                </a:cubicBezTo>
                <a:cubicBezTo>
                  <a:pt x="660" y="590"/>
                  <a:pt x="796" y="586"/>
                  <a:pt x="795" y="644"/>
                </a:cubicBezTo>
                <a:cubicBezTo>
                  <a:pt x="793" y="702"/>
                  <a:pt x="723" y="756"/>
                  <a:pt x="563" y="757"/>
                </a:cubicBezTo>
                <a:cubicBezTo>
                  <a:pt x="404" y="759"/>
                  <a:pt x="107" y="824"/>
                  <a:pt x="71" y="666"/>
                </a:cubicBezTo>
                <a:cubicBezTo>
                  <a:pt x="23" y="455"/>
                  <a:pt x="343" y="280"/>
                  <a:pt x="262" y="130"/>
                </a:cubicBezTo>
                <a:cubicBezTo>
                  <a:pt x="236" y="91"/>
                  <a:pt x="190" y="67"/>
                  <a:pt x="143" y="84"/>
                </a:cubicBezTo>
                <a:cubicBezTo>
                  <a:pt x="144" y="105"/>
                  <a:pt x="134" y="139"/>
                  <a:pt x="108" y="161"/>
                </a:cubicBezTo>
                <a:cubicBezTo>
                  <a:pt x="82" y="182"/>
                  <a:pt x="48" y="182"/>
                  <a:pt x="29" y="158"/>
                </a:cubicBezTo>
                <a:cubicBezTo>
                  <a:pt x="0" y="123"/>
                  <a:pt x="39" y="71"/>
                  <a:pt x="80" y="5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4" name="Freeform 10"/>
          <p:cNvSpPr>
            <a:spLocks/>
          </p:cNvSpPr>
          <p:nvPr/>
        </p:nvSpPr>
        <p:spPr bwMode="auto">
          <a:xfrm>
            <a:off x="2379663" y="5278438"/>
            <a:ext cx="106363" cy="169863"/>
          </a:xfrm>
          <a:custGeom>
            <a:avLst/>
            <a:gdLst/>
            <a:ahLst/>
            <a:cxnLst>
              <a:cxn ang="0">
                <a:pos x="26" y="38"/>
              </a:cxn>
              <a:cxn ang="0">
                <a:pos x="73" y="22"/>
              </a:cxn>
              <a:cxn ang="0">
                <a:pos x="48" y="109"/>
              </a:cxn>
              <a:cxn ang="0">
                <a:pos x="9" y="75"/>
              </a:cxn>
              <a:cxn ang="0">
                <a:pos x="26" y="38"/>
              </a:cxn>
            </a:cxnLst>
            <a:rect l="0" t="0" r="r" b="b"/>
            <a:pathLst>
              <a:path w="76" h="121">
                <a:moveTo>
                  <a:pt x="26" y="38"/>
                </a:moveTo>
                <a:cubicBezTo>
                  <a:pt x="31" y="46"/>
                  <a:pt x="76" y="16"/>
                  <a:pt x="73" y="22"/>
                </a:cubicBezTo>
                <a:cubicBezTo>
                  <a:pt x="52" y="65"/>
                  <a:pt x="65" y="100"/>
                  <a:pt x="48" y="109"/>
                </a:cubicBezTo>
                <a:cubicBezTo>
                  <a:pt x="29" y="121"/>
                  <a:pt x="17" y="94"/>
                  <a:pt x="9" y="75"/>
                </a:cubicBezTo>
                <a:cubicBezTo>
                  <a:pt x="0" y="55"/>
                  <a:pt x="2" y="0"/>
                  <a:pt x="26" y="38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5" name="Freeform 11"/>
          <p:cNvSpPr>
            <a:spLocks/>
          </p:cNvSpPr>
          <p:nvPr/>
        </p:nvSpPr>
        <p:spPr bwMode="auto">
          <a:xfrm>
            <a:off x="2357438" y="5348288"/>
            <a:ext cx="109538" cy="149225"/>
          </a:xfrm>
          <a:custGeom>
            <a:avLst/>
            <a:gdLst/>
            <a:ahLst/>
            <a:cxnLst>
              <a:cxn ang="0">
                <a:pos x="23" y="51"/>
              </a:cxn>
              <a:cxn ang="0">
                <a:pos x="48" y="26"/>
              </a:cxn>
              <a:cxn ang="0">
                <a:pos x="52" y="75"/>
              </a:cxn>
              <a:cxn ang="0">
                <a:pos x="6" y="101"/>
              </a:cxn>
              <a:cxn ang="0">
                <a:pos x="23" y="51"/>
              </a:cxn>
            </a:cxnLst>
            <a:rect l="0" t="0" r="r" b="b"/>
            <a:pathLst>
              <a:path w="79" h="106">
                <a:moveTo>
                  <a:pt x="23" y="51"/>
                </a:moveTo>
                <a:cubicBezTo>
                  <a:pt x="34" y="24"/>
                  <a:pt x="16" y="0"/>
                  <a:pt x="48" y="26"/>
                </a:cubicBezTo>
                <a:cubicBezTo>
                  <a:pt x="79" y="52"/>
                  <a:pt x="69" y="54"/>
                  <a:pt x="52" y="75"/>
                </a:cubicBezTo>
                <a:cubicBezTo>
                  <a:pt x="34" y="95"/>
                  <a:pt x="12" y="106"/>
                  <a:pt x="6" y="101"/>
                </a:cubicBezTo>
                <a:cubicBezTo>
                  <a:pt x="0" y="95"/>
                  <a:pt x="13" y="78"/>
                  <a:pt x="23" y="51"/>
                </a:cubicBezTo>
                <a:close/>
              </a:path>
            </a:pathLst>
          </a:custGeom>
          <a:solidFill>
            <a:srgbClr val="F17E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6" name="Freeform 12"/>
          <p:cNvSpPr>
            <a:spLocks/>
          </p:cNvSpPr>
          <p:nvPr/>
        </p:nvSpPr>
        <p:spPr bwMode="auto">
          <a:xfrm>
            <a:off x="2728913" y="5776913"/>
            <a:ext cx="519113" cy="257175"/>
          </a:xfrm>
          <a:custGeom>
            <a:avLst/>
            <a:gdLst/>
            <a:ahLst/>
            <a:cxnLst>
              <a:cxn ang="0">
                <a:pos x="184" y="184"/>
              </a:cxn>
              <a:cxn ang="0">
                <a:pos x="365" y="134"/>
              </a:cxn>
              <a:cxn ang="0">
                <a:pos x="370" y="112"/>
              </a:cxn>
              <a:cxn ang="0">
                <a:pos x="355" y="91"/>
              </a:cxn>
              <a:cxn ang="0">
                <a:pos x="251" y="90"/>
              </a:cxn>
              <a:cxn ang="0">
                <a:pos x="268" y="66"/>
              </a:cxn>
              <a:cxn ang="0">
                <a:pos x="267" y="26"/>
              </a:cxn>
              <a:cxn ang="0">
                <a:pos x="251" y="14"/>
              </a:cxn>
              <a:cxn ang="0">
                <a:pos x="0" y="141"/>
              </a:cxn>
              <a:cxn ang="0">
                <a:pos x="9" y="153"/>
              </a:cxn>
              <a:cxn ang="0">
                <a:pos x="247" y="28"/>
              </a:cxn>
              <a:cxn ang="0">
                <a:pos x="253" y="32"/>
              </a:cxn>
              <a:cxn ang="0">
                <a:pos x="254" y="60"/>
              </a:cxn>
              <a:cxn ang="0">
                <a:pos x="205" y="102"/>
              </a:cxn>
              <a:cxn ang="0">
                <a:pos x="211" y="116"/>
              </a:cxn>
              <a:cxn ang="0">
                <a:pos x="347" y="104"/>
              </a:cxn>
              <a:cxn ang="0">
                <a:pos x="355" y="114"/>
              </a:cxn>
              <a:cxn ang="0">
                <a:pos x="352" y="124"/>
              </a:cxn>
              <a:cxn ang="0">
                <a:pos x="183" y="168"/>
              </a:cxn>
              <a:cxn ang="0">
                <a:pos x="184" y="184"/>
              </a:cxn>
            </a:cxnLst>
            <a:rect l="0" t="0" r="r" b="b"/>
            <a:pathLst>
              <a:path w="372" h="184">
                <a:moveTo>
                  <a:pt x="184" y="184"/>
                </a:moveTo>
                <a:cubicBezTo>
                  <a:pt x="200" y="182"/>
                  <a:pt x="335" y="172"/>
                  <a:pt x="365" y="134"/>
                </a:cubicBezTo>
                <a:cubicBezTo>
                  <a:pt x="370" y="127"/>
                  <a:pt x="372" y="119"/>
                  <a:pt x="370" y="112"/>
                </a:cubicBezTo>
                <a:cubicBezTo>
                  <a:pt x="368" y="103"/>
                  <a:pt x="363" y="96"/>
                  <a:pt x="355" y="91"/>
                </a:cubicBezTo>
                <a:cubicBezTo>
                  <a:pt x="332" y="77"/>
                  <a:pt x="286" y="83"/>
                  <a:pt x="251" y="90"/>
                </a:cubicBezTo>
                <a:cubicBezTo>
                  <a:pt x="258" y="83"/>
                  <a:pt x="265" y="75"/>
                  <a:pt x="268" y="66"/>
                </a:cubicBezTo>
                <a:cubicBezTo>
                  <a:pt x="273" y="53"/>
                  <a:pt x="273" y="39"/>
                  <a:pt x="267" y="26"/>
                </a:cubicBezTo>
                <a:cubicBezTo>
                  <a:pt x="264" y="20"/>
                  <a:pt x="259" y="15"/>
                  <a:pt x="251" y="14"/>
                </a:cubicBezTo>
                <a:cubicBezTo>
                  <a:pt x="199" y="0"/>
                  <a:pt x="20" y="127"/>
                  <a:pt x="0" y="141"/>
                </a:cubicBezTo>
                <a:cubicBezTo>
                  <a:pt x="9" y="153"/>
                  <a:pt x="9" y="153"/>
                  <a:pt x="9" y="153"/>
                </a:cubicBezTo>
                <a:cubicBezTo>
                  <a:pt x="86" y="98"/>
                  <a:pt x="213" y="19"/>
                  <a:pt x="247" y="28"/>
                </a:cubicBezTo>
                <a:cubicBezTo>
                  <a:pt x="251" y="29"/>
                  <a:pt x="252" y="31"/>
                  <a:pt x="253" y="32"/>
                </a:cubicBezTo>
                <a:cubicBezTo>
                  <a:pt x="257" y="42"/>
                  <a:pt x="258" y="51"/>
                  <a:pt x="254" y="60"/>
                </a:cubicBezTo>
                <a:cubicBezTo>
                  <a:pt x="244" y="86"/>
                  <a:pt x="206" y="102"/>
                  <a:pt x="205" y="102"/>
                </a:cubicBezTo>
                <a:cubicBezTo>
                  <a:pt x="211" y="116"/>
                  <a:pt x="211" y="116"/>
                  <a:pt x="211" y="116"/>
                </a:cubicBezTo>
                <a:cubicBezTo>
                  <a:pt x="239" y="107"/>
                  <a:pt x="320" y="87"/>
                  <a:pt x="347" y="104"/>
                </a:cubicBezTo>
                <a:cubicBezTo>
                  <a:pt x="352" y="106"/>
                  <a:pt x="354" y="110"/>
                  <a:pt x="355" y="114"/>
                </a:cubicBezTo>
                <a:cubicBezTo>
                  <a:pt x="356" y="118"/>
                  <a:pt x="355" y="121"/>
                  <a:pt x="352" y="124"/>
                </a:cubicBezTo>
                <a:cubicBezTo>
                  <a:pt x="331" y="152"/>
                  <a:pt x="223" y="165"/>
                  <a:pt x="183" y="168"/>
                </a:cubicBezTo>
                <a:lnTo>
                  <a:pt x="184" y="184"/>
                </a:lnTo>
                <a:close/>
              </a:path>
            </a:pathLst>
          </a:custGeom>
          <a:solidFill>
            <a:srgbClr val="A6DDD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14348" y="1785926"/>
            <a:ext cx="235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静蕾简体" pitchFamily="2" charset="-122"/>
                <a:ea typeface="方正静蕾简体" pitchFamily="2" charset="-122"/>
              </a:rPr>
              <a:t>在此书写你想对她说的话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72116871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 rot="19267093">
            <a:off x="565184" y="1532932"/>
            <a:ext cx="3997530" cy="4577503"/>
            <a:chOff x="2682428" y="1184322"/>
            <a:chExt cx="3779143" cy="4327431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682428" y="1184322"/>
              <a:ext cx="3779143" cy="4327431"/>
            </a:xfrm>
            <a:custGeom>
              <a:avLst/>
              <a:gdLst>
                <a:gd name="T0" fmla="*/ 553 w 1301"/>
                <a:gd name="T1" fmla="*/ 85 h 1491"/>
                <a:gd name="T2" fmla="*/ 700 w 1301"/>
                <a:gd name="T3" fmla="*/ 137 h 1491"/>
                <a:gd name="T4" fmla="*/ 847 w 1301"/>
                <a:gd name="T5" fmla="*/ 189 h 1491"/>
                <a:gd name="T6" fmla="*/ 994 w 1301"/>
                <a:gd name="T7" fmla="*/ 241 h 1491"/>
                <a:gd name="T8" fmla="*/ 1141 w 1301"/>
                <a:gd name="T9" fmla="*/ 293 h 1491"/>
                <a:gd name="T10" fmla="*/ 1285 w 1301"/>
                <a:gd name="T11" fmla="*/ 392 h 1491"/>
                <a:gd name="T12" fmla="*/ 1233 w 1301"/>
                <a:gd name="T13" fmla="*/ 536 h 1491"/>
                <a:gd name="T14" fmla="*/ 1181 w 1301"/>
                <a:gd name="T15" fmla="*/ 683 h 1491"/>
                <a:gd name="T16" fmla="*/ 1129 w 1301"/>
                <a:gd name="T17" fmla="*/ 831 h 1491"/>
                <a:gd name="T18" fmla="*/ 1077 w 1301"/>
                <a:gd name="T19" fmla="*/ 978 h 1491"/>
                <a:gd name="T20" fmla="*/ 1025 w 1301"/>
                <a:gd name="T21" fmla="*/ 1125 h 1491"/>
                <a:gd name="T22" fmla="*/ 973 w 1301"/>
                <a:gd name="T23" fmla="*/ 1272 h 1491"/>
                <a:gd name="T24" fmla="*/ 923 w 1301"/>
                <a:gd name="T25" fmla="*/ 1413 h 1491"/>
                <a:gd name="T26" fmla="*/ 922 w 1301"/>
                <a:gd name="T27" fmla="*/ 1416 h 1491"/>
                <a:gd name="T28" fmla="*/ 921 w 1301"/>
                <a:gd name="T29" fmla="*/ 1417 h 1491"/>
                <a:gd name="T30" fmla="*/ 921 w 1301"/>
                <a:gd name="T31" fmla="*/ 1419 h 1491"/>
                <a:gd name="T32" fmla="*/ 920 w 1301"/>
                <a:gd name="T33" fmla="*/ 1421 h 1491"/>
                <a:gd name="T34" fmla="*/ 748 w 1301"/>
                <a:gd name="T35" fmla="*/ 1406 h 1491"/>
                <a:gd name="T36" fmla="*/ 601 w 1301"/>
                <a:gd name="T37" fmla="*/ 1353 h 1491"/>
                <a:gd name="T38" fmla="*/ 453 w 1301"/>
                <a:gd name="T39" fmla="*/ 1301 h 1491"/>
                <a:gd name="T40" fmla="*/ 306 w 1301"/>
                <a:gd name="T41" fmla="*/ 1249 h 1491"/>
                <a:gd name="T42" fmla="*/ 159 w 1301"/>
                <a:gd name="T43" fmla="*/ 1197 h 1491"/>
                <a:gd name="T44" fmla="*/ 15 w 1301"/>
                <a:gd name="T45" fmla="*/ 1101 h 1491"/>
                <a:gd name="T46" fmla="*/ 16 w 1301"/>
                <a:gd name="T47" fmla="*/ 1099 h 1491"/>
                <a:gd name="T48" fmla="*/ 16 w 1301"/>
                <a:gd name="T49" fmla="*/ 1097 h 1491"/>
                <a:gd name="T50" fmla="*/ 17 w 1301"/>
                <a:gd name="T51" fmla="*/ 1096 h 1491"/>
                <a:gd name="T52" fmla="*/ 18 w 1301"/>
                <a:gd name="T53" fmla="*/ 1093 h 1491"/>
                <a:gd name="T54" fmla="*/ 68 w 1301"/>
                <a:gd name="T55" fmla="*/ 952 h 1491"/>
                <a:gd name="T56" fmla="*/ 120 w 1301"/>
                <a:gd name="T57" fmla="*/ 804 h 1491"/>
                <a:gd name="T58" fmla="*/ 172 w 1301"/>
                <a:gd name="T59" fmla="*/ 657 h 1491"/>
                <a:gd name="T60" fmla="*/ 224 w 1301"/>
                <a:gd name="T61" fmla="*/ 510 h 1491"/>
                <a:gd name="T62" fmla="*/ 276 w 1301"/>
                <a:gd name="T63" fmla="*/ 363 h 1491"/>
                <a:gd name="T64" fmla="*/ 328 w 1301"/>
                <a:gd name="T65" fmla="*/ 216 h 1491"/>
                <a:gd name="T66" fmla="*/ 379 w 1301"/>
                <a:gd name="T67" fmla="*/ 71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1" h="1491">
                  <a:moveTo>
                    <a:pt x="494" y="16"/>
                  </a:moveTo>
                  <a:cubicBezTo>
                    <a:pt x="526" y="27"/>
                    <a:pt x="547" y="54"/>
                    <a:pt x="553" y="85"/>
                  </a:cubicBezTo>
                  <a:cubicBezTo>
                    <a:pt x="577" y="65"/>
                    <a:pt x="610" y="57"/>
                    <a:pt x="642" y="68"/>
                  </a:cubicBezTo>
                  <a:cubicBezTo>
                    <a:pt x="673" y="80"/>
                    <a:pt x="694" y="106"/>
                    <a:pt x="700" y="137"/>
                  </a:cubicBezTo>
                  <a:cubicBezTo>
                    <a:pt x="724" y="117"/>
                    <a:pt x="757" y="109"/>
                    <a:pt x="789" y="121"/>
                  </a:cubicBezTo>
                  <a:cubicBezTo>
                    <a:pt x="820" y="132"/>
                    <a:pt x="842" y="158"/>
                    <a:pt x="847" y="189"/>
                  </a:cubicBezTo>
                  <a:cubicBezTo>
                    <a:pt x="871" y="169"/>
                    <a:pt x="904" y="161"/>
                    <a:pt x="936" y="173"/>
                  </a:cubicBezTo>
                  <a:cubicBezTo>
                    <a:pt x="967" y="184"/>
                    <a:pt x="989" y="210"/>
                    <a:pt x="994" y="241"/>
                  </a:cubicBezTo>
                  <a:cubicBezTo>
                    <a:pt x="1018" y="221"/>
                    <a:pt x="1051" y="214"/>
                    <a:pt x="1083" y="225"/>
                  </a:cubicBezTo>
                  <a:cubicBezTo>
                    <a:pt x="1114" y="236"/>
                    <a:pt x="1136" y="263"/>
                    <a:pt x="1141" y="293"/>
                  </a:cubicBezTo>
                  <a:cubicBezTo>
                    <a:pt x="1165" y="273"/>
                    <a:pt x="1198" y="266"/>
                    <a:pt x="1230" y="277"/>
                  </a:cubicBezTo>
                  <a:cubicBezTo>
                    <a:pt x="1277" y="293"/>
                    <a:pt x="1301" y="345"/>
                    <a:pt x="1285" y="392"/>
                  </a:cubicBezTo>
                  <a:cubicBezTo>
                    <a:pt x="1274" y="422"/>
                    <a:pt x="1248" y="443"/>
                    <a:pt x="1219" y="450"/>
                  </a:cubicBezTo>
                  <a:cubicBezTo>
                    <a:pt x="1238" y="473"/>
                    <a:pt x="1244" y="506"/>
                    <a:pt x="1233" y="536"/>
                  </a:cubicBezTo>
                  <a:cubicBezTo>
                    <a:pt x="1222" y="568"/>
                    <a:pt x="1196" y="589"/>
                    <a:pt x="1165" y="595"/>
                  </a:cubicBezTo>
                  <a:cubicBezTo>
                    <a:pt x="1185" y="618"/>
                    <a:pt x="1192" y="652"/>
                    <a:pt x="1181" y="683"/>
                  </a:cubicBezTo>
                  <a:cubicBezTo>
                    <a:pt x="1170" y="715"/>
                    <a:pt x="1143" y="736"/>
                    <a:pt x="1113" y="742"/>
                  </a:cubicBezTo>
                  <a:cubicBezTo>
                    <a:pt x="1133" y="766"/>
                    <a:pt x="1140" y="799"/>
                    <a:pt x="1129" y="831"/>
                  </a:cubicBezTo>
                  <a:cubicBezTo>
                    <a:pt x="1118" y="862"/>
                    <a:pt x="1091" y="883"/>
                    <a:pt x="1061" y="889"/>
                  </a:cubicBezTo>
                  <a:cubicBezTo>
                    <a:pt x="1081" y="913"/>
                    <a:pt x="1088" y="946"/>
                    <a:pt x="1077" y="978"/>
                  </a:cubicBezTo>
                  <a:cubicBezTo>
                    <a:pt x="1066" y="1009"/>
                    <a:pt x="1039" y="1031"/>
                    <a:pt x="1009" y="1036"/>
                  </a:cubicBezTo>
                  <a:cubicBezTo>
                    <a:pt x="1029" y="1060"/>
                    <a:pt x="1036" y="1093"/>
                    <a:pt x="1025" y="1125"/>
                  </a:cubicBezTo>
                  <a:cubicBezTo>
                    <a:pt x="1014" y="1156"/>
                    <a:pt x="987" y="1178"/>
                    <a:pt x="956" y="1183"/>
                  </a:cubicBezTo>
                  <a:cubicBezTo>
                    <a:pt x="977" y="1207"/>
                    <a:pt x="984" y="1241"/>
                    <a:pt x="973" y="1272"/>
                  </a:cubicBezTo>
                  <a:cubicBezTo>
                    <a:pt x="962" y="1303"/>
                    <a:pt x="935" y="1325"/>
                    <a:pt x="905" y="1331"/>
                  </a:cubicBezTo>
                  <a:cubicBezTo>
                    <a:pt x="924" y="1353"/>
                    <a:pt x="931" y="1384"/>
                    <a:pt x="923" y="1413"/>
                  </a:cubicBezTo>
                  <a:cubicBezTo>
                    <a:pt x="923" y="1413"/>
                    <a:pt x="923" y="1413"/>
                    <a:pt x="923" y="1413"/>
                  </a:cubicBezTo>
                  <a:cubicBezTo>
                    <a:pt x="923" y="1414"/>
                    <a:pt x="922" y="1415"/>
                    <a:pt x="922" y="1416"/>
                  </a:cubicBezTo>
                  <a:cubicBezTo>
                    <a:pt x="922" y="1416"/>
                    <a:pt x="922" y="1416"/>
                    <a:pt x="922" y="1416"/>
                  </a:cubicBezTo>
                  <a:cubicBezTo>
                    <a:pt x="921" y="1417"/>
                    <a:pt x="921" y="1417"/>
                    <a:pt x="921" y="1417"/>
                  </a:cubicBezTo>
                  <a:cubicBezTo>
                    <a:pt x="921" y="1419"/>
                    <a:pt x="921" y="1419"/>
                    <a:pt x="921" y="1419"/>
                  </a:cubicBezTo>
                  <a:cubicBezTo>
                    <a:pt x="921" y="1419"/>
                    <a:pt x="921" y="1419"/>
                    <a:pt x="921" y="1419"/>
                  </a:cubicBezTo>
                  <a:cubicBezTo>
                    <a:pt x="921" y="1419"/>
                    <a:pt x="921" y="1419"/>
                    <a:pt x="921" y="1419"/>
                  </a:cubicBezTo>
                  <a:cubicBezTo>
                    <a:pt x="921" y="1420"/>
                    <a:pt x="920" y="1421"/>
                    <a:pt x="920" y="1421"/>
                  </a:cubicBezTo>
                  <a:cubicBezTo>
                    <a:pt x="903" y="1467"/>
                    <a:pt x="852" y="1491"/>
                    <a:pt x="806" y="1474"/>
                  </a:cubicBezTo>
                  <a:cubicBezTo>
                    <a:pt x="775" y="1463"/>
                    <a:pt x="753" y="1436"/>
                    <a:pt x="748" y="1406"/>
                  </a:cubicBezTo>
                  <a:cubicBezTo>
                    <a:pt x="724" y="1426"/>
                    <a:pt x="691" y="1433"/>
                    <a:pt x="659" y="1422"/>
                  </a:cubicBezTo>
                  <a:cubicBezTo>
                    <a:pt x="628" y="1411"/>
                    <a:pt x="606" y="1384"/>
                    <a:pt x="601" y="1353"/>
                  </a:cubicBezTo>
                  <a:cubicBezTo>
                    <a:pt x="577" y="1374"/>
                    <a:pt x="544" y="1381"/>
                    <a:pt x="512" y="1370"/>
                  </a:cubicBezTo>
                  <a:cubicBezTo>
                    <a:pt x="480" y="1359"/>
                    <a:pt x="459" y="1332"/>
                    <a:pt x="453" y="1301"/>
                  </a:cubicBezTo>
                  <a:cubicBezTo>
                    <a:pt x="430" y="1321"/>
                    <a:pt x="396" y="1329"/>
                    <a:pt x="365" y="1318"/>
                  </a:cubicBezTo>
                  <a:cubicBezTo>
                    <a:pt x="333" y="1307"/>
                    <a:pt x="312" y="1280"/>
                    <a:pt x="306" y="1249"/>
                  </a:cubicBezTo>
                  <a:cubicBezTo>
                    <a:pt x="283" y="1269"/>
                    <a:pt x="249" y="1277"/>
                    <a:pt x="218" y="1266"/>
                  </a:cubicBezTo>
                  <a:cubicBezTo>
                    <a:pt x="186" y="1255"/>
                    <a:pt x="165" y="1228"/>
                    <a:pt x="159" y="1197"/>
                  </a:cubicBezTo>
                  <a:cubicBezTo>
                    <a:pt x="136" y="1217"/>
                    <a:pt x="102" y="1225"/>
                    <a:pt x="71" y="1214"/>
                  </a:cubicBezTo>
                  <a:cubicBezTo>
                    <a:pt x="25" y="1198"/>
                    <a:pt x="0" y="1147"/>
                    <a:pt x="15" y="1101"/>
                  </a:cubicBezTo>
                  <a:cubicBezTo>
                    <a:pt x="15" y="1100"/>
                    <a:pt x="15" y="1100"/>
                    <a:pt x="16" y="1099"/>
                  </a:cubicBezTo>
                  <a:cubicBezTo>
                    <a:pt x="16" y="1099"/>
                    <a:pt x="16" y="1099"/>
                    <a:pt x="16" y="1099"/>
                  </a:cubicBezTo>
                  <a:cubicBezTo>
                    <a:pt x="16" y="1099"/>
                    <a:pt x="16" y="1099"/>
                    <a:pt x="16" y="1099"/>
                  </a:cubicBezTo>
                  <a:cubicBezTo>
                    <a:pt x="16" y="1097"/>
                    <a:pt x="16" y="1097"/>
                    <a:pt x="16" y="1097"/>
                  </a:cubicBezTo>
                  <a:cubicBezTo>
                    <a:pt x="17" y="1096"/>
                    <a:pt x="17" y="1096"/>
                    <a:pt x="17" y="1096"/>
                  </a:cubicBezTo>
                  <a:cubicBezTo>
                    <a:pt x="17" y="1096"/>
                    <a:pt x="17" y="1096"/>
                    <a:pt x="17" y="1096"/>
                  </a:cubicBezTo>
                  <a:cubicBezTo>
                    <a:pt x="17" y="1095"/>
                    <a:pt x="18" y="1094"/>
                    <a:pt x="18" y="1093"/>
                  </a:cubicBezTo>
                  <a:cubicBezTo>
                    <a:pt x="18" y="1093"/>
                    <a:pt x="18" y="1093"/>
                    <a:pt x="18" y="1093"/>
                  </a:cubicBezTo>
                  <a:cubicBezTo>
                    <a:pt x="30" y="1065"/>
                    <a:pt x="56" y="1046"/>
                    <a:pt x="84" y="1040"/>
                  </a:cubicBezTo>
                  <a:cubicBezTo>
                    <a:pt x="64" y="1017"/>
                    <a:pt x="57" y="983"/>
                    <a:pt x="68" y="952"/>
                  </a:cubicBezTo>
                  <a:cubicBezTo>
                    <a:pt x="79" y="920"/>
                    <a:pt x="106" y="899"/>
                    <a:pt x="137" y="893"/>
                  </a:cubicBezTo>
                  <a:cubicBezTo>
                    <a:pt x="116" y="870"/>
                    <a:pt x="109" y="836"/>
                    <a:pt x="120" y="804"/>
                  </a:cubicBezTo>
                  <a:cubicBezTo>
                    <a:pt x="131" y="773"/>
                    <a:pt x="158" y="752"/>
                    <a:pt x="189" y="746"/>
                  </a:cubicBezTo>
                  <a:cubicBezTo>
                    <a:pt x="168" y="722"/>
                    <a:pt x="161" y="689"/>
                    <a:pt x="172" y="657"/>
                  </a:cubicBezTo>
                  <a:cubicBezTo>
                    <a:pt x="183" y="626"/>
                    <a:pt x="210" y="604"/>
                    <a:pt x="241" y="599"/>
                  </a:cubicBezTo>
                  <a:cubicBezTo>
                    <a:pt x="220" y="575"/>
                    <a:pt x="213" y="542"/>
                    <a:pt x="224" y="510"/>
                  </a:cubicBezTo>
                  <a:cubicBezTo>
                    <a:pt x="235" y="479"/>
                    <a:pt x="262" y="457"/>
                    <a:pt x="293" y="452"/>
                  </a:cubicBezTo>
                  <a:cubicBezTo>
                    <a:pt x="272" y="428"/>
                    <a:pt x="265" y="394"/>
                    <a:pt x="276" y="363"/>
                  </a:cubicBezTo>
                  <a:cubicBezTo>
                    <a:pt x="287" y="332"/>
                    <a:pt x="314" y="310"/>
                    <a:pt x="345" y="305"/>
                  </a:cubicBezTo>
                  <a:cubicBezTo>
                    <a:pt x="325" y="281"/>
                    <a:pt x="317" y="247"/>
                    <a:pt x="328" y="216"/>
                  </a:cubicBezTo>
                  <a:cubicBezTo>
                    <a:pt x="339" y="185"/>
                    <a:pt x="365" y="164"/>
                    <a:pt x="395" y="158"/>
                  </a:cubicBezTo>
                  <a:cubicBezTo>
                    <a:pt x="375" y="134"/>
                    <a:pt x="369" y="102"/>
                    <a:pt x="379" y="71"/>
                  </a:cubicBezTo>
                  <a:cubicBezTo>
                    <a:pt x="396" y="24"/>
                    <a:pt x="448" y="0"/>
                    <a:pt x="49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294063" y="1874838"/>
              <a:ext cx="2593975" cy="3013075"/>
            </a:xfrm>
            <a:custGeom>
              <a:avLst/>
              <a:gdLst>
                <a:gd name="T0" fmla="*/ 1099 w 1634"/>
                <a:gd name="T1" fmla="*/ 1898 h 1898"/>
                <a:gd name="T2" fmla="*/ 0 w 1634"/>
                <a:gd name="T3" fmla="*/ 1510 h 1898"/>
                <a:gd name="T4" fmla="*/ 535 w 1634"/>
                <a:gd name="T5" fmla="*/ 0 h 1898"/>
                <a:gd name="T6" fmla="*/ 1634 w 1634"/>
                <a:gd name="T7" fmla="*/ 388 h 1898"/>
                <a:gd name="T8" fmla="*/ 1099 w 1634"/>
                <a:gd name="T9" fmla="*/ 1898 h 1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4" h="1898">
                  <a:moveTo>
                    <a:pt x="1099" y="1898"/>
                  </a:moveTo>
                  <a:lnTo>
                    <a:pt x="0" y="1510"/>
                  </a:lnTo>
                  <a:lnTo>
                    <a:pt x="535" y="0"/>
                  </a:lnTo>
                  <a:lnTo>
                    <a:pt x="1634" y="388"/>
                  </a:lnTo>
                  <a:lnTo>
                    <a:pt x="1099" y="1898"/>
                  </a:lnTo>
                  <a:close/>
                </a:path>
              </a:pathLst>
            </a:cu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5000626" y="2814638"/>
              <a:ext cx="285750" cy="533400"/>
            </a:xfrm>
            <a:custGeom>
              <a:avLst/>
              <a:gdLst>
                <a:gd name="T0" fmla="*/ 180 w 180"/>
                <a:gd name="T1" fmla="*/ 47 h 336"/>
                <a:gd name="T2" fmla="*/ 0 w 180"/>
                <a:gd name="T3" fmla="*/ 336 h 336"/>
                <a:gd name="T4" fmla="*/ 45 w 180"/>
                <a:gd name="T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" h="336">
                  <a:moveTo>
                    <a:pt x="180" y="47"/>
                  </a:moveTo>
                  <a:lnTo>
                    <a:pt x="0" y="336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3000376" y="1608138"/>
              <a:ext cx="3162300" cy="3606800"/>
            </a:xfrm>
            <a:custGeom>
              <a:avLst/>
              <a:gdLst>
                <a:gd name="T0" fmla="*/ 1357 w 1992"/>
                <a:gd name="T1" fmla="*/ 2272 h 2272"/>
                <a:gd name="T2" fmla="*/ 0 w 1992"/>
                <a:gd name="T3" fmla="*/ 1792 h 2272"/>
                <a:gd name="T4" fmla="*/ 5 w 1992"/>
                <a:gd name="T5" fmla="*/ 1778 h 2272"/>
                <a:gd name="T6" fmla="*/ 635 w 1992"/>
                <a:gd name="T7" fmla="*/ 0 h 2272"/>
                <a:gd name="T8" fmla="*/ 1992 w 1992"/>
                <a:gd name="T9" fmla="*/ 481 h 2272"/>
                <a:gd name="T10" fmla="*/ 1987 w 1992"/>
                <a:gd name="T11" fmla="*/ 495 h 2272"/>
                <a:gd name="T12" fmla="*/ 1357 w 1992"/>
                <a:gd name="T13" fmla="*/ 2272 h 2272"/>
                <a:gd name="T14" fmla="*/ 38 w 1992"/>
                <a:gd name="T15" fmla="*/ 1773 h 2272"/>
                <a:gd name="T16" fmla="*/ 1341 w 1992"/>
                <a:gd name="T17" fmla="*/ 2232 h 2272"/>
                <a:gd name="T18" fmla="*/ 1954 w 1992"/>
                <a:gd name="T19" fmla="*/ 500 h 2272"/>
                <a:gd name="T20" fmla="*/ 654 w 1992"/>
                <a:gd name="T21" fmla="*/ 38 h 2272"/>
                <a:gd name="T22" fmla="*/ 38 w 1992"/>
                <a:gd name="T23" fmla="*/ 1773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92" h="2272">
                  <a:moveTo>
                    <a:pt x="1357" y="2272"/>
                  </a:moveTo>
                  <a:lnTo>
                    <a:pt x="0" y="1792"/>
                  </a:lnTo>
                  <a:lnTo>
                    <a:pt x="5" y="1778"/>
                  </a:lnTo>
                  <a:lnTo>
                    <a:pt x="635" y="0"/>
                  </a:lnTo>
                  <a:lnTo>
                    <a:pt x="1992" y="481"/>
                  </a:lnTo>
                  <a:lnTo>
                    <a:pt x="1987" y="495"/>
                  </a:lnTo>
                  <a:lnTo>
                    <a:pt x="1357" y="2272"/>
                  </a:lnTo>
                  <a:close/>
                  <a:moveTo>
                    <a:pt x="38" y="1773"/>
                  </a:moveTo>
                  <a:lnTo>
                    <a:pt x="1341" y="2232"/>
                  </a:lnTo>
                  <a:lnTo>
                    <a:pt x="1954" y="500"/>
                  </a:lnTo>
                  <a:lnTo>
                    <a:pt x="654" y="38"/>
                  </a:lnTo>
                  <a:lnTo>
                    <a:pt x="38" y="1773"/>
                  </a:lnTo>
                  <a:close/>
                </a:path>
              </a:pathLst>
            </a:custGeom>
            <a:solidFill>
              <a:srgbClr val="FFD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 rot="21140417">
            <a:off x="4799001" y="2177838"/>
            <a:ext cx="3770793" cy="4317870"/>
            <a:chOff x="2682428" y="1184322"/>
            <a:chExt cx="3779143" cy="4327431"/>
          </a:xfrm>
        </p:grpSpPr>
        <p:sp>
          <p:nvSpPr>
            <p:cNvPr id="95" name="Freeform 5"/>
            <p:cNvSpPr>
              <a:spLocks/>
            </p:cNvSpPr>
            <p:nvPr/>
          </p:nvSpPr>
          <p:spPr bwMode="auto">
            <a:xfrm>
              <a:off x="2682428" y="1184322"/>
              <a:ext cx="3779143" cy="4327431"/>
            </a:xfrm>
            <a:custGeom>
              <a:avLst/>
              <a:gdLst>
                <a:gd name="T0" fmla="*/ 553 w 1301"/>
                <a:gd name="T1" fmla="*/ 85 h 1491"/>
                <a:gd name="T2" fmla="*/ 700 w 1301"/>
                <a:gd name="T3" fmla="*/ 137 h 1491"/>
                <a:gd name="T4" fmla="*/ 847 w 1301"/>
                <a:gd name="T5" fmla="*/ 189 h 1491"/>
                <a:gd name="T6" fmla="*/ 994 w 1301"/>
                <a:gd name="T7" fmla="*/ 241 h 1491"/>
                <a:gd name="T8" fmla="*/ 1141 w 1301"/>
                <a:gd name="T9" fmla="*/ 293 h 1491"/>
                <a:gd name="T10" fmla="*/ 1285 w 1301"/>
                <a:gd name="T11" fmla="*/ 392 h 1491"/>
                <a:gd name="T12" fmla="*/ 1233 w 1301"/>
                <a:gd name="T13" fmla="*/ 536 h 1491"/>
                <a:gd name="T14" fmla="*/ 1181 w 1301"/>
                <a:gd name="T15" fmla="*/ 683 h 1491"/>
                <a:gd name="T16" fmla="*/ 1129 w 1301"/>
                <a:gd name="T17" fmla="*/ 831 h 1491"/>
                <a:gd name="T18" fmla="*/ 1077 w 1301"/>
                <a:gd name="T19" fmla="*/ 978 h 1491"/>
                <a:gd name="T20" fmla="*/ 1025 w 1301"/>
                <a:gd name="T21" fmla="*/ 1125 h 1491"/>
                <a:gd name="T22" fmla="*/ 973 w 1301"/>
                <a:gd name="T23" fmla="*/ 1272 h 1491"/>
                <a:gd name="T24" fmla="*/ 923 w 1301"/>
                <a:gd name="T25" fmla="*/ 1413 h 1491"/>
                <a:gd name="T26" fmla="*/ 922 w 1301"/>
                <a:gd name="T27" fmla="*/ 1416 h 1491"/>
                <a:gd name="T28" fmla="*/ 921 w 1301"/>
                <a:gd name="T29" fmla="*/ 1417 h 1491"/>
                <a:gd name="T30" fmla="*/ 921 w 1301"/>
                <a:gd name="T31" fmla="*/ 1419 h 1491"/>
                <a:gd name="T32" fmla="*/ 920 w 1301"/>
                <a:gd name="T33" fmla="*/ 1421 h 1491"/>
                <a:gd name="T34" fmla="*/ 748 w 1301"/>
                <a:gd name="T35" fmla="*/ 1406 h 1491"/>
                <a:gd name="T36" fmla="*/ 601 w 1301"/>
                <a:gd name="T37" fmla="*/ 1353 h 1491"/>
                <a:gd name="T38" fmla="*/ 453 w 1301"/>
                <a:gd name="T39" fmla="*/ 1301 h 1491"/>
                <a:gd name="T40" fmla="*/ 306 w 1301"/>
                <a:gd name="T41" fmla="*/ 1249 h 1491"/>
                <a:gd name="T42" fmla="*/ 159 w 1301"/>
                <a:gd name="T43" fmla="*/ 1197 h 1491"/>
                <a:gd name="T44" fmla="*/ 15 w 1301"/>
                <a:gd name="T45" fmla="*/ 1101 h 1491"/>
                <a:gd name="T46" fmla="*/ 16 w 1301"/>
                <a:gd name="T47" fmla="*/ 1099 h 1491"/>
                <a:gd name="T48" fmla="*/ 16 w 1301"/>
                <a:gd name="T49" fmla="*/ 1097 h 1491"/>
                <a:gd name="T50" fmla="*/ 17 w 1301"/>
                <a:gd name="T51" fmla="*/ 1096 h 1491"/>
                <a:gd name="T52" fmla="*/ 18 w 1301"/>
                <a:gd name="T53" fmla="*/ 1093 h 1491"/>
                <a:gd name="T54" fmla="*/ 68 w 1301"/>
                <a:gd name="T55" fmla="*/ 952 h 1491"/>
                <a:gd name="T56" fmla="*/ 120 w 1301"/>
                <a:gd name="T57" fmla="*/ 804 h 1491"/>
                <a:gd name="T58" fmla="*/ 172 w 1301"/>
                <a:gd name="T59" fmla="*/ 657 h 1491"/>
                <a:gd name="T60" fmla="*/ 224 w 1301"/>
                <a:gd name="T61" fmla="*/ 510 h 1491"/>
                <a:gd name="T62" fmla="*/ 276 w 1301"/>
                <a:gd name="T63" fmla="*/ 363 h 1491"/>
                <a:gd name="T64" fmla="*/ 328 w 1301"/>
                <a:gd name="T65" fmla="*/ 216 h 1491"/>
                <a:gd name="T66" fmla="*/ 379 w 1301"/>
                <a:gd name="T67" fmla="*/ 71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1" h="1491">
                  <a:moveTo>
                    <a:pt x="494" y="16"/>
                  </a:moveTo>
                  <a:cubicBezTo>
                    <a:pt x="526" y="27"/>
                    <a:pt x="547" y="54"/>
                    <a:pt x="553" y="85"/>
                  </a:cubicBezTo>
                  <a:cubicBezTo>
                    <a:pt x="577" y="65"/>
                    <a:pt x="610" y="57"/>
                    <a:pt x="642" y="68"/>
                  </a:cubicBezTo>
                  <a:cubicBezTo>
                    <a:pt x="673" y="80"/>
                    <a:pt x="694" y="106"/>
                    <a:pt x="700" y="137"/>
                  </a:cubicBezTo>
                  <a:cubicBezTo>
                    <a:pt x="724" y="117"/>
                    <a:pt x="757" y="109"/>
                    <a:pt x="789" y="121"/>
                  </a:cubicBezTo>
                  <a:cubicBezTo>
                    <a:pt x="820" y="132"/>
                    <a:pt x="842" y="158"/>
                    <a:pt x="847" y="189"/>
                  </a:cubicBezTo>
                  <a:cubicBezTo>
                    <a:pt x="871" y="169"/>
                    <a:pt x="904" y="161"/>
                    <a:pt x="936" y="173"/>
                  </a:cubicBezTo>
                  <a:cubicBezTo>
                    <a:pt x="967" y="184"/>
                    <a:pt x="989" y="210"/>
                    <a:pt x="994" y="241"/>
                  </a:cubicBezTo>
                  <a:cubicBezTo>
                    <a:pt x="1018" y="221"/>
                    <a:pt x="1051" y="214"/>
                    <a:pt x="1083" y="225"/>
                  </a:cubicBezTo>
                  <a:cubicBezTo>
                    <a:pt x="1114" y="236"/>
                    <a:pt x="1136" y="263"/>
                    <a:pt x="1141" y="293"/>
                  </a:cubicBezTo>
                  <a:cubicBezTo>
                    <a:pt x="1165" y="273"/>
                    <a:pt x="1198" y="266"/>
                    <a:pt x="1230" y="277"/>
                  </a:cubicBezTo>
                  <a:cubicBezTo>
                    <a:pt x="1277" y="293"/>
                    <a:pt x="1301" y="345"/>
                    <a:pt x="1285" y="392"/>
                  </a:cubicBezTo>
                  <a:cubicBezTo>
                    <a:pt x="1274" y="422"/>
                    <a:pt x="1248" y="443"/>
                    <a:pt x="1219" y="450"/>
                  </a:cubicBezTo>
                  <a:cubicBezTo>
                    <a:pt x="1238" y="473"/>
                    <a:pt x="1244" y="506"/>
                    <a:pt x="1233" y="536"/>
                  </a:cubicBezTo>
                  <a:cubicBezTo>
                    <a:pt x="1222" y="568"/>
                    <a:pt x="1196" y="589"/>
                    <a:pt x="1165" y="595"/>
                  </a:cubicBezTo>
                  <a:cubicBezTo>
                    <a:pt x="1185" y="618"/>
                    <a:pt x="1192" y="652"/>
                    <a:pt x="1181" y="683"/>
                  </a:cubicBezTo>
                  <a:cubicBezTo>
                    <a:pt x="1170" y="715"/>
                    <a:pt x="1143" y="736"/>
                    <a:pt x="1113" y="742"/>
                  </a:cubicBezTo>
                  <a:cubicBezTo>
                    <a:pt x="1133" y="766"/>
                    <a:pt x="1140" y="799"/>
                    <a:pt x="1129" y="831"/>
                  </a:cubicBezTo>
                  <a:cubicBezTo>
                    <a:pt x="1118" y="862"/>
                    <a:pt x="1091" y="883"/>
                    <a:pt x="1061" y="889"/>
                  </a:cubicBezTo>
                  <a:cubicBezTo>
                    <a:pt x="1081" y="913"/>
                    <a:pt x="1088" y="946"/>
                    <a:pt x="1077" y="978"/>
                  </a:cubicBezTo>
                  <a:cubicBezTo>
                    <a:pt x="1066" y="1009"/>
                    <a:pt x="1039" y="1031"/>
                    <a:pt x="1009" y="1036"/>
                  </a:cubicBezTo>
                  <a:cubicBezTo>
                    <a:pt x="1029" y="1060"/>
                    <a:pt x="1036" y="1093"/>
                    <a:pt x="1025" y="1125"/>
                  </a:cubicBezTo>
                  <a:cubicBezTo>
                    <a:pt x="1014" y="1156"/>
                    <a:pt x="987" y="1178"/>
                    <a:pt x="956" y="1183"/>
                  </a:cubicBezTo>
                  <a:cubicBezTo>
                    <a:pt x="977" y="1207"/>
                    <a:pt x="984" y="1241"/>
                    <a:pt x="973" y="1272"/>
                  </a:cubicBezTo>
                  <a:cubicBezTo>
                    <a:pt x="962" y="1303"/>
                    <a:pt x="935" y="1325"/>
                    <a:pt x="905" y="1331"/>
                  </a:cubicBezTo>
                  <a:cubicBezTo>
                    <a:pt x="924" y="1353"/>
                    <a:pt x="931" y="1384"/>
                    <a:pt x="923" y="1413"/>
                  </a:cubicBezTo>
                  <a:cubicBezTo>
                    <a:pt x="923" y="1413"/>
                    <a:pt x="923" y="1413"/>
                    <a:pt x="923" y="1413"/>
                  </a:cubicBezTo>
                  <a:cubicBezTo>
                    <a:pt x="923" y="1414"/>
                    <a:pt x="922" y="1415"/>
                    <a:pt x="922" y="1416"/>
                  </a:cubicBezTo>
                  <a:cubicBezTo>
                    <a:pt x="922" y="1416"/>
                    <a:pt x="922" y="1416"/>
                    <a:pt x="922" y="1416"/>
                  </a:cubicBezTo>
                  <a:cubicBezTo>
                    <a:pt x="921" y="1417"/>
                    <a:pt x="921" y="1417"/>
                    <a:pt x="921" y="1417"/>
                  </a:cubicBezTo>
                  <a:cubicBezTo>
                    <a:pt x="921" y="1419"/>
                    <a:pt x="921" y="1419"/>
                    <a:pt x="921" y="1419"/>
                  </a:cubicBezTo>
                  <a:cubicBezTo>
                    <a:pt x="921" y="1419"/>
                    <a:pt x="921" y="1419"/>
                    <a:pt x="921" y="1419"/>
                  </a:cubicBezTo>
                  <a:cubicBezTo>
                    <a:pt x="921" y="1419"/>
                    <a:pt x="921" y="1419"/>
                    <a:pt x="921" y="1419"/>
                  </a:cubicBezTo>
                  <a:cubicBezTo>
                    <a:pt x="921" y="1420"/>
                    <a:pt x="920" y="1421"/>
                    <a:pt x="920" y="1421"/>
                  </a:cubicBezTo>
                  <a:cubicBezTo>
                    <a:pt x="903" y="1467"/>
                    <a:pt x="852" y="1491"/>
                    <a:pt x="806" y="1474"/>
                  </a:cubicBezTo>
                  <a:cubicBezTo>
                    <a:pt x="775" y="1463"/>
                    <a:pt x="753" y="1436"/>
                    <a:pt x="748" y="1406"/>
                  </a:cubicBezTo>
                  <a:cubicBezTo>
                    <a:pt x="724" y="1426"/>
                    <a:pt x="691" y="1433"/>
                    <a:pt x="659" y="1422"/>
                  </a:cubicBezTo>
                  <a:cubicBezTo>
                    <a:pt x="628" y="1411"/>
                    <a:pt x="606" y="1384"/>
                    <a:pt x="601" y="1353"/>
                  </a:cubicBezTo>
                  <a:cubicBezTo>
                    <a:pt x="577" y="1374"/>
                    <a:pt x="544" y="1381"/>
                    <a:pt x="512" y="1370"/>
                  </a:cubicBezTo>
                  <a:cubicBezTo>
                    <a:pt x="480" y="1359"/>
                    <a:pt x="459" y="1332"/>
                    <a:pt x="453" y="1301"/>
                  </a:cubicBezTo>
                  <a:cubicBezTo>
                    <a:pt x="430" y="1321"/>
                    <a:pt x="396" y="1329"/>
                    <a:pt x="365" y="1318"/>
                  </a:cubicBezTo>
                  <a:cubicBezTo>
                    <a:pt x="333" y="1307"/>
                    <a:pt x="312" y="1280"/>
                    <a:pt x="306" y="1249"/>
                  </a:cubicBezTo>
                  <a:cubicBezTo>
                    <a:pt x="283" y="1269"/>
                    <a:pt x="249" y="1277"/>
                    <a:pt x="218" y="1266"/>
                  </a:cubicBezTo>
                  <a:cubicBezTo>
                    <a:pt x="186" y="1255"/>
                    <a:pt x="165" y="1228"/>
                    <a:pt x="159" y="1197"/>
                  </a:cubicBezTo>
                  <a:cubicBezTo>
                    <a:pt x="136" y="1217"/>
                    <a:pt x="102" y="1225"/>
                    <a:pt x="71" y="1214"/>
                  </a:cubicBezTo>
                  <a:cubicBezTo>
                    <a:pt x="25" y="1198"/>
                    <a:pt x="0" y="1147"/>
                    <a:pt x="15" y="1101"/>
                  </a:cubicBezTo>
                  <a:cubicBezTo>
                    <a:pt x="15" y="1100"/>
                    <a:pt x="15" y="1100"/>
                    <a:pt x="16" y="1099"/>
                  </a:cubicBezTo>
                  <a:cubicBezTo>
                    <a:pt x="16" y="1099"/>
                    <a:pt x="16" y="1099"/>
                    <a:pt x="16" y="1099"/>
                  </a:cubicBezTo>
                  <a:cubicBezTo>
                    <a:pt x="16" y="1099"/>
                    <a:pt x="16" y="1099"/>
                    <a:pt x="16" y="1099"/>
                  </a:cubicBezTo>
                  <a:cubicBezTo>
                    <a:pt x="16" y="1097"/>
                    <a:pt x="16" y="1097"/>
                    <a:pt x="16" y="1097"/>
                  </a:cubicBezTo>
                  <a:cubicBezTo>
                    <a:pt x="17" y="1096"/>
                    <a:pt x="17" y="1096"/>
                    <a:pt x="17" y="1096"/>
                  </a:cubicBezTo>
                  <a:cubicBezTo>
                    <a:pt x="17" y="1096"/>
                    <a:pt x="17" y="1096"/>
                    <a:pt x="17" y="1096"/>
                  </a:cubicBezTo>
                  <a:cubicBezTo>
                    <a:pt x="17" y="1095"/>
                    <a:pt x="18" y="1094"/>
                    <a:pt x="18" y="1093"/>
                  </a:cubicBezTo>
                  <a:cubicBezTo>
                    <a:pt x="18" y="1093"/>
                    <a:pt x="18" y="1093"/>
                    <a:pt x="18" y="1093"/>
                  </a:cubicBezTo>
                  <a:cubicBezTo>
                    <a:pt x="30" y="1065"/>
                    <a:pt x="56" y="1046"/>
                    <a:pt x="84" y="1040"/>
                  </a:cubicBezTo>
                  <a:cubicBezTo>
                    <a:pt x="64" y="1017"/>
                    <a:pt x="57" y="983"/>
                    <a:pt x="68" y="952"/>
                  </a:cubicBezTo>
                  <a:cubicBezTo>
                    <a:pt x="79" y="920"/>
                    <a:pt x="106" y="899"/>
                    <a:pt x="137" y="893"/>
                  </a:cubicBezTo>
                  <a:cubicBezTo>
                    <a:pt x="116" y="870"/>
                    <a:pt x="109" y="836"/>
                    <a:pt x="120" y="804"/>
                  </a:cubicBezTo>
                  <a:cubicBezTo>
                    <a:pt x="131" y="773"/>
                    <a:pt x="158" y="752"/>
                    <a:pt x="189" y="746"/>
                  </a:cubicBezTo>
                  <a:cubicBezTo>
                    <a:pt x="168" y="722"/>
                    <a:pt x="161" y="689"/>
                    <a:pt x="172" y="657"/>
                  </a:cubicBezTo>
                  <a:cubicBezTo>
                    <a:pt x="183" y="626"/>
                    <a:pt x="210" y="604"/>
                    <a:pt x="241" y="599"/>
                  </a:cubicBezTo>
                  <a:cubicBezTo>
                    <a:pt x="220" y="575"/>
                    <a:pt x="213" y="542"/>
                    <a:pt x="224" y="510"/>
                  </a:cubicBezTo>
                  <a:cubicBezTo>
                    <a:pt x="235" y="479"/>
                    <a:pt x="262" y="457"/>
                    <a:pt x="293" y="452"/>
                  </a:cubicBezTo>
                  <a:cubicBezTo>
                    <a:pt x="272" y="428"/>
                    <a:pt x="265" y="394"/>
                    <a:pt x="276" y="363"/>
                  </a:cubicBezTo>
                  <a:cubicBezTo>
                    <a:pt x="287" y="332"/>
                    <a:pt x="314" y="310"/>
                    <a:pt x="345" y="305"/>
                  </a:cubicBezTo>
                  <a:cubicBezTo>
                    <a:pt x="325" y="281"/>
                    <a:pt x="317" y="247"/>
                    <a:pt x="328" y="216"/>
                  </a:cubicBezTo>
                  <a:cubicBezTo>
                    <a:pt x="339" y="185"/>
                    <a:pt x="365" y="164"/>
                    <a:pt x="395" y="158"/>
                  </a:cubicBezTo>
                  <a:cubicBezTo>
                    <a:pt x="375" y="134"/>
                    <a:pt x="369" y="102"/>
                    <a:pt x="379" y="71"/>
                  </a:cubicBezTo>
                  <a:cubicBezTo>
                    <a:pt x="396" y="24"/>
                    <a:pt x="448" y="0"/>
                    <a:pt x="49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3294063" y="1874838"/>
              <a:ext cx="2593975" cy="3013075"/>
            </a:xfrm>
            <a:custGeom>
              <a:avLst/>
              <a:gdLst>
                <a:gd name="T0" fmla="*/ 1099 w 1634"/>
                <a:gd name="T1" fmla="*/ 1898 h 1898"/>
                <a:gd name="T2" fmla="*/ 0 w 1634"/>
                <a:gd name="T3" fmla="*/ 1510 h 1898"/>
                <a:gd name="T4" fmla="*/ 535 w 1634"/>
                <a:gd name="T5" fmla="*/ 0 h 1898"/>
                <a:gd name="T6" fmla="*/ 1634 w 1634"/>
                <a:gd name="T7" fmla="*/ 388 h 1898"/>
                <a:gd name="T8" fmla="*/ 1099 w 1634"/>
                <a:gd name="T9" fmla="*/ 1898 h 1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4" h="1898">
                  <a:moveTo>
                    <a:pt x="1099" y="1898"/>
                  </a:moveTo>
                  <a:lnTo>
                    <a:pt x="0" y="1510"/>
                  </a:lnTo>
                  <a:lnTo>
                    <a:pt x="535" y="0"/>
                  </a:lnTo>
                  <a:lnTo>
                    <a:pt x="1634" y="388"/>
                  </a:lnTo>
                  <a:lnTo>
                    <a:pt x="1099" y="1898"/>
                  </a:lnTo>
                  <a:close/>
                </a:path>
              </a:pathLst>
            </a:cu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2"/>
            <p:cNvSpPr>
              <a:spLocks/>
            </p:cNvSpPr>
            <p:nvPr/>
          </p:nvSpPr>
          <p:spPr bwMode="auto">
            <a:xfrm>
              <a:off x="5000626" y="2814638"/>
              <a:ext cx="285750" cy="533400"/>
            </a:xfrm>
            <a:custGeom>
              <a:avLst/>
              <a:gdLst>
                <a:gd name="T0" fmla="*/ 180 w 180"/>
                <a:gd name="T1" fmla="*/ 47 h 336"/>
                <a:gd name="T2" fmla="*/ 0 w 180"/>
                <a:gd name="T3" fmla="*/ 336 h 336"/>
                <a:gd name="T4" fmla="*/ 45 w 180"/>
                <a:gd name="T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" h="336">
                  <a:moveTo>
                    <a:pt x="180" y="47"/>
                  </a:moveTo>
                  <a:lnTo>
                    <a:pt x="0" y="336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7"/>
            <p:cNvSpPr>
              <a:spLocks noEditPoints="1"/>
            </p:cNvSpPr>
            <p:nvPr/>
          </p:nvSpPr>
          <p:spPr bwMode="auto">
            <a:xfrm>
              <a:off x="3000376" y="1608138"/>
              <a:ext cx="3162300" cy="3606800"/>
            </a:xfrm>
            <a:custGeom>
              <a:avLst/>
              <a:gdLst>
                <a:gd name="T0" fmla="*/ 1357 w 1992"/>
                <a:gd name="T1" fmla="*/ 2272 h 2272"/>
                <a:gd name="T2" fmla="*/ 0 w 1992"/>
                <a:gd name="T3" fmla="*/ 1792 h 2272"/>
                <a:gd name="T4" fmla="*/ 5 w 1992"/>
                <a:gd name="T5" fmla="*/ 1778 h 2272"/>
                <a:gd name="T6" fmla="*/ 635 w 1992"/>
                <a:gd name="T7" fmla="*/ 0 h 2272"/>
                <a:gd name="T8" fmla="*/ 1992 w 1992"/>
                <a:gd name="T9" fmla="*/ 481 h 2272"/>
                <a:gd name="T10" fmla="*/ 1987 w 1992"/>
                <a:gd name="T11" fmla="*/ 495 h 2272"/>
                <a:gd name="T12" fmla="*/ 1357 w 1992"/>
                <a:gd name="T13" fmla="*/ 2272 h 2272"/>
                <a:gd name="T14" fmla="*/ 38 w 1992"/>
                <a:gd name="T15" fmla="*/ 1773 h 2272"/>
                <a:gd name="T16" fmla="*/ 1341 w 1992"/>
                <a:gd name="T17" fmla="*/ 2232 h 2272"/>
                <a:gd name="T18" fmla="*/ 1954 w 1992"/>
                <a:gd name="T19" fmla="*/ 500 h 2272"/>
                <a:gd name="T20" fmla="*/ 654 w 1992"/>
                <a:gd name="T21" fmla="*/ 38 h 2272"/>
                <a:gd name="T22" fmla="*/ 38 w 1992"/>
                <a:gd name="T23" fmla="*/ 1773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92" h="2272">
                  <a:moveTo>
                    <a:pt x="1357" y="2272"/>
                  </a:moveTo>
                  <a:lnTo>
                    <a:pt x="0" y="1792"/>
                  </a:lnTo>
                  <a:lnTo>
                    <a:pt x="5" y="1778"/>
                  </a:lnTo>
                  <a:lnTo>
                    <a:pt x="635" y="0"/>
                  </a:lnTo>
                  <a:lnTo>
                    <a:pt x="1992" y="481"/>
                  </a:lnTo>
                  <a:lnTo>
                    <a:pt x="1987" y="495"/>
                  </a:lnTo>
                  <a:lnTo>
                    <a:pt x="1357" y="2272"/>
                  </a:lnTo>
                  <a:close/>
                  <a:moveTo>
                    <a:pt x="38" y="1773"/>
                  </a:moveTo>
                  <a:lnTo>
                    <a:pt x="1341" y="2232"/>
                  </a:lnTo>
                  <a:lnTo>
                    <a:pt x="1954" y="500"/>
                  </a:lnTo>
                  <a:lnTo>
                    <a:pt x="654" y="38"/>
                  </a:lnTo>
                  <a:lnTo>
                    <a:pt x="38" y="1773"/>
                  </a:lnTo>
                  <a:close/>
                </a:path>
              </a:pathLst>
            </a:custGeom>
            <a:solidFill>
              <a:srgbClr val="FFD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428992" y="1142984"/>
            <a:ext cx="2913056" cy="1580512"/>
            <a:chOff x="5002213" y="4473576"/>
            <a:chExt cx="3841750" cy="2084386"/>
          </a:xfrm>
        </p:grpSpPr>
        <p:sp>
          <p:nvSpPr>
            <p:cNvPr id="23557" name="Freeform 5"/>
            <p:cNvSpPr>
              <a:spLocks noEditPoints="1"/>
            </p:cNvSpPr>
            <p:nvPr/>
          </p:nvSpPr>
          <p:spPr bwMode="auto">
            <a:xfrm>
              <a:off x="6681788" y="4473576"/>
              <a:ext cx="244475" cy="271462"/>
            </a:xfrm>
            <a:custGeom>
              <a:avLst/>
              <a:gdLst/>
              <a:ahLst/>
              <a:cxnLst>
                <a:cxn ang="0">
                  <a:pos x="191" y="267"/>
                </a:cxn>
                <a:cxn ang="0">
                  <a:pos x="124" y="222"/>
                </a:cxn>
                <a:cxn ang="0">
                  <a:pos x="51" y="66"/>
                </a:cxn>
                <a:cxn ang="0">
                  <a:pos x="112" y="82"/>
                </a:cxn>
                <a:cxn ang="0">
                  <a:pos x="230" y="66"/>
                </a:cxn>
                <a:cxn ang="0">
                  <a:pos x="191" y="267"/>
                </a:cxn>
                <a:cxn ang="0">
                  <a:pos x="179" y="149"/>
                </a:cxn>
                <a:cxn ang="0">
                  <a:pos x="163" y="161"/>
                </a:cxn>
                <a:cxn ang="0">
                  <a:pos x="62" y="88"/>
                </a:cxn>
                <a:cxn ang="0">
                  <a:pos x="34" y="172"/>
                </a:cxn>
                <a:cxn ang="0">
                  <a:pos x="168" y="228"/>
                </a:cxn>
                <a:cxn ang="0">
                  <a:pos x="207" y="71"/>
                </a:cxn>
                <a:cxn ang="0">
                  <a:pos x="179" y="149"/>
                </a:cxn>
              </a:cxnLst>
              <a:rect l="0" t="0" r="r" b="b"/>
              <a:pathLst>
                <a:path w="239" h="267">
                  <a:moveTo>
                    <a:pt x="191" y="267"/>
                  </a:moveTo>
                  <a:cubicBezTo>
                    <a:pt x="166" y="254"/>
                    <a:pt x="150" y="233"/>
                    <a:pt x="124" y="222"/>
                  </a:cubicBezTo>
                  <a:cubicBezTo>
                    <a:pt x="0" y="256"/>
                    <a:pt x="1" y="131"/>
                    <a:pt x="51" y="66"/>
                  </a:cubicBezTo>
                  <a:cubicBezTo>
                    <a:pt x="81" y="61"/>
                    <a:pt x="95" y="74"/>
                    <a:pt x="112" y="82"/>
                  </a:cubicBezTo>
                  <a:cubicBezTo>
                    <a:pt x="136" y="40"/>
                    <a:pt x="200" y="0"/>
                    <a:pt x="230" y="66"/>
                  </a:cubicBezTo>
                  <a:cubicBezTo>
                    <a:pt x="239" y="155"/>
                    <a:pt x="205" y="181"/>
                    <a:pt x="191" y="267"/>
                  </a:cubicBezTo>
                  <a:close/>
                  <a:moveTo>
                    <a:pt x="179" y="149"/>
                  </a:moveTo>
                  <a:cubicBezTo>
                    <a:pt x="172" y="151"/>
                    <a:pt x="170" y="159"/>
                    <a:pt x="163" y="161"/>
                  </a:cubicBezTo>
                  <a:cubicBezTo>
                    <a:pt x="118" y="148"/>
                    <a:pt x="117" y="91"/>
                    <a:pt x="62" y="88"/>
                  </a:cubicBezTo>
                  <a:cubicBezTo>
                    <a:pt x="58" y="122"/>
                    <a:pt x="26" y="143"/>
                    <a:pt x="34" y="172"/>
                  </a:cubicBezTo>
                  <a:cubicBezTo>
                    <a:pt x="51" y="226"/>
                    <a:pt x="144" y="174"/>
                    <a:pt x="168" y="228"/>
                  </a:cubicBezTo>
                  <a:cubicBezTo>
                    <a:pt x="193" y="187"/>
                    <a:pt x="213" y="143"/>
                    <a:pt x="207" y="71"/>
                  </a:cubicBezTo>
                  <a:cubicBezTo>
                    <a:pt x="149" y="6"/>
                    <a:pt x="127" y="125"/>
                    <a:pt x="179" y="149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8" name="Freeform 6"/>
            <p:cNvSpPr>
              <a:spLocks noEditPoints="1"/>
            </p:cNvSpPr>
            <p:nvPr/>
          </p:nvSpPr>
          <p:spPr bwMode="auto">
            <a:xfrm>
              <a:off x="7197725" y="4743450"/>
              <a:ext cx="217488" cy="290512"/>
            </a:xfrm>
            <a:custGeom>
              <a:avLst/>
              <a:gdLst/>
              <a:ahLst/>
              <a:cxnLst>
                <a:cxn ang="0">
                  <a:pos x="99" y="281"/>
                </a:cxn>
                <a:cxn ang="0">
                  <a:pos x="88" y="236"/>
                </a:cxn>
                <a:cxn ang="0">
                  <a:pos x="4" y="125"/>
                </a:cxn>
                <a:cxn ang="0">
                  <a:pos x="210" y="113"/>
                </a:cxn>
                <a:cxn ang="0">
                  <a:pos x="121" y="242"/>
                </a:cxn>
                <a:cxn ang="0">
                  <a:pos x="99" y="281"/>
                </a:cxn>
                <a:cxn ang="0">
                  <a:pos x="104" y="80"/>
                </a:cxn>
                <a:cxn ang="0">
                  <a:pos x="76" y="80"/>
                </a:cxn>
                <a:cxn ang="0">
                  <a:pos x="88" y="136"/>
                </a:cxn>
                <a:cxn ang="0">
                  <a:pos x="49" y="97"/>
                </a:cxn>
                <a:cxn ang="0">
                  <a:pos x="116" y="214"/>
                </a:cxn>
                <a:cxn ang="0">
                  <a:pos x="183" y="108"/>
                </a:cxn>
                <a:cxn ang="0">
                  <a:pos x="104" y="52"/>
                </a:cxn>
                <a:cxn ang="0">
                  <a:pos x="104" y="80"/>
                </a:cxn>
              </a:cxnLst>
              <a:rect l="0" t="0" r="r" b="b"/>
              <a:pathLst>
                <a:path w="212" h="284">
                  <a:moveTo>
                    <a:pt x="99" y="281"/>
                  </a:moveTo>
                  <a:cubicBezTo>
                    <a:pt x="94" y="267"/>
                    <a:pt x="82" y="260"/>
                    <a:pt x="88" y="236"/>
                  </a:cubicBezTo>
                  <a:cubicBezTo>
                    <a:pt x="64" y="195"/>
                    <a:pt x="16" y="177"/>
                    <a:pt x="4" y="125"/>
                  </a:cubicBezTo>
                  <a:cubicBezTo>
                    <a:pt x="18" y="13"/>
                    <a:pt x="208" y="0"/>
                    <a:pt x="210" y="113"/>
                  </a:cubicBezTo>
                  <a:cubicBezTo>
                    <a:pt x="212" y="172"/>
                    <a:pt x="147" y="197"/>
                    <a:pt x="121" y="242"/>
                  </a:cubicBezTo>
                  <a:cubicBezTo>
                    <a:pt x="114" y="255"/>
                    <a:pt x="122" y="284"/>
                    <a:pt x="99" y="281"/>
                  </a:cubicBezTo>
                  <a:close/>
                  <a:moveTo>
                    <a:pt x="104" y="80"/>
                  </a:moveTo>
                  <a:cubicBezTo>
                    <a:pt x="87" y="83"/>
                    <a:pt x="87" y="69"/>
                    <a:pt x="76" y="80"/>
                  </a:cubicBezTo>
                  <a:cubicBezTo>
                    <a:pt x="63" y="104"/>
                    <a:pt x="78" y="119"/>
                    <a:pt x="88" y="136"/>
                  </a:cubicBezTo>
                  <a:cubicBezTo>
                    <a:pt x="60" y="137"/>
                    <a:pt x="47" y="124"/>
                    <a:pt x="49" y="97"/>
                  </a:cubicBezTo>
                  <a:cubicBezTo>
                    <a:pt x="0" y="145"/>
                    <a:pt x="84" y="191"/>
                    <a:pt x="116" y="214"/>
                  </a:cubicBezTo>
                  <a:cubicBezTo>
                    <a:pt x="141" y="182"/>
                    <a:pt x="165" y="148"/>
                    <a:pt x="183" y="108"/>
                  </a:cubicBezTo>
                  <a:cubicBezTo>
                    <a:pt x="168" y="78"/>
                    <a:pt x="144" y="57"/>
                    <a:pt x="104" y="52"/>
                  </a:cubicBezTo>
                  <a:cubicBezTo>
                    <a:pt x="94" y="63"/>
                    <a:pt x="104" y="66"/>
                    <a:pt x="104" y="80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9" name="Freeform 7"/>
            <p:cNvSpPr>
              <a:spLocks noEditPoints="1"/>
            </p:cNvSpPr>
            <p:nvPr/>
          </p:nvSpPr>
          <p:spPr bwMode="auto">
            <a:xfrm>
              <a:off x="5838825" y="4889500"/>
              <a:ext cx="260350" cy="271462"/>
            </a:xfrm>
            <a:custGeom>
              <a:avLst/>
              <a:gdLst/>
              <a:ahLst/>
              <a:cxnLst>
                <a:cxn ang="0">
                  <a:pos x="146" y="72"/>
                </a:cxn>
                <a:cxn ang="0">
                  <a:pos x="235" y="144"/>
                </a:cxn>
                <a:cxn ang="0">
                  <a:pos x="95" y="267"/>
                </a:cxn>
                <a:cxn ang="0">
                  <a:pos x="1" y="117"/>
                </a:cxn>
                <a:cxn ang="0">
                  <a:pos x="146" y="72"/>
                </a:cxn>
                <a:cxn ang="0">
                  <a:pos x="23" y="105"/>
                </a:cxn>
                <a:cxn ang="0">
                  <a:pos x="107" y="211"/>
                </a:cxn>
                <a:cxn ang="0">
                  <a:pos x="123" y="189"/>
                </a:cxn>
                <a:cxn ang="0">
                  <a:pos x="151" y="200"/>
                </a:cxn>
                <a:cxn ang="0">
                  <a:pos x="179" y="83"/>
                </a:cxn>
                <a:cxn ang="0">
                  <a:pos x="123" y="139"/>
                </a:cxn>
                <a:cxn ang="0">
                  <a:pos x="107" y="61"/>
                </a:cxn>
                <a:cxn ang="0">
                  <a:pos x="23" y="105"/>
                </a:cxn>
              </a:cxnLst>
              <a:rect l="0" t="0" r="r" b="b"/>
              <a:pathLst>
                <a:path w="255" h="267">
                  <a:moveTo>
                    <a:pt x="146" y="72"/>
                  </a:moveTo>
                  <a:cubicBezTo>
                    <a:pt x="195" y="40"/>
                    <a:pt x="255" y="82"/>
                    <a:pt x="235" y="144"/>
                  </a:cubicBezTo>
                  <a:cubicBezTo>
                    <a:pt x="219" y="194"/>
                    <a:pt x="110" y="264"/>
                    <a:pt x="95" y="267"/>
                  </a:cubicBezTo>
                  <a:cubicBezTo>
                    <a:pt x="93" y="199"/>
                    <a:pt x="1" y="185"/>
                    <a:pt x="1" y="117"/>
                  </a:cubicBezTo>
                  <a:cubicBezTo>
                    <a:pt x="0" y="48"/>
                    <a:pt x="102" y="0"/>
                    <a:pt x="146" y="72"/>
                  </a:cubicBezTo>
                  <a:close/>
                  <a:moveTo>
                    <a:pt x="23" y="105"/>
                  </a:moveTo>
                  <a:cubicBezTo>
                    <a:pt x="40" y="151"/>
                    <a:pt x="71" y="184"/>
                    <a:pt x="107" y="211"/>
                  </a:cubicBezTo>
                  <a:cubicBezTo>
                    <a:pt x="118" y="210"/>
                    <a:pt x="112" y="191"/>
                    <a:pt x="123" y="189"/>
                  </a:cubicBezTo>
                  <a:cubicBezTo>
                    <a:pt x="124" y="201"/>
                    <a:pt x="137" y="201"/>
                    <a:pt x="151" y="200"/>
                  </a:cubicBezTo>
                  <a:cubicBezTo>
                    <a:pt x="183" y="183"/>
                    <a:pt x="252" y="105"/>
                    <a:pt x="179" y="83"/>
                  </a:cubicBezTo>
                  <a:cubicBezTo>
                    <a:pt x="153" y="94"/>
                    <a:pt x="158" y="137"/>
                    <a:pt x="123" y="139"/>
                  </a:cubicBezTo>
                  <a:cubicBezTo>
                    <a:pt x="125" y="105"/>
                    <a:pt x="124" y="75"/>
                    <a:pt x="107" y="61"/>
                  </a:cubicBezTo>
                  <a:cubicBezTo>
                    <a:pt x="57" y="54"/>
                    <a:pt x="38" y="78"/>
                    <a:pt x="23" y="105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0" name="Freeform 8"/>
            <p:cNvSpPr>
              <a:spLocks noEditPoints="1"/>
            </p:cNvSpPr>
            <p:nvPr/>
          </p:nvSpPr>
          <p:spPr bwMode="auto">
            <a:xfrm>
              <a:off x="6643688" y="5140325"/>
              <a:ext cx="377825" cy="260350"/>
            </a:xfrm>
            <a:custGeom>
              <a:avLst/>
              <a:gdLst/>
              <a:ahLst/>
              <a:cxnLst>
                <a:cxn ang="0">
                  <a:pos x="178" y="256"/>
                </a:cxn>
                <a:cxn ang="0">
                  <a:pos x="50" y="99"/>
                </a:cxn>
                <a:cxn ang="0">
                  <a:pos x="178" y="49"/>
                </a:cxn>
                <a:cxn ang="0">
                  <a:pos x="318" y="111"/>
                </a:cxn>
                <a:cxn ang="0">
                  <a:pos x="178" y="256"/>
                </a:cxn>
                <a:cxn ang="0">
                  <a:pos x="178" y="228"/>
                </a:cxn>
                <a:cxn ang="0">
                  <a:pos x="301" y="55"/>
                </a:cxn>
                <a:cxn ang="0">
                  <a:pos x="190" y="166"/>
                </a:cxn>
                <a:cxn ang="0">
                  <a:pos x="173" y="55"/>
                </a:cxn>
                <a:cxn ang="0">
                  <a:pos x="178" y="228"/>
                </a:cxn>
              </a:cxnLst>
              <a:rect l="0" t="0" r="r" b="b"/>
              <a:pathLst>
                <a:path w="370" h="256">
                  <a:moveTo>
                    <a:pt x="178" y="256"/>
                  </a:moveTo>
                  <a:cubicBezTo>
                    <a:pt x="113" y="226"/>
                    <a:pt x="81" y="163"/>
                    <a:pt x="50" y="99"/>
                  </a:cubicBezTo>
                  <a:cubicBezTo>
                    <a:pt x="49" y="38"/>
                    <a:pt x="136" y="0"/>
                    <a:pt x="178" y="49"/>
                  </a:cubicBezTo>
                  <a:cubicBezTo>
                    <a:pt x="242" y="12"/>
                    <a:pt x="370" y="5"/>
                    <a:pt x="318" y="111"/>
                  </a:cubicBezTo>
                  <a:cubicBezTo>
                    <a:pt x="295" y="157"/>
                    <a:pt x="208" y="233"/>
                    <a:pt x="178" y="256"/>
                  </a:cubicBezTo>
                  <a:close/>
                  <a:moveTo>
                    <a:pt x="178" y="228"/>
                  </a:moveTo>
                  <a:cubicBezTo>
                    <a:pt x="227" y="181"/>
                    <a:pt x="295" y="125"/>
                    <a:pt x="301" y="55"/>
                  </a:cubicBezTo>
                  <a:cubicBezTo>
                    <a:pt x="226" y="15"/>
                    <a:pt x="179" y="80"/>
                    <a:pt x="190" y="166"/>
                  </a:cubicBezTo>
                  <a:cubicBezTo>
                    <a:pt x="150" y="149"/>
                    <a:pt x="169" y="98"/>
                    <a:pt x="173" y="55"/>
                  </a:cubicBezTo>
                  <a:cubicBezTo>
                    <a:pt x="0" y="10"/>
                    <a:pt x="123" y="203"/>
                    <a:pt x="178" y="228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1" name="Freeform 9"/>
            <p:cNvSpPr>
              <a:spLocks noEditPoints="1"/>
            </p:cNvSpPr>
            <p:nvPr/>
          </p:nvSpPr>
          <p:spPr bwMode="auto">
            <a:xfrm>
              <a:off x="6307138" y="5172075"/>
              <a:ext cx="225425" cy="234950"/>
            </a:xfrm>
            <a:custGeom>
              <a:avLst/>
              <a:gdLst/>
              <a:ahLst/>
              <a:cxnLst>
                <a:cxn ang="0">
                  <a:pos x="134" y="196"/>
                </a:cxn>
                <a:cxn ang="0">
                  <a:pos x="145" y="229"/>
                </a:cxn>
                <a:cxn ang="0">
                  <a:pos x="90" y="62"/>
                </a:cxn>
                <a:cxn ang="0">
                  <a:pos x="123" y="79"/>
                </a:cxn>
                <a:cxn ang="0">
                  <a:pos x="134" y="196"/>
                </a:cxn>
                <a:cxn ang="0">
                  <a:pos x="106" y="134"/>
                </a:cxn>
                <a:cxn ang="0">
                  <a:pos x="95" y="90"/>
                </a:cxn>
                <a:cxn ang="0">
                  <a:pos x="62" y="151"/>
                </a:cxn>
                <a:cxn ang="0">
                  <a:pos x="112" y="190"/>
                </a:cxn>
                <a:cxn ang="0">
                  <a:pos x="168" y="84"/>
                </a:cxn>
                <a:cxn ang="0">
                  <a:pos x="157" y="79"/>
                </a:cxn>
                <a:cxn ang="0">
                  <a:pos x="106" y="134"/>
                </a:cxn>
              </a:cxnLst>
              <a:rect l="0" t="0" r="r" b="b"/>
              <a:pathLst>
                <a:path w="221" h="229">
                  <a:moveTo>
                    <a:pt x="134" y="196"/>
                  </a:moveTo>
                  <a:cubicBezTo>
                    <a:pt x="128" y="217"/>
                    <a:pt x="148" y="212"/>
                    <a:pt x="145" y="229"/>
                  </a:cubicBezTo>
                  <a:cubicBezTo>
                    <a:pt x="51" y="216"/>
                    <a:pt x="0" y="116"/>
                    <a:pt x="90" y="62"/>
                  </a:cubicBezTo>
                  <a:cubicBezTo>
                    <a:pt x="109" y="59"/>
                    <a:pt x="103" y="82"/>
                    <a:pt x="123" y="79"/>
                  </a:cubicBezTo>
                  <a:cubicBezTo>
                    <a:pt x="221" y="0"/>
                    <a:pt x="213" y="186"/>
                    <a:pt x="134" y="196"/>
                  </a:cubicBezTo>
                  <a:close/>
                  <a:moveTo>
                    <a:pt x="106" y="134"/>
                  </a:moveTo>
                  <a:cubicBezTo>
                    <a:pt x="97" y="125"/>
                    <a:pt x="93" y="111"/>
                    <a:pt x="95" y="90"/>
                  </a:cubicBezTo>
                  <a:cubicBezTo>
                    <a:pt x="75" y="102"/>
                    <a:pt x="60" y="118"/>
                    <a:pt x="62" y="151"/>
                  </a:cubicBezTo>
                  <a:cubicBezTo>
                    <a:pt x="72" y="170"/>
                    <a:pt x="93" y="179"/>
                    <a:pt x="112" y="190"/>
                  </a:cubicBezTo>
                  <a:cubicBezTo>
                    <a:pt x="110" y="135"/>
                    <a:pt x="156" y="126"/>
                    <a:pt x="168" y="84"/>
                  </a:cubicBezTo>
                  <a:cubicBezTo>
                    <a:pt x="167" y="80"/>
                    <a:pt x="163" y="78"/>
                    <a:pt x="157" y="79"/>
                  </a:cubicBezTo>
                  <a:cubicBezTo>
                    <a:pt x="142" y="100"/>
                    <a:pt x="130" y="122"/>
                    <a:pt x="106" y="134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2" name="Freeform 10"/>
            <p:cNvSpPr>
              <a:spLocks noEditPoints="1"/>
            </p:cNvSpPr>
            <p:nvPr/>
          </p:nvSpPr>
          <p:spPr bwMode="auto">
            <a:xfrm>
              <a:off x="5681663" y="5178425"/>
              <a:ext cx="198438" cy="257175"/>
            </a:xfrm>
            <a:custGeom>
              <a:avLst/>
              <a:gdLst/>
              <a:ahLst/>
              <a:cxnLst>
                <a:cxn ang="0">
                  <a:pos x="132" y="124"/>
                </a:cxn>
                <a:cxn ang="0">
                  <a:pos x="194" y="124"/>
                </a:cxn>
                <a:cxn ang="0">
                  <a:pos x="93" y="247"/>
                </a:cxn>
                <a:cxn ang="0">
                  <a:pos x="132" y="124"/>
                </a:cxn>
                <a:cxn ang="0">
                  <a:pos x="76" y="191"/>
                </a:cxn>
                <a:cxn ang="0">
                  <a:pos x="121" y="202"/>
                </a:cxn>
                <a:cxn ang="0">
                  <a:pos x="166" y="141"/>
                </a:cxn>
                <a:cxn ang="0">
                  <a:pos x="110" y="163"/>
                </a:cxn>
                <a:cxn ang="0">
                  <a:pos x="104" y="118"/>
                </a:cxn>
                <a:cxn ang="0">
                  <a:pos x="71" y="113"/>
                </a:cxn>
                <a:cxn ang="0">
                  <a:pos x="76" y="191"/>
                </a:cxn>
              </a:cxnLst>
              <a:rect l="0" t="0" r="r" b="b"/>
              <a:pathLst>
                <a:path w="194" h="253">
                  <a:moveTo>
                    <a:pt x="132" y="124"/>
                  </a:moveTo>
                  <a:cubicBezTo>
                    <a:pt x="153" y="119"/>
                    <a:pt x="179" y="103"/>
                    <a:pt x="194" y="124"/>
                  </a:cubicBezTo>
                  <a:cubicBezTo>
                    <a:pt x="191" y="163"/>
                    <a:pt x="144" y="253"/>
                    <a:pt x="93" y="247"/>
                  </a:cubicBezTo>
                  <a:cubicBezTo>
                    <a:pt x="0" y="235"/>
                    <a:pt x="46" y="0"/>
                    <a:pt x="132" y="124"/>
                  </a:cubicBezTo>
                  <a:close/>
                  <a:moveTo>
                    <a:pt x="76" y="191"/>
                  </a:moveTo>
                  <a:cubicBezTo>
                    <a:pt x="100" y="176"/>
                    <a:pt x="94" y="206"/>
                    <a:pt x="121" y="202"/>
                  </a:cubicBezTo>
                  <a:cubicBezTo>
                    <a:pt x="142" y="187"/>
                    <a:pt x="160" y="170"/>
                    <a:pt x="166" y="141"/>
                  </a:cubicBezTo>
                  <a:cubicBezTo>
                    <a:pt x="135" y="136"/>
                    <a:pt x="139" y="166"/>
                    <a:pt x="110" y="163"/>
                  </a:cubicBezTo>
                  <a:cubicBezTo>
                    <a:pt x="97" y="147"/>
                    <a:pt x="113" y="133"/>
                    <a:pt x="104" y="118"/>
                  </a:cubicBezTo>
                  <a:cubicBezTo>
                    <a:pt x="91" y="118"/>
                    <a:pt x="88" y="109"/>
                    <a:pt x="71" y="113"/>
                  </a:cubicBezTo>
                  <a:cubicBezTo>
                    <a:pt x="63" y="140"/>
                    <a:pt x="65" y="163"/>
                    <a:pt x="76" y="191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3" name="Freeform 11"/>
            <p:cNvSpPr>
              <a:spLocks noEditPoints="1"/>
            </p:cNvSpPr>
            <p:nvPr/>
          </p:nvSpPr>
          <p:spPr bwMode="auto">
            <a:xfrm>
              <a:off x="7402513" y="5246688"/>
              <a:ext cx="301625" cy="266700"/>
            </a:xfrm>
            <a:custGeom>
              <a:avLst/>
              <a:gdLst/>
              <a:ahLst/>
              <a:cxnLst>
                <a:cxn ang="0">
                  <a:pos x="278" y="57"/>
                </a:cxn>
                <a:cxn ang="0">
                  <a:pos x="295" y="146"/>
                </a:cxn>
                <a:cxn ang="0">
                  <a:pos x="128" y="258"/>
                </a:cxn>
                <a:cxn ang="0">
                  <a:pos x="94" y="185"/>
                </a:cxn>
                <a:cxn ang="0">
                  <a:pos x="44" y="113"/>
                </a:cxn>
                <a:cxn ang="0">
                  <a:pos x="278" y="57"/>
                </a:cxn>
                <a:cxn ang="0">
                  <a:pos x="139" y="230"/>
                </a:cxn>
                <a:cxn ang="0">
                  <a:pos x="267" y="96"/>
                </a:cxn>
                <a:cxn ang="0">
                  <a:pos x="200" y="57"/>
                </a:cxn>
                <a:cxn ang="0">
                  <a:pos x="172" y="124"/>
                </a:cxn>
                <a:cxn ang="0">
                  <a:pos x="150" y="118"/>
                </a:cxn>
                <a:cxn ang="0">
                  <a:pos x="156" y="40"/>
                </a:cxn>
                <a:cxn ang="0">
                  <a:pos x="139" y="230"/>
                </a:cxn>
              </a:cxnLst>
              <a:rect l="0" t="0" r="r" b="b"/>
              <a:pathLst>
                <a:path w="295" h="261">
                  <a:moveTo>
                    <a:pt x="278" y="57"/>
                  </a:moveTo>
                  <a:cubicBezTo>
                    <a:pt x="289" y="82"/>
                    <a:pt x="293" y="113"/>
                    <a:pt x="295" y="146"/>
                  </a:cubicBezTo>
                  <a:cubicBezTo>
                    <a:pt x="241" y="185"/>
                    <a:pt x="224" y="261"/>
                    <a:pt x="128" y="258"/>
                  </a:cubicBezTo>
                  <a:cubicBezTo>
                    <a:pt x="105" y="236"/>
                    <a:pt x="110" y="211"/>
                    <a:pt x="94" y="185"/>
                  </a:cubicBezTo>
                  <a:cubicBezTo>
                    <a:pt x="77" y="156"/>
                    <a:pt x="46" y="145"/>
                    <a:pt x="44" y="113"/>
                  </a:cubicBezTo>
                  <a:cubicBezTo>
                    <a:pt x="37" y="0"/>
                    <a:pt x="209" y="5"/>
                    <a:pt x="278" y="57"/>
                  </a:cubicBezTo>
                  <a:close/>
                  <a:moveTo>
                    <a:pt x="139" y="230"/>
                  </a:moveTo>
                  <a:cubicBezTo>
                    <a:pt x="202" y="226"/>
                    <a:pt x="265" y="179"/>
                    <a:pt x="267" y="96"/>
                  </a:cubicBezTo>
                  <a:cubicBezTo>
                    <a:pt x="250" y="78"/>
                    <a:pt x="234" y="58"/>
                    <a:pt x="200" y="57"/>
                  </a:cubicBezTo>
                  <a:cubicBezTo>
                    <a:pt x="188" y="76"/>
                    <a:pt x="181" y="100"/>
                    <a:pt x="172" y="124"/>
                  </a:cubicBezTo>
                  <a:cubicBezTo>
                    <a:pt x="162" y="125"/>
                    <a:pt x="160" y="118"/>
                    <a:pt x="150" y="118"/>
                  </a:cubicBezTo>
                  <a:cubicBezTo>
                    <a:pt x="144" y="85"/>
                    <a:pt x="185" y="63"/>
                    <a:pt x="156" y="40"/>
                  </a:cubicBezTo>
                  <a:cubicBezTo>
                    <a:pt x="0" y="66"/>
                    <a:pt x="123" y="156"/>
                    <a:pt x="139" y="230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4" name="Freeform 12"/>
            <p:cNvSpPr>
              <a:spLocks noEditPoints="1"/>
            </p:cNvSpPr>
            <p:nvPr/>
          </p:nvSpPr>
          <p:spPr bwMode="auto">
            <a:xfrm>
              <a:off x="5387975" y="5280025"/>
              <a:ext cx="201613" cy="230187"/>
            </a:xfrm>
            <a:custGeom>
              <a:avLst/>
              <a:gdLst/>
              <a:ahLst/>
              <a:cxnLst>
                <a:cxn ang="0">
                  <a:pos x="151" y="225"/>
                </a:cxn>
                <a:cxn ang="0">
                  <a:pos x="34" y="141"/>
                </a:cxn>
                <a:cxn ang="0">
                  <a:pos x="0" y="96"/>
                </a:cxn>
                <a:cxn ang="0">
                  <a:pos x="34" y="24"/>
                </a:cxn>
                <a:cxn ang="0">
                  <a:pos x="179" y="18"/>
                </a:cxn>
                <a:cxn ang="0">
                  <a:pos x="151" y="225"/>
                </a:cxn>
                <a:cxn ang="0">
                  <a:pos x="123" y="63"/>
                </a:cxn>
                <a:cxn ang="0">
                  <a:pos x="51" y="41"/>
                </a:cxn>
                <a:cxn ang="0">
                  <a:pos x="23" y="96"/>
                </a:cxn>
                <a:cxn ang="0">
                  <a:pos x="157" y="158"/>
                </a:cxn>
                <a:cxn ang="0">
                  <a:pos x="162" y="41"/>
                </a:cxn>
                <a:cxn ang="0">
                  <a:pos x="129" y="35"/>
                </a:cxn>
                <a:cxn ang="0">
                  <a:pos x="123" y="63"/>
                </a:cxn>
              </a:cxnLst>
              <a:rect l="0" t="0" r="r" b="b"/>
              <a:pathLst>
                <a:path w="197" h="225">
                  <a:moveTo>
                    <a:pt x="151" y="225"/>
                  </a:moveTo>
                  <a:cubicBezTo>
                    <a:pt x="123" y="186"/>
                    <a:pt x="103" y="140"/>
                    <a:pt x="34" y="141"/>
                  </a:cubicBezTo>
                  <a:cubicBezTo>
                    <a:pt x="20" y="129"/>
                    <a:pt x="16" y="107"/>
                    <a:pt x="0" y="96"/>
                  </a:cubicBezTo>
                  <a:cubicBezTo>
                    <a:pt x="6" y="67"/>
                    <a:pt x="23" y="48"/>
                    <a:pt x="34" y="24"/>
                  </a:cubicBezTo>
                  <a:cubicBezTo>
                    <a:pt x="90" y="37"/>
                    <a:pt x="130" y="0"/>
                    <a:pt x="179" y="18"/>
                  </a:cubicBezTo>
                  <a:cubicBezTo>
                    <a:pt x="187" y="63"/>
                    <a:pt x="197" y="187"/>
                    <a:pt x="151" y="225"/>
                  </a:cubicBezTo>
                  <a:close/>
                  <a:moveTo>
                    <a:pt x="123" y="63"/>
                  </a:moveTo>
                  <a:cubicBezTo>
                    <a:pt x="90" y="64"/>
                    <a:pt x="81" y="42"/>
                    <a:pt x="51" y="41"/>
                  </a:cubicBezTo>
                  <a:cubicBezTo>
                    <a:pt x="35" y="53"/>
                    <a:pt x="26" y="72"/>
                    <a:pt x="23" y="96"/>
                  </a:cubicBezTo>
                  <a:cubicBezTo>
                    <a:pt x="61" y="121"/>
                    <a:pt x="125" y="146"/>
                    <a:pt x="157" y="158"/>
                  </a:cubicBezTo>
                  <a:cubicBezTo>
                    <a:pt x="158" y="118"/>
                    <a:pt x="153" y="73"/>
                    <a:pt x="162" y="41"/>
                  </a:cubicBezTo>
                  <a:cubicBezTo>
                    <a:pt x="156" y="34"/>
                    <a:pt x="143" y="34"/>
                    <a:pt x="129" y="35"/>
                  </a:cubicBezTo>
                  <a:cubicBezTo>
                    <a:pt x="115" y="42"/>
                    <a:pt x="134" y="62"/>
                    <a:pt x="123" y="63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5" name="Freeform 13"/>
            <p:cNvSpPr>
              <a:spLocks noEditPoints="1"/>
            </p:cNvSpPr>
            <p:nvPr/>
          </p:nvSpPr>
          <p:spPr bwMode="auto">
            <a:xfrm>
              <a:off x="7931150" y="5503863"/>
              <a:ext cx="301625" cy="250825"/>
            </a:xfrm>
            <a:custGeom>
              <a:avLst/>
              <a:gdLst/>
              <a:ahLst/>
              <a:cxnLst>
                <a:cxn ang="0">
                  <a:pos x="190" y="27"/>
                </a:cxn>
                <a:cxn ang="0">
                  <a:pos x="229" y="94"/>
                </a:cxn>
                <a:cxn ang="0">
                  <a:pos x="285" y="122"/>
                </a:cxn>
                <a:cxn ang="0">
                  <a:pos x="90" y="195"/>
                </a:cxn>
                <a:cxn ang="0">
                  <a:pos x="17" y="223"/>
                </a:cxn>
                <a:cxn ang="0">
                  <a:pos x="68" y="117"/>
                </a:cxn>
                <a:cxn ang="0">
                  <a:pos x="190" y="27"/>
                </a:cxn>
                <a:cxn ang="0">
                  <a:pos x="34" y="195"/>
                </a:cxn>
                <a:cxn ang="0">
                  <a:pos x="95" y="167"/>
                </a:cxn>
                <a:cxn ang="0">
                  <a:pos x="235" y="195"/>
                </a:cxn>
                <a:cxn ang="0">
                  <a:pos x="257" y="133"/>
                </a:cxn>
                <a:cxn ang="0">
                  <a:pos x="213" y="117"/>
                </a:cxn>
                <a:cxn ang="0">
                  <a:pos x="207" y="66"/>
                </a:cxn>
                <a:cxn ang="0">
                  <a:pos x="34" y="195"/>
                </a:cxn>
              </a:cxnLst>
              <a:rect l="0" t="0" r="r" b="b"/>
              <a:pathLst>
                <a:path w="295" h="245">
                  <a:moveTo>
                    <a:pt x="190" y="27"/>
                  </a:moveTo>
                  <a:cubicBezTo>
                    <a:pt x="208" y="44"/>
                    <a:pt x="233" y="55"/>
                    <a:pt x="229" y="94"/>
                  </a:cubicBezTo>
                  <a:cubicBezTo>
                    <a:pt x="248" y="104"/>
                    <a:pt x="273" y="106"/>
                    <a:pt x="285" y="122"/>
                  </a:cubicBezTo>
                  <a:cubicBezTo>
                    <a:pt x="295" y="245"/>
                    <a:pt x="163" y="236"/>
                    <a:pt x="90" y="195"/>
                  </a:cubicBezTo>
                  <a:cubicBezTo>
                    <a:pt x="56" y="195"/>
                    <a:pt x="58" y="230"/>
                    <a:pt x="17" y="223"/>
                  </a:cubicBezTo>
                  <a:cubicBezTo>
                    <a:pt x="0" y="165"/>
                    <a:pt x="45" y="149"/>
                    <a:pt x="68" y="117"/>
                  </a:cubicBezTo>
                  <a:cubicBezTo>
                    <a:pt x="71" y="46"/>
                    <a:pt x="129" y="25"/>
                    <a:pt x="190" y="27"/>
                  </a:cubicBezTo>
                  <a:close/>
                  <a:moveTo>
                    <a:pt x="34" y="195"/>
                  </a:moveTo>
                  <a:cubicBezTo>
                    <a:pt x="63" y="192"/>
                    <a:pt x="62" y="167"/>
                    <a:pt x="95" y="167"/>
                  </a:cubicBezTo>
                  <a:cubicBezTo>
                    <a:pt x="136" y="166"/>
                    <a:pt x="196" y="218"/>
                    <a:pt x="235" y="195"/>
                  </a:cubicBezTo>
                  <a:cubicBezTo>
                    <a:pt x="246" y="188"/>
                    <a:pt x="260" y="169"/>
                    <a:pt x="257" y="133"/>
                  </a:cubicBezTo>
                  <a:cubicBezTo>
                    <a:pt x="248" y="122"/>
                    <a:pt x="223" y="126"/>
                    <a:pt x="213" y="117"/>
                  </a:cubicBezTo>
                  <a:cubicBezTo>
                    <a:pt x="199" y="100"/>
                    <a:pt x="208" y="94"/>
                    <a:pt x="207" y="66"/>
                  </a:cubicBezTo>
                  <a:cubicBezTo>
                    <a:pt x="102" y="0"/>
                    <a:pt x="83" y="151"/>
                    <a:pt x="34" y="195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6" name="Freeform 14"/>
            <p:cNvSpPr>
              <a:spLocks noEditPoints="1"/>
            </p:cNvSpPr>
            <p:nvPr/>
          </p:nvSpPr>
          <p:spPr bwMode="auto">
            <a:xfrm>
              <a:off x="5348288" y="5794375"/>
              <a:ext cx="246063" cy="190500"/>
            </a:xfrm>
            <a:custGeom>
              <a:avLst/>
              <a:gdLst/>
              <a:ahLst/>
              <a:cxnLst>
                <a:cxn ang="0">
                  <a:pos x="240" y="173"/>
                </a:cxn>
                <a:cxn ang="0">
                  <a:pos x="168" y="140"/>
                </a:cxn>
                <a:cxn ang="0">
                  <a:pos x="0" y="100"/>
                </a:cxn>
                <a:cxn ang="0">
                  <a:pos x="90" y="0"/>
                </a:cxn>
                <a:cxn ang="0">
                  <a:pos x="240" y="173"/>
                </a:cxn>
                <a:cxn ang="0">
                  <a:pos x="129" y="45"/>
                </a:cxn>
                <a:cxn ang="0">
                  <a:pos x="101" y="22"/>
                </a:cxn>
                <a:cxn ang="0">
                  <a:pos x="129" y="45"/>
                </a:cxn>
                <a:cxn ang="0">
                  <a:pos x="112" y="95"/>
                </a:cxn>
                <a:cxn ang="0">
                  <a:pos x="56" y="67"/>
                </a:cxn>
                <a:cxn ang="0">
                  <a:pos x="28" y="100"/>
                </a:cxn>
                <a:cxn ang="0">
                  <a:pos x="190" y="112"/>
                </a:cxn>
                <a:cxn ang="0">
                  <a:pos x="95" y="56"/>
                </a:cxn>
                <a:cxn ang="0">
                  <a:pos x="112" y="95"/>
                </a:cxn>
              </a:cxnLst>
              <a:rect l="0" t="0" r="r" b="b"/>
              <a:pathLst>
                <a:path w="240" h="187">
                  <a:moveTo>
                    <a:pt x="240" y="173"/>
                  </a:moveTo>
                  <a:cubicBezTo>
                    <a:pt x="210" y="186"/>
                    <a:pt x="193" y="149"/>
                    <a:pt x="168" y="140"/>
                  </a:cubicBezTo>
                  <a:cubicBezTo>
                    <a:pt x="112" y="187"/>
                    <a:pt x="25" y="159"/>
                    <a:pt x="0" y="100"/>
                  </a:cubicBezTo>
                  <a:cubicBezTo>
                    <a:pt x="18" y="55"/>
                    <a:pt x="81" y="55"/>
                    <a:pt x="90" y="0"/>
                  </a:cubicBezTo>
                  <a:cubicBezTo>
                    <a:pt x="186" y="11"/>
                    <a:pt x="212" y="94"/>
                    <a:pt x="240" y="173"/>
                  </a:cubicBezTo>
                  <a:close/>
                  <a:moveTo>
                    <a:pt x="129" y="45"/>
                  </a:moveTo>
                  <a:cubicBezTo>
                    <a:pt x="127" y="30"/>
                    <a:pt x="114" y="26"/>
                    <a:pt x="101" y="22"/>
                  </a:cubicBezTo>
                  <a:cubicBezTo>
                    <a:pt x="95" y="44"/>
                    <a:pt x="117" y="40"/>
                    <a:pt x="129" y="45"/>
                  </a:cubicBezTo>
                  <a:close/>
                  <a:moveTo>
                    <a:pt x="112" y="95"/>
                  </a:moveTo>
                  <a:cubicBezTo>
                    <a:pt x="74" y="105"/>
                    <a:pt x="75" y="76"/>
                    <a:pt x="56" y="67"/>
                  </a:cubicBezTo>
                  <a:cubicBezTo>
                    <a:pt x="52" y="83"/>
                    <a:pt x="26" y="78"/>
                    <a:pt x="28" y="100"/>
                  </a:cubicBezTo>
                  <a:cubicBezTo>
                    <a:pt x="69" y="157"/>
                    <a:pt x="141" y="129"/>
                    <a:pt x="190" y="112"/>
                  </a:cubicBezTo>
                  <a:cubicBezTo>
                    <a:pt x="173" y="72"/>
                    <a:pt x="146" y="51"/>
                    <a:pt x="95" y="56"/>
                  </a:cubicBezTo>
                  <a:cubicBezTo>
                    <a:pt x="87" y="83"/>
                    <a:pt x="111" y="77"/>
                    <a:pt x="112" y="95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7" name="Freeform 15"/>
            <p:cNvSpPr>
              <a:spLocks/>
            </p:cNvSpPr>
            <p:nvPr/>
          </p:nvSpPr>
          <p:spPr bwMode="auto">
            <a:xfrm>
              <a:off x="6273800" y="6435725"/>
              <a:ext cx="79375" cy="53975"/>
            </a:xfrm>
            <a:custGeom>
              <a:avLst/>
              <a:gdLst/>
              <a:ahLst/>
              <a:cxnLst>
                <a:cxn ang="0">
                  <a:pos x="78" y="36"/>
                </a:cxn>
                <a:cxn ang="0">
                  <a:pos x="0" y="36"/>
                </a:cxn>
                <a:cxn ang="0">
                  <a:pos x="78" y="36"/>
                </a:cxn>
              </a:cxnLst>
              <a:rect l="0" t="0" r="r" b="b"/>
              <a:pathLst>
                <a:path w="78" h="52">
                  <a:moveTo>
                    <a:pt x="78" y="36"/>
                  </a:moveTo>
                  <a:cubicBezTo>
                    <a:pt x="78" y="52"/>
                    <a:pt x="23" y="33"/>
                    <a:pt x="0" y="36"/>
                  </a:cubicBezTo>
                  <a:cubicBezTo>
                    <a:pt x="21" y="0"/>
                    <a:pt x="37" y="46"/>
                    <a:pt x="78" y="36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8" name="Freeform 16"/>
            <p:cNvSpPr>
              <a:spLocks/>
            </p:cNvSpPr>
            <p:nvPr/>
          </p:nvSpPr>
          <p:spPr bwMode="auto">
            <a:xfrm>
              <a:off x="5348288" y="6497638"/>
              <a:ext cx="46038" cy="41275"/>
            </a:xfrm>
            <a:custGeom>
              <a:avLst/>
              <a:gdLst/>
              <a:ahLst/>
              <a:cxnLst>
                <a:cxn ang="0">
                  <a:pos x="45" y="4"/>
                </a:cxn>
                <a:cxn ang="0">
                  <a:pos x="0" y="10"/>
                </a:cxn>
                <a:cxn ang="0">
                  <a:pos x="45" y="4"/>
                </a:cxn>
              </a:cxnLst>
              <a:rect l="0" t="0" r="r" b="b"/>
              <a:pathLst>
                <a:path w="45" h="41">
                  <a:moveTo>
                    <a:pt x="45" y="4"/>
                  </a:moveTo>
                  <a:cubicBezTo>
                    <a:pt x="41" y="19"/>
                    <a:pt x="0" y="41"/>
                    <a:pt x="0" y="10"/>
                  </a:cubicBezTo>
                  <a:cubicBezTo>
                    <a:pt x="18" y="11"/>
                    <a:pt x="24" y="0"/>
                    <a:pt x="45" y="4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9" name="Freeform 17"/>
            <p:cNvSpPr>
              <a:spLocks noEditPoints="1"/>
            </p:cNvSpPr>
            <p:nvPr/>
          </p:nvSpPr>
          <p:spPr bwMode="auto">
            <a:xfrm>
              <a:off x="7392988" y="5843588"/>
              <a:ext cx="322263" cy="265112"/>
            </a:xfrm>
            <a:custGeom>
              <a:avLst/>
              <a:gdLst/>
              <a:ahLst/>
              <a:cxnLst>
                <a:cxn ang="0">
                  <a:pos x="315" y="108"/>
                </a:cxn>
                <a:cxn ang="0">
                  <a:pos x="310" y="231"/>
                </a:cxn>
                <a:cxn ang="0">
                  <a:pos x="187" y="242"/>
                </a:cxn>
                <a:cxn ang="0">
                  <a:pos x="8" y="259"/>
                </a:cxn>
                <a:cxn ang="0">
                  <a:pos x="8" y="136"/>
                </a:cxn>
                <a:cxn ang="0">
                  <a:pos x="315" y="108"/>
                </a:cxn>
                <a:cxn ang="0">
                  <a:pos x="153" y="75"/>
                </a:cxn>
                <a:cxn ang="0">
                  <a:pos x="165" y="75"/>
                </a:cxn>
                <a:cxn ang="0">
                  <a:pos x="176" y="58"/>
                </a:cxn>
                <a:cxn ang="0">
                  <a:pos x="159" y="52"/>
                </a:cxn>
                <a:cxn ang="0">
                  <a:pos x="153" y="75"/>
                </a:cxn>
                <a:cxn ang="0">
                  <a:pos x="187" y="114"/>
                </a:cxn>
                <a:cxn ang="0">
                  <a:pos x="209" y="69"/>
                </a:cxn>
                <a:cxn ang="0">
                  <a:pos x="187" y="114"/>
                </a:cxn>
                <a:cxn ang="0">
                  <a:pos x="215" y="136"/>
                </a:cxn>
                <a:cxn ang="0">
                  <a:pos x="248" y="86"/>
                </a:cxn>
                <a:cxn ang="0">
                  <a:pos x="215" y="136"/>
                </a:cxn>
                <a:cxn ang="0">
                  <a:pos x="103" y="97"/>
                </a:cxn>
                <a:cxn ang="0">
                  <a:pos x="36" y="214"/>
                </a:cxn>
                <a:cxn ang="0">
                  <a:pos x="165" y="192"/>
                </a:cxn>
                <a:cxn ang="0">
                  <a:pos x="103" y="97"/>
                </a:cxn>
                <a:cxn ang="0">
                  <a:pos x="248" y="147"/>
                </a:cxn>
                <a:cxn ang="0">
                  <a:pos x="276" y="125"/>
                </a:cxn>
                <a:cxn ang="0">
                  <a:pos x="259" y="120"/>
                </a:cxn>
                <a:cxn ang="0">
                  <a:pos x="248" y="147"/>
                </a:cxn>
              </a:cxnLst>
              <a:rect l="0" t="0" r="r" b="b"/>
              <a:pathLst>
                <a:path w="315" h="259">
                  <a:moveTo>
                    <a:pt x="315" y="108"/>
                  </a:moveTo>
                  <a:cubicBezTo>
                    <a:pt x="310" y="156"/>
                    <a:pt x="315" y="183"/>
                    <a:pt x="310" y="231"/>
                  </a:cubicBezTo>
                  <a:cubicBezTo>
                    <a:pt x="271" y="204"/>
                    <a:pt x="229" y="243"/>
                    <a:pt x="187" y="242"/>
                  </a:cubicBezTo>
                  <a:cubicBezTo>
                    <a:pt x="132" y="242"/>
                    <a:pt x="60" y="222"/>
                    <a:pt x="8" y="259"/>
                  </a:cubicBezTo>
                  <a:cubicBezTo>
                    <a:pt x="14" y="212"/>
                    <a:pt x="0" y="174"/>
                    <a:pt x="8" y="136"/>
                  </a:cubicBezTo>
                  <a:cubicBezTo>
                    <a:pt x="38" y="0"/>
                    <a:pt x="242" y="5"/>
                    <a:pt x="315" y="108"/>
                  </a:cubicBezTo>
                  <a:close/>
                  <a:moveTo>
                    <a:pt x="153" y="75"/>
                  </a:moveTo>
                  <a:cubicBezTo>
                    <a:pt x="157" y="75"/>
                    <a:pt x="161" y="75"/>
                    <a:pt x="165" y="75"/>
                  </a:cubicBezTo>
                  <a:cubicBezTo>
                    <a:pt x="172" y="73"/>
                    <a:pt x="171" y="63"/>
                    <a:pt x="176" y="58"/>
                  </a:cubicBezTo>
                  <a:cubicBezTo>
                    <a:pt x="168" y="58"/>
                    <a:pt x="163" y="55"/>
                    <a:pt x="159" y="52"/>
                  </a:cubicBezTo>
                  <a:cubicBezTo>
                    <a:pt x="157" y="60"/>
                    <a:pt x="151" y="63"/>
                    <a:pt x="153" y="75"/>
                  </a:cubicBezTo>
                  <a:close/>
                  <a:moveTo>
                    <a:pt x="187" y="114"/>
                  </a:moveTo>
                  <a:cubicBezTo>
                    <a:pt x="192" y="96"/>
                    <a:pt x="208" y="90"/>
                    <a:pt x="209" y="69"/>
                  </a:cubicBezTo>
                  <a:cubicBezTo>
                    <a:pt x="191" y="70"/>
                    <a:pt x="175" y="102"/>
                    <a:pt x="187" y="114"/>
                  </a:cubicBezTo>
                  <a:close/>
                  <a:moveTo>
                    <a:pt x="215" y="136"/>
                  </a:moveTo>
                  <a:cubicBezTo>
                    <a:pt x="229" y="123"/>
                    <a:pt x="247" y="113"/>
                    <a:pt x="248" y="86"/>
                  </a:cubicBezTo>
                  <a:cubicBezTo>
                    <a:pt x="227" y="89"/>
                    <a:pt x="204" y="120"/>
                    <a:pt x="215" y="136"/>
                  </a:cubicBezTo>
                  <a:close/>
                  <a:moveTo>
                    <a:pt x="103" y="97"/>
                  </a:moveTo>
                  <a:cubicBezTo>
                    <a:pt x="79" y="134"/>
                    <a:pt x="45" y="162"/>
                    <a:pt x="36" y="214"/>
                  </a:cubicBezTo>
                  <a:cubicBezTo>
                    <a:pt x="83" y="211"/>
                    <a:pt x="128" y="205"/>
                    <a:pt x="165" y="192"/>
                  </a:cubicBezTo>
                  <a:cubicBezTo>
                    <a:pt x="147" y="157"/>
                    <a:pt x="145" y="107"/>
                    <a:pt x="103" y="97"/>
                  </a:cubicBezTo>
                  <a:close/>
                  <a:moveTo>
                    <a:pt x="248" y="147"/>
                  </a:moveTo>
                  <a:cubicBezTo>
                    <a:pt x="267" y="149"/>
                    <a:pt x="275" y="141"/>
                    <a:pt x="276" y="125"/>
                  </a:cubicBezTo>
                  <a:cubicBezTo>
                    <a:pt x="269" y="125"/>
                    <a:pt x="269" y="118"/>
                    <a:pt x="259" y="120"/>
                  </a:cubicBezTo>
                  <a:cubicBezTo>
                    <a:pt x="257" y="130"/>
                    <a:pt x="248" y="134"/>
                    <a:pt x="248" y="147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0" name="Freeform 18"/>
            <p:cNvSpPr>
              <a:spLocks noEditPoints="1"/>
            </p:cNvSpPr>
            <p:nvPr/>
          </p:nvSpPr>
          <p:spPr bwMode="auto">
            <a:xfrm>
              <a:off x="5002213" y="5464175"/>
              <a:ext cx="3841750" cy="1093787"/>
            </a:xfrm>
            <a:custGeom>
              <a:avLst/>
              <a:gdLst/>
              <a:ahLst/>
              <a:cxnLst>
                <a:cxn ang="0">
                  <a:pos x="2440" y="737"/>
                </a:cxn>
                <a:cxn ang="0">
                  <a:pos x="2724" y="944"/>
                </a:cxn>
                <a:cxn ang="0">
                  <a:pos x="3383" y="988"/>
                </a:cxn>
                <a:cxn ang="0">
                  <a:pos x="3171" y="1011"/>
                </a:cxn>
                <a:cxn ang="0">
                  <a:pos x="1943" y="1022"/>
                </a:cxn>
                <a:cxn ang="0">
                  <a:pos x="1474" y="972"/>
                </a:cxn>
                <a:cxn ang="0">
                  <a:pos x="664" y="1039"/>
                </a:cxn>
                <a:cxn ang="0">
                  <a:pos x="139" y="1016"/>
                </a:cxn>
                <a:cxn ang="0">
                  <a:pos x="664" y="905"/>
                </a:cxn>
                <a:cxn ang="0">
                  <a:pos x="1066" y="201"/>
                </a:cxn>
                <a:cxn ang="0">
                  <a:pos x="1909" y="458"/>
                </a:cxn>
                <a:cxn ang="0">
                  <a:pos x="2255" y="56"/>
                </a:cxn>
                <a:cxn ang="0">
                  <a:pos x="2032" y="129"/>
                </a:cxn>
                <a:cxn ang="0">
                  <a:pos x="1591" y="352"/>
                </a:cxn>
                <a:cxn ang="0">
                  <a:pos x="1652" y="519"/>
                </a:cxn>
                <a:cxn ang="0">
                  <a:pos x="1792" y="966"/>
                </a:cxn>
                <a:cxn ang="0">
                  <a:pos x="2038" y="553"/>
                </a:cxn>
                <a:cxn ang="0">
                  <a:pos x="2032" y="129"/>
                </a:cxn>
                <a:cxn ang="0">
                  <a:pos x="832" y="84"/>
                </a:cxn>
                <a:cxn ang="0">
                  <a:pos x="647" y="106"/>
                </a:cxn>
                <a:cxn ang="0">
                  <a:pos x="793" y="291"/>
                </a:cxn>
                <a:cxn ang="0">
                  <a:pos x="2367" y="129"/>
                </a:cxn>
                <a:cxn ang="0">
                  <a:pos x="2406" y="123"/>
                </a:cxn>
                <a:cxn ang="0">
                  <a:pos x="1552" y="179"/>
                </a:cxn>
                <a:cxn ang="0">
                  <a:pos x="888" y="224"/>
                </a:cxn>
                <a:cxn ang="0">
                  <a:pos x="1764" y="240"/>
                </a:cxn>
                <a:cxn ang="0">
                  <a:pos x="1574" y="670"/>
                </a:cxn>
                <a:cxn ang="0">
                  <a:pos x="1005" y="313"/>
                </a:cxn>
                <a:cxn ang="0">
                  <a:pos x="1362" y="838"/>
                </a:cxn>
                <a:cxn ang="0">
                  <a:pos x="843" y="369"/>
                </a:cxn>
                <a:cxn ang="0">
                  <a:pos x="2356" y="285"/>
                </a:cxn>
                <a:cxn ang="0">
                  <a:pos x="1502" y="279"/>
                </a:cxn>
                <a:cxn ang="0">
                  <a:pos x="2334" y="380"/>
                </a:cxn>
                <a:cxn ang="0">
                  <a:pos x="2451" y="988"/>
                </a:cxn>
                <a:cxn ang="0">
                  <a:pos x="2741" y="369"/>
                </a:cxn>
                <a:cxn ang="0">
                  <a:pos x="955" y="363"/>
                </a:cxn>
                <a:cxn ang="0">
                  <a:pos x="1820" y="352"/>
                </a:cxn>
                <a:cxn ang="0">
                  <a:pos x="1809" y="424"/>
                </a:cxn>
                <a:cxn ang="0">
                  <a:pos x="1859" y="369"/>
                </a:cxn>
                <a:cxn ang="0">
                  <a:pos x="888" y="408"/>
                </a:cxn>
                <a:cxn ang="0">
                  <a:pos x="2099" y="598"/>
                </a:cxn>
                <a:cxn ang="0">
                  <a:pos x="871" y="609"/>
                </a:cxn>
                <a:cxn ang="0">
                  <a:pos x="1809" y="464"/>
                </a:cxn>
                <a:cxn ang="0">
                  <a:pos x="1848" y="547"/>
                </a:cxn>
                <a:cxn ang="0">
                  <a:pos x="2060" y="687"/>
                </a:cxn>
                <a:cxn ang="0">
                  <a:pos x="1647" y="625"/>
                </a:cxn>
                <a:cxn ang="0">
                  <a:pos x="2060" y="977"/>
                </a:cxn>
                <a:cxn ang="0">
                  <a:pos x="899" y="598"/>
                </a:cxn>
                <a:cxn ang="0">
                  <a:pos x="932" y="799"/>
                </a:cxn>
                <a:cxn ang="0">
                  <a:pos x="1435" y="882"/>
                </a:cxn>
                <a:cxn ang="0">
                  <a:pos x="1669" y="754"/>
                </a:cxn>
                <a:cxn ang="0">
                  <a:pos x="1105" y="854"/>
                </a:cxn>
                <a:cxn ang="0">
                  <a:pos x="2635" y="854"/>
                </a:cxn>
                <a:cxn ang="0">
                  <a:pos x="2205" y="860"/>
                </a:cxn>
                <a:cxn ang="0">
                  <a:pos x="2093" y="972"/>
                </a:cxn>
                <a:cxn ang="0">
                  <a:pos x="2244" y="916"/>
                </a:cxn>
                <a:cxn ang="0">
                  <a:pos x="2272" y="921"/>
                </a:cxn>
                <a:cxn ang="0">
                  <a:pos x="603" y="977"/>
                </a:cxn>
                <a:cxn ang="0">
                  <a:pos x="1144" y="1000"/>
                </a:cxn>
              </a:cxnLst>
              <a:rect l="0" t="0" r="r" b="b"/>
              <a:pathLst>
                <a:path w="3763" h="1072">
                  <a:moveTo>
                    <a:pt x="2462" y="117"/>
                  </a:moveTo>
                  <a:cubicBezTo>
                    <a:pt x="2439" y="169"/>
                    <a:pt x="2401" y="206"/>
                    <a:pt x="2389" y="268"/>
                  </a:cubicBezTo>
                  <a:cubicBezTo>
                    <a:pt x="2612" y="169"/>
                    <a:pt x="2885" y="318"/>
                    <a:pt x="2858" y="564"/>
                  </a:cubicBezTo>
                  <a:cubicBezTo>
                    <a:pt x="2853" y="614"/>
                    <a:pt x="2830" y="663"/>
                    <a:pt x="2825" y="709"/>
                  </a:cubicBezTo>
                  <a:cubicBezTo>
                    <a:pt x="2693" y="716"/>
                    <a:pt x="2578" y="759"/>
                    <a:pt x="2440" y="737"/>
                  </a:cubicBezTo>
                  <a:cubicBezTo>
                    <a:pt x="2445" y="806"/>
                    <a:pt x="2505" y="821"/>
                    <a:pt x="2551" y="849"/>
                  </a:cubicBezTo>
                  <a:cubicBezTo>
                    <a:pt x="2590" y="843"/>
                    <a:pt x="2603" y="811"/>
                    <a:pt x="2624" y="787"/>
                  </a:cubicBezTo>
                  <a:cubicBezTo>
                    <a:pt x="2696" y="800"/>
                    <a:pt x="2777" y="764"/>
                    <a:pt x="2814" y="793"/>
                  </a:cubicBezTo>
                  <a:cubicBezTo>
                    <a:pt x="2816" y="810"/>
                    <a:pt x="2802" y="811"/>
                    <a:pt x="2786" y="810"/>
                  </a:cubicBezTo>
                  <a:cubicBezTo>
                    <a:pt x="2793" y="862"/>
                    <a:pt x="2747" y="903"/>
                    <a:pt x="2724" y="944"/>
                  </a:cubicBezTo>
                  <a:cubicBezTo>
                    <a:pt x="2865" y="937"/>
                    <a:pt x="3016" y="916"/>
                    <a:pt x="3193" y="927"/>
                  </a:cubicBezTo>
                  <a:cubicBezTo>
                    <a:pt x="3244" y="930"/>
                    <a:pt x="3292" y="940"/>
                    <a:pt x="3338" y="938"/>
                  </a:cubicBezTo>
                  <a:cubicBezTo>
                    <a:pt x="3473" y="932"/>
                    <a:pt x="3628" y="855"/>
                    <a:pt x="3763" y="910"/>
                  </a:cubicBezTo>
                  <a:cubicBezTo>
                    <a:pt x="3623" y="898"/>
                    <a:pt x="3514" y="938"/>
                    <a:pt x="3389" y="955"/>
                  </a:cubicBezTo>
                  <a:cubicBezTo>
                    <a:pt x="3372" y="962"/>
                    <a:pt x="3399" y="980"/>
                    <a:pt x="3383" y="988"/>
                  </a:cubicBezTo>
                  <a:cubicBezTo>
                    <a:pt x="3357" y="976"/>
                    <a:pt x="3321" y="955"/>
                    <a:pt x="3299" y="983"/>
                  </a:cubicBezTo>
                  <a:cubicBezTo>
                    <a:pt x="3278" y="987"/>
                    <a:pt x="3287" y="961"/>
                    <a:pt x="3271" y="960"/>
                  </a:cubicBezTo>
                  <a:cubicBezTo>
                    <a:pt x="3161" y="975"/>
                    <a:pt x="3011" y="959"/>
                    <a:pt x="2886" y="983"/>
                  </a:cubicBezTo>
                  <a:cubicBezTo>
                    <a:pt x="2936" y="1000"/>
                    <a:pt x="2990" y="986"/>
                    <a:pt x="3048" y="988"/>
                  </a:cubicBezTo>
                  <a:cubicBezTo>
                    <a:pt x="3082" y="990"/>
                    <a:pt x="3140" y="985"/>
                    <a:pt x="3171" y="1011"/>
                  </a:cubicBezTo>
                  <a:cubicBezTo>
                    <a:pt x="3152" y="1029"/>
                    <a:pt x="3135" y="1012"/>
                    <a:pt x="3115" y="1011"/>
                  </a:cubicBezTo>
                  <a:cubicBezTo>
                    <a:pt x="2990" y="1004"/>
                    <a:pt x="2837" y="1003"/>
                    <a:pt x="2680" y="1011"/>
                  </a:cubicBezTo>
                  <a:cubicBezTo>
                    <a:pt x="2602" y="1015"/>
                    <a:pt x="2522" y="1047"/>
                    <a:pt x="2456" y="1044"/>
                  </a:cubicBezTo>
                  <a:cubicBezTo>
                    <a:pt x="2408" y="1042"/>
                    <a:pt x="2358" y="1015"/>
                    <a:pt x="2306" y="1011"/>
                  </a:cubicBezTo>
                  <a:cubicBezTo>
                    <a:pt x="2184" y="1000"/>
                    <a:pt x="2063" y="1019"/>
                    <a:pt x="1943" y="1022"/>
                  </a:cubicBezTo>
                  <a:cubicBezTo>
                    <a:pt x="1916" y="1021"/>
                    <a:pt x="1929" y="1061"/>
                    <a:pt x="1898" y="1055"/>
                  </a:cubicBezTo>
                  <a:cubicBezTo>
                    <a:pt x="1877" y="1059"/>
                    <a:pt x="1873" y="1047"/>
                    <a:pt x="1876" y="1027"/>
                  </a:cubicBezTo>
                  <a:cubicBezTo>
                    <a:pt x="1841" y="1040"/>
                    <a:pt x="1790" y="1031"/>
                    <a:pt x="1753" y="1027"/>
                  </a:cubicBezTo>
                  <a:cubicBezTo>
                    <a:pt x="1743" y="1018"/>
                    <a:pt x="1739" y="1004"/>
                    <a:pt x="1742" y="983"/>
                  </a:cubicBezTo>
                  <a:cubicBezTo>
                    <a:pt x="1651" y="983"/>
                    <a:pt x="1585" y="958"/>
                    <a:pt x="1474" y="972"/>
                  </a:cubicBezTo>
                  <a:cubicBezTo>
                    <a:pt x="1487" y="950"/>
                    <a:pt x="1555" y="958"/>
                    <a:pt x="1597" y="949"/>
                  </a:cubicBezTo>
                  <a:cubicBezTo>
                    <a:pt x="1483" y="909"/>
                    <a:pt x="1365" y="966"/>
                    <a:pt x="1239" y="960"/>
                  </a:cubicBezTo>
                  <a:cubicBezTo>
                    <a:pt x="1226" y="985"/>
                    <a:pt x="1244" y="1002"/>
                    <a:pt x="1245" y="1027"/>
                  </a:cubicBezTo>
                  <a:cubicBezTo>
                    <a:pt x="1200" y="1039"/>
                    <a:pt x="1146" y="1040"/>
                    <a:pt x="1111" y="1061"/>
                  </a:cubicBezTo>
                  <a:cubicBezTo>
                    <a:pt x="998" y="958"/>
                    <a:pt x="802" y="1066"/>
                    <a:pt x="664" y="1039"/>
                  </a:cubicBezTo>
                  <a:cubicBezTo>
                    <a:pt x="650" y="1029"/>
                    <a:pt x="658" y="1032"/>
                    <a:pt x="659" y="1011"/>
                  </a:cubicBezTo>
                  <a:cubicBezTo>
                    <a:pt x="579" y="1019"/>
                    <a:pt x="485" y="996"/>
                    <a:pt x="385" y="1000"/>
                  </a:cubicBezTo>
                  <a:cubicBezTo>
                    <a:pt x="309" y="1002"/>
                    <a:pt x="229" y="1046"/>
                    <a:pt x="145" y="1044"/>
                  </a:cubicBezTo>
                  <a:cubicBezTo>
                    <a:pt x="89" y="1043"/>
                    <a:pt x="41" y="1036"/>
                    <a:pt x="0" y="1072"/>
                  </a:cubicBezTo>
                  <a:cubicBezTo>
                    <a:pt x="9" y="1016"/>
                    <a:pt x="91" y="1015"/>
                    <a:pt x="139" y="1016"/>
                  </a:cubicBezTo>
                  <a:cubicBezTo>
                    <a:pt x="161" y="1017"/>
                    <a:pt x="141" y="1012"/>
                    <a:pt x="145" y="1000"/>
                  </a:cubicBezTo>
                  <a:cubicBezTo>
                    <a:pt x="169" y="994"/>
                    <a:pt x="171" y="1011"/>
                    <a:pt x="184" y="1016"/>
                  </a:cubicBezTo>
                  <a:cubicBezTo>
                    <a:pt x="286" y="982"/>
                    <a:pt x="452" y="969"/>
                    <a:pt x="586" y="949"/>
                  </a:cubicBezTo>
                  <a:cubicBezTo>
                    <a:pt x="520" y="922"/>
                    <a:pt x="428" y="912"/>
                    <a:pt x="363" y="927"/>
                  </a:cubicBezTo>
                  <a:cubicBezTo>
                    <a:pt x="433" y="851"/>
                    <a:pt x="561" y="948"/>
                    <a:pt x="664" y="905"/>
                  </a:cubicBezTo>
                  <a:cubicBezTo>
                    <a:pt x="679" y="699"/>
                    <a:pt x="658" y="438"/>
                    <a:pt x="642" y="251"/>
                  </a:cubicBezTo>
                  <a:cubicBezTo>
                    <a:pt x="636" y="187"/>
                    <a:pt x="650" y="128"/>
                    <a:pt x="608" y="90"/>
                  </a:cubicBezTo>
                  <a:cubicBezTo>
                    <a:pt x="717" y="62"/>
                    <a:pt x="841" y="22"/>
                    <a:pt x="927" y="78"/>
                  </a:cubicBezTo>
                  <a:cubicBezTo>
                    <a:pt x="899" y="151"/>
                    <a:pt x="918" y="214"/>
                    <a:pt x="938" y="291"/>
                  </a:cubicBezTo>
                  <a:cubicBezTo>
                    <a:pt x="980" y="277"/>
                    <a:pt x="1018" y="236"/>
                    <a:pt x="1066" y="201"/>
                  </a:cubicBezTo>
                  <a:cubicBezTo>
                    <a:pt x="1106" y="173"/>
                    <a:pt x="1161" y="125"/>
                    <a:pt x="1206" y="112"/>
                  </a:cubicBezTo>
                  <a:cubicBezTo>
                    <a:pt x="1320" y="79"/>
                    <a:pt x="1509" y="101"/>
                    <a:pt x="1580" y="179"/>
                  </a:cubicBezTo>
                  <a:cubicBezTo>
                    <a:pt x="1613" y="160"/>
                    <a:pt x="1650" y="145"/>
                    <a:pt x="1686" y="129"/>
                  </a:cubicBezTo>
                  <a:cubicBezTo>
                    <a:pt x="1732" y="158"/>
                    <a:pt x="1799" y="132"/>
                    <a:pt x="1853" y="151"/>
                  </a:cubicBezTo>
                  <a:cubicBezTo>
                    <a:pt x="1873" y="252"/>
                    <a:pt x="1896" y="350"/>
                    <a:pt x="1909" y="458"/>
                  </a:cubicBezTo>
                  <a:cubicBezTo>
                    <a:pt x="1962" y="358"/>
                    <a:pt x="1984" y="218"/>
                    <a:pt x="2004" y="101"/>
                  </a:cubicBezTo>
                  <a:cubicBezTo>
                    <a:pt x="2114" y="84"/>
                    <a:pt x="2211" y="55"/>
                    <a:pt x="2283" y="0"/>
                  </a:cubicBezTo>
                  <a:cubicBezTo>
                    <a:pt x="2343" y="39"/>
                    <a:pt x="2410" y="71"/>
                    <a:pt x="2462" y="117"/>
                  </a:cubicBezTo>
                  <a:close/>
                  <a:moveTo>
                    <a:pt x="2233" y="123"/>
                  </a:moveTo>
                  <a:cubicBezTo>
                    <a:pt x="2241" y="104"/>
                    <a:pt x="2269" y="77"/>
                    <a:pt x="2255" y="56"/>
                  </a:cubicBezTo>
                  <a:cubicBezTo>
                    <a:pt x="2243" y="69"/>
                    <a:pt x="2228" y="111"/>
                    <a:pt x="2233" y="123"/>
                  </a:cubicBezTo>
                  <a:close/>
                  <a:moveTo>
                    <a:pt x="2278" y="112"/>
                  </a:moveTo>
                  <a:cubicBezTo>
                    <a:pt x="2290" y="94"/>
                    <a:pt x="2307" y="82"/>
                    <a:pt x="2317" y="62"/>
                  </a:cubicBezTo>
                  <a:cubicBezTo>
                    <a:pt x="2297" y="68"/>
                    <a:pt x="2267" y="94"/>
                    <a:pt x="2278" y="112"/>
                  </a:cubicBezTo>
                  <a:close/>
                  <a:moveTo>
                    <a:pt x="2032" y="129"/>
                  </a:moveTo>
                  <a:cubicBezTo>
                    <a:pt x="1987" y="296"/>
                    <a:pt x="1966" y="487"/>
                    <a:pt x="1865" y="598"/>
                  </a:cubicBezTo>
                  <a:cubicBezTo>
                    <a:pt x="1851" y="592"/>
                    <a:pt x="1813" y="594"/>
                    <a:pt x="1803" y="570"/>
                  </a:cubicBezTo>
                  <a:cubicBezTo>
                    <a:pt x="1780" y="435"/>
                    <a:pt x="1738" y="279"/>
                    <a:pt x="1692" y="162"/>
                  </a:cubicBezTo>
                  <a:cubicBezTo>
                    <a:pt x="1627" y="170"/>
                    <a:pt x="1592" y="207"/>
                    <a:pt x="1535" y="224"/>
                  </a:cubicBezTo>
                  <a:cubicBezTo>
                    <a:pt x="1547" y="273"/>
                    <a:pt x="1579" y="303"/>
                    <a:pt x="1591" y="352"/>
                  </a:cubicBezTo>
                  <a:cubicBezTo>
                    <a:pt x="1604" y="364"/>
                    <a:pt x="1613" y="334"/>
                    <a:pt x="1624" y="357"/>
                  </a:cubicBezTo>
                  <a:cubicBezTo>
                    <a:pt x="1605" y="378"/>
                    <a:pt x="1609" y="401"/>
                    <a:pt x="1624" y="424"/>
                  </a:cubicBezTo>
                  <a:cubicBezTo>
                    <a:pt x="1629" y="443"/>
                    <a:pt x="1644" y="397"/>
                    <a:pt x="1652" y="419"/>
                  </a:cubicBezTo>
                  <a:cubicBezTo>
                    <a:pt x="1670" y="440"/>
                    <a:pt x="1635" y="443"/>
                    <a:pt x="1630" y="458"/>
                  </a:cubicBezTo>
                  <a:cubicBezTo>
                    <a:pt x="1638" y="478"/>
                    <a:pt x="1659" y="485"/>
                    <a:pt x="1652" y="519"/>
                  </a:cubicBezTo>
                  <a:cubicBezTo>
                    <a:pt x="1660" y="522"/>
                    <a:pt x="1681" y="513"/>
                    <a:pt x="1680" y="525"/>
                  </a:cubicBezTo>
                  <a:cubicBezTo>
                    <a:pt x="1686" y="549"/>
                    <a:pt x="1669" y="551"/>
                    <a:pt x="1664" y="564"/>
                  </a:cubicBezTo>
                  <a:cubicBezTo>
                    <a:pt x="1696" y="694"/>
                    <a:pt x="1728" y="823"/>
                    <a:pt x="1764" y="949"/>
                  </a:cubicBezTo>
                  <a:cubicBezTo>
                    <a:pt x="1773" y="964"/>
                    <a:pt x="1779" y="928"/>
                    <a:pt x="1798" y="933"/>
                  </a:cubicBezTo>
                  <a:cubicBezTo>
                    <a:pt x="1793" y="952"/>
                    <a:pt x="1797" y="946"/>
                    <a:pt x="1792" y="966"/>
                  </a:cubicBezTo>
                  <a:cubicBezTo>
                    <a:pt x="1796" y="979"/>
                    <a:pt x="1831" y="961"/>
                    <a:pt x="1825" y="983"/>
                  </a:cubicBezTo>
                  <a:cubicBezTo>
                    <a:pt x="1813" y="987"/>
                    <a:pt x="1782" y="973"/>
                    <a:pt x="1786" y="994"/>
                  </a:cubicBezTo>
                  <a:cubicBezTo>
                    <a:pt x="1816" y="1001"/>
                    <a:pt x="1869" y="1004"/>
                    <a:pt x="1898" y="994"/>
                  </a:cubicBezTo>
                  <a:cubicBezTo>
                    <a:pt x="1937" y="858"/>
                    <a:pt x="1981" y="692"/>
                    <a:pt x="2049" y="581"/>
                  </a:cubicBezTo>
                  <a:cubicBezTo>
                    <a:pt x="2046" y="570"/>
                    <a:pt x="2033" y="571"/>
                    <a:pt x="2038" y="553"/>
                  </a:cubicBezTo>
                  <a:cubicBezTo>
                    <a:pt x="2058" y="559"/>
                    <a:pt x="2046" y="532"/>
                    <a:pt x="2066" y="536"/>
                  </a:cubicBezTo>
                  <a:cubicBezTo>
                    <a:pt x="2075" y="440"/>
                    <a:pt x="2109" y="368"/>
                    <a:pt x="2144" y="296"/>
                  </a:cubicBezTo>
                  <a:cubicBezTo>
                    <a:pt x="2144" y="283"/>
                    <a:pt x="2134" y="280"/>
                    <a:pt x="2138" y="263"/>
                  </a:cubicBezTo>
                  <a:cubicBezTo>
                    <a:pt x="2189" y="208"/>
                    <a:pt x="2197" y="143"/>
                    <a:pt x="2227" y="73"/>
                  </a:cubicBezTo>
                  <a:cubicBezTo>
                    <a:pt x="2150" y="86"/>
                    <a:pt x="2109" y="128"/>
                    <a:pt x="2032" y="129"/>
                  </a:cubicBezTo>
                  <a:close/>
                  <a:moveTo>
                    <a:pt x="2244" y="207"/>
                  </a:moveTo>
                  <a:cubicBezTo>
                    <a:pt x="2278" y="163"/>
                    <a:pt x="2327" y="133"/>
                    <a:pt x="2356" y="84"/>
                  </a:cubicBezTo>
                  <a:cubicBezTo>
                    <a:pt x="2341" y="88"/>
                    <a:pt x="2345" y="73"/>
                    <a:pt x="2334" y="73"/>
                  </a:cubicBezTo>
                  <a:cubicBezTo>
                    <a:pt x="2306" y="116"/>
                    <a:pt x="2241" y="152"/>
                    <a:pt x="2244" y="207"/>
                  </a:cubicBezTo>
                  <a:close/>
                  <a:moveTo>
                    <a:pt x="832" y="84"/>
                  </a:moveTo>
                  <a:cubicBezTo>
                    <a:pt x="823" y="111"/>
                    <a:pt x="852" y="101"/>
                    <a:pt x="860" y="112"/>
                  </a:cubicBezTo>
                  <a:cubicBezTo>
                    <a:pt x="845" y="148"/>
                    <a:pt x="823" y="176"/>
                    <a:pt x="815" y="218"/>
                  </a:cubicBezTo>
                  <a:cubicBezTo>
                    <a:pt x="852" y="198"/>
                    <a:pt x="844" y="113"/>
                    <a:pt x="893" y="123"/>
                  </a:cubicBezTo>
                  <a:cubicBezTo>
                    <a:pt x="900" y="85"/>
                    <a:pt x="852" y="77"/>
                    <a:pt x="832" y="84"/>
                  </a:cubicBezTo>
                  <a:close/>
                  <a:moveTo>
                    <a:pt x="647" y="106"/>
                  </a:moveTo>
                  <a:cubicBezTo>
                    <a:pt x="699" y="395"/>
                    <a:pt x="702" y="764"/>
                    <a:pt x="698" y="1011"/>
                  </a:cubicBezTo>
                  <a:cubicBezTo>
                    <a:pt x="832" y="1006"/>
                    <a:pt x="940" y="965"/>
                    <a:pt x="1077" y="994"/>
                  </a:cubicBezTo>
                  <a:cubicBezTo>
                    <a:pt x="1086" y="955"/>
                    <a:pt x="1062" y="907"/>
                    <a:pt x="1066" y="854"/>
                  </a:cubicBezTo>
                  <a:cubicBezTo>
                    <a:pt x="1011" y="801"/>
                    <a:pt x="882" y="852"/>
                    <a:pt x="815" y="849"/>
                  </a:cubicBezTo>
                  <a:cubicBezTo>
                    <a:pt x="787" y="658"/>
                    <a:pt x="797" y="475"/>
                    <a:pt x="793" y="291"/>
                  </a:cubicBezTo>
                  <a:cubicBezTo>
                    <a:pt x="791" y="227"/>
                    <a:pt x="787" y="135"/>
                    <a:pt x="765" y="84"/>
                  </a:cubicBezTo>
                  <a:cubicBezTo>
                    <a:pt x="739" y="94"/>
                    <a:pt x="689" y="91"/>
                    <a:pt x="647" y="106"/>
                  </a:cubicBezTo>
                  <a:close/>
                  <a:moveTo>
                    <a:pt x="2267" y="218"/>
                  </a:moveTo>
                  <a:cubicBezTo>
                    <a:pt x="2240" y="233"/>
                    <a:pt x="2208" y="271"/>
                    <a:pt x="2211" y="296"/>
                  </a:cubicBezTo>
                  <a:cubicBezTo>
                    <a:pt x="2263" y="240"/>
                    <a:pt x="2308" y="178"/>
                    <a:pt x="2367" y="129"/>
                  </a:cubicBezTo>
                  <a:cubicBezTo>
                    <a:pt x="2336" y="117"/>
                    <a:pt x="2289" y="184"/>
                    <a:pt x="2267" y="218"/>
                  </a:cubicBezTo>
                  <a:close/>
                  <a:moveTo>
                    <a:pt x="2406" y="123"/>
                  </a:moveTo>
                  <a:cubicBezTo>
                    <a:pt x="2316" y="196"/>
                    <a:pt x="2219" y="293"/>
                    <a:pt x="2172" y="391"/>
                  </a:cubicBezTo>
                  <a:cubicBezTo>
                    <a:pt x="2239" y="289"/>
                    <a:pt x="2381" y="262"/>
                    <a:pt x="2417" y="129"/>
                  </a:cubicBezTo>
                  <a:cubicBezTo>
                    <a:pt x="2416" y="124"/>
                    <a:pt x="2413" y="122"/>
                    <a:pt x="2406" y="123"/>
                  </a:cubicBezTo>
                  <a:close/>
                  <a:moveTo>
                    <a:pt x="1552" y="179"/>
                  </a:moveTo>
                  <a:cubicBezTo>
                    <a:pt x="1544" y="163"/>
                    <a:pt x="1533" y="189"/>
                    <a:pt x="1518" y="184"/>
                  </a:cubicBezTo>
                  <a:cubicBezTo>
                    <a:pt x="1457" y="125"/>
                    <a:pt x="1317" y="117"/>
                    <a:pt x="1245" y="157"/>
                  </a:cubicBezTo>
                  <a:cubicBezTo>
                    <a:pt x="1341" y="145"/>
                    <a:pt x="1427" y="164"/>
                    <a:pt x="1479" y="224"/>
                  </a:cubicBezTo>
                  <a:cubicBezTo>
                    <a:pt x="1483" y="164"/>
                    <a:pt x="1532" y="211"/>
                    <a:pt x="1552" y="179"/>
                  </a:cubicBezTo>
                  <a:close/>
                  <a:moveTo>
                    <a:pt x="1161" y="173"/>
                  </a:moveTo>
                  <a:cubicBezTo>
                    <a:pt x="1186" y="178"/>
                    <a:pt x="1218" y="137"/>
                    <a:pt x="1211" y="145"/>
                  </a:cubicBezTo>
                  <a:cubicBezTo>
                    <a:pt x="1191" y="151"/>
                    <a:pt x="1169" y="155"/>
                    <a:pt x="1161" y="173"/>
                  </a:cubicBezTo>
                  <a:close/>
                  <a:moveTo>
                    <a:pt x="837" y="291"/>
                  </a:moveTo>
                  <a:cubicBezTo>
                    <a:pt x="852" y="269"/>
                    <a:pt x="856" y="210"/>
                    <a:pt x="888" y="224"/>
                  </a:cubicBezTo>
                  <a:cubicBezTo>
                    <a:pt x="884" y="205"/>
                    <a:pt x="895" y="172"/>
                    <a:pt x="882" y="162"/>
                  </a:cubicBezTo>
                  <a:cubicBezTo>
                    <a:pt x="865" y="196"/>
                    <a:pt x="813" y="251"/>
                    <a:pt x="837" y="291"/>
                  </a:cubicBezTo>
                  <a:close/>
                  <a:moveTo>
                    <a:pt x="1764" y="240"/>
                  </a:moveTo>
                  <a:cubicBezTo>
                    <a:pt x="1774" y="220"/>
                    <a:pt x="1788" y="204"/>
                    <a:pt x="1792" y="179"/>
                  </a:cubicBezTo>
                  <a:cubicBezTo>
                    <a:pt x="1768" y="182"/>
                    <a:pt x="1759" y="228"/>
                    <a:pt x="1764" y="240"/>
                  </a:cubicBezTo>
                  <a:close/>
                  <a:moveTo>
                    <a:pt x="1792" y="257"/>
                  </a:moveTo>
                  <a:cubicBezTo>
                    <a:pt x="1802" y="226"/>
                    <a:pt x="1828" y="212"/>
                    <a:pt x="1837" y="179"/>
                  </a:cubicBezTo>
                  <a:cubicBezTo>
                    <a:pt x="1801" y="180"/>
                    <a:pt x="1790" y="237"/>
                    <a:pt x="1792" y="257"/>
                  </a:cubicBezTo>
                  <a:close/>
                  <a:moveTo>
                    <a:pt x="1390" y="849"/>
                  </a:moveTo>
                  <a:cubicBezTo>
                    <a:pt x="1473" y="811"/>
                    <a:pt x="1547" y="755"/>
                    <a:pt x="1574" y="670"/>
                  </a:cubicBezTo>
                  <a:cubicBezTo>
                    <a:pt x="1606" y="570"/>
                    <a:pt x="1563" y="472"/>
                    <a:pt x="1546" y="363"/>
                  </a:cubicBezTo>
                  <a:cubicBezTo>
                    <a:pt x="1466" y="264"/>
                    <a:pt x="1382" y="152"/>
                    <a:pt x="1195" y="190"/>
                  </a:cubicBezTo>
                  <a:cubicBezTo>
                    <a:pt x="1158" y="213"/>
                    <a:pt x="1123" y="237"/>
                    <a:pt x="1077" y="251"/>
                  </a:cubicBezTo>
                  <a:cubicBezTo>
                    <a:pt x="1068" y="274"/>
                    <a:pt x="1048" y="285"/>
                    <a:pt x="1038" y="307"/>
                  </a:cubicBezTo>
                  <a:cubicBezTo>
                    <a:pt x="1017" y="305"/>
                    <a:pt x="1018" y="301"/>
                    <a:pt x="1005" y="313"/>
                  </a:cubicBezTo>
                  <a:cubicBezTo>
                    <a:pt x="948" y="404"/>
                    <a:pt x="933" y="544"/>
                    <a:pt x="943" y="687"/>
                  </a:cubicBezTo>
                  <a:cubicBezTo>
                    <a:pt x="974" y="719"/>
                    <a:pt x="1010" y="788"/>
                    <a:pt x="1055" y="799"/>
                  </a:cubicBezTo>
                  <a:cubicBezTo>
                    <a:pt x="1116" y="813"/>
                    <a:pt x="1206" y="765"/>
                    <a:pt x="1256" y="804"/>
                  </a:cubicBezTo>
                  <a:cubicBezTo>
                    <a:pt x="1271" y="821"/>
                    <a:pt x="1252" y="837"/>
                    <a:pt x="1250" y="854"/>
                  </a:cubicBezTo>
                  <a:cubicBezTo>
                    <a:pt x="1296" y="870"/>
                    <a:pt x="1343" y="885"/>
                    <a:pt x="1362" y="838"/>
                  </a:cubicBezTo>
                  <a:cubicBezTo>
                    <a:pt x="1369" y="852"/>
                    <a:pt x="1374" y="855"/>
                    <a:pt x="1390" y="849"/>
                  </a:cubicBezTo>
                  <a:close/>
                  <a:moveTo>
                    <a:pt x="1792" y="318"/>
                  </a:moveTo>
                  <a:cubicBezTo>
                    <a:pt x="1820" y="303"/>
                    <a:pt x="1853" y="264"/>
                    <a:pt x="1837" y="224"/>
                  </a:cubicBezTo>
                  <a:cubicBezTo>
                    <a:pt x="1823" y="256"/>
                    <a:pt x="1797" y="277"/>
                    <a:pt x="1792" y="318"/>
                  </a:cubicBezTo>
                  <a:close/>
                  <a:moveTo>
                    <a:pt x="843" y="369"/>
                  </a:moveTo>
                  <a:cubicBezTo>
                    <a:pt x="859" y="327"/>
                    <a:pt x="864" y="274"/>
                    <a:pt x="904" y="257"/>
                  </a:cubicBezTo>
                  <a:cubicBezTo>
                    <a:pt x="893" y="253"/>
                    <a:pt x="901" y="231"/>
                    <a:pt x="888" y="229"/>
                  </a:cubicBezTo>
                  <a:cubicBezTo>
                    <a:pt x="884" y="281"/>
                    <a:pt x="817" y="325"/>
                    <a:pt x="843" y="369"/>
                  </a:cubicBezTo>
                  <a:close/>
                  <a:moveTo>
                    <a:pt x="2172" y="430"/>
                  </a:moveTo>
                  <a:cubicBezTo>
                    <a:pt x="2228" y="399"/>
                    <a:pt x="2275" y="310"/>
                    <a:pt x="2356" y="285"/>
                  </a:cubicBezTo>
                  <a:cubicBezTo>
                    <a:pt x="2351" y="270"/>
                    <a:pt x="2373" y="254"/>
                    <a:pt x="2356" y="246"/>
                  </a:cubicBezTo>
                  <a:cubicBezTo>
                    <a:pt x="2296" y="309"/>
                    <a:pt x="2211" y="347"/>
                    <a:pt x="2172" y="430"/>
                  </a:cubicBezTo>
                  <a:close/>
                  <a:moveTo>
                    <a:pt x="1535" y="279"/>
                  </a:moveTo>
                  <a:cubicBezTo>
                    <a:pt x="1527" y="278"/>
                    <a:pt x="1529" y="267"/>
                    <a:pt x="1524" y="263"/>
                  </a:cubicBezTo>
                  <a:cubicBezTo>
                    <a:pt x="1513" y="265"/>
                    <a:pt x="1500" y="265"/>
                    <a:pt x="1502" y="279"/>
                  </a:cubicBezTo>
                  <a:cubicBezTo>
                    <a:pt x="1509" y="283"/>
                    <a:pt x="1531" y="282"/>
                    <a:pt x="1535" y="279"/>
                  </a:cubicBezTo>
                  <a:close/>
                  <a:moveTo>
                    <a:pt x="2741" y="369"/>
                  </a:moveTo>
                  <a:cubicBezTo>
                    <a:pt x="2741" y="359"/>
                    <a:pt x="2741" y="350"/>
                    <a:pt x="2741" y="341"/>
                  </a:cubicBezTo>
                  <a:cubicBezTo>
                    <a:pt x="2681" y="250"/>
                    <a:pt x="2319" y="230"/>
                    <a:pt x="2356" y="380"/>
                  </a:cubicBezTo>
                  <a:cubicBezTo>
                    <a:pt x="2348" y="380"/>
                    <a:pt x="2341" y="380"/>
                    <a:pt x="2334" y="380"/>
                  </a:cubicBezTo>
                  <a:cubicBezTo>
                    <a:pt x="2288" y="513"/>
                    <a:pt x="2223" y="627"/>
                    <a:pt x="2172" y="754"/>
                  </a:cubicBezTo>
                  <a:cubicBezTo>
                    <a:pt x="2185" y="776"/>
                    <a:pt x="2190" y="806"/>
                    <a:pt x="2222" y="810"/>
                  </a:cubicBezTo>
                  <a:cubicBezTo>
                    <a:pt x="2228" y="827"/>
                    <a:pt x="2213" y="823"/>
                    <a:pt x="2211" y="832"/>
                  </a:cubicBezTo>
                  <a:cubicBezTo>
                    <a:pt x="2279" y="881"/>
                    <a:pt x="2323" y="955"/>
                    <a:pt x="2440" y="955"/>
                  </a:cubicBezTo>
                  <a:cubicBezTo>
                    <a:pt x="2454" y="967"/>
                    <a:pt x="2444" y="977"/>
                    <a:pt x="2451" y="988"/>
                  </a:cubicBezTo>
                  <a:cubicBezTo>
                    <a:pt x="2592" y="956"/>
                    <a:pt x="2723" y="948"/>
                    <a:pt x="2758" y="810"/>
                  </a:cubicBezTo>
                  <a:cubicBezTo>
                    <a:pt x="2738" y="812"/>
                    <a:pt x="2737" y="825"/>
                    <a:pt x="2719" y="815"/>
                  </a:cubicBezTo>
                  <a:cubicBezTo>
                    <a:pt x="2654" y="970"/>
                    <a:pt x="2387" y="852"/>
                    <a:pt x="2395" y="709"/>
                  </a:cubicBezTo>
                  <a:cubicBezTo>
                    <a:pt x="2545" y="712"/>
                    <a:pt x="2681" y="707"/>
                    <a:pt x="2797" y="676"/>
                  </a:cubicBezTo>
                  <a:cubicBezTo>
                    <a:pt x="2829" y="570"/>
                    <a:pt x="2821" y="412"/>
                    <a:pt x="2741" y="369"/>
                  </a:cubicBezTo>
                  <a:close/>
                  <a:moveTo>
                    <a:pt x="876" y="369"/>
                  </a:moveTo>
                  <a:cubicBezTo>
                    <a:pt x="883" y="341"/>
                    <a:pt x="894" y="316"/>
                    <a:pt x="915" y="318"/>
                  </a:cubicBezTo>
                  <a:cubicBezTo>
                    <a:pt x="903" y="319"/>
                    <a:pt x="913" y="299"/>
                    <a:pt x="910" y="291"/>
                  </a:cubicBezTo>
                  <a:cubicBezTo>
                    <a:pt x="876" y="291"/>
                    <a:pt x="864" y="342"/>
                    <a:pt x="876" y="369"/>
                  </a:cubicBezTo>
                  <a:close/>
                  <a:moveTo>
                    <a:pt x="955" y="363"/>
                  </a:moveTo>
                  <a:cubicBezTo>
                    <a:pt x="955" y="335"/>
                    <a:pt x="995" y="318"/>
                    <a:pt x="982" y="296"/>
                  </a:cubicBezTo>
                  <a:cubicBezTo>
                    <a:pt x="966" y="307"/>
                    <a:pt x="938" y="337"/>
                    <a:pt x="955" y="363"/>
                  </a:cubicBezTo>
                  <a:close/>
                  <a:moveTo>
                    <a:pt x="1820" y="352"/>
                  </a:moveTo>
                  <a:cubicBezTo>
                    <a:pt x="1844" y="366"/>
                    <a:pt x="1875" y="316"/>
                    <a:pt x="1842" y="302"/>
                  </a:cubicBezTo>
                  <a:cubicBezTo>
                    <a:pt x="1832" y="316"/>
                    <a:pt x="1819" y="327"/>
                    <a:pt x="1820" y="352"/>
                  </a:cubicBezTo>
                  <a:close/>
                  <a:moveTo>
                    <a:pt x="2082" y="564"/>
                  </a:moveTo>
                  <a:cubicBezTo>
                    <a:pt x="2173" y="502"/>
                    <a:pt x="2252" y="421"/>
                    <a:pt x="2322" y="346"/>
                  </a:cubicBezTo>
                  <a:cubicBezTo>
                    <a:pt x="2309" y="348"/>
                    <a:pt x="2316" y="330"/>
                    <a:pt x="2306" y="330"/>
                  </a:cubicBezTo>
                  <a:cubicBezTo>
                    <a:pt x="2229" y="406"/>
                    <a:pt x="2149" y="478"/>
                    <a:pt x="2082" y="564"/>
                  </a:cubicBezTo>
                  <a:close/>
                  <a:moveTo>
                    <a:pt x="1809" y="424"/>
                  </a:moveTo>
                  <a:cubicBezTo>
                    <a:pt x="1806" y="407"/>
                    <a:pt x="1817" y="403"/>
                    <a:pt x="1820" y="391"/>
                  </a:cubicBezTo>
                  <a:cubicBezTo>
                    <a:pt x="1806" y="385"/>
                    <a:pt x="1806" y="364"/>
                    <a:pt x="1786" y="363"/>
                  </a:cubicBezTo>
                  <a:cubicBezTo>
                    <a:pt x="1792" y="385"/>
                    <a:pt x="1792" y="413"/>
                    <a:pt x="1809" y="424"/>
                  </a:cubicBezTo>
                  <a:close/>
                  <a:moveTo>
                    <a:pt x="1837" y="430"/>
                  </a:moveTo>
                  <a:cubicBezTo>
                    <a:pt x="1843" y="414"/>
                    <a:pt x="1872" y="368"/>
                    <a:pt x="1859" y="369"/>
                  </a:cubicBezTo>
                  <a:cubicBezTo>
                    <a:pt x="1855" y="389"/>
                    <a:pt x="1819" y="407"/>
                    <a:pt x="1837" y="430"/>
                  </a:cubicBezTo>
                  <a:close/>
                  <a:moveTo>
                    <a:pt x="843" y="464"/>
                  </a:moveTo>
                  <a:cubicBezTo>
                    <a:pt x="849" y="436"/>
                    <a:pt x="877" y="401"/>
                    <a:pt x="865" y="374"/>
                  </a:cubicBezTo>
                  <a:cubicBezTo>
                    <a:pt x="862" y="405"/>
                    <a:pt x="823" y="428"/>
                    <a:pt x="843" y="464"/>
                  </a:cubicBezTo>
                  <a:close/>
                  <a:moveTo>
                    <a:pt x="888" y="408"/>
                  </a:moveTo>
                  <a:cubicBezTo>
                    <a:pt x="891" y="392"/>
                    <a:pt x="896" y="416"/>
                    <a:pt x="904" y="413"/>
                  </a:cubicBezTo>
                  <a:cubicBezTo>
                    <a:pt x="906" y="409"/>
                    <a:pt x="904" y="402"/>
                    <a:pt x="910" y="402"/>
                  </a:cubicBezTo>
                  <a:cubicBezTo>
                    <a:pt x="908" y="389"/>
                    <a:pt x="904" y="378"/>
                    <a:pt x="893" y="374"/>
                  </a:cubicBezTo>
                  <a:cubicBezTo>
                    <a:pt x="900" y="391"/>
                    <a:pt x="874" y="403"/>
                    <a:pt x="888" y="408"/>
                  </a:cubicBezTo>
                  <a:close/>
                  <a:moveTo>
                    <a:pt x="2099" y="598"/>
                  </a:moveTo>
                  <a:cubicBezTo>
                    <a:pt x="2083" y="606"/>
                    <a:pt x="2048" y="624"/>
                    <a:pt x="2066" y="648"/>
                  </a:cubicBezTo>
                  <a:cubicBezTo>
                    <a:pt x="2129" y="585"/>
                    <a:pt x="2191" y="520"/>
                    <a:pt x="2267" y="469"/>
                  </a:cubicBezTo>
                  <a:cubicBezTo>
                    <a:pt x="2268" y="450"/>
                    <a:pt x="2309" y="417"/>
                    <a:pt x="2283" y="408"/>
                  </a:cubicBezTo>
                  <a:cubicBezTo>
                    <a:pt x="2230" y="479"/>
                    <a:pt x="2148" y="521"/>
                    <a:pt x="2099" y="598"/>
                  </a:cubicBezTo>
                  <a:close/>
                  <a:moveTo>
                    <a:pt x="871" y="609"/>
                  </a:moveTo>
                  <a:cubicBezTo>
                    <a:pt x="907" y="573"/>
                    <a:pt x="933" y="477"/>
                    <a:pt x="915" y="424"/>
                  </a:cubicBezTo>
                  <a:cubicBezTo>
                    <a:pt x="917" y="496"/>
                    <a:pt x="836" y="540"/>
                    <a:pt x="871" y="609"/>
                  </a:cubicBezTo>
                  <a:close/>
                  <a:moveTo>
                    <a:pt x="1825" y="508"/>
                  </a:moveTo>
                  <a:cubicBezTo>
                    <a:pt x="1832" y="483"/>
                    <a:pt x="1854" y="452"/>
                    <a:pt x="1825" y="436"/>
                  </a:cubicBezTo>
                  <a:cubicBezTo>
                    <a:pt x="1838" y="466"/>
                    <a:pt x="1821" y="461"/>
                    <a:pt x="1809" y="464"/>
                  </a:cubicBezTo>
                  <a:cubicBezTo>
                    <a:pt x="1824" y="469"/>
                    <a:pt x="1803" y="510"/>
                    <a:pt x="1825" y="508"/>
                  </a:cubicBezTo>
                  <a:close/>
                  <a:moveTo>
                    <a:pt x="2116" y="486"/>
                  </a:moveTo>
                  <a:cubicBezTo>
                    <a:pt x="2136" y="478"/>
                    <a:pt x="2168" y="453"/>
                    <a:pt x="2160" y="436"/>
                  </a:cubicBezTo>
                  <a:cubicBezTo>
                    <a:pt x="2152" y="459"/>
                    <a:pt x="2122" y="461"/>
                    <a:pt x="2116" y="486"/>
                  </a:cubicBezTo>
                  <a:close/>
                  <a:moveTo>
                    <a:pt x="1848" y="547"/>
                  </a:moveTo>
                  <a:cubicBezTo>
                    <a:pt x="1855" y="519"/>
                    <a:pt x="1898" y="497"/>
                    <a:pt x="1876" y="458"/>
                  </a:cubicBezTo>
                  <a:cubicBezTo>
                    <a:pt x="1861" y="478"/>
                    <a:pt x="1828" y="529"/>
                    <a:pt x="1848" y="547"/>
                  </a:cubicBezTo>
                  <a:close/>
                  <a:moveTo>
                    <a:pt x="2060" y="687"/>
                  </a:moveTo>
                  <a:cubicBezTo>
                    <a:pt x="2112" y="616"/>
                    <a:pt x="2249" y="601"/>
                    <a:pt x="2250" y="497"/>
                  </a:cubicBezTo>
                  <a:cubicBezTo>
                    <a:pt x="2187" y="557"/>
                    <a:pt x="2099" y="622"/>
                    <a:pt x="2060" y="687"/>
                  </a:cubicBezTo>
                  <a:close/>
                  <a:moveTo>
                    <a:pt x="1647" y="625"/>
                  </a:moveTo>
                  <a:cubicBezTo>
                    <a:pt x="1624" y="640"/>
                    <a:pt x="1648" y="662"/>
                    <a:pt x="1641" y="681"/>
                  </a:cubicBezTo>
                  <a:cubicBezTo>
                    <a:pt x="1632" y="707"/>
                    <a:pt x="1587" y="726"/>
                    <a:pt x="1602" y="765"/>
                  </a:cubicBezTo>
                  <a:cubicBezTo>
                    <a:pt x="1673" y="745"/>
                    <a:pt x="1682" y="646"/>
                    <a:pt x="1641" y="586"/>
                  </a:cubicBezTo>
                  <a:cubicBezTo>
                    <a:pt x="1615" y="601"/>
                    <a:pt x="1645" y="607"/>
                    <a:pt x="1647" y="625"/>
                  </a:cubicBezTo>
                  <a:close/>
                  <a:moveTo>
                    <a:pt x="2004" y="732"/>
                  </a:moveTo>
                  <a:cubicBezTo>
                    <a:pt x="1983" y="817"/>
                    <a:pt x="1939" y="895"/>
                    <a:pt x="1943" y="988"/>
                  </a:cubicBezTo>
                  <a:cubicBezTo>
                    <a:pt x="1972" y="990"/>
                    <a:pt x="2031" y="992"/>
                    <a:pt x="2049" y="988"/>
                  </a:cubicBezTo>
                  <a:cubicBezTo>
                    <a:pt x="2042" y="986"/>
                    <a:pt x="2036" y="982"/>
                    <a:pt x="2032" y="977"/>
                  </a:cubicBezTo>
                  <a:cubicBezTo>
                    <a:pt x="2050" y="974"/>
                    <a:pt x="2049" y="988"/>
                    <a:pt x="2060" y="977"/>
                  </a:cubicBezTo>
                  <a:cubicBezTo>
                    <a:pt x="2093" y="889"/>
                    <a:pt x="2119" y="794"/>
                    <a:pt x="2172" y="726"/>
                  </a:cubicBezTo>
                  <a:cubicBezTo>
                    <a:pt x="2151" y="675"/>
                    <a:pt x="2229" y="627"/>
                    <a:pt x="2205" y="592"/>
                  </a:cubicBezTo>
                  <a:cubicBezTo>
                    <a:pt x="2136" y="636"/>
                    <a:pt x="2094" y="708"/>
                    <a:pt x="2004" y="732"/>
                  </a:cubicBezTo>
                  <a:close/>
                  <a:moveTo>
                    <a:pt x="876" y="659"/>
                  </a:moveTo>
                  <a:cubicBezTo>
                    <a:pt x="907" y="665"/>
                    <a:pt x="924" y="613"/>
                    <a:pt x="899" y="598"/>
                  </a:cubicBezTo>
                  <a:cubicBezTo>
                    <a:pt x="898" y="625"/>
                    <a:pt x="873" y="628"/>
                    <a:pt x="876" y="659"/>
                  </a:cubicBezTo>
                  <a:close/>
                  <a:moveTo>
                    <a:pt x="1530" y="793"/>
                  </a:moveTo>
                  <a:cubicBezTo>
                    <a:pt x="1566" y="779"/>
                    <a:pt x="1595" y="728"/>
                    <a:pt x="1597" y="698"/>
                  </a:cubicBezTo>
                  <a:cubicBezTo>
                    <a:pt x="1564" y="720"/>
                    <a:pt x="1560" y="769"/>
                    <a:pt x="1530" y="793"/>
                  </a:cubicBezTo>
                  <a:close/>
                  <a:moveTo>
                    <a:pt x="932" y="799"/>
                  </a:moveTo>
                  <a:cubicBezTo>
                    <a:pt x="959" y="799"/>
                    <a:pt x="981" y="815"/>
                    <a:pt x="999" y="799"/>
                  </a:cubicBezTo>
                  <a:cubicBezTo>
                    <a:pt x="965" y="783"/>
                    <a:pt x="952" y="745"/>
                    <a:pt x="915" y="732"/>
                  </a:cubicBezTo>
                  <a:cubicBezTo>
                    <a:pt x="899" y="766"/>
                    <a:pt x="934" y="764"/>
                    <a:pt x="932" y="799"/>
                  </a:cubicBezTo>
                  <a:close/>
                  <a:moveTo>
                    <a:pt x="1524" y="882"/>
                  </a:moveTo>
                  <a:cubicBezTo>
                    <a:pt x="1500" y="887"/>
                    <a:pt x="1469" y="879"/>
                    <a:pt x="1435" y="882"/>
                  </a:cubicBezTo>
                  <a:cubicBezTo>
                    <a:pt x="1357" y="889"/>
                    <a:pt x="1297" y="914"/>
                    <a:pt x="1239" y="893"/>
                  </a:cubicBezTo>
                  <a:cubicBezTo>
                    <a:pt x="1257" y="904"/>
                    <a:pt x="1228" y="927"/>
                    <a:pt x="1245" y="938"/>
                  </a:cubicBezTo>
                  <a:cubicBezTo>
                    <a:pt x="1361" y="951"/>
                    <a:pt x="1458" y="898"/>
                    <a:pt x="1552" y="910"/>
                  </a:cubicBezTo>
                  <a:cubicBezTo>
                    <a:pt x="1617" y="919"/>
                    <a:pt x="1679" y="973"/>
                    <a:pt x="1742" y="949"/>
                  </a:cubicBezTo>
                  <a:cubicBezTo>
                    <a:pt x="1716" y="885"/>
                    <a:pt x="1707" y="806"/>
                    <a:pt x="1669" y="754"/>
                  </a:cubicBezTo>
                  <a:cubicBezTo>
                    <a:pt x="1629" y="798"/>
                    <a:pt x="1600" y="866"/>
                    <a:pt x="1524" y="882"/>
                  </a:cubicBezTo>
                  <a:close/>
                  <a:moveTo>
                    <a:pt x="1150" y="877"/>
                  </a:moveTo>
                  <a:cubicBezTo>
                    <a:pt x="1161" y="820"/>
                    <a:pt x="1224" y="871"/>
                    <a:pt x="1228" y="821"/>
                  </a:cubicBezTo>
                  <a:cubicBezTo>
                    <a:pt x="1184" y="799"/>
                    <a:pt x="1140" y="846"/>
                    <a:pt x="1150" y="877"/>
                  </a:cubicBezTo>
                  <a:close/>
                  <a:moveTo>
                    <a:pt x="1105" y="854"/>
                  </a:moveTo>
                  <a:cubicBezTo>
                    <a:pt x="1109" y="841"/>
                    <a:pt x="1124" y="839"/>
                    <a:pt x="1128" y="826"/>
                  </a:cubicBezTo>
                  <a:cubicBezTo>
                    <a:pt x="1110" y="822"/>
                    <a:pt x="1094" y="848"/>
                    <a:pt x="1105" y="854"/>
                  </a:cubicBezTo>
                  <a:close/>
                  <a:moveTo>
                    <a:pt x="2635" y="854"/>
                  </a:moveTo>
                  <a:cubicBezTo>
                    <a:pt x="2663" y="858"/>
                    <a:pt x="2668" y="840"/>
                    <a:pt x="2680" y="826"/>
                  </a:cubicBezTo>
                  <a:cubicBezTo>
                    <a:pt x="2663" y="834"/>
                    <a:pt x="2642" y="838"/>
                    <a:pt x="2635" y="854"/>
                  </a:cubicBezTo>
                  <a:close/>
                  <a:moveTo>
                    <a:pt x="1468" y="854"/>
                  </a:moveTo>
                  <a:cubicBezTo>
                    <a:pt x="1483" y="851"/>
                    <a:pt x="1512" y="861"/>
                    <a:pt x="1518" y="849"/>
                  </a:cubicBezTo>
                  <a:cubicBezTo>
                    <a:pt x="1500" y="838"/>
                    <a:pt x="1484" y="838"/>
                    <a:pt x="1468" y="854"/>
                  </a:cubicBezTo>
                  <a:close/>
                  <a:moveTo>
                    <a:pt x="2172" y="893"/>
                  </a:moveTo>
                  <a:cubicBezTo>
                    <a:pt x="2199" y="895"/>
                    <a:pt x="2215" y="880"/>
                    <a:pt x="2205" y="860"/>
                  </a:cubicBezTo>
                  <a:cubicBezTo>
                    <a:pt x="2185" y="862"/>
                    <a:pt x="2180" y="879"/>
                    <a:pt x="2172" y="893"/>
                  </a:cubicBezTo>
                  <a:close/>
                  <a:moveTo>
                    <a:pt x="1178" y="938"/>
                  </a:moveTo>
                  <a:cubicBezTo>
                    <a:pt x="1212" y="944"/>
                    <a:pt x="1220" y="895"/>
                    <a:pt x="1206" y="871"/>
                  </a:cubicBezTo>
                  <a:cubicBezTo>
                    <a:pt x="1206" y="901"/>
                    <a:pt x="1166" y="915"/>
                    <a:pt x="1178" y="938"/>
                  </a:cubicBezTo>
                  <a:close/>
                  <a:moveTo>
                    <a:pt x="2093" y="972"/>
                  </a:moveTo>
                  <a:cubicBezTo>
                    <a:pt x="2113" y="970"/>
                    <a:pt x="2192" y="1012"/>
                    <a:pt x="2227" y="977"/>
                  </a:cubicBezTo>
                  <a:cubicBezTo>
                    <a:pt x="2175" y="969"/>
                    <a:pt x="2159" y="923"/>
                    <a:pt x="2116" y="905"/>
                  </a:cubicBezTo>
                  <a:cubicBezTo>
                    <a:pt x="2110" y="926"/>
                    <a:pt x="2085" y="955"/>
                    <a:pt x="2093" y="972"/>
                  </a:cubicBezTo>
                  <a:close/>
                  <a:moveTo>
                    <a:pt x="2244" y="949"/>
                  </a:moveTo>
                  <a:cubicBezTo>
                    <a:pt x="2244" y="938"/>
                    <a:pt x="2244" y="927"/>
                    <a:pt x="2244" y="916"/>
                  </a:cubicBezTo>
                  <a:cubicBezTo>
                    <a:pt x="2220" y="923"/>
                    <a:pt x="2219" y="917"/>
                    <a:pt x="2200" y="910"/>
                  </a:cubicBezTo>
                  <a:cubicBezTo>
                    <a:pt x="2207" y="931"/>
                    <a:pt x="2224" y="942"/>
                    <a:pt x="2244" y="949"/>
                  </a:cubicBezTo>
                  <a:close/>
                  <a:moveTo>
                    <a:pt x="2267" y="960"/>
                  </a:moveTo>
                  <a:cubicBezTo>
                    <a:pt x="2308" y="958"/>
                    <a:pt x="2327" y="978"/>
                    <a:pt x="2361" y="983"/>
                  </a:cubicBezTo>
                  <a:cubicBezTo>
                    <a:pt x="2337" y="957"/>
                    <a:pt x="2297" y="947"/>
                    <a:pt x="2272" y="921"/>
                  </a:cubicBezTo>
                  <a:cubicBezTo>
                    <a:pt x="2268" y="933"/>
                    <a:pt x="2259" y="953"/>
                    <a:pt x="2267" y="960"/>
                  </a:cubicBezTo>
                  <a:close/>
                  <a:moveTo>
                    <a:pt x="2646" y="994"/>
                  </a:moveTo>
                  <a:cubicBezTo>
                    <a:pt x="2708" y="980"/>
                    <a:pt x="2853" y="1010"/>
                    <a:pt x="2897" y="949"/>
                  </a:cubicBezTo>
                  <a:cubicBezTo>
                    <a:pt x="2796" y="957"/>
                    <a:pt x="2711" y="948"/>
                    <a:pt x="2646" y="994"/>
                  </a:cubicBezTo>
                  <a:close/>
                  <a:moveTo>
                    <a:pt x="603" y="977"/>
                  </a:moveTo>
                  <a:cubicBezTo>
                    <a:pt x="628" y="974"/>
                    <a:pt x="669" y="987"/>
                    <a:pt x="670" y="960"/>
                  </a:cubicBezTo>
                  <a:cubicBezTo>
                    <a:pt x="644" y="962"/>
                    <a:pt x="621" y="968"/>
                    <a:pt x="603" y="977"/>
                  </a:cubicBezTo>
                  <a:close/>
                  <a:moveTo>
                    <a:pt x="1144" y="1000"/>
                  </a:moveTo>
                  <a:cubicBezTo>
                    <a:pt x="1156" y="998"/>
                    <a:pt x="1177" y="960"/>
                    <a:pt x="1155" y="960"/>
                  </a:cubicBezTo>
                  <a:cubicBezTo>
                    <a:pt x="1151" y="973"/>
                    <a:pt x="1144" y="982"/>
                    <a:pt x="1144" y="1000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1" name="Freeform 19"/>
            <p:cNvSpPr>
              <a:spLocks noEditPoints="1"/>
            </p:cNvSpPr>
            <p:nvPr/>
          </p:nvSpPr>
          <p:spPr bwMode="auto">
            <a:xfrm>
              <a:off x="6088063" y="5776913"/>
              <a:ext cx="417513" cy="434975"/>
            </a:xfrm>
            <a:custGeom>
              <a:avLst/>
              <a:gdLst/>
              <a:ahLst/>
              <a:cxnLst>
                <a:cxn ang="0">
                  <a:pos x="343" y="363"/>
                </a:cxn>
                <a:cxn ang="0">
                  <a:pos x="158" y="413"/>
                </a:cxn>
                <a:cxn ang="0">
                  <a:pos x="19" y="307"/>
                </a:cxn>
                <a:cxn ang="0">
                  <a:pos x="47" y="117"/>
                </a:cxn>
                <a:cxn ang="0">
                  <a:pos x="186" y="11"/>
                </a:cxn>
                <a:cxn ang="0">
                  <a:pos x="337" y="45"/>
                </a:cxn>
                <a:cxn ang="0">
                  <a:pos x="343" y="363"/>
                </a:cxn>
                <a:cxn ang="0">
                  <a:pos x="209" y="90"/>
                </a:cxn>
                <a:cxn ang="0">
                  <a:pos x="248" y="45"/>
                </a:cxn>
                <a:cxn ang="0">
                  <a:pos x="209" y="90"/>
                </a:cxn>
                <a:cxn ang="0">
                  <a:pos x="315" y="341"/>
                </a:cxn>
                <a:cxn ang="0">
                  <a:pos x="315" y="84"/>
                </a:cxn>
                <a:cxn ang="0">
                  <a:pos x="170" y="380"/>
                </a:cxn>
                <a:cxn ang="0">
                  <a:pos x="315" y="341"/>
                </a:cxn>
                <a:cxn ang="0">
                  <a:pos x="131" y="151"/>
                </a:cxn>
                <a:cxn ang="0">
                  <a:pos x="164" y="84"/>
                </a:cxn>
                <a:cxn ang="0">
                  <a:pos x="131" y="151"/>
                </a:cxn>
                <a:cxn ang="0">
                  <a:pos x="86" y="207"/>
                </a:cxn>
                <a:cxn ang="0">
                  <a:pos x="91" y="240"/>
                </a:cxn>
                <a:cxn ang="0">
                  <a:pos x="125" y="196"/>
                </a:cxn>
                <a:cxn ang="0">
                  <a:pos x="86" y="207"/>
                </a:cxn>
                <a:cxn ang="0">
                  <a:pos x="125" y="346"/>
                </a:cxn>
                <a:cxn ang="0">
                  <a:pos x="103" y="263"/>
                </a:cxn>
                <a:cxn ang="0">
                  <a:pos x="125" y="346"/>
                </a:cxn>
              </a:cxnLst>
              <a:rect l="0" t="0" r="r" b="b"/>
              <a:pathLst>
                <a:path w="409" h="425">
                  <a:moveTo>
                    <a:pt x="343" y="363"/>
                  </a:moveTo>
                  <a:cubicBezTo>
                    <a:pt x="281" y="379"/>
                    <a:pt x="234" y="425"/>
                    <a:pt x="158" y="413"/>
                  </a:cubicBezTo>
                  <a:cubicBezTo>
                    <a:pt x="128" y="409"/>
                    <a:pt x="32" y="337"/>
                    <a:pt x="19" y="307"/>
                  </a:cubicBezTo>
                  <a:cubicBezTo>
                    <a:pt x="0" y="264"/>
                    <a:pt x="18" y="164"/>
                    <a:pt x="47" y="117"/>
                  </a:cubicBezTo>
                  <a:cubicBezTo>
                    <a:pt x="67" y="85"/>
                    <a:pt x="141" y="19"/>
                    <a:pt x="186" y="11"/>
                  </a:cubicBezTo>
                  <a:cubicBezTo>
                    <a:pt x="251" y="0"/>
                    <a:pt x="286" y="32"/>
                    <a:pt x="337" y="45"/>
                  </a:cubicBezTo>
                  <a:cubicBezTo>
                    <a:pt x="409" y="119"/>
                    <a:pt x="378" y="265"/>
                    <a:pt x="343" y="363"/>
                  </a:cubicBezTo>
                  <a:close/>
                  <a:moveTo>
                    <a:pt x="209" y="90"/>
                  </a:moveTo>
                  <a:cubicBezTo>
                    <a:pt x="215" y="68"/>
                    <a:pt x="246" y="71"/>
                    <a:pt x="248" y="45"/>
                  </a:cubicBezTo>
                  <a:cubicBezTo>
                    <a:pt x="215" y="36"/>
                    <a:pt x="194" y="69"/>
                    <a:pt x="209" y="90"/>
                  </a:cubicBezTo>
                  <a:close/>
                  <a:moveTo>
                    <a:pt x="315" y="341"/>
                  </a:moveTo>
                  <a:cubicBezTo>
                    <a:pt x="354" y="276"/>
                    <a:pt x="372" y="143"/>
                    <a:pt x="315" y="84"/>
                  </a:cubicBezTo>
                  <a:cubicBezTo>
                    <a:pt x="185" y="78"/>
                    <a:pt x="107" y="260"/>
                    <a:pt x="170" y="380"/>
                  </a:cubicBezTo>
                  <a:cubicBezTo>
                    <a:pt x="217" y="377"/>
                    <a:pt x="267" y="358"/>
                    <a:pt x="315" y="341"/>
                  </a:cubicBezTo>
                  <a:close/>
                  <a:moveTo>
                    <a:pt x="131" y="151"/>
                  </a:moveTo>
                  <a:cubicBezTo>
                    <a:pt x="157" y="150"/>
                    <a:pt x="184" y="94"/>
                    <a:pt x="164" y="84"/>
                  </a:cubicBezTo>
                  <a:cubicBezTo>
                    <a:pt x="157" y="111"/>
                    <a:pt x="134" y="121"/>
                    <a:pt x="131" y="151"/>
                  </a:cubicBezTo>
                  <a:close/>
                  <a:moveTo>
                    <a:pt x="86" y="207"/>
                  </a:moveTo>
                  <a:cubicBezTo>
                    <a:pt x="82" y="224"/>
                    <a:pt x="92" y="227"/>
                    <a:pt x="91" y="240"/>
                  </a:cubicBezTo>
                  <a:cubicBezTo>
                    <a:pt x="108" y="234"/>
                    <a:pt x="134" y="208"/>
                    <a:pt x="125" y="196"/>
                  </a:cubicBezTo>
                  <a:cubicBezTo>
                    <a:pt x="122" y="209"/>
                    <a:pt x="91" y="195"/>
                    <a:pt x="86" y="207"/>
                  </a:cubicBezTo>
                  <a:close/>
                  <a:moveTo>
                    <a:pt x="125" y="346"/>
                  </a:moveTo>
                  <a:cubicBezTo>
                    <a:pt x="114" y="322"/>
                    <a:pt x="123" y="277"/>
                    <a:pt x="103" y="263"/>
                  </a:cubicBezTo>
                  <a:cubicBezTo>
                    <a:pt x="70" y="296"/>
                    <a:pt x="77" y="331"/>
                    <a:pt x="125" y="346"/>
                  </a:cubicBezTo>
                  <a:close/>
                </a:path>
              </a:pathLst>
            </a:custGeom>
            <a:solidFill>
              <a:srgbClr val="FF6C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2746132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2" name="矩形 5201"/>
          <p:cNvSpPr/>
          <p:nvPr/>
        </p:nvSpPr>
        <p:spPr>
          <a:xfrm>
            <a:off x="593812" y="650491"/>
            <a:ext cx="7956376" cy="571994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94" name="图片 519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1507" y="3504101"/>
            <a:ext cx="4001769" cy="4209761"/>
          </a:xfrm>
          <a:prstGeom prst="rect">
            <a:avLst/>
          </a:prstGeom>
        </p:spPr>
      </p:pic>
      <p:sp>
        <p:nvSpPr>
          <p:cNvPr id="4" name="文本框 26"/>
          <p:cNvSpPr txBox="1"/>
          <p:nvPr/>
        </p:nvSpPr>
        <p:spPr>
          <a:xfrm>
            <a:off x="3643306" y="2143116"/>
            <a:ext cx="43577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 smtClean="0">
              <a:solidFill>
                <a:srgbClr val="FF6C90"/>
              </a:solidFill>
              <a:latin typeface="方正静蕾简体" pitchFamily="2" charset="-122"/>
              <a:ea typeface="方正静蕾简体" pitchFamily="2" charset="-122"/>
            </a:endParaRPr>
          </a:p>
          <a:p>
            <a:endParaRPr lang="zh-CN" altLang="en-US" sz="2800" dirty="0" smtClean="0">
              <a:solidFill>
                <a:srgbClr val="FF6C90"/>
              </a:solidFill>
              <a:latin typeface="方正静蕾简体" pitchFamily="2" charset="-122"/>
              <a:ea typeface="方正静蕾简体" pitchFamily="2" charset="-122"/>
            </a:endParaRPr>
          </a:p>
          <a:p>
            <a:endParaRPr lang="zh-CN" altLang="en-US" sz="2800" dirty="0">
              <a:solidFill>
                <a:srgbClr val="FF6C90"/>
              </a:solidFill>
              <a:latin typeface="方正静蕾简体" pitchFamily="2" charset="-122"/>
              <a:ea typeface="方正静蕾简体" pitchFamily="2" charset="-122"/>
            </a:endParaRPr>
          </a:p>
          <a:p>
            <a:endParaRPr lang="zh-CN" altLang="en-US" sz="2800" dirty="0">
              <a:solidFill>
                <a:srgbClr val="FF6C9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4810" y="857232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静蕾简体" pitchFamily="2" charset="-122"/>
                <a:ea typeface="方正静蕾简体" pitchFamily="2" charset="-122"/>
              </a:rPr>
              <a:t>在此书写你想对她说的话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73410870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组合 163"/>
          <p:cNvGrpSpPr/>
          <p:nvPr/>
        </p:nvGrpSpPr>
        <p:grpSpPr>
          <a:xfrm>
            <a:off x="2328103" y="1510271"/>
            <a:ext cx="4887119" cy="6703368"/>
            <a:chOff x="5699115" y="1922714"/>
            <a:chExt cx="2797516" cy="3837186"/>
          </a:xfrm>
        </p:grpSpPr>
        <p:sp>
          <p:nvSpPr>
            <p:cNvPr id="103" name="Freeform 512"/>
            <p:cNvSpPr>
              <a:spLocks/>
            </p:cNvSpPr>
            <p:nvPr/>
          </p:nvSpPr>
          <p:spPr bwMode="auto">
            <a:xfrm>
              <a:off x="7157081" y="2759311"/>
              <a:ext cx="22361" cy="40463"/>
            </a:xfrm>
            <a:custGeom>
              <a:avLst/>
              <a:gdLst>
                <a:gd name="T0" fmla="*/ 3 w 9"/>
                <a:gd name="T1" fmla="*/ 2 h 16"/>
                <a:gd name="T2" fmla="*/ 4 w 9"/>
                <a:gd name="T3" fmla="*/ 16 h 16"/>
                <a:gd name="T4" fmla="*/ 7 w 9"/>
                <a:gd name="T5" fmla="*/ 15 h 16"/>
                <a:gd name="T6" fmla="*/ 5 w 9"/>
                <a:gd name="T7" fmla="*/ 0 h 16"/>
                <a:gd name="T8" fmla="*/ 3 w 9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3" y="2"/>
                  </a:moveTo>
                  <a:cubicBezTo>
                    <a:pt x="1" y="6"/>
                    <a:pt x="0" y="11"/>
                    <a:pt x="4" y="16"/>
                  </a:cubicBezTo>
                  <a:cubicBezTo>
                    <a:pt x="5" y="16"/>
                    <a:pt x="7" y="15"/>
                    <a:pt x="7" y="15"/>
                  </a:cubicBezTo>
                  <a:cubicBezTo>
                    <a:pt x="9" y="10"/>
                    <a:pt x="7" y="5"/>
                    <a:pt x="5" y="0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14"/>
            <p:cNvSpPr>
              <a:spLocks/>
            </p:cNvSpPr>
            <p:nvPr/>
          </p:nvSpPr>
          <p:spPr bwMode="auto">
            <a:xfrm>
              <a:off x="6877033" y="4445993"/>
              <a:ext cx="47917" cy="38333"/>
            </a:xfrm>
            <a:custGeom>
              <a:avLst/>
              <a:gdLst>
                <a:gd name="T0" fmla="*/ 9 w 19"/>
                <a:gd name="T1" fmla="*/ 1 h 15"/>
                <a:gd name="T2" fmla="*/ 2 w 19"/>
                <a:gd name="T3" fmla="*/ 3 h 15"/>
                <a:gd name="T4" fmla="*/ 10 w 19"/>
                <a:gd name="T5" fmla="*/ 14 h 15"/>
                <a:gd name="T6" fmla="*/ 19 w 19"/>
                <a:gd name="T7" fmla="*/ 15 h 15"/>
                <a:gd name="T8" fmla="*/ 9 w 19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9" y="1"/>
                  </a:moveTo>
                  <a:cubicBezTo>
                    <a:pt x="6" y="0"/>
                    <a:pt x="4" y="1"/>
                    <a:pt x="2" y="3"/>
                  </a:cubicBezTo>
                  <a:cubicBezTo>
                    <a:pt x="0" y="7"/>
                    <a:pt x="6" y="12"/>
                    <a:pt x="10" y="14"/>
                  </a:cubicBezTo>
                  <a:cubicBezTo>
                    <a:pt x="12" y="14"/>
                    <a:pt x="17" y="14"/>
                    <a:pt x="19" y="15"/>
                  </a:cubicBezTo>
                  <a:cubicBezTo>
                    <a:pt x="19" y="10"/>
                    <a:pt x="14" y="3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19"/>
            <p:cNvSpPr>
              <a:spLocks/>
            </p:cNvSpPr>
            <p:nvPr/>
          </p:nvSpPr>
          <p:spPr bwMode="auto">
            <a:xfrm>
              <a:off x="5812209" y="3235286"/>
              <a:ext cx="14908" cy="33010"/>
            </a:xfrm>
            <a:custGeom>
              <a:avLst/>
              <a:gdLst>
                <a:gd name="T0" fmla="*/ 2 w 6"/>
                <a:gd name="T1" fmla="*/ 0 h 13"/>
                <a:gd name="T2" fmla="*/ 5 w 6"/>
                <a:gd name="T3" fmla="*/ 13 h 13"/>
                <a:gd name="T4" fmla="*/ 2 w 6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0" y="5"/>
                    <a:pt x="5" y="13"/>
                    <a:pt x="5" y="13"/>
                  </a:cubicBezTo>
                  <a:cubicBezTo>
                    <a:pt x="4" y="10"/>
                    <a:pt x="6" y="3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20"/>
            <p:cNvSpPr>
              <a:spLocks/>
            </p:cNvSpPr>
            <p:nvPr/>
          </p:nvSpPr>
          <p:spPr bwMode="auto">
            <a:xfrm>
              <a:off x="5867580" y="3270426"/>
              <a:ext cx="17037" cy="35140"/>
            </a:xfrm>
            <a:custGeom>
              <a:avLst/>
              <a:gdLst>
                <a:gd name="T0" fmla="*/ 3 w 7"/>
                <a:gd name="T1" fmla="*/ 0 h 14"/>
                <a:gd name="T2" fmla="*/ 1 w 7"/>
                <a:gd name="T3" fmla="*/ 2 h 14"/>
                <a:gd name="T4" fmla="*/ 6 w 7"/>
                <a:gd name="T5" fmla="*/ 14 h 14"/>
                <a:gd name="T6" fmla="*/ 4 w 7"/>
                <a:gd name="T7" fmla="*/ 3 h 14"/>
                <a:gd name="T8" fmla="*/ 3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3" y="0"/>
                  </a:moveTo>
                  <a:cubicBezTo>
                    <a:pt x="2" y="0"/>
                    <a:pt x="1" y="2"/>
                    <a:pt x="1" y="2"/>
                  </a:cubicBezTo>
                  <a:cubicBezTo>
                    <a:pt x="0" y="6"/>
                    <a:pt x="5" y="12"/>
                    <a:pt x="6" y="14"/>
                  </a:cubicBezTo>
                  <a:cubicBezTo>
                    <a:pt x="7" y="10"/>
                    <a:pt x="7" y="5"/>
                    <a:pt x="4" y="3"/>
                  </a:cubicBezTo>
                  <a:cubicBezTo>
                    <a:pt x="3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21"/>
            <p:cNvSpPr>
              <a:spLocks/>
            </p:cNvSpPr>
            <p:nvPr/>
          </p:nvSpPr>
          <p:spPr bwMode="auto">
            <a:xfrm>
              <a:off x="8035562" y="3187370"/>
              <a:ext cx="35140" cy="20232"/>
            </a:xfrm>
            <a:custGeom>
              <a:avLst/>
              <a:gdLst>
                <a:gd name="T0" fmla="*/ 12 w 14"/>
                <a:gd name="T1" fmla="*/ 2 h 8"/>
                <a:gd name="T2" fmla="*/ 0 w 14"/>
                <a:gd name="T3" fmla="*/ 7 h 8"/>
                <a:gd name="T4" fmla="*/ 13 w 14"/>
                <a:gd name="T5" fmla="*/ 4 h 8"/>
                <a:gd name="T6" fmla="*/ 12 w 14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12" y="2"/>
                  </a:moveTo>
                  <a:cubicBezTo>
                    <a:pt x="6" y="0"/>
                    <a:pt x="6" y="5"/>
                    <a:pt x="0" y="7"/>
                  </a:cubicBezTo>
                  <a:cubicBezTo>
                    <a:pt x="3" y="8"/>
                    <a:pt x="9" y="6"/>
                    <a:pt x="13" y="4"/>
                  </a:cubicBezTo>
                  <a:cubicBezTo>
                    <a:pt x="13" y="4"/>
                    <a:pt x="14" y="2"/>
                    <a:pt x="1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34"/>
            <p:cNvSpPr>
              <a:spLocks/>
            </p:cNvSpPr>
            <p:nvPr/>
          </p:nvSpPr>
          <p:spPr bwMode="auto">
            <a:xfrm>
              <a:off x="8312416" y="3521725"/>
              <a:ext cx="25556" cy="20232"/>
            </a:xfrm>
            <a:custGeom>
              <a:avLst/>
              <a:gdLst>
                <a:gd name="T0" fmla="*/ 7 w 10"/>
                <a:gd name="T1" fmla="*/ 2 h 8"/>
                <a:gd name="T2" fmla="*/ 0 w 10"/>
                <a:gd name="T3" fmla="*/ 4 h 8"/>
                <a:gd name="T4" fmla="*/ 4 w 10"/>
                <a:gd name="T5" fmla="*/ 7 h 8"/>
                <a:gd name="T6" fmla="*/ 10 w 10"/>
                <a:gd name="T7" fmla="*/ 5 h 8"/>
                <a:gd name="T8" fmla="*/ 7 w 10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7" y="2"/>
                  </a:moveTo>
                  <a:cubicBezTo>
                    <a:pt x="3" y="0"/>
                    <a:pt x="2" y="3"/>
                    <a:pt x="0" y="4"/>
                  </a:cubicBezTo>
                  <a:cubicBezTo>
                    <a:pt x="1" y="6"/>
                    <a:pt x="2" y="6"/>
                    <a:pt x="4" y="7"/>
                  </a:cubicBezTo>
                  <a:cubicBezTo>
                    <a:pt x="6" y="8"/>
                    <a:pt x="9" y="7"/>
                    <a:pt x="10" y="5"/>
                  </a:cubicBezTo>
                  <a:cubicBezTo>
                    <a:pt x="10" y="3"/>
                    <a:pt x="7" y="2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35"/>
            <p:cNvSpPr>
              <a:spLocks/>
            </p:cNvSpPr>
            <p:nvPr/>
          </p:nvSpPr>
          <p:spPr bwMode="auto">
            <a:xfrm>
              <a:off x="7902458" y="3061721"/>
              <a:ext cx="35140" cy="35140"/>
            </a:xfrm>
            <a:custGeom>
              <a:avLst/>
              <a:gdLst>
                <a:gd name="T0" fmla="*/ 9 w 14"/>
                <a:gd name="T1" fmla="*/ 1 h 14"/>
                <a:gd name="T2" fmla="*/ 1 w 14"/>
                <a:gd name="T3" fmla="*/ 4 h 14"/>
                <a:gd name="T4" fmla="*/ 0 w 14"/>
                <a:gd name="T5" fmla="*/ 10 h 14"/>
                <a:gd name="T6" fmla="*/ 7 w 14"/>
                <a:gd name="T7" fmla="*/ 14 h 14"/>
                <a:gd name="T8" fmla="*/ 14 w 14"/>
                <a:gd name="T9" fmla="*/ 7 h 14"/>
                <a:gd name="T10" fmla="*/ 9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9" y="1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6"/>
                    <a:pt x="1" y="9"/>
                    <a:pt x="0" y="10"/>
                  </a:cubicBezTo>
                  <a:cubicBezTo>
                    <a:pt x="2" y="12"/>
                    <a:pt x="4" y="13"/>
                    <a:pt x="7" y="14"/>
                  </a:cubicBezTo>
                  <a:cubicBezTo>
                    <a:pt x="11" y="11"/>
                    <a:pt x="12" y="12"/>
                    <a:pt x="14" y="7"/>
                  </a:cubicBezTo>
                  <a:cubicBezTo>
                    <a:pt x="12" y="6"/>
                    <a:pt x="14" y="3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36"/>
            <p:cNvSpPr>
              <a:spLocks/>
            </p:cNvSpPr>
            <p:nvPr/>
          </p:nvSpPr>
          <p:spPr bwMode="auto">
            <a:xfrm>
              <a:off x="7826856" y="3036165"/>
              <a:ext cx="24492" cy="18102"/>
            </a:xfrm>
            <a:custGeom>
              <a:avLst/>
              <a:gdLst>
                <a:gd name="T0" fmla="*/ 8 w 10"/>
                <a:gd name="T1" fmla="*/ 0 h 7"/>
                <a:gd name="T2" fmla="*/ 1 w 10"/>
                <a:gd name="T3" fmla="*/ 2 h 7"/>
                <a:gd name="T4" fmla="*/ 6 w 10"/>
                <a:gd name="T5" fmla="*/ 7 h 7"/>
                <a:gd name="T6" fmla="*/ 10 w 10"/>
                <a:gd name="T7" fmla="*/ 3 h 7"/>
                <a:gd name="T8" fmla="*/ 8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8" y="0"/>
                  </a:moveTo>
                  <a:cubicBezTo>
                    <a:pt x="5" y="0"/>
                    <a:pt x="2" y="0"/>
                    <a:pt x="1" y="2"/>
                  </a:cubicBezTo>
                  <a:cubicBezTo>
                    <a:pt x="0" y="5"/>
                    <a:pt x="4" y="6"/>
                    <a:pt x="6" y="7"/>
                  </a:cubicBezTo>
                  <a:cubicBezTo>
                    <a:pt x="8" y="6"/>
                    <a:pt x="9" y="6"/>
                    <a:pt x="10" y="3"/>
                  </a:cubicBezTo>
                  <a:cubicBezTo>
                    <a:pt x="8" y="2"/>
                    <a:pt x="9" y="1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40"/>
            <p:cNvSpPr>
              <a:spLocks/>
            </p:cNvSpPr>
            <p:nvPr/>
          </p:nvSpPr>
          <p:spPr bwMode="auto">
            <a:xfrm>
              <a:off x="8481723" y="3381168"/>
              <a:ext cx="14908" cy="12778"/>
            </a:xfrm>
            <a:custGeom>
              <a:avLst/>
              <a:gdLst>
                <a:gd name="T0" fmla="*/ 0 w 6"/>
                <a:gd name="T1" fmla="*/ 2 h 5"/>
                <a:gd name="T2" fmla="*/ 2 w 6"/>
                <a:gd name="T3" fmla="*/ 4 h 5"/>
                <a:gd name="T4" fmla="*/ 5 w 6"/>
                <a:gd name="T5" fmla="*/ 4 h 5"/>
                <a:gd name="T6" fmla="*/ 5 w 6"/>
                <a:gd name="T7" fmla="*/ 0 h 5"/>
                <a:gd name="T8" fmla="*/ 0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0" y="3"/>
                    <a:pt x="0" y="4"/>
                    <a:pt x="2" y="4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3"/>
                    <a:pt x="6" y="2"/>
                    <a:pt x="5" y="0"/>
                  </a:cubicBezTo>
                  <a:cubicBezTo>
                    <a:pt x="3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42"/>
            <p:cNvSpPr>
              <a:spLocks/>
            </p:cNvSpPr>
            <p:nvPr/>
          </p:nvSpPr>
          <p:spPr bwMode="auto">
            <a:xfrm>
              <a:off x="8048339" y="31192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43"/>
            <p:cNvSpPr>
              <a:spLocks/>
            </p:cNvSpPr>
            <p:nvPr/>
          </p:nvSpPr>
          <p:spPr bwMode="auto">
            <a:xfrm>
              <a:off x="7889681" y="3426955"/>
              <a:ext cx="2129" cy="212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45"/>
            <p:cNvSpPr>
              <a:spLocks/>
            </p:cNvSpPr>
            <p:nvPr/>
          </p:nvSpPr>
          <p:spPr bwMode="auto">
            <a:xfrm>
              <a:off x="6917496" y="4113767"/>
              <a:ext cx="17037" cy="27685"/>
            </a:xfrm>
            <a:custGeom>
              <a:avLst/>
              <a:gdLst>
                <a:gd name="T0" fmla="*/ 5 w 7"/>
                <a:gd name="T1" fmla="*/ 5 h 11"/>
                <a:gd name="T2" fmla="*/ 5 w 7"/>
                <a:gd name="T3" fmla="*/ 5 h 11"/>
                <a:gd name="T4" fmla="*/ 4 w 7"/>
                <a:gd name="T5" fmla="*/ 3 h 11"/>
                <a:gd name="T6" fmla="*/ 2 w 7"/>
                <a:gd name="T7" fmla="*/ 0 h 11"/>
                <a:gd name="T8" fmla="*/ 1 w 7"/>
                <a:gd name="T9" fmla="*/ 0 h 11"/>
                <a:gd name="T10" fmla="*/ 0 w 7"/>
                <a:gd name="T11" fmla="*/ 0 h 11"/>
                <a:gd name="T12" fmla="*/ 4 w 7"/>
                <a:gd name="T13" fmla="*/ 10 h 11"/>
                <a:gd name="T14" fmla="*/ 4 w 7"/>
                <a:gd name="T15" fmla="*/ 10 h 11"/>
                <a:gd name="T16" fmla="*/ 6 w 7"/>
                <a:gd name="T17" fmla="*/ 10 h 11"/>
                <a:gd name="T18" fmla="*/ 5 w 7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4" y="3"/>
                  </a:cubicBezTo>
                  <a:cubicBezTo>
                    <a:pt x="4" y="3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7" y="8"/>
                    <a:pt x="4" y="7"/>
                    <a:pt x="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46"/>
            <p:cNvSpPr>
              <a:spLocks/>
            </p:cNvSpPr>
            <p:nvPr/>
          </p:nvSpPr>
          <p:spPr bwMode="auto">
            <a:xfrm>
              <a:off x="5809013" y="3995571"/>
              <a:ext cx="3195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47"/>
            <p:cNvSpPr>
              <a:spLocks/>
            </p:cNvSpPr>
            <p:nvPr/>
          </p:nvSpPr>
          <p:spPr bwMode="auto">
            <a:xfrm>
              <a:off x="6879162" y="4237287"/>
              <a:ext cx="7454" cy="7454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1 h 3"/>
                <a:gd name="T4" fmla="*/ 1 w 3"/>
                <a:gd name="T5" fmla="*/ 2 h 3"/>
                <a:gd name="T6" fmla="*/ 3 w 3"/>
                <a:gd name="T7" fmla="*/ 1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53"/>
            <p:cNvSpPr>
              <a:spLocks/>
            </p:cNvSpPr>
            <p:nvPr/>
          </p:nvSpPr>
          <p:spPr bwMode="auto">
            <a:xfrm>
              <a:off x="7100646" y="4338445"/>
              <a:ext cx="5324" cy="24492"/>
            </a:xfrm>
            <a:custGeom>
              <a:avLst/>
              <a:gdLst>
                <a:gd name="T0" fmla="*/ 0 w 2"/>
                <a:gd name="T1" fmla="*/ 10 h 10"/>
                <a:gd name="T2" fmla="*/ 1 w 2"/>
                <a:gd name="T3" fmla="*/ 9 h 10"/>
                <a:gd name="T4" fmla="*/ 0 w 2"/>
                <a:gd name="T5" fmla="*/ 0 h 10"/>
                <a:gd name="T6" fmla="*/ 0 w 2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cubicBezTo>
                    <a:pt x="1" y="10"/>
                    <a:pt x="1" y="10"/>
                    <a:pt x="1" y="9"/>
                  </a:cubicBezTo>
                  <a:cubicBezTo>
                    <a:pt x="2" y="5"/>
                    <a:pt x="1" y="1"/>
                    <a:pt x="0" y="0"/>
                  </a:cubicBezTo>
                  <a:cubicBezTo>
                    <a:pt x="0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54"/>
            <p:cNvSpPr>
              <a:spLocks/>
            </p:cNvSpPr>
            <p:nvPr/>
          </p:nvSpPr>
          <p:spPr bwMode="auto">
            <a:xfrm>
              <a:off x="7078284" y="4065850"/>
              <a:ext cx="10648" cy="43658"/>
            </a:xfrm>
            <a:custGeom>
              <a:avLst/>
              <a:gdLst>
                <a:gd name="T0" fmla="*/ 3 w 4"/>
                <a:gd name="T1" fmla="*/ 5 h 17"/>
                <a:gd name="T2" fmla="*/ 2 w 4"/>
                <a:gd name="T3" fmla="*/ 0 h 17"/>
                <a:gd name="T4" fmla="*/ 0 w 4"/>
                <a:gd name="T5" fmla="*/ 0 h 17"/>
                <a:gd name="T6" fmla="*/ 2 w 4"/>
                <a:gd name="T7" fmla="*/ 17 h 17"/>
                <a:gd name="T8" fmla="*/ 3 w 4"/>
                <a:gd name="T9" fmla="*/ 16 h 17"/>
                <a:gd name="T10" fmla="*/ 3 w 4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7">
                  <a:moveTo>
                    <a:pt x="3" y="5"/>
                  </a:moveTo>
                  <a:cubicBezTo>
                    <a:pt x="3" y="2"/>
                    <a:pt x="2" y="3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6"/>
                    <a:pt x="1" y="11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4" y="13"/>
                    <a:pt x="1" y="9"/>
                    <a:pt x="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55"/>
            <p:cNvSpPr>
              <a:spLocks/>
            </p:cNvSpPr>
            <p:nvPr/>
          </p:nvSpPr>
          <p:spPr bwMode="auto">
            <a:xfrm>
              <a:off x="7045275" y="4351222"/>
              <a:ext cx="18102" cy="14908"/>
            </a:xfrm>
            <a:custGeom>
              <a:avLst/>
              <a:gdLst>
                <a:gd name="T0" fmla="*/ 2 w 7"/>
                <a:gd name="T1" fmla="*/ 0 h 6"/>
                <a:gd name="T2" fmla="*/ 0 w 7"/>
                <a:gd name="T3" fmla="*/ 2 h 6"/>
                <a:gd name="T4" fmla="*/ 3 w 7"/>
                <a:gd name="T5" fmla="*/ 6 h 6"/>
                <a:gd name="T6" fmla="*/ 6 w 7"/>
                <a:gd name="T7" fmla="*/ 4 h 6"/>
                <a:gd name="T8" fmla="*/ 2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1" y="5"/>
                    <a:pt x="3" y="6"/>
                  </a:cubicBezTo>
                  <a:cubicBezTo>
                    <a:pt x="4" y="6"/>
                    <a:pt x="5" y="6"/>
                    <a:pt x="6" y="4"/>
                  </a:cubicBezTo>
                  <a:cubicBezTo>
                    <a:pt x="7" y="1"/>
                    <a:pt x="5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56"/>
            <p:cNvSpPr>
              <a:spLocks/>
            </p:cNvSpPr>
            <p:nvPr/>
          </p:nvSpPr>
          <p:spPr bwMode="auto">
            <a:xfrm>
              <a:off x="7083609" y="4111638"/>
              <a:ext cx="2129" cy="5324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58"/>
            <p:cNvSpPr>
              <a:spLocks/>
            </p:cNvSpPr>
            <p:nvPr/>
          </p:nvSpPr>
          <p:spPr bwMode="auto">
            <a:xfrm>
              <a:off x="7192221" y="4196823"/>
              <a:ext cx="17037" cy="27685"/>
            </a:xfrm>
            <a:custGeom>
              <a:avLst/>
              <a:gdLst>
                <a:gd name="T0" fmla="*/ 4 w 7"/>
                <a:gd name="T1" fmla="*/ 0 h 11"/>
                <a:gd name="T2" fmla="*/ 1 w 7"/>
                <a:gd name="T3" fmla="*/ 4 h 11"/>
                <a:gd name="T4" fmla="*/ 0 w 7"/>
                <a:gd name="T5" fmla="*/ 11 h 11"/>
                <a:gd name="T6" fmla="*/ 6 w 7"/>
                <a:gd name="T7" fmla="*/ 7 h 11"/>
                <a:gd name="T8" fmla="*/ 4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4" y="0"/>
                  </a:moveTo>
                  <a:cubicBezTo>
                    <a:pt x="3" y="2"/>
                    <a:pt x="3" y="4"/>
                    <a:pt x="1" y="4"/>
                  </a:cubicBezTo>
                  <a:cubicBezTo>
                    <a:pt x="1" y="7"/>
                    <a:pt x="0" y="8"/>
                    <a:pt x="0" y="11"/>
                  </a:cubicBezTo>
                  <a:cubicBezTo>
                    <a:pt x="3" y="11"/>
                    <a:pt x="4" y="7"/>
                    <a:pt x="6" y="7"/>
                  </a:cubicBezTo>
                  <a:cubicBezTo>
                    <a:pt x="6" y="3"/>
                    <a:pt x="7" y="2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59"/>
            <p:cNvSpPr>
              <a:spLocks/>
            </p:cNvSpPr>
            <p:nvPr/>
          </p:nvSpPr>
          <p:spPr bwMode="auto">
            <a:xfrm>
              <a:off x="6766291" y="2456900"/>
              <a:ext cx="20232" cy="20232"/>
            </a:xfrm>
            <a:custGeom>
              <a:avLst/>
              <a:gdLst>
                <a:gd name="T0" fmla="*/ 0 w 8"/>
                <a:gd name="T1" fmla="*/ 3 h 8"/>
                <a:gd name="T2" fmla="*/ 1 w 8"/>
                <a:gd name="T3" fmla="*/ 6 h 8"/>
                <a:gd name="T4" fmla="*/ 4 w 8"/>
                <a:gd name="T5" fmla="*/ 8 h 8"/>
                <a:gd name="T6" fmla="*/ 7 w 8"/>
                <a:gd name="T7" fmla="*/ 7 h 8"/>
                <a:gd name="T8" fmla="*/ 6 w 8"/>
                <a:gd name="T9" fmla="*/ 0 h 8"/>
                <a:gd name="T10" fmla="*/ 0 w 8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3"/>
                  </a:moveTo>
                  <a:cubicBezTo>
                    <a:pt x="0" y="4"/>
                    <a:pt x="0" y="5"/>
                    <a:pt x="1" y="6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5"/>
                    <a:pt x="7" y="2"/>
                    <a:pt x="6" y="0"/>
                  </a:cubicBezTo>
                  <a:cubicBezTo>
                    <a:pt x="4" y="0"/>
                    <a:pt x="1" y="1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60"/>
            <p:cNvSpPr>
              <a:spLocks/>
            </p:cNvSpPr>
            <p:nvPr/>
          </p:nvSpPr>
          <p:spPr bwMode="auto">
            <a:xfrm>
              <a:off x="7307222" y="2477132"/>
              <a:ext cx="33010" cy="37269"/>
            </a:xfrm>
            <a:custGeom>
              <a:avLst/>
              <a:gdLst>
                <a:gd name="T0" fmla="*/ 5 w 13"/>
                <a:gd name="T1" fmla="*/ 0 h 15"/>
                <a:gd name="T2" fmla="*/ 1 w 13"/>
                <a:gd name="T3" fmla="*/ 9 h 15"/>
                <a:gd name="T4" fmla="*/ 1 w 13"/>
                <a:gd name="T5" fmla="*/ 12 h 15"/>
                <a:gd name="T6" fmla="*/ 3 w 13"/>
                <a:gd name="T7" fmla="*/ 14 h 15"/>
                <a:gd name="T8" fmla="*/ 13 w 13"/>
                <a:gd name="T9" fmla="*/ 6 h 15"/>
                <a:gd name="T10" fmla="*/ 5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5" y="0"/>
                  </a:moveTo>
                  <a:cubicBezTo>
                    <a:pt x="3" y="3"/>
                    <a:pt x="1" y="6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8" y="15"/>
                    <a:pt x="10" y="11"/>
                    <a:pt x="13" y="6"/>
                  </a:cubicBezTo>
                  <a:cubicBezTo>
                    <a:pt x="10" y="6"/>
                    <a:pt x="8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61"/>
            <p:cNvSpPr>
              <a:spLocks/>
            </p:cNvSpPr>
            <p:nvPr/>
          </p:nvSpPr>
          <p:spPr bwMode="auto">
            <a:xfrm>
              <a:off x="6065637" y="2202407"/>
              <a:ext cx="36204" cy="55371"/>
            </a:xfrm>
            <a:custGeom>
              <a:avLst/>
              <a:gdLst>
                <a:gd name="T0" fmla="*/ 1 w 14"/>
                <a:gd name="T1" fmla="*/ 0 h 22"/>
                <a:gd name="T2" fmla="*/ 6 w 14"/>
                <a:gd name="T3" fmla="*/ 22 h 22"/>
                <a:gd name="T4" fmla="*/ 9 w 14"/>
                <a:gd name="T5" fmla="*/ 21 h 22"/>
                <a:gd name="T6" fmla="*/ 12 w 14"/>
                <a:gd name="T7" fmla="*/ 20 h 22"/>
                <a:gd name="T8" fmla="*/ 1 w 14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2">
                  <a:moveTo>
                    <a:pt x="1" y="0"/>
                  </a:moveTo>
                  <a:cubicBezTo>
                    <a:pt x="0" y="4"/>
                    <a:pt x="1" y="20"/>
                    <a:pt x="6" y="22"/>
                  </a:cubicBezTo>
                  <a:cubicBezTo>
                    <a:pt x="7" y="22"/>
                    <a:pt x="8" y="21"/>
                    <a:pt x="9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13"/>
                    <a:pt x="7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67"/>
            <p:cNvSpPr>
              <a:spLocks/>
            </p:cNvSpPr>
            <p:nvPr/>
          </p:nvSpPr>
          <p:spPr bwMode="auto">
            <a:xfrm>
              <a:off x="7745930" y="3152230"/>
              <a:ext cx="12778" cy="5324"/>
            </a:xfrm>
            <a:custGeom>
              <a:avLst/>
              <a:gdLst>
                <a:gd name="T0" fmla="*/ 0 w 5"/>
                <a:gd name="T1" fmla="*/ 0 h 2"/>
                <a:gd name="T2" fmla="*/ 3 w 5"/>
                <a:gd name="T3" fmla="*/ 2 h 2"/>
                <a:gd name="T4" fmla="*/ 5 w 5"/>
                <a:gd name="T5" fmla="*/ 1 h 2"/>
                <a:gd name="T6" fmla="*/ 4 w 5"/>
                <a:gd name="T7" fmla="*/ 1 h 2"/>
                <a:gd name="T8" fmla="*/ 0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1" y="1"/>
                    <a:pt x="2" y="2"/>
                    <a:pt x="3" y="2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68"/>
            <p:cNvSpPr>
              <a:spLocks/>
            </p:cNvSpPr>
            <p:nvPr/>
          </p:nvSpPr>
          <p:spPr bwMode="auto">
            <a:xfrm>
              <a:off x="7037821" y="3980663"/>
              <a:ext cx="15973" cy="17037"/>
            </a:xfrm>
            <a:custGeom>
              <a:avLst/>
              <a:gdLst>
                <a:gd name="T0" fmla="*/ 0 w 6"/>
                <a:gd name="T1" fmla="*/ 3 h 7"/>
                <a:gd name="T2" fmla="*/ 4 w 6"/>
                <a:gd name="T3" fmla="*/ 6 h 7"/>
                <a:gd name="T4" fmla="*/ 5 w 6"/>
                <a:gd name="T5" fmla="*/ 7 h 7"/>
                <a:gd name="T6" fmla="*/ 4 w 6"/>
                <a:gd name="T7" fmla="*/ 1 h 7"/>
                <a:gd name="T8" fmla="*/ 0 w 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0" y="3"/>
                    <a:pt x="3" y="6"/>
                    <a:pt x="4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6" y="4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69"/>
            <p:cNvSpPr>
              <a:spLocks/>
            </p:cNvSpPr>
            <p:nvPr/>
          </p:nvSpPr>
          <p:spPr bwMode="auto">
            <a:xfrm>
              <a:off x="6607632" y="3605846"/>
              <a:ext cx="128844" cy="79862"/>
            </a:xfrm>
            <a:custGeom>
              <a:avLst/>
              <a:gdLst>
                <a:gd name="T0" fmla="*/ 26 w 51"/>
                <a:gd name="T1" fmla="*/ 11 h 32"/>
                <a:gd name="T2" fmla="*/ 27 w 51"/>
                <a:gd name="T3" fmla="*/ 14 h 32"/>
                <a:gd name="T4" fmla="*/ 17 w 51"/>
                <a:gd name="T5" fmla="*/ 23 h 32"/>
                <a:gd name="T6" fmla="*/ 16 w 51"/>
                <a:gd name="T7" fmla="*/ 24 h 32"/>
                <a:gd name="T8" fmla="*/ 17 w 51"/>
                <a:gd name="T9" fmla="*/ 24 h 32"/>
                <a:gd name="T10" fmla="*/ 10 w 51"/>
                <a:gd name="T11" fmla="*/ 24 h 32"/>
                <a:gd name="T12" fmla="*/ 10 w 51"/>
                <a:gd name="T13" fmla="*/ 23 h 32"/>
                <a:gd name="T14" fmla="*/ 0 w 51"/>
                <a:gd name="T15" fmla="*/ 27 h 32"/>
                <a:gd name="T16" fmla="*/ 0 w 51"/>
                <a:gd name="T17" fmla="*/ 31 h 32"/>
                <a:gd name="T18" fmla="*/ 2 w 51"/>
                <a:gd name="T19" fmla="*/ 30 h 32"/>
                <a:gd name="T20" fmla="*/ 5 w 51"/>
                <a:gd name="T21" fmla="*/ 32 h 32"/>
                <a:gd name="T22" fmla="*/ 10 w 51"/>
                <a:gd name="T23" fmla="*/ 31 h 32"/>
                <a:gd name="T24" fmla="*/ 35 w 51"/>
                <a:gd name="T25" fmla="*/ 30 h 32"/>
                <a:gd name="T26" fmla="*/ 35 w 51"/>
                <a:gd name="T27" fmla="*/ 29 h 32"/>
                <a:gd name="T28" fmla="*/ 33 w 51"/>
                <a:gd name="T29" fmla="*/ 25 h 32"/>
                <a:gd name="T30" fmla="*/ 39 w 51"/>
                <a:gd name="T31" fmla="*/ 22 h 32"/>
                <a:gd name="T32" fmla="*/ 40 w 51"/>
                <a:gd name="T33" fmla="*/ 14 h 32"/>
                <a:gd name="T34" fmla="*/ 50 w 51"/>
                <a:gd name="T35" fmla="*/ 7 h 32"/>
                <a:gd name="T36" fmla="*/ 51 w 51"/>
                <a:gd name="T37" fmla="*/ 0 h 32"/>
                <a:gd name="T38" fmla="*/ 32 w 51"/>
                <a:gd name="T39" fmla="*/ 6 h 32"/>
                <a:gd name="T40" fmla="*/ 26 w 51"/>
                <a:gd name="T41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32">
                  <a:moveTo>
                    <a:pt x="26" y="11"/>
                  </a:moveTo>
                  <a:cubicBezTo>
                    <a:pt x="26" y="13"/>
                    <a:pt x="26" y="14"/>
                    <a:pt x="27" y="14"/>
                  </a:cubicBezTo>
                  <a:cubicBezTo>
                    <a:pt x="25" y="18"/>
                    <a:pt x="24" y="21"/>
                    <a:pt x="17" y="23"/>
                  </a:cubicBezTo>
                  <a:cubicBezTo>
                    <a:pt x="16" y="23"/>
                    <a:pt x="16" y="23"/>
                    <a:pt x="16" y="24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17" y="24"/>
                    <a:pt x="13" y="25"/>
                    <a:pt x="10" y="24"/>
                  </a:cubicBezTo>
                  <a:cubicBezTo>
                    <a:pt x="10" y="24"/>
                    <a:pt x="10" y="23"/>
                    <a:pt x="10" y="23"/>
                  </a:cubicBezTo>
                  <a:cubicBezTo>
                    <a:pt x="6" y="26"/>
                    <a:pt x="2" y="27"/>
                    <a:pt x="0" y="27"/>
                  </a:cubicBezTo>
                  <a:cubicBezTo>
                    <a:pt x="0" y="28"/>
                    <a:pt x="0" y="29"/>
                    <a:pt x="0" y="31"/>
                  </a:cubicBezTo>
                  <a:cubicBezTo>
                    <a:pt x="0" y="31"/>
                    <a:pt x="1" y="30"/>
                    <a:pt x="2" y="30"/>
                  </a:cubicBezTo>
                  <a:cubicBezTo>
                    <a:pt x="3" y="31"/>
                    <a:pt x="4" y="31"/>
                    <a:pt x="5" y="32"/>
                  </a:cubicBezTo>
                  <a:cubicBezTo>
                    <a:pt x="6" y="32"/>
                    <a:pt x="8" y="32"/>
                    <a:pt x="10" y="31"/>
                  </a:cubicBezTo>
                  <a:cubicBezTo>
                    <a:pt x="16" y="28"/>
                    <a:pt x="27" y="31"/>
                    <a:pt x="35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2" y="26"/>
                    <a:pt x="33" y="25"/>
                  </a:cubicBezTo>
                  <a:cubicBezTo>
                    <a:pt x="34" y="21"/>
                    <a:pt x="36" y="22"/>
                    <a:pt x="39" y="22"/>
                  </a:cubicBezTo>
                  <a:cubicBezTo>
                    <a:pt x="39" y="20"/>
                    <a:pt x="40" y="17"/>
                    <a:pt x="40" y="14"/>
                  </a:cubicBezTo>
                  <a:cubicBezTo>
                    <a:pt x="40" y="14"/>
                    <a:pt x="46" y="11"/>
                    <a:pt x="50" y="7"/>
                  </a:cubicBezTo>
                  <a:cubicBezTo>
                    <a:pt x="51" y="5"/>
                    <a:pt x="51" y="2"/>
                    <a:pt x="51" y="0"/>
                  </a:cubicBezTo>
                  <a:cubicBezTo>
                    <a:pt x="41" y="3"/>
                    <a:pt x="33" y="5"/>
                    <a:pt x="32" y="6"/>
                  </a:cubicBezTo>
                  <a:cubicBezTo>
                    <a:pt x="32" y="6"/>
                    <a:pt x="29" y="8"/>
                    <a:pt x="2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84"/>
            <p:cNvSpPr>
              <a:spLocks/>
            </p:cNvSpPr>
            <p:nvPr/>
          </p:nvSpPr>
          <p:spPr bwMode="auto">
            <a:xfrm>
              <a:off x="6275407" y="2303565"/>
              <a:ext cx="33010" cy="14908"/>
            </a:xfrm>
            <a:custGeom>
              <a:avLst/>
              <a:gdLst>
                <a:gd name="T0" fmla="*/ 8 w 13"/>
                <a:gd name="T1" fmla="*/ 0 h 6"/>
                <a:gd name="T2" fmla="*/ 0 w 13"/>
                <a:gd name="T3" fmla="*/ 4 h 6"/>
                <a:gd name="T4" fmla="*/ 2 w 13"/>
                <a:gd name="T5" fmla="*/ 6 h 6"/>
                <a:gd name="T6" fmla="*/ 13 w 13"/>
                <a:gd name="T7" fmla="*/ 1 h 6"/>
                <a:gd name="T8" fmla="*/ 8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8" y="0"/>
                  </a:moveTo>
                  <a:cubicBezTo>
                    <a:pt x="5" y="3"/>
                    <a:pt x="4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6" y="6"/>
                    <a:pt x="13" y="1"/>
                    <a:pt x="13" y="1"/>
                  </a:cubicBezTo>
                  <a:cubicBezTo>
                    <a:pt x="13" y="0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86"/>
            <p:cNvSpPr>
              <a:spLocks/>
            </p:cNvSpPr>
            <p:nvPr/>
          </p:nvSpPr>
          <p:spPr bwMode="auto">
            <a:xfrm>
              <a:off x="6779069" y="2685838"/>
              <a:ext cx="12778" cy="10648"/>
            </a:xfrm>
            <a:custGeom>
              <a:avLst/>
              <a:gdLst>
                <a:gd name="T0" fmla="*/ 0 w 5"/>
                <a:gd name="T1" fmla="*/ 0 h 4"/>
                <a:gd name="T2" fmla="*/ 2 w 5"/>
                <a:gd name="T3" fmla="*/ 4 h 4"/>
                <a:gd name="T4" fmla="*/ 5 w 5"/>
                <a:gd name="T5" fmla="*/ 1 h 4"/>
                <a:gd name="T6" fmla="*/ 0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1" y="3"/>
                    <a:pt x="0" y="3"/>
                    <a:pt x="2" y="4"/>
                  </a:cubicBezTo>
                  <a:cubicBezTo>
                    <a:pt x="2" y="3"/>
                    <a:pt x="5" y="1"/>
                    <a:pt x="5" y="1"/>
                  </a:cubicBezTo>
                  <a:cubicBezTo>
                    <a:pt x="5" y="0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87"/>
            <p:cNvSpPr>
              <a:spLocks/>
            </p:cNvSpPr>
            <p:nvPr/>
          </p:nvSpPr>
          <p:spPr bwMode="auto">
            <a:xfrm>
              <a:off x="6602308" y="2766764"/>
              <a:ext cx="18102" cy="25556"/>
            </a:xfrm>
            <a:custGeom>
              <a:avLst/>
              <a:gdLst>
                <a:gd name="T0" fmla="*/ 2 w 7"/>
                <a:gd name="T1" fmla="*/ 0 h 10"/>
                <a:gd name="T2" fmla="*/ 0 w 7"/>
                <a:gd name="T3" fmla="*/ 10 h 10"/>
                <a:gd name="T4" fmla="*/ 4 w 7"/>
                <a:gd name="T5" fmla="*/ 10 h 10"/>
                <a:gd name="T6" fmla="*/ 7 w 7"/>
                <a:gd name="T7" fmla="*/ 4 h 10"/>
                <a:gd name="T8" fmla="*/ 2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2" y="0"/>
                  </a:moveTo>
                  <a:cubicBezTo>
                    <a:pt x="1" y="4"/>
                    <a:pt x="1" y="7"/>
                    <a:pt x="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5" y="6"/>
                    <a:pt x="7" y="4"/>
                  </a:cubicBezTo>
                  <a:cubicBezTo>
                    <a:pt x="3" y="4"/>
                    <a:pt x="4" y="2"/>
                    <a:pt x="2" y="0"/>
                  </a:cubicBez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88"/>
            <p:cNvSpPr>
              <a:spLocks/>
            </p:cNvSpPr>
            <p:nvPr/>
          </p:nvSpPr>
          <p:spPr bwMode="auto">
            <a:xfrm>
              <a:off x="7184767" y="2645374"/>
              <a:ext cx="11713" cy="30880"/>
            </a:xfrm>
            <a:custGeom>
              <a:avLst/>
              <a:gdLst>
                <a:gd name="T0" fmla="*/ 2 w 5"/>
                <a:gd name="T1" fmla="*/ 0 h 12"/>
                <a:gd name="T2" fmla="*/ 0 w 5"/>
                <a:gd name="T3" fmla="*/ 8 h 12"/>
                <a:gd name="T4" fmla="*/ 3 w 5"/>
                <a:gd name="T5" fmla="*/ 12 h 12"/>
                <a:gd name="T6" fmla="*/ 5 w 5"/>
                <a:gd name="T7" fmla="*/ 4 h 12"/>
                <a:gd name="T8" fmla="*/ 2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2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1" y="8"/>
                    <a:pt x="3" y="12"/>
                    <a:pt x="3" y="12"/>
                  </a:cubicBezTo>
                  <a:cubicBezTo>
                    <a:pt x="5" y="12"/>
                    <a:pt x="5" y="10"/>
                    <a:pt x="5" y="4"/>
                  </a:cubicBezTo>
                  <a:cubicBezTo>
                    <a:pt x="5" y="2"/>
                    <a:pt x="5" y="0"/>
                    <a:pt x="2" y="0"/>
                  </a:cubicBez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90"/>
            <p:cNvSpPr>
              <a:spLocks/>
            </p:cNvSpPr>
            <p:nvPr/>
          </p:nvSpPr>
          <p:spPr bwMode="auto">
            <a:xfrm>
              <a:off x="7179443" y="2681578"/>
              <a:ext cx="17037" cy="39399"/>
            </a:xfrm>
            <a:custGeom>
              <a:avLst/>
              <a:gdLst>
                <a:gd name="T0" fmla="*/ 3 w 7"/>
                <a:gd name="T1" fmla="*/ 1 h 16"/>
                <a:gd name="T2" fmla="*/ 4 w 7"/>
                <a:gd name="T3" fmla="*/ 0 h 16"/>
                <a:gd name="T4" fmla="*/ 1 w 7"/>
                <a:gd name="T5" fmla="*/ 2 h 16"/>
                <a:gd name="T6" fmla="*/ 2 w 7"/>
                <a:gd name="T7" fmla="*/ 7 h 16"/>
                <a:gd name="T8" fmla="*/ 0 w 7"/>
                <a:gd name="T9" fmla="*/ 8 h 16"/>
                <a:gd name="T10" fmla="*/ 7 w 7"/>
                <a:gd name="T11" fmla="*/ 16 h 16"/>
                <a:gd name="T12" fmla="*/ 7 w 7"/>
                <a:gd name="T13" fmla="*/ 2 h 16"/>
                <a:gd name="T14" fmla="*/ 3 w 7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6">
                  <a:moveTo>
                    <a:pt x="3" y="1"/>
                  </a:moveTo>
                  <a:cubicBezTo>
                    <a:pt x="3" y="1"/>
                    <a:pt x="4" y="1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3"/>
                    <a:pt x="2" y="5"/>
                    <a:pt x="2" y="7"/>
                  </a:cubicBezTo>
                  <a:cubicBezTo>
                    <a:pt x="2" y="8"/>
                    <a:pt x="2" y="8"/>
                    <a:pt x="0" y="8"/>
                  </a:cubicBezTo>
                  <a:cubicBezTo>
                    <a:pt x="0" y="13"/>
                    <a:pt x="0" y="15"/>
                    <a:pt x="7" y="1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4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91"/>
            <p:cNvSpPr>
              <a:spLocks/>
            </p:cNvSpPr>
            <p:nvPr/>
          </p:nvSpPr>
          <p:spPr bwMode="auto">
            <a:xfrm>
              <a:off x="6803560" y="2641115"/>
              <a:ext cx="12778" cy="22361"/>
            </a:xfrm>
            <a:custGeom>
              <a:avLst/>
              <a:gdLst>
                <a:gd name="T0" fmla="*/ 0 w 5"/>
                <a:gd name="T1" fmla="*/ 8 h 9"/>
                <a:gd name="T2" fmla="*/ 1 w 5"/>
                <a:gd name="T3" fmla="*/ 9 h 9"/>
                <a:gd name="T4" fmla="*/ 5 w 5"/>
                <a:gd name="T5" fmla="*/ 0 h 9"/>
                <a:gd name="T6" fmla="*/ 3 w 5"/>
                <a:gd name="T7" fmla="*/ 0 h 9"/>
                <a:gd name="T8" fmla="*/ 0 w 5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8"/>
                  </a:moveTo>
                  <a:cubicBezTo>
                    <a:pt x="0" y="9"/>
                    <a:pt x="0" y="9"/>
                    <a:pt x="1" y="9"/>
                  </a:cubicBezTo>
                  <a:cubicBezTo>
                    <a:pt x="3" y="9"/>
                    <a:pt x="5" y="3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4"/>
                    <a:pt x="0" y="7"/>
                    <a:pt x="0" y="8"/>
                  </a:cubicBez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92"/>
            <p:cNvSpPr>
              <a:spLocks/>
            </p:cNvSpPr>
            <p:nvPr/>
          </p:nvSpPr>
          <p:spPr bwMode="auto">
            <a:xfrm>
              <a:off x="6793977" y="2665606"/>
              <a:ext cx="7454" cy="10648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4"/>
                    <a:pt x="3" y="4"/>
                  </a:cubicBezTo>
                  <a:cubicBezTo>
                    <a:pt x="2" y="1"/>
                    <a:pt x="3" y="2"/>
                    <a:pt x="1" y="0"/>
                  </a:cubicBez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95"/>
            <p:cNvSpPr>
              <a:spLocks/>
            </p:cNvSpPr>
            <p:nvPr/>
          </p:nvSpPr>
          <p:spPr bwMode="auto">
            <a:xfrm>
              <a:off x="7581947" y="2525049"/>
              <a:ext cx="78797" cy="103288"/>
            </a:xfrm>
            <a:custGeom>
              <a:avLst/>
              <a:gdLst>
                <a:gd name="T0" fmla="*/ 16 w 31"/>
                <a:gd name="T1" fmla="*/ 14 h 41"/>
                <a:gd name="T2" fmla="*/ 4 w 31"/>
                <a:gd name="T3" fmla="*/ 0 h 41"/>
                <a:gd name="T4" fmla="*/ 0 w 31"/>
                <a:gd name="T5" fmla="*/ 7 h 41"/>
                <a:gd name="T6" fmla="*/ 13 w 31"/>
                <a:gd name="T7" fmla="*/ 24 h 41"/>
                <a:gd name="T8" fmla="*/ 12 w 31"/>
                <a:gd name="T9" fmla="*/ 26 h 41"/>
                <a:gd name="T10" fmla="*/ 31 w 31"/>
                <a:gd name="T11" fmla="*/ 41 h 41"/>
                <a:gd name="T12" fmla="*/ 16 w 31"/>
                <a:gd name="T13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1">
                  <a:moveTo>
                    <a:pt x="16" y="14"/>
                  </a:moveTo>
                  <a:cubicBezTo>
                    <a:pt x="11" y="11"/>
                    <a:pt x="4" y="5"/>
                    <a:pt x="4" y="0"/>
                  </a:cubicBezTo>
                  <a:cubicBezTo>
                    <a:pt x="3" y="2"/>
                    <a:pt x="0" y="5"/>
                    <a:pt x="0" y="7"/>
                  </a:cubicBezTo>
                  <a:cubicBezTo>
                    <a:pt x="12" y="18"/>
                    <a:pt x="4" y="21"/>
                    <a:pt x="13" y="24"/>
                  </a:cubicBezTo>
                  <a:cubicBezTo>
                    <a:pt x="13" y="25"/>
                    <a:pt x="12" y="26"/>
                    <a:pt x="12" y="26"/>
                  </a:cubicBezTo>
                  <a:cubicBezTo>
                    <a:pt x="12" y="28"/>
                    <a:pt x="24" y="41"/>
                    <a:pt x="31" y="41"/>
                  </a:cubicBezTo>
                  <a:cubicBezTo>
                    <a:pt x="29" y="37"/>
                    <a:pt x="20" y="16"/>
                    <a:pt x="16" y="14"/>
                  </a:cubicBez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97"/>
            <p:cNvSpPr>
              <a:spLocks/>
            </p:cNvSpPr>
            <p:nvPr/>
          </p:nvSpPr>
          <p:spPr bwMode="auto">
            <a:xfrm>
              <a:off x="6502215" y="2423891"/>
              <a:ext cx="79862" cy="66019"/>
            </a:xfrm>
            <a:custGeom>
              <a:avLst/>
              <a:gdLst>
                <a:gd name="T0" fmla="*/ 22 w 32"/>
                <a:gd name="T1" fmla="*/ 7 h 26"/>
                <a:gd name="T2" fmla="*/ 0 w 32"/>
                <a:gd name="T3" fmla="*/ 26 h 26"/>
                <a:gd name="T4" fmla="*/ 32 w 32"/>
                <a:gd name="T5" fmla="*/ 0 h 26"/>
                <a:gd name="T6" fmla="*/ 22 w 32"/>
                <a:gd name="T7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6">
                  <a:moveTo>
                    <a:pt x="22" y="7"/>
                  </a:moveTo>
                  <a:cubicBezTo>
                    <a:pt x="20" y="7"/>
                    <a:pt x="3" y="15"/>
                    <a:pt x="0" y="26"/>
                  </a:cubicBezTo>
                  <a:cubicBezTo>
                    <a:pt x="8" y="25"/>
                    <a:pt x="32" y="4"/>
                    <a:pt x="32" y="0"/>
                  </a:cubicBezTo>
                  <a:cubicBezTo>
                    <a:pt x="29" y="2"/>
                    <a:pt x="23" y="4"/>
                    <a:pt x="22" y="7"/>
                  </a:cubicBezTo>
                  <a:close/>
                </a:path>
              </a:pathLst>
            </a:custGeom>
            <a:solidFill>
              <a:srgbClr val="F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5699115" y="2081016"/>
              <a:ext cx="2658556" cy="3678884"/>
              <a:chOff x="3191338" y="-297851"/>
              <a:chExt cx="5239874" cy="7114450"/>
            </a:xfrm>
          </p:grpSpPr>
          <p:sp>
            <p:nvSpPr>
              <p:cNvPr id="154" name="Freeform 1057"/>
              <p:cNvSpPr>
                <a:spLocks/>
              </p:cNvSpPr>
              <p:nvPr/>
            </p:nvSpPr>
            <p:spPr bwMode="auto">
              <a:xfrm>
                <a:off x="5112363" y="-111126"/>
                <a:ext cx="1377338" cy="6927725"/>
              </a:xfrm>
              <a:custGeom>
                <a:avLst/>
                <a:gdLst>
                  <a:gd name="T0" fmla="*/ 144 w 229"/>
                  <a:gd name="T1" fmla="*/ 1041 h 1539"/>
                  <a:gd name="T2" fmla="*/ 163 w 229"/>
                  <a:gd name="T3" fmla="*/ 661 h 1539"/>
                  <a:gd name="T4" fmla="*/ 65 w 229"/>
                  <a:gd name="T5" fmla="*/ 328 h 1539"/>
                  <a:gd name="T6" fmla="*/ 39 w 229"/>
                  <a:gd name="T7" fmla="*/ 0 h 1539"/>
                  <a:gd name="T8" fmla="*/ 20 w 229"/>
                  <a:gd name="T9" fmla="*/ 197 h 1539"/>
                  <a:gd name="T10" fmla="*/ 42 w 229"/>
                  <a:gd name="T11" fmla="*/ 353 h 1539"/>
                  <a:gd name="T12" fmla="*/ 100 w 229"/>
                  <a:gd name="T13" fmla="*/ 641 h 1539"/>
                  <a:gd name="T14" fmla="*/ 69 w 229"/>
                  <a:gd name="T15" fmla="*/ 905 h 1539"/>
                  <a:gd name="T16" fmla="*/ 5 w 229"/>
                  <a:gd name="T17" fmla="*/ 1187 h 1539"/>
                  <a:gd name="T18" fmla="*/ 52 w 229"/>
                  <a:gd name="T19" fmla="*/ 1497 h 1539"/>
                  <a:gd name="T20" fmla="*/ 229 w 229"/>
                  <a:gd name="T21" fmla="*/ 1494 h 1539"/>
                  <a:gd name="T22" fmla="*/ 144 w 229"/>
                  <a:gd name="T23" fmla="*/ 1041 h 1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9" h="1539">
                    <a:moveTo>
                      <a:pt x="144" y="1041"/>
                    </a:moveTo>
                    <a:cubicBezTo>
                      <a:pt x="156" y="935"/>
                      <a:pt x="174" y="768"/>
                      <a:pt x="163" y="661"/>
                    </a:cubicBezTo>
                    <a:cubicBezTo>
                      <a:pt x="151" y="540"/>
                      <a:pt x="97" y="444"/>
                      <a:pt x="65" y="328"/>
                    </a:cubicBezTo>
                    <a:cubicBezTo>
                      <a:pt x="37" y="232"/>
                      <a:pt x="44" y="121"/>
                      <a:pt x="39" y="0"/>
                    </a:cubicBezTo>
                    <a:cubicBezTo>
                      <a:pt x="23" y="103"/>
                      <a:pt x="17" y="143"/>
                      <a:pt x="20" y="197"/>
                    </a:cubicBezTo>
                    <a:cubicBezTo>
                      <a:pt x="23" y="249"/>
                      <a:pt x="29" y="303"/>
                      <a:pt x="42" y="353"/>
                    </a:cubicBezTo>
                    <a:cubicBezTo>
                      <a:pt x="62" y="436"/>
                      <a:pt x="99" y="554"/>
                      <a:pt x="100" y="641"/>
                    </a:cubicBezTo>
                    <a:cubicBezTo>
                      <a:pt x="100" y="736"/>
                      <a:pt x="88" y="811"/>
                      <a:pt x="69" y="905"/>
                    </a:cubicBezTo>
                    <a:cubicBezTo>
                      <a:pt x="49" y="1004"/>
                      <a:pt x="11" y="1086"/>
                      <a:pt x="5" y="1187"/>
                    </a:cubicBezTo>
                    <a:cubicBezTo>
                      <a:pt x="0" y="1281"/>
                      <a:pt x="0" y="1413"/>
                      <a:pt x="52" y="1497"/>
                    </a:cubicBezTo>
                    <a:cubicBezTo>
                      <a:pt x="52" y="1497"/>
                      <a:pt x="138" y="1539"/>
                      <a:pt x="229" y="1494"/>
                    </a:cubicBezTo>
                    <a:cubicBezTo>
                      <a:pt x="181" y="1298"/>
                      <a:pt x="131" y="1155"/>
                      <a:pt x="144" y="10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058"/>
              <p:cNvSpPr>
                <a:spLocks/>
              </p:cNvSpPr>
              <p:nvPr/>
            </p:nvSpPr>
            <p:spPr bwMode="auto">
              <a:xfrm>
                <a:off x="5761038" y="725487"/>
                <a:ext cx="1878014" cy="2940476"/>
              </a:xfrm>
              <a:custGeom>
                <a:avLst/>
                <a:gdLst>
                  <a:gd name="T0" fmla="*/ 0 w 387"/>
                  <a:gd name="T1" fmla="*/ 549 h 653"/>
                  <a:gd name="T2" fmla="*/ 11 w 387"/>
                  <a:gd name="T3" fmla="*/ 653 h 653"/>
                  <a:gd name="T4" fmla="*/ 129 w 387"/>
                  <a:gd name="T5" fmla="*/ 597 h 653"/>
                  <a:gd name="T6" fmla="*/ 387 w 387"/>
                  <a:gd name="T7" fmla="*/ 0 h 653"/>
                  <a:gd name="T8" fmla="*/ 246 w 387"/>
                  <a:gd name="T9" fmla="*/ 364 h 653"/>
                  <a:gd name="T10" fmla="*/ 0 w 387"/>
                  <a:gd name="T11" fmla="*/ 549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7" h="653">
                    <a:moveTo>
                      <a:pt x="0" y="549"/>
                    </a:moveTo>
                    <a:cubicBezTo>
                      <a:pt x="11" y="653"/>
                      <a:pt x="11" y="653"/>
                      <a:pt x="11" y="653"/>
                    </a:cubicBezTo>
                    <a:cubicBezTo>
                      <a:pt x="55" y="638"/>
                      <a:pt x="93" y="628"/>
                      <a:pt x="129" y="597"/>
                    </a:cubicBezTo>
                    <a:cubicBezTo>
                      <a:pt x="274" y="471"/>
                      <a:pt x="365" y="369"/>
                      <a:pt x="387" y="0"/>
                    </a:cubicBezTo>
                    <a:cubicBezTo>
                      <a:pt x="355" y="121"/>
                      <a:pt x="325" y="260"/>
                      <a:pt x="246" y="364"/>
                    </a:cubicBezTo>
                    <a:cubicBezTo>
                      <a:pt x="193" y="435"/>
                      <a:pt x="100" y="551"/>
                      <a:pt x="0" y="5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60"/>
              <p:cNvSpPr>
                <a:spLocks/>
              </p:cNvSpPr>
              <p:nvPr/>
            </p:nvSpPr>
            <p:spPr bwMode="auto">
              <a:xfrm>
                <a:off x="6871675" y="1393825"/>
                <a:ext cx="1559537" cy="1358900"/>
              </a:xfrm>
              <a:custGeom>
                <a:avLst/>
                <a:gdLst>
                  <a:gd name="T0" fmla="*/ 214 w 349"/>
                  <a:gd name="T1" fmla="*/ 179 h 302"/>
                  <a:gd name="T2" fmla="*/ 93 w 349"/>
                  <a:gd name="T3" fmla="*/ 231 h 302"/>
                  <a:gd name="T4" fmla="*/ 11 w 349"/>
                  <a:gd name="T5" fmla="*/ 281 h 302"/>
                  <a:gd name="T6" fmla="*/ 15 w 349"/>
                  <a:gd name="T7" fmla="*/ 272 h 302"/>
                  <a:gd name="T8" fmla="*/ 257 w 349"/>
                  <a:gd name="T9" fmla="*/ 198 h 302"/>
                  <a:gd name="T10" fmla="*/ 336 w 349"/>
                  <a:gd name="T11" fmla="*/ 85 h 302"/>
                  <a:gd name="T12" fmla="*/ 349 w 349"/>
                  <a:gd name="T13" fmla="*/ 0 h 302"/>
                  <a:gd name="T14" fmla="*/ 214 w 349"/>
                  <a:gd name="T15" fmla="*/ 179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9" h="302">
                    <a:moveTo>
                      <a:pt x="214" y="179"/>
                    </a:moveTo>
                    <a:cubicBezTo>
                      <a:pt x="177" y="202"/>
                      <a:pt x="134" y="221"/>
                      <a:pt x="93" y="231"/>
                    </a:cubicBezTo>
                    <a:cubicBezTo>
                      <a:pt x="53" y="240"/>
                      <a:pt x="0" y="217"/>
                      <a:pt x="11" y="281"/>
                    </a:cubicBezTo>
                    <a:cubicBezTo>
                      <a:pt x="15" y="272"/>
                      <a:pt x="15" y="272"/>
                      <a:pt x="15" y="272"/>
                    </a:cubicBezTo>
                    <a:cubicBezTo>
                      <a:pt x="93" y="302"/>
                      <a:pt x="202" y="251"/>
                      <a:pt x="257" y="198"/>
                    </a:cubicBezTo>
                    <a:cubicBezTo>
                      <a:pt x="292" y="164"/>
                      <a:pt x="318" y="132"/>
                      <a:pt x="336" y="85"/>
                    </a:cubicBezTo>
                    <a:cubicBezTo>
                      <a:pt x="348" y="57"/>
                      <a:pt x="347" y="28"/>
                      <a:pt x="349" y="0"/>
                    </a:cubicBezTo>
                    <a:cubicBezTo>
                      <a:pt x="330" y="74"/>
                      <a:pt x="279" y="140"/>
                      <a:pt x="214" y="17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062"/>
              <p:cNvSpPr>
                <a:spLocks/>
              </p:cNvSpPr>
              <p:nvPr/>
            </p:nvSpPr>
            <p:spPr bwMode="auto">
              <a:xfrm>
                <a:off x="7728002" y="785019"/>
                <a:ext cx="682474" cy="1358900"/>
              </a:xfrm>
              <a:custGeom>
                <a:avLst/>
                <a:gdLst>
                  <a:gd name="T0" fmla="*/ 57 w 159"/>
                  <a:gd name="T1" fmla="*/ 185 h 302"/>
                  <a:gd name="T2" fmla="*/ 34 w 159"/>
                  <a:gd name="T3" fmla="*/ 0 h 302"/>
                  <a:gd name="T4" fmla="*/ 12 w 159"/>
                  <a:gd name="T5" fmla="*/ 176 h 302"/>
                  <a:gd name="T6" fmla="*/ 116 w 159"/>
                  <a:gd name="T7" fmla="*/ 274 h 302"/>
                  <a:gd name="T8" fmla="*/ 111 w 159"/>
                  <a:gd name="T9" fmla="*/ 282 h 302"/>
                  <a:gd name="T10" fmla="*/ 57 w 159"/>
                  <a:gd name="T11" fmla="*/ 185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302">
                    <a:moveTo>
                      <a:pt x="57" y="185"/>
                    </a:moveTo>
                    <a:cubicBezTo>
                      <a:pt x="25" y="133"/>
                      <a:pt x="30" y="59"/>
                      <a:pt x="34" y="0"/>
                    </a:cubicBezTo>
                    <a:cubicBezTo>
                      <a:pt x="10" y="55"/>
                      <a:pt x="0" y="117"/>
                      <a:pt x="12" y="176"/>
                    </a:cubicBezTo>
                    <a:cubicBezTo>
                      <a:pt x="17" y="204"/>
                      <a:pt x="75" y="302"/>
                      <a:pt x="116" y="274"/>
                    </a:cubicBezTo>
                    <a:cubicBezTo>
                      <a:pt x="111" y="282"/>
                      <a:pt x="111" y="282"/>
                      <a:pt x="111" y="282"/>
                    </a:cubicBezTo>
                    <a:cubicBezTo>
                      <a:pt x="159" y="231"/>
                      <a:pt x="84" y="228"/>
                      <a:pt x="57" y="1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063"/>
              <p:cNvSpPr>
                <a:spLocks/>
              </p:cNvSpPr>
              <p:nvPr/>
            </p:nvSpPr>
            <p:spPr bwMode="auto">
              <a:xfrm>
                <a:off x="6456992" y="826632"/>
                <a:ext cx="674909" cy="981501"/>
              </a:xfrm>
              <a:custGeom>
                <a:avLst/>
                <a:gdLst>
                  <a:gd name="T0" fmla="*/ 13 w 155"/>
                  <a:gd name="T1" fmla="*/ 246 h 301"/>
                  <a:gd name="T2" fmla="*/ 0 w 155"/>
                  <a:gd name="T3" fmla="*/ 256 h 301"/>
                  <a:gd name="T4" fmla="*/ 21 w 155"/>
                  <a:gd name="T5" fmla="*/ 301 h 301"/>
                  <a:gd name="T6" fmla="*/ 89 w 155"/>
                  <a:gd name="T7" fmla="*/ 0 h 301"/>
                  <a:gd name="T8" fmla="*/ 13 w 155"/>
                  <a:gd name="T9" fmla="*/ 246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301">
                    <a:moveTo>
                      <a:pt x="13" y="246"/>
                    </a:moveTo>
                    <a:cubicBezTo>
                      <a:pt x="0" y="256"/>
                      <a:pt x="0" y="256"/>
                      <a:pt x="0" y="256"/>
                    </a:cubicBezTo>
                    <a:cubicBezTo>
                      <a:pt x="5" y="271"/>
                      <a:pt x="7" y="291"/>
                      <a:pt x="21" y="301"/>
                    </a:cubicBezTo>
                    <a:cubicBezTo>
                      <a:pt x="115" y="239"/>
                      <a:pt x="155" y="101"/>
                      <a:pt x="89" y="0"/>
                    </a:cubicBezTo>
                    <a:cubicBezTo>
                      <a:pt x="118" y="109"/>
                      <a:pt x="89" y="192"/>
                      <a:pt x="13" y="2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064"/>
              <p:cNvSpPr>
                <a:spLocks/>
              </p:cNvSpPr>
              <p:nvPr/>
            </p:nvSpPr>
            <p:spPr bwMode="auto">
              <a:xfrm>
                <a:off x="3796749" y="485774"/>
                <a:ext cx="2299252" cy="2605511"/>
              </a:xfrm>
              <a:custGeom>
                <a:avLst/>
                <a:gdLst>
                  <a:gd name="T0" fmla="*/ 369 w 403"/>
                  <a:gd name="T1" fmla="*/ 463 h 579"/>
                  <a:gd name="T2" fmla="*/ 118 w 403"/>
                  <a:gd name="T3" fmla="*/ 306 h 579"/>
                  <a:gd name="T4" fmla="*/ 47 w 403"/>
                  <a:gd name="T5" fmla="*/ 0 h 579"/>
                  <a:gd name="T6" fmla="*/ 104 w 403"/>
                  <a:gd name="T7" fmla="*/ 354 h 579"/>
                  <a:gd name="T8" fmla="*/ 288 w 403"/>
                  <a:gd name="T9" fmla="*/ 560 h 579"/>
                  <a:gd name="T10" fmla="*/ 393 w 403"/>
                  <a:gd name="T11" fmla="*/ 518 h 579"/>
                  <a:gd name="T12" fmla="*/ 369 w 403"/>
                  <a:gd name="T13" fmla="*/ 46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3" h="579">
                    <a:moveTo>
                      <a:pt x="369" y="463"/>
                    </a:moveTo>
                    <a:cubicBezTo>
                      <a:pt x="288" y="496"/>
                      <a:pt x="161" y="366"/>
                      <a:pt x="118" y="306"/>
                    </a:cubicBezTo>
                    <a:cubicBezTo>
                      <a:pt x="69" y="235"/>
                      <a:pt x="22" y="96"/>
                      <a:pt x="47" y="0"/>
                    </a:cubicBezTo>
                    <a:cubicBezTo>
                      <a:pt x="0" y="113"/>
                      <a:pt x="50" y="249"/>
                      <a:pt x="104" y="354"/>
                    </a:cubicBezTo>
                    <a:cubicBezTo>
                      <a:pt x="139" y="422"/>
                      <a:pt x="206" y="538"/>
                      <a:pt x="288" y="560"/>
                    </a:cubicBezTo>
                    <a:cubicBezTo>
                      <a:pt x="358" y="579"/>
                      <a:pt x="403" y="567"/>
                      <a:pt x="393" y="518"/>
                    </a:cubicBezTo>
                    <a:lnTo>
                      <a:pt x="369" y="4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65"/>
              <p:cNvSpPr>
                <a:spLocks/>
              </p:cNvSpPr>
              <p:nvPr/>
            </p:nvSpPr>
            <p:spPr bwMode="auto">
              <a:xfrm>
                <a:off x="4294831" y="526787"/>
                <a:ext cx="724284" cy="1476900"/>
              </a:xfrm>
              <a:custGeom>
                <a:avLst/>
                <a:gdLst>
                  <a:gd name="T0" fmla="*/ 24 w 128"/>
                  <a:gd name="T1" fmla="*/ 277 h 328"/>
                  <a:gd name="T2" fmla="*/ 11 w 128"/>
                  <a:gd name="T3" fmla="*/ 275 h 328"/>
                  <a:gd name="T4" fmla="*/ 70 w 128"/>
                  <a:gd name="T5" fmla="*/ 302 h 328"/>
                  <a:gd name="T6" fmla="*/ 113 w 128"/>
                  <a:gd name="T7" fmla="*/ 217 h 328"/>
                  <a:gd name="T8" fmla="*/ 96 w 128"/>
                  <a:gd name="T9" fmla="*/ 0 h 328"/>
                  <a:gd name="T10" fmla="*/ 24 w 128"/>
                  <a:gd name="T11" fmla="*/ 27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328">
                    <a:moveTo>
                      <a:pt x="24" y="277"/>
                    </a:moveTo>
                    <a:cubicBezTo>
                      <a:pt x="11" y="275"/>
                      <a:pt x="11" y="275"/>
                      <a:pt x="11" y="275"/>
                    </a:cubicBezTo>
                    <a:cubicBezTo>
                      <a:pt x="0" y="314"/>
                      <a:pt x="44" y="328"/>
                      <a:pt x="70" y="302"/>
                    </a:cubicBezTo>
                    <a:cubicBezTo>
                      <a:pt x="91" y="282"/>
                      <a:pt x="105" y="243"/>
                      <a:pt x="113" y="217"/>
                    </a:cubicBezTo>
                    <a:cubicBezTo>
                      <a:pt x="128" y="165"/>
                      <a:pt x="105" y="76"/>
                      <a:pt x="96" y="0"/>
                    </a:cubicBezTo>
                    <a:cubicBezTo>
                      <a:pt x="104" y="163"/>
                      <a:pt x="81" y="231"/>
                      <a:pt x="24" y="2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66"/>
              <p:cNvSpPr>
                <a:spLocks/>
              </p:cNvSpPr>
              <p:nvPr/>
            </p:nvSpPr>
            <p:spPr bwMode="auto">
              <a:xfrm>
                <a:off x="3191338" y="1814987"/>
                <a:ext cx="1608600" cy="729113"/>
              </a:xfrm>
              <a:custGeom>
                <a:avLst/>
                <a:gdLst>
                  <a:gd name="T0" fmla="*/ 308 w 392"/>
                  <a:gd name="T1" fmla="*/ 109 h 233"/>
                  <a:gd name="T2" fmla="*/ 144 w 392"/>
                  <a:gd name="T3" fmla="*/ 127 h 233"/>
                  <a:gd name="T4" fmla="*/ 0 w 392"/>
                  <a:gd name="T5" fmla="*/ 0 h 233"/>
                  <a:gd name="T6" fmla="*/ 194 w 392"/>
                  <a:gd name="T7" fmla="*/ 208 h 233"/>
                  <a:gd name="T8" fmla="*/ 313 w 392"/>
                  <a:gd name="T9" fmla="*/ 104 h 233"/>
                  <a:gd name="T10" fmla="*/ 308 w 392"/>
                  <a:gd name="T11" fmla="*/ 10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2" h="233">
                    <a:moveTo>
                      <a:pt x="308" y="109"/>
                    </a:moveTo>
                    <a:cubicBezTo>
                      <a:pt x="281" y="161"/>
                      <a:pt x="188" y="143"/>
                      <a:pt x="144" y="127"/>
                    </a:cubicBezTo>
                    <a:cubicBezTo>
                      <a:pt x="72" y="102"/>
                      <a:pt x="45" y="55"/>
                      <a:pt x="0" y="0"/>
                    </a:cubicBezTo>
                    <a:cubicBezTo>
                      <a:pt x="15" y="99"/>
                      <a:pt x="97" y="182"/>
                      <a:pt x="194" y="208"/>
                    </a:cubicBezTo>
                    <a:cubicBezTo>
                      <a:pt x="284" y="233"/>
                      <a:pt x="392" y="204"/>
                      <a:pt x="313" y="104"/>
                    </a:cubicBezTo>
                    <a:lnTo>
                      <a:pt x="308" y="10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67"/>
              <p:cNvSpPr>
                <a:spLocks/>
              </p:cNvSpPr>
              <p:nvPr/>
            </p:nvSpPr>
            <p:spPr bwMode="auto">
              <a:xfrm>
                <a:off x="5422339" y="-297851"/>
                <a:ext cx="837605" cy="1827092"/>
              </a:xfrm>
              <a:custGeom>
                <a:avLst/>
                <a:gdLst>
                  <a:gd name="T0" fmla="*/ 0 w 139"/>
                  <a:gd name="T1" fmla="*/ 324 h 406"/>
                  <a:gd name="T2" fmla="*/ 20 w 139"/>
                  <a:gd name="T3" fmla="*/ 406 h 406"/>
                  <a:gd name="T4" fmla="*/ 139 w 139"/>
                  <a:gd name="T5" fmla="*/ 0 h 406"/>
                  <a:gd name="T6" fmla="*/ 0 w 139"/>
                  <a:gd name="T7" fmla="*/ 313 h 406"/>
                  <a:gd name="T8" fmla="*/ 0 w 139"/>
                  <a:gd name="T9" fmla="*/ 324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06">
                    <a:moveTo>
                      <a:pt x="0" y="324"/>
                    </a:moveTo>
                    <a:cubicBezTo>
                      <a:pt x="3" y="349"/>
                      <a:pt x="8" y="388"/>
                      <a:pt x="20" y="406"/>
                    </a:cubicBezTo>
                    <a:cubicBezTo>
                      <a:pt x="46" y="265"/>
                      <a:pt x="70" y="182"/>
                      <a:pt x="139" y="0"/>
                    </a:cubicBezTo>
                    <a:cubicBezTo>
                      <a:pt x="58" y="149"/>
                      <a:pt x="34" y="203"/>
                      <a:pt x="0" y="313"/>
                    </a:cubicBezTo>
                    <a:lnTo>
                      <a:pt x="0" y="3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059"/>
              <p:cNvSpPr>
                <a:spLocks/>
              </p:cNvSpPr>
              <p:nvPr/>
            </p:nvSpPr>
            <p:spPr bwMode="auto">
              <a:xfrm>
                <a:off x="6232500" y="601648"/>
                <a:ext cx="1053789" cy="1835821"/>
              </a:xfrm>
              <a:custGeom>
                <a:avLst/>
                <a:gdLst>
                  <a:gd name="T0" fmla="*/ 178 w 228"/>
                  <a:gd name="T1" fmla="*/ 305 h 397"/>
                  <a:gd name="T2" fmla="*/ 91 w 228"/>
                  <a:gd name="T3" fmla="*/ 240 h 397"/>
                  <a:gd name="T4" fmla="*/ 32 w 228"/>
                  <a:gd name="T5" fmla="*/ 0 h 397"/>
                  <a:gd name="T6" fmla="*/ 36 w 228"/>
                  <a:gd name="T7" fmla="*/ 229 h 397"/>
                  <a:gd name="T8" fmla="*/ 194 w 228"/>
                  <a:gd name="T9" fmla="*/ 370 h 397"/>
                  <a:gd name="T10" fmla="*/ 186 w 228"/>
                  <a:gd name="T11" fmla="*/ 397 h 397"/>
                  <a:gd name="T12" fmla="*/ 178 w 228"/>
                  <a:gd name="T13" fmla="*/ 305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8" h="397">
                    <a:moveTo>
                      <a:pt x="178" y="305"/>
                    </a:moveTo>
                    <a:cubicBezTo>
                      <a:pt x="146" y="285"/>
                      <a:pt x="116" y="272"/>
                      <a:pt x="91" y="240"/>
                    </a:cubicBezTo>
                    <a:cubicBezTo>
                      <a:pt x="39" y="173"/>
                      <a:pt x="21" y="83"/>
                      <a:pt x="32" y="0"/>
                    </a:cubicBezTo>
                    <a:cubicBezTo>
                      <a:pt x="0" y="77"/>
                      <a:pt x="15" y="152"/>
                      <a:pt x="36" y="229"/>
                    </a:cubicBezTo>
                    <a:cubicBezTo>
                      <a:pt x="50" y="281"/>
                      <a:pt x="124" y="385"/>
                      <a:pt x="194" y="370"/>
                    </a:cubicBezTo>
                    <a:cubicBezTo>
                      <a:pt x="186" y="397"/>
                      <a:pt x="186" y="397"/>
                      <a:pt x="186" y="397"/>
                    </a:cubicBezTo>
                    <a:cubicBezTo>
                      <a:pt x="228" y="378"/>
                      <a:pt x="208" y="324"/>
                      <a:pt x="178" y="3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9" name="Freeform 1069"/>
            <p:cNvSpPr>
              <a:spLocks/>
            </p:cNvSpPr>
            <p:nvPr/>
          </p:nvSpPr>
          <p:spPr bwMode="auto">
            <a:xfrm>
              <a:off x="5935447" y="2842093"/>
              <a:ext cx="392920" cy="471718"/>
            </a:xfrm>
            <a:custGeom>
              <a:avLst/>
              <a:gdLst>
                <a:gd name="T0" fmla="*/ 98 w 156"/>
                <a:gd name="T1" fmla="*/ 122 h 187"/>
                <a:gd name="T2" fmla="*/ 97 w 156"/>
                <a:gd name="T3" fmla="*/ 109 h 187"/>
                <a:gd name="T4" fmla="*/ 31 w 156"/>
                <a:gd name="T5" fmla="*/ 118 h 187"/>
                <a:gd name="T6" fmla="*/ 130 w 156"/>
                <a:gd name="T7" fmla="*/ 187 h 187"/>
                <a:gd name="T8" fmla="*/ 140 w 156"/>
                <a:gd name="T9" fmla="*/ 65 h 187"/>
                <a:gd name="T10" fmla="*/ 98 w 156"/>
                <a:gd name="T11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87">
                  <a:moveTo>
                    <a:pt x="98" y="122"/>
                  </a:moveTo>
                  <a:cubicBezTo>
                    <a:pt x="97" y="109"/>
                    <a:pt x="97" y="109"/>
                    <a:pt x="97" y="109"/>
                  </a:cubicBezTo>
                  <a:cubicBezTo>
                    <a:pt x="73" y="69"/>
                    <a:pt x="0" y="55"/>
                    <a:pt x="31" y="118"/>
                  </a:cubicBezTo>
                  <a:cubicBezTo>
                    <a:pt x="48" y="152"/>
                    <a:pt x="94" y="178"/>
                    <a:pt x="130" y="187"/>
                  </a:cubicBezTo>
                  <a:cubicBezTo>
                    <a:pt x="139" y="156"/>
                    <a:pt x="156" y="96"/>
                    <a:pt x="140" y="65"/>
                  </a:cubicBezTo>
                  <a:cubicBezTo>
                    <a:pt x="106" y="0"/>
                    <a:pt x="96" y="94"/>
                    <a:pt x="98" y="122"/>
                  </a:cubicBezTo>
                  <a:close/>
                </a:path>
              </a:pathLst>
            </a:custGeom>
            <a:solidFill>
              <a:srgbClr val="FF93A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071"/>
            <p:cNvSpPr>
              <a:spLocks/>
            </p:cNvSpPr>
            <p:nvPr/>
          </p:nvSpPr>
          <p:spPr bwMode="auto">
            <a:xfrm>
              <a:off x="6364681" y="2242580"/>
              <a:ext cx="238520" cy="284308"/>
            </a:xfrm>
            <a:custGeom>
              <a:avLst/>
              <a:gdLst>
                <a:gd name="T0" fmla="*/ 60 w 95"/>
                <a:gd name="T1" fmla="*/ 74 h 113"/>
                <a:gd name="T2" fmla="*/ 59 w 95"/>
                <a:gd name="T3" fmla="*/ 66 h 113"/>
                <a:gd name="T4" fmla="*/ 19 w 95"/>
                <a:gd name="T5" fmla="*/ 72 h 113"/>
                <a:gd name="T6" fmla="*/ 79 w 95"/>
                <a:gd name="T7" fmla="*/ 113 h 113"/>
                <a:gd name="T8" fmla="*/ 85 w 95"/>
                <a:gd name="T9" fmla="*/ 39 h 113"/>
                <a:gd name="T10" fmla="*/ 60 w 95"/>
                <a:gd name="T11" fmla="*/ 7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13">
                  <a:moveTo>
                    <a:pt x="60" y="74"/>
                  </a:moveTo>
                  <a:cubicBezTo>
                    <a:pt x="59" y="66"/>
                    <a:pt x="59" y="66"/>
                    <a:pt x="59" y="66"/>
                  </a:cubicBezTo>
                  <a:cubicBezTo>
                    <a:pt x="45" y="42"/>
                    <a:pt x="0" y="34"/>
                    <a:pt x="19" y="72"/>
                  </a:cubicBezTo>
                  <a:cubicBezTo>
                    <a:pt x="29" y="92"/>
                    <a:pt x="57" y="108"/>
                    <a:pt x="79" y="113"/>
                  </a:cubicBezTo>
                  <a:cubicBezTo>
                    <a:pt x="85" y="95"/>
                    <a:pt x="95" y="58"/>
                    <a:pt x="85" y="39"/>
                  </a:cubicBezTo>
                  <a:cubicBezTo>
                    <a:pt x="64" y="0"/>
                    <a:pt x="59" y="57"/>
                    <a:pt x="60" y="74"/>
                  </a:cubicBezTo>
                  <a:close/>
                </a:path>
              </a:pathLst>
            </a:custGeom>
            <a:solidFill>
              <a:srgbClr val="FF6C9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072"/>
            <p:cNvSpPr>
              <a:spLocks/>
            </p:cNvSpPr>
            <p:nvPr/>
          </p:nvSpPr>
          <p:spPr bwMode="auto">
            <a:xfrm>
              <a:off x="7810987" y="2453653"/>
              <a:ext cx="285373" cy="357781"/>
            </a:xfrm>
            <a:custGeom>
              <a:avLst/>
              <a:gdLst>
                <a:gd name="T0" fmla="*/ 45 w 113"/>
                <a:gd name="T1" fmla="*/ 80 h 142"/>
                <a:gd name="T2" fmla="*/ 46 w 113"/>
                <a:gd name="T3" fmla="*/ 90 h 142"/>
                <a:gd name="T4" fmla="*/ 9 w 113"/>
                <a:gd name="T5" fmla="*/ 51 h 142"/>
                <a:gd name="T6" fmla="*/ 29 w 113"/>
                <a:gd name="T7" fmla="*/ 142 h 142"/>
                <a:gd name="T8" fmla="*/ 95 w 113"/>
                <a:gd name="T9" fmla="*/ 81 h 142"/>
                <a:gd name="T10" fmla="*/ 45 w 113"/>
                <a:gd name="T11" fmla="*/ 8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42">
                  <a:moveTo>
                    <a:pt x="45" y="80"/>
                  </a:moveTo>
                  <a:cubicBezTo>
                    <a:pt x="46" y="90"/>
                    <a:pt x="46" y="90"/>
                    <a:pt x="46" y="90"/>
                  </a:cubicBezTo>
                  <a:cubicBezTo>
                    <a:pt x="45" y="69"/>
                    <a:pt x="29" y="0"/>
                    <a:pt x="9" y="51"/>
                  </a:cubicBezTo>
                  <a:cubicBezTo>
                    <a:pt x="0" y="76"/>
                    <a:pt x="18" y="120"/>
                    <a:pt x="29" y="142"/>
                  </a:cubicBezTo>
                  <a:cubicBezTo>
                    <a:pt x="54" y="132"/>
                    <a:pt x="86" y="108"/>
                    <a:pt x="95" y="81"/>
                  </a:cubicBezTo>
                  <a:cubicBezTo>
                    <a:pt x="113" y="31"/>
                    <a:pt x="59" y="48"/>
                    <a:pt x="45" y="80"/>
                  </a:cubicBezTo>
                  <a:close/>
                </a:path>
              </a:pathLst>
            </a:custGeom>
            <a:solidFill>
              <a:srgbClr val="FF93A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073"/>
            <p:cNvSpPr>
              <a:spLocks/>
            </p:cNvSpPr>
            <p:nvPr/>
          </p:nvSpPr>
          <p:spPr bwMode="auto">
            <a:xfrm>
              <a:off x="8018219" y="2334519"/>
              <a:ext cx="281114" cy="357781"/>
            </a:xfrm>
            <a:custGeom>
              <a:avLst/>
              <a:gdLst>
                <a:gd name="T0" fmla="*/ 45 w 112"/>
                <a:gd name="T1" fmla="*/ 80 h 142"/>
                <a:gd name="T2" fmla="*/ 45 w 112"/>
                <a:gd name="T3" fmla="*/ 90 h 142"/>
                <a:gd name="T4" fmla="*/ 9 w 112"/>
                <a:gd name="T5" fmla="*/ 52 h 142"/>
                <a:gd name="T6" fmla="*/ 28 w 112"/>
                <a:gd name="T7" fmla="*/ 142 h 142"/>
                <a:gd name="T8" fmla="*/ 95 w 112"/>
                <a:gd name="T9" fmla="*/ 81 h 142"/>
                <a:gd name="T10" fmla="*/ 45 w 112"/>
                <a:gd name="T11" fmla="*/ 8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142">
                  <a:moveTo>
                    <a:pt x="45" y="80"/>
                  </a:moveTo>
                  <a:cubicBezTo>
                    <a:pt x="45" y="90"/>
                    <a:pt x="45" y="90"/>
                    <a:pt x="45" y="90"/>
                  </a:cubicBezTo>
                  <a:cubicBezTo>
                    <a:pt x="44" y="70"/>
                    <a:pt x="28" y="0"/>
                    <a:pt x="9" y="52"/>
                  </a:cubicBezTo>
                  <a:cubicBezTo>
                    <a:pt x="0" y="76"/>
                    <a:pt x="18" y="120"/>
                    <a:pt x="28" y="142"/>
                  </a:cubicBezTo>
                  <a:cubicBezTo>
                    <a:pt x="53" y="132"/>
                    <a:pt x="85" y="108"/>
                    <a:pt x="95" y="81"/>
                  </a:cubicBezTo>
                  <a:cubicBezTo>
                    <a:pt x="112" y="31"/>
                    <a:pt x="59" y="48"/>
                    <a:pt x="45" y="80"/>
                  </a:cubicBezTo>
                  <a:close/>
                </a:path>
              </a:pathLst>
            </a:custGeom>
            <a:solidFill>
              <a:srgbClr val="FF6C9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074"/>
            <p:cNvSpPr>
              <a:spLocks/>
            </p:cNvSpPr>
            <p:nvPr/>
          </p:nvSpPr>
          <p:spPr bwMode="auto">
            <a:xfrm>
              <a:off x="7489334" y="2420768"/>
              <a:ext cx="216160" cy="271531"/>
            </a:xfrm>
            <a:custGeom>
              <a:avLst/>
              <a:gdLst>
                <a:gd name="T0" fmla="*/ 34 w 86"/>
                <a:gd name="T1" fmla="*/ 61 h 108"/>
                <a:gd name="T2" fmla="*/ 35 w 86"/>
                <a:gd name="T3" fmla="*/ 69 h 108"/>
                <a:gd name="T4" fmla="*/ 7 w 86"/>
                <a:gd name="T5" fmla="*/ 39 h 108"/>
                <a:gd name="T6" fmla="*/ 21 w 86"/>
                <a:gd name="T7" fmla="*/ 108 h 108"/>
                <a:gd name="T8" fmla="*/ 72 w 86"/>
                <a:gd name="T9" fmla="*/ 62 h 108"/>
                <a:gd name="T10" fmla="*/ 34 w 86"/>
                <a:gd name="T11" fmla="*/ 6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08">
                  <a:moveTo>
                    <a:pt x="34" y="61"/>
                  </a:moveTo>
                  <a:cubicBezTo>
                    <a:pt x="35" y="69"/>
                    <a:pt x="35" y="69"/>
                    <a:pt x="35" y="69"/>
                  </a:cubicBezTo>
                  <a:cubicBezTo>
                    <a:pt x="34" y="53"/>
                    <a:pt x="22" y="0"/>
                    <a:pt x="7" y="39"/>
                  </a:cubicBezTo>
                  <a:cubicBezTo>
                    <a:pt x="0" y="58"/>
                    <a:pt x="14" y="91"/>
                    <a:pt x="21" y="108"/>
                  </a:cubicBezTo>
                  <a:cubicBezTo>
                    <a:pt x="41" y="101"/>
                    <a:pt x="65" y="82"/>
                    <a:pt x="72" y="62"/>
                  </a:cubicBezTo>
                  <a:cubicBezTo>
                    <a:pt x="86" y="24"/>
                    <a:pt x="45" y="37"/>
                    <a:pt x="34" y="61"/>
                  </a:cubicBezTo>
                  <a:close/>
                </a:path>
              </a:pathLst>
            </a:custGeom>
            <a:solidFill>
              <a:srgbClr val="FFC5D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075"/>
            <p:cNvSpPr>
              <a:spLocks/>
            </p:cNvSpPr>
            <p:nvPr/>
          </p:nvSpPr>
          <p:spPr bwMode="auto">
            <a:xfrm>
              <a:off x="6738687" y="1922714"/>
              <a:ext cx="216160" cy="271531"/>
            </a:xfrm>
            <a:custGeom>
              <a:avLst/>
              <a:gdLst>
                <a:gd name="T0" fmla="*/ 35 w 86"/>
                <a:gd name="T1" fmla="*/ 61 h 108"/>
                <a:gd name="T2" fmla="*/ 35 w 86"/>
                <a:gd name="T3" fmla="*/ 69 h 108"/>
                <a:gd name="T4" fmla="*/ 7 w 86"/>
                <a:gd name="T5" fmla="*/ 39 h 108"/>
                <a:gd name="T6" fmla="*/ 22 w 86"/>
                <a:gd name="T7" fmla="*/ 108 h 108"/>
                <a:gd name="T8" fmla="*/ 73 w 86"/>
                <a:gd name="T9" fmla="*/ 62 h 108"/>
                <a:gd name="T10" fmla="*/ 35 w 86"/>
                <a:gd name="T11" fmla="*/ 6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08">
                  <a:moveTo>
                    <a:pt x="35" y="61"/>
                  </a:moveTo>
                  <a:cubicBezTo>
                    <a:pt x="35" y="69"/>
                    <a:pt x="35" y="69"/>
                    <a:pt x="35" y="69"/>
                  </a:cubicBezTo>
                  <a:cubicBezTo>
                    <a:pt x="34" y="53"/>
                    <a:pt x="22" y="0"/>
                    <a:pt x="7" y="39"/>
                  </a:cubicBezTo>
                  <a:cubicBezTo>
                    <a:pt x="0" y="58"/>
                    <a:pt x="14" y="91"/>
                    <a:pt x="22" y="108"/>
                  </a:cubicBezTo>
                  <a:cubicBezTo>
                    <a:pt x="42" y="101"/>
                    <a:pt x="66" y="82"/>
                    <a:pt x="73" y="62"/>
                  </a:cubicBezTo>
                  <a:cubicBezTo>
                    <a:pt x="86" y="24"/>
                    <a:pt x="46" y="37"/>
                    <a:pt x="35" y="61"/>
                  </a:cubicBezTo>
                  <a:close/>
                </a:path>
              </a:pathLst>
            </a:custGeom>
            <a:solidFill>
              <a:srgbClr val="FFC5D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077"/>
            <p:cNvSpPr>
              <a:spLocks/>
            </p:cNvSpPr>
            <p:nvPr/>
          </p:nvSpPr>
          <p:spPr bwMode="auto">
            <a:xfrm>
              <a:off x="7451623" y="3386970"/>
              <a:ext cx="285373" cy="355651"/>
            </a:xfrm>
            <a:custGeom>
              <a:avLst/>
              <a:gdLst>
                <a:gd name="T0" fmla="*/ 45 w 113"/>
                <a:gd name="T1" fmla="*/ 79 h 141"/>
                <a:gd name="T2" fmla="*/ 46 w 113"/>
                <a:gd name="T3" fmla="*/ 90 h 141"/>
                <a:gd name="T4" fmla="*/ 9 w 113"/>
                <a:gd name="T5" fmla="*/ 51 h 141"/>
                <a:gd name="T6" fmla="*/ 28 w 113"/>
                <a:gd name="T7" fmla="*/ 141 h 141"/>
                <a:gd name="T8" fmla="*/ 95 w 113"/>
                <a:gd name="T9" fmla="*/ 80 h 141"/>
                <a:gd name="T10" fmla="*/ 45 w 113"/>
                <a:gd name="T11" fmla="*/ 7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41">
                  <a:moveTo>
                    <a:pt x="45" y="79"/>
                  </a:moveTo>
                  <a:cubicBezTo>
                    <a:pt x="46" y="90"/>
                    <a:pt x="46" y="90"/>
                    <a:pt x="46" y="90"/>
                  </a:cubicBezTo>
                  <a:cubicBezTo>
                    <a:pt x="45" y="69"/>
                    <a:pt x="28" y="0"/>
                    <a:pt x="9" y="51"/>
                  </a:cubicBezTo>
                  <a:cubicBezTo>
                    <a:pt x="0" y="75"/>
                    <a:pt x="18" y="119"/>
                    <a:pt x="28" y="141"/>
                  </a:cubicBezTo>
                  <a:cubicBezTo>
                    <a:pt x="54" y="131"/>
                    <a:pt x="86" y="107"/>
                    <a:pt x="95" y="80"/>
                  </a:cubicBezTo>
                  <a:cubicBezTo>
                    <a:pt x="113" y="30"/>
                    <a:pt x="59" y="47"/>
                    <a:pt x="45" y="79"/>
                  </a:cubicBezTo>
                  <a:close/>
                </a:path>
              </a:pathLst>
            </a:custGeom>
            <a:solidFill>
              <a:srgbClr val="FF6C9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078"/>
            <p:cNvSpPr>
              <a:spLocks/>
            </p:cNvSpPr>
            <p:nvPr/>
          </p:nvSpPr>
          <p:spPr bwMode="auto">
            <a:xfrm>
              <a:off x="6487026" y="3371310"/>
              <a:ext cx="324772" cy="455745"/>
            </a:xfrm>
            <a:custGeom>
              <a:avLst/>
              <a:gdLst>
                <a:gd name="T0" fmla="*/ 58 w 129"/>
                <a:gd name="T1" fmla="*/ 109 h 181"/>
                <a:gd name="T2" fmla="*/ 64 w 129"/>
                <a:gd name="T3" fmla="*/ 97 h 181"/>
                <a:gd name="T4" fmla="*/ 3 w 129"/>
                <a:gd name="T5" fmla="*/ 70 h 181"/>
                <a:gd name="T6" fmla="*/ 50 w 129"/>
                <a:gd name="T7" fmla="*/ 181 h 181"/>
                <a:gd name="T8" fmla="*/ 124 w 129"/>
                <a:gd name="T9" fmla="*/ 82 h 181"/>
                <a:gd name="T10" fmla="*/ 58 w 129"/>
                <a:gd name="T11" fmla="*/ 10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81">
                  <a:moveTo>
                    <a:pt x="58" y="109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5" y="50"/>
                    <a:pt x="10" y="0"/>
                    <a:pt x="3" y="70"/>
                  </a:cubicBezTo>
                  <a:cubicBezTo>
                    <a:pt x="0" y="108"/>
                    <a:pt x="25" y="155"/>
                    <a:pt x="50" y="181"/>
                  </a:cubicBezTo>
                  <a:cubicBezTo>
                    <a:pt x="75" y="160"/>
                    <a:pt x="121" y="117"/>
                    <a:pt x="124" y="82"/>
                  </a:cubicBezTo>
                  <a:cubicBezTo>
                    <a:pt x="129" y="10"/>
                    <a:pt x="71" y="84"/>
                    <a:pt x="58" y="109"/>
                  </a:cubicBezTo>
                  <a:close/>
                </a:path>
              </a:pathLst>
            </a:custGeom>
            <a:solidFill>
              <a:srgbClr val="FFC5D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81"/>
            <p:cNvSpPr>
              <a:spLocks/>
            </p:cNvSpPr>
            <p:nvPr/>
          </p:nvSpPr>
          <p:spPr bwMode="auto">
            <a:xfrm>
              <a:off x="7105593" y="2225780"/>
              <a:ext cx="315188" cy="407828"/>
            </a:xfrm>
            <a:custGeom>
              <a:avLst/>
              <a:gdLst>
                <a:gd name="T0" fmla="*/ 72 w 125"/>
                <a:gd name="T1" fmla="*/ 102 h 162"/>
                <a:gd name="T2" fmla="*/ 73 w 125"/>
                <a:gd name="T3" fmla="*/ 90 h 162"/>
                <a:gd name="T4" fmla="*/ 16 w 125"/>
                <a:gd name="T5" fmla="*/ 87 h 162"/>
                <a:gd name="T6" fmla="*/ 88 w 125"/>
                <a:gd name="T7" fmla="*/ 162 h 162"/>
                <a:gd name="T8" fmla="*/ 117 w 125"/>
                <a:gd name="T9" fmla="*/ 60 h 162"/>
                <a:gd name="T10" fmla="*/ 72 w 125"/>
                <a:gd name="T11" fmla="*/ 10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62">
                  <a:moveTo>
                    <a:pt x="72" y="102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60" y="53"/>
                    <a:pt x="0" y="29"/>
                    <a:pt x="16" y="87"/>
                  </a:cubicBezTo>
                  <a:cubicBezTo>
                    <a:pt x="25" y="119"/>
                    <a:pt x="59" y="149"/>
                    <a:pt x="88" y="162"/>
                  </a:cubicBezTo>
                  <a:cubicBezTo>
                    <a:pt x="101" y="138"/>
                    <a:pt x="125" y="89"/>
                    <a:pt x="117" y="60"/>
                  </a:cubicBezTo>
                  <a:cubicBezTo>
                    <a:pt x="99" y="0"/>
                    <a:pt x="75" y="78"/>
                    <a:pt x="72" y="102"/>
                  </a:cubicBezTo>
                  <a:close/>
                </a:path>
              </a:pathLst>
            </a:custGeom>
            <a:solidFill>
              <a:srgbClr val="FF93A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082"/>
            <p:cNvSpPr>
              <a:spLocks/>
            </p:cNvSpPr>
            <p:nvPr/>
          </p:nvSpPr>
          <p:spPr bwMode="auto">
            <a:xfrm>
              <a:off x="7413307" y="2848623"/>
              <a:ext cx="392920" cy="470653"/>
            </a:xfrm>
            <a:custGeom>
              <a:avLst/>
              <a:gdLst>
                <a:gd name="T0" fmla="*/ 98 w 156"/>
                <a:gd name="T1" fmla="*/ 122 h 187"/>
                <a:gd name="T2" fmla="*/ 97 w 156"/>
                <a:gd name="T3" fmla="*/ 108 h 187"/>
                <a:gd name="T4" fmla="*/ 31 w 156"/>
                <a:gd name="T5" fmla="*/ 117 h 187"/>
                <a:gd name="T6" fmla="*/ 130 w 156"/>
                <a:gd name="T7" fmla="*/ 187 h 187"/>
                <a:gd name="T8" fmla="*/ 140 w 156"/>
                <a:gd name="T9" fmla="*/ 64 h 187"/>
                <a:gd name="T10" fmla="*/ 98 w 156"/>
                <a:gd name="T11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87">
                  <a:moveTo>
                    <a:pt x="98" y="122"/>
                  </a:moveTo>
                  <a:cubicBezTo>
                    <a:pt x="97" y="108"/>
                    <a:pt x="97" y="108"/>
                    <a:pt x="97" y="108"/>
                  </a:cubicBezTo>
                  <a:cubicBezTo>
                    <a:pt x="73" y="68"/>
                    <a:pt x="0" y="54"/>
                    <a:pt x="31" y="117"/>
                  </a:cubicBezTo>
                  <a:cubicBezTo>
                    <a:pt x="48" y="152"/>
                    <a:pt x="94" y="178"/>
                    <a:pt x="130" y="187"/>
                  </a:cubicBezTo>
                  <a:cubicBezTo>
                    <a:pt x="139" y="156"/>
                    <a:pt x="156" y="95"/>
                    <a:pt x="140" y="64"/>
                  </a:cubicBezTo>
                  <a:cubicBezTo>
                    <a:pt x="106" y="0"/>
                    <a:pt x="96" y="94"/>
                    <a:pt x="98" y="122"/>
                  </a:cubicBezTo>
                  <a:close/>
                </a:path>
              </a:pathLst>
            </a:custGeom>
            <a:solidFill>
              <a:srgbClr val="FFC5D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5" name="心形 164"/>
          <p:cNvSpPr/>
          <p:nvPr/>
        </p:nvSpPr>
        <p:spPr>
          <a:xfrm rot="1188579">
            <a:off x="6618807" y="2559687"/>
            <a:ext cx="930259" cy="858701"/>
          </a:xfrm>
          <a:prstGeom prst="hear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心形 165"/>
          <p:cNvSpPr/>
          <p:nvPr/>
        </p:nvSpPr>
        <p:spPr>
          <a:xfrm rot="186246">
            <a:off x="4388189" y="742733"/>
            <a:ext cx="1257379" cy="1160657"/>
          </a:xfrm>
          <a:prstGeom prst="hear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心形 166"/>
          <p:cNvSpPr/>
          <p:nvPr/>
        </p:nvSpPr>
        <p:spPr>
          <a:xfrm rot="21098932">
            <a:off x="2482589" y="1551621"/>
            <a:ext cx="1088949" cy="1005184"/>
          </a:xfrm>
          <a:prstGeom prst="hear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心形 167"/>
          <p:cNvSpPr/>
          <p:nvPr/>
        </p:nvSpPr>
        <p:spPr>
          <a:xfrm rot="19173455">
            <a:off x="1319226" y="2672225"/>
            <a:ext cx="1257379" cy="1160657"/>
          </a:xfrm>
          <a:prstGeom prst="hear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心形 168"/>
          <p:cNvSpPr/>
          <p:nvPr/>
        </p:nvSpPr>
        <p:spPr>
          <a:xfrm rot="186246">
            <a:off x="3712603" y="2636373"/>
            <a:ext cx="1924946" cy="1776872"/>
          </a:xfrm>
          <a:prstGeom prst="hear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813321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 animBg="1"/>
      <p:bldP spid="166" grpId="0" animBg="1"/>
      <p:bldP spid="167" grpId="0" animBg="1"/>
      <p:bldP spid="168" grpId="0" animBg="1"/>
      <p:bldP spid="1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3786182" y="1785926"/>
            <a:ext cx="4500594" cy="4500594"/>
            <a:chOff x="5429256" y="2071678"/>
            <a:chExt cx="3214710" cy="4214842"/>
          </a:xfrm>
          <a:blipFill>
            <a:blip r:embed="rId2"/>
            <a:stretch>
              <a:fillRect/>
            </a:stretch>
          </a:blipFill>
        </p:grpSpPr>
        <p:sp>
          <p:nvSpPr>
            <p:cNvPr id="41" name="圆角矩形 40"/>
            <p:cNvSpPr/>
            <p:nvPr/>
          </p:nvSpPr>
          <p:spPr>
            <a:xfrm>
              <a:off x="5429256" y="2071678"/>
              <a:ext cx="3214710" cy="421484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5522996" y="2154267"/>
              <a:ext cx="3043986" cy="4071966"/>
            </a:xfrm>
            <a:prstGeom prst="roundRect">
              <a:avLst/>
            </a:prstGeom>
            <a:grpFill/>
            <a:ln>
              <a:solidFill>
                <a:srgbClr val="FFC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86512" y="785794"/>
            <a:ext cx="1587493" cy="1653685"/>
            <a:chOff x="2055813" y="2284413"/>
            <a:chExt cx="2284412" cy="2379663"/>
          </a:xfrm>
        </p:grpSpPr>
        <p:sp>
          <p:nvSpPr>
            <p:cNvPr id="25607" name="Freeform 7"/>
            <p:cNvSpPr>
              <a:spLocks/>
            </p:cNvSpPr>
            <p:nvPr/>
          </p:nvSpPr>
          <p:spPr bwMode="auto">
            <a:xfrm>
              <a:off x="2222500" y="3119438"/>
              <a:ext cx="776287" cy="941388"/>
            </a:xfrm>
            <a:custGeom>
              <a:avLst/>
              <a:gdLst/>
              <a:ahLst/>
              <a:cxnLst>
                <a:cxn ang="0">
                  <a:pos x="826" y="724"/>
                </a:cxn>
                <a:cxn ang="0">
                  <a:pos x="768" y="526"/>
                </a:cxn>
                <a:cxn ang="0">
                  <a:pos x="739" y="300"/>
                </a:cxn>
                <a:cxn ang="0">
                  <a:pos x="718" y="188"/>
                </a:cxn>
                <a:cxn ang="0">
                  <a:pos x="717" y="80"/>
                </a:cxn>
                <a:cxn ang="0">
                  <a:pos x="622" y="26"/>
                </a:cxn>
                <a:cxn ang="0">
                  <a:pos x="567" y="31"/>
                </a:cxn>
                <a:cxn ang="0">
                  <a:pos x="508" y="27"/>
                </a:cxn>
                <a:cxn ang="0">
                  <a:pos x="420" y="104"/>
                </a:cxn>
                <a:cxn ang="0">
                  <a:pos x="417" y="123"/>
                </a:cxn>
                <a:cxn ang="0">
                  <a:pos x="394" y="176"/>
                </a:cxn>
                <a:cxn ang="0">
                  <a:pos x="361" y="331"/>
                </a:cxn>
                <a:cxn ang="0">
                  <a:pos x="214" y="635"/>
                </a:cxn>
                <a:cxn ang="0">
                  <a:pos x="17" y="881"/>
                </a:cxn>
                <a:cxn ang="0">
                  <a:pos x="42" y="1004"/>
                </a:cxn>
                <a:cxn ang="0">
                  <a:pos x="227" y="1033"/>
                </a:cxn>
                <a:cxn ang="0">
                  <a:pos x="409" y="1020"/>
                </a:cxn>
                <a:cxn ang="0">
                  <a:pos x="601" y="1031"/>
                </a:cxn>
                <a:cxn ang="0">
                  <a:pos x="854" y="937"/>
                </a:cxn>
                <a:cxn ang="0">
                  <a:pos x="826" y="724"/>
                </a:cxn>
              </a:cxnLst>
              <a:rect l="0" t="0" r="r" b="b"/>
              <a:pathLst>
                <a:path w="867" h="1050">
                  <a:moveTo>
                    <a:pt x="826" y="724"/>
                  </a:moveTo>
                  <a:cubicBezTo>
                    <a:pt x="809" y="657"/>
                    <a:pt x="783" y="594"/>
                    <a:pt x="768" y="526"/>
                  </a:cubicBezTo>
                  <a:cubicBezTo>
                    <a:pt x="752" y="452"/>
                    <a:pt x="750" y="375"/>
                    <a:pt x="739" y="300"/>
                  </a:cubicBezTo>
                  <a:cubicBezTo>
                    <a:pt x="734" y="262"/>
                    <a:pt x="722" y="226"/>
                    <a:pt x="718" y="188"/>
                  </a:cubicBezTo>
                  <a:cubicBezTo>
                    <a:pt x="714" y="152"/>
                    <a:pt x="717" y="116"/>
                    <a:pt x="717" y="80"/>
                  </a:cubicBezTo>
                  <a:cubicBezTo>
                    <a:pt x="717" y="32"/>
                    <a:pt x="663" y="2"/>
                    <a:pt x="622" y="26"/>
                  </a:cubicBezTo>
                  <a:cubicBezTo>
                    <a:pt x="603" y="37"/>
                    <a:pt x="589" y="33"/>
                    <a:pt x="567" y="31"/>
                  </a:cubicBezTo>
                  <a:cubicBezTo>
                    <a:pt x="548" y="28"/>
                    <a:pt x="525" y="36"/>
                    <a:pt x="508" y="27"/>
                  </a:cubicBezTo>
                  <a:cubicBezTo>
                    <a:pt x="454" y="0"/>
                    <a:pt x="398" y="56"/>
                    <a:pt x="420" y="104"/>
                  </a:cubicBezTo>
                  <a:cubicBezTo>
                    <a:pt x="418" y="111"/>
                    <a:pt x="418" y="117"/>
                    <a:pt x="417" y="123"/>
                  </a:cubicBezTo>
                  <a:cubicBezTo>
                    <a:pt x="407" y="139"/>
                    <a:pt x="399" y="157"/>
                    <a:pt x="394" y="176"/>
                  </a:cubicBezTo>
                  <a:cubicBezTo>
                    <a:pt x="380" y="227"/>
                    <a:pt x="371" y="279"/>
                    <a:pt x="361" y="331"/>
                  </a:cubicBezTo>
                  <a:cubicBezTo>
                    <a:pt x="340" y="438"/>
                    <a:pt x="289" y="554"/>
                    <a:pt x="214" y="635"/>
                  </a:cubicBezTo>
                  <a:cubicBezTo>
                    <a:pt x="140" y="715"/>
                    <a:pt x="58" y="778"/>
                    <a:pt x="17" y="881"/>
                  </a:cubicBezTo>
                  <a:cubicBezTo>
                    <a:pt x="0" y="923"/>
                    <a:pt x="9" y="973"/>
                    <a:pt x="42" y="1004"/>
                  </a:cubicBezTo>
                  <a:cubicBezTo>
                    <a:pt x="91" y="1048"/>
                    <a:pt x="167" y="1043"/>
                    <a:pt x="227" y="1033"/>
                  </a:cubicBezTo>
                  <a:cubicBezTo>
                    <a:pt x="288" y="1022"/>
                    <a:pt x="346" y="1017"/>
                    <a:pt x="409" y="1020"/>
                  </a:cubicBezTo>
                  <a:cubicBezTo>
                    <a:pt x="473" y="1023"/>
                    <a:pt x="537" y="1021"/>
                    <a:pt x="601" y="1031"/>
                  </a:cubicBezTo>
                  <a:cubicBezTo>
                    <a:pt x="687" y="1044"/>
                    <a:pt x="833" y="1050"/>
                    <a:pt x="854" y="937"/>
                  </a:cubicBezTo>
                  <a:cubicBezTo>
                    <a:pt x="867" y="872"/>
                    <a:pt x="843" y="788"/>
                    <a:pt x="826" y="7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08" name="Freeform 8"/>
            <p:cNvSpPr>
              <a:spLocks/>
            </p:cNvSpPr>
            <p:nvPr/>
          </p:nvSpPr>
          <p:spPr bwMode="auto">
            <a:xfrm>
              <a:off x="3443288" y="3552825"/>
              <a:ext cx="844550" cy="811213"/>
            </a:xfrm>
            <a:custGeom>
              <a:avLst/>
              <a:gdLst/>
              <a:ahLst/>
              <a:cxnLst>
                <a:cxn ang="0">
                  <a:pos x="930" y="688"/>
                </a:cxn>
                <a:cxn ang="0">
                  <a:pos x="830" y="396"/>
                </a:cxn>
                <a:cxn ang="0">
                  <a:pos x="671" y="147"/>
                </a:cxn>
                <a:cxn ang="0">
                  <a:pos x="559" y="62"/>
                </a:cxn>
                <a:cxn ang="0">
                  <a:pos x="445" y="0"/>
                </a:cxn>
                <a:cxn ang="0">
                  <a:pos x="329" y="63"/>
                </a:cxn>
                <a:cxn ang="0">
                  <a:pos x="301" y="84"/>
                </a:cxn>
                <a:cxn ang="0">
                  <a:pos x="276" y="84"/>
                </a:cxn>
                <a:cxn ang="0">
                  <a:pos x="264" y="83"/>
                </a:cxn>
                <a:cxn ang="0">
                  <a:pos x="222" y="92"/>
                </a:cxn>
                <a:cxn ang="0">
                  <a:pos x="156" y="119"/>
                </a:cxn>
                <a:cxn ang="0">
                  <a:pos x="50" y="134"/>
                </a:cxn>
                <a:cxn ang="0">
                  <a:pos x="6" y="177"/>
                </a:cxn>
                <a:cxn ang="0">
                  <a:pos x="3" y="204"/>
                </a:cxn>
                <a:cxn ang="0">
                  <a:pos x="11" y="228"/>
                </a:cxn>
                <a:cxn ang="0">
                  <a:pos x="68" y="312"/>
                </a:cxn>
                <a:cxn ang="0">
                  <a:pos x="182" y="388"/>
                </a:cxn>
                <a:cxn ang="0">
                  <a:pos x="309" y="591"/>
                </a:cxn>
                <a:cxn ang="0">
                  <a:pos x="356" y="740"/>
                </a:cxn>
                <a:cxn ang="0">
                  <a:pos x="386" y="845"/>
                </a:cxn>
                <a:cxn ang="0">
                  <a:pos x="479" y="902"/>
                </a:cxn>
                <a:cxn ang="0">
                  <a:pos x="504" y="898"/>
                </a:cxn>
                <a:cxn ang="0">
                  <a:pos x="586" y="876"/>
                </a:cxn>
                <a:cxn ang="0">
                  <a:pos x="637" y="814"/>
                </a:cxn>
                <a:cxn ang="0">
                  <a:pos x="595" y="591"/>
                </a:cxn>
                <a:cxn ang="0">
                  <a:pos x="568" y="451"/>
                </a:cxn>
                <a:cxn ang="0">
                  <a:pos x="635" y="590"/>
                </a:cxn>
                <a:cxn ang="0">
                  <a:pos x="721" y="772"/>
                </a:cxn>
                <a:cxn ang="0">
                  <a:pos x="805" y="806"/>
                </a:cxn>
                <a:cxn ang="0">
                  <a:pos x="850" y="785"/>
                </a:cxn>
                <a:cxn ang="0">
                  <a:pos x="870" y="770"/>
                </a:cxn>
                <a:cxn ang="0">
                  <a:pos x="877" y="764"/>
                </a:cxn>
                <a:cxn ang="0">
                  <a:pos x="881" y="760"/>
                </a:cxn>
                <a:cxn ang="0">
                  <a:pos x="930" y="688"/>
                </a:cxn>
              </a:cxnLst>
              <a:rect l="0" t="0" r="r" b="b"/>
              <a:pathLst>
                <a:path w="944" h="906">
                  <a:moveTo>
                    <a:pt x="930" y="688"/>
                  </a:moveTo>
                  <a:cubicBezTo>
                    <a:pt x="891" y="592"/>
                    <a:pt x="873" y="490"/>
                    <a:pt x="830" y="396"/>
                  </a:cubicBezTo>
                  <a:cubicBezTo>
                    <a:pt x="790" y="308"/>
                    <a:pt x="734" y="221"/>
                    <a:pt x="671" y="147"/>
                  </a:cubicBezTo>
                  <a:cubicBezTo>
                    <a:pt x="641" y="112"/>
                    <a:pt x="597" y="88"/>
                    <a:pt x="559" y="62"/>
                  </a:cubicBezTo>
                  <a:cubicBezTo>
                    <a:pt x="529" y="40"/>
                    <a:pt x="485" y="0"/>
                    <a:pt x="445" y="0"/>
                  </a:cubicBezTo>
                  <a:cubicBezTo>
                    <a:pt x="401" y="0"/>
                    <a:pt x="363" y="41"/>
                    <a:pt x="329" y="63"/>
                  </a:cubicBezTo>
                  <a:cubicBezTo>
                    <a:pt x="319" y="69"/>
                    <a:pt x="309" y="76"/>
                    <a:pt x="301" y="84"/>
                  </a:cubicBezTo>
                  <a:cubicBezTo>
                    <a:pt x="293" y="82"/>
                    <a:pt x="285" y="82"/>
                    <a:pt x="276" y="84"/>
                  </a:cubicBezTo>
                  <a:cubicBezTo>
                    <a:pt x="285" y="86"/>
                    <a:pt x="281" y="86"/>
                    <a:pt x="264" y="83"/>
                  </a:cubicBezTo>
                  <a:cubicBezTo>
                    <a:pt x="250" y="83"/>
                    <a:pt x="235" y="89"/>
                    <a:pt x="222" y="92"/>
                  </a:cubicBezTo>
                  <a:cubicBezTo>
                    <a:pt x="199" y="99"/>
                    <a:pt x="177" y="109"/>
                    <a:pt x="156" y="119"/>
                  </a:cubicBezTo>
                  <a:cubicBezTo>
                    <a:pt x="121" y="135"/>
                    <a:pt x="86" y="123"/>
                    <a:pt x="50" y="134"/>
                  </a:cubicBezTo>
                  <a:cubicBezTo>
                    <a:pt x="29" y="141"/>
                    <a:pt x="13" y="157"/>
                    <a:pt x="6" y="177"/>
                  </a:cubicBezTo>
                  <a:cubicBezTo>
                    <a:pt x="0" y="185"/>
                    <a:pt x="0" y="195"/>
                    <a:pt x="3" y="204"/>
                  </a:cubicBezTo>
                  <a:cubicBezTo>
                    <a:pt x="4" y="212"/>
                    <a:pt x="7" y="221"/>
                    <a:pt x="11" y="228"/>
                  </a:cubicBezTo>
                  <a:cubicBezTo>
                    <a:pt x="29" y="257"/>
                    <a:pt x="43" y="287"/>
                    <a:pt x="68" y="312"/>
                  </a:cubicBezTo>
                  <a:cubicBezTo>
                    <a:pt x="100" y="344"/>
                    <a:pt x="144" y="365"/>
                    <a:pt x="182" y="388"/>
                  </a:cubicBezTo>
                  <a:cubicBezTo>
                    <a:pt x="248" y="427"/>
                    <a:pt x="284" y="523"/>
                    <a:pt x="309" y="591"/>
                  </a:cubicBezTo>
                  <a:cubicBezTo>
                    <a:pt x="328" y="639"/>
                    <a:pt x="341" y="690"/>
                    <a:pt x="356" y="740"/>
                  </a:cubicBezTo>
                  <a:cubicBezTo>
                    <a:pt x="367" y="775"/>
                    <a:pt x="370" y="812"/>
                    <a:pt x="386" y="845"/>
                  </a:cubicBezTo>
                  <a:cubicBezTo>
                    <a:pt x="405" y="882"/>
                    <a:pt x="438" y="901"/>
                    <a:pt x="479" y="902"/>
                  </a:cubicBezTo>
                  <a:cubicBezTo>
                    <a:pt x="487" y="902"/>
                    <a:pt x="496" y="901"/>
                    <a:pt x="504" y="898"/>
                  </a:cubicBezTo>
                  <a:cubicBezTo>
                    <a:pt x="532" y="906"/>
                    <a:pt x="565" y="897"/>
                    <a:pt x="586" y="876"/>
                  </a:cubicBezTo>
                  <a:cubicBezTo>
                    <a:pt x="614" y="871"/>
                    <a:pt x="639" y="844"/>
                    <a:pt x="637" y="814"/>
                  </a:cubicBezTo>
                  <a:cubicBezTo>
                    <a:pt x="631" y="739"/>
                    <a:pt x="612" y="665"/>
                    <a:pt x="595" y="591"/>
                  </a:cubicBezTo>
                  <a:cubicBezTo>
                    <a:pt x="584" y="545"/>
                    <a:pt x="577" y="498"/>
                    <a:pt x="568" y="451"/>
                  </a:cubicBezTo>
                  <a:cubicBezTo>
                    <a:pt x="592" y="497"/>
                    <a:pt x="615" y="542"/>
                    <a:pt x="635" y="590"/>
                  </a:cubicBezTo>
                  <a:cubicBezTo>
                    <a:pt x="660" y="652"/>
                    <a:pt x="697" y="709"/>
                    <a:pt x="721" y="772"/>
                  </a:cubicBezTo>
                  <a:cubicBezTo>
                    <a:pt x="734" y="805"/>
                    <a:pt x="770" y="826"/>
                    <a:pt x="805" y="806"/>
                  </a:cubicBezTo>
                  <a:cubicBezTo>
                    <a:pt x="819" y="797"/>
                    <a:pt x="835" y="793"/>
                    <a:pt x="850" y="785"/>
                  </a:cubicBezTo>
                  <a:cubicBezTo>
                    <a:pt x="857" y="781"/>
                    <a:pt x="863" y="776"/>
                    <a:pt x="870" y="770"/>
                  </a:cubicBezTo>
                  <a:cubicBezTo>
                    <a:pt x="872" y="768"/>
                    <a:pt x="875" y="766"/>
                    <a:pt x="877" y="764"/>
                  </a:cubicBezTo>
                  <a:cubicBezTo>
                    <a:pt x="879" y="762"/>
                    <a:pt x="880" y="761"/>
                    <a:pt x="881" y="760"/>
                  </a:cubicBezTo>
                  <a:cubicBezTo>
                    <a:pt x="913" y="756"/>
                    <a:pt x="944" y="720"/>
                    <a:pt x="930" y="68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09" name="Freeform 9"/>
            <p:cNvSpPr>
              <a:spLocks/>
            </p:cNvSpPr>
            <p:nvPr/>
          </p:nvSpPr>
          <p:spPr bwMode="auto">
            <a:xfrm>
              <a:off x="3133725" y="2998788"/>
              <a:ext cx="757237" cy="715963"/>
            </a:xfrm>
            <a:custGeom>
              <a:avLst/>
              <a:gdLst/>
              <a:ahLst/>
              <a:cxnLst>
                <a:cxn ang="0">
                  <a:pos x="824" y="467"/>
                </a:cxn>
                <a:cxn ang="0">
                  <a:pos x="784" y="360"/>
                </a:cxn>
                <a:cxn ang="0">
                  <a:pos x="764" y="322"/>
                </a:cxn>
                <a:cxn ang="0">
                  <a:pos x="765" y="317"/>
                </a:cxn>
                <a:cxn ang="0">
                  <a:pos x="768" y="312"/>
                </a:cxn>
                <a:cxn ang="0">
                  <a:pos x="819" y="169"/>
                </a:cxn>
                <a:cxn ang="0">
                  <a:pos x="801" y="98"/>
                </a:cxn>
                <a:cxn ang="0">
                  <a:pos x="680" y="33"/>
                </a:cxn>
                <a:cxn ang="0">
                  <a:pos x="607" y="14"/>
                </a:cxn>
                <a:cxn ang="0">
                  <a:pos x="372" y="75"/>
                </a:cxn>
                <a:cxn ang="0">
                  <a:pos x="280" y="84"/>
                </a:cxn>
                <a:cxn ang="0">
                  <a:pos x="228" y="83"/>
                </a:cxn>
                <a:cxn ang="0">
                  <a:pos x="161" y="95"/>
                </a:cxn>
                <a:cxn ang="0">
                  <a:pos x="111" y="227"/>
                </a:cxn>
                <a:cxn ang="0">
                  <a:pos x="56" y="318"/>
                </a:cxn>
                <a:cxn ang="0">
                  <a:pos x="32" y="397"/>
                </a:cxn>
                <a:cxn ang="0">
                  <a:pos x="107" y="443"/>
                </a:cxn>
                <a:cxn ang="0">
                  <a:pos x="209" y="472"/>
                </a:cxn>
                <a:cxn ang="0">
                  <a:pos x="233" y="465"/>
                </a:cxn>
                <a:cxn ang="0">
                  <a:pos x="245" y="608"/>
                </a:cxn>
                <a:cxn ang="0">
                  <a:pos x="254" y="748"/>
                </a:cxn>
                <a:cxn ang="0">
                  <a:pos x="328" y="790"/>
                </a:cxn>
                <a:cxn ang="0">
                  <a:pos x="442" y="774"/>
                </a:cxn>
                <a:cxn ang="0">
                  <a:pos x="559" y="755"/>
                </a:cxn>
                <a:cxn ang="0">
                  <a:pos x="594" y="747"/>
                </a:cxn>
                <a:cxn ang="0">
                  <a:pos x="625" y="738"/>
                </a:cxn>
                <a:cxn ang="0">
                  <a:pos x="768" y="650"/>
                </a:cxn>
                <a:cxn ang="0">
                  <a:pos x="835" y="557"/>
                </a:cxn>
                <a:cxn ang="0">
                  <a:pos x="824" y="467"/>
                </a:cxn>
              </a:cxnLst>
              <a:rect l="0" t="0" r="r" b="b"/>
              <a:pathLst>
                <a:path w="845" h="800">
                  <a:moveTo>
                    <a:pt x="824" y="467"/>
                  </a:moveTo>
                  <a:cubicBezTo>
                    <a:pt x="808" y="432"/>
                    <a:pt x="802" y="394"/>
                    <a:pt x="784" y="360"/>
                  </a:cubicBezTo>
                  <a:cubicBezTo>
                    <a:pt x="778" y="348"/>
                    <a:pt x="771" y="335"/>
                    <a:pt x="764" y="322"/>
                  </a:cubicBezTo>
                  <a:cubicBezTo>
                    <a:pt x="764" y="320"/>
                    <a:pt x="764" y="318"/>
                    <a:pt x="765" y="317"/>
                  </a:cubicBezTo>
                  <a:cubicBezTo>
                    <a:pt x="766" y="315"/>
                    <a:pt x="767" y="314"/>
                    <a:pt x="768" y="312"/>
                  </a:cubicBezTo>
                  <a:cubicBezTo>
                    <a:pt x="802" y="269"/>
                    <a:pt x="795" y="214"/>
                    <a:pt x="819" y="169"/>
                  </a:cubicBezTo>
                  <a:cubicBezTo>
                    <a:pt x="833" y="142"/>
                    <a:pt x="824" y="115"/>
                    <a:pt x="801" y="98"/>
                  </a:cubicBezTo>
                  <a:cubicBezTo>
                    <a:pt x="765" y="72"/>
                    <a:pt x="699" y="75"/>
                    <a:pt x="680" y="33"/>
                  </a:cubicBezTo>
                  <a:cubicBezTo>
                    <a:pt x="668" y="8"/>
                    <a:pt x="630" y="0"/>
                    <a:pt x="607" y="14"/>
                  </a:cubicBezTo>
                  <a:cubicBezTo>
                    <a:pt x="534" y="63"/>
                    <a:pt x="456" y="66"/>
                    <a:pt x="372" y="75"/>
                  </a:cubicBezTo>
                  <a:cubicBezTo>
                    <a:pt x="341" y="78"/>
                    <a:pt x="310" y="81"/>
                    <a:pt x="280" y="84"/>
                  </a:cubicBezTo>
                  <a:cubicBezTo>
                    <a:pt x="262" y="86"/>
                    <a:pt x="245" y="83"/>
                    <a:pt x="228" y="83"/>
                  </a:cubicBezTo>
                  <a:cubicBezTo>
                    <a:pt x="208" y="67"/>
                    <a:pt x="178" y="68"/>
                    <a:pt x="161" y="95"/>
                  </a:cubicBezTo>
                  <a:cubicBezTo>
                    <a:pt x="135" y="135"/>
                    <a:pt x="131" y="184"/>
                    <a:pt x="111" y="227"/>
                  </a:cubicBezTo>
                  <a:cubicBezTo>
                    <a:pt x="103" y="244"/>
                    <a:pt x="74" y="319"/>
                    <a:pt x="56" y="318"/>
                  </a:cubicBezTo>
                  <a:cubicBezTo>
                    <a:pt x="13" y="316"/>
                    <a:pt x="0" y="378"/>
                    <a:pt x="32" y="397"/>
                  </a:cubicBezTo>
                  <a:cubicBezTo>
                    <a:pt x="51" y="420"/>
                    <a:pt x="81" y="432"/>
                    <a:pt x="107" y="443"/>
                  </a:cubicBezTo>
                  <a:cubicBezTo>
                    <a:pt x="139" y="456"/>
                    <a:pt x="174" y="470"/>
                    <a:pt x="209" y="472"/>
                  </a:cubicBezTo>
                  <a:cubicBezTo>
                    <a:pt x="219" y="473"/>
                    <a:pt x="227" y="470"/>
                    <a:pt x="233" y="465"/>
                  </a:cubicBezTo>
                  <a:cubicBezTo>
                    <a:pt x="237" y="512"/>
                    <a:pt x="242" y="560"/>
                    <a:pt x="245" y="608"/>
                  </a:cubicBezTo>
                  <a:cubicBezTo>
                    <a:pt x="248" y="655"/>
                    <a:pt x="242" y="701"/>
                    <a:pt x="254" y="748"/>
                  </a:cubicBezTo>
                  <a:cubicBezTo>
                    <a:pt x="263" y="778"/>
                    <a:pt x="297" y="800"/>
                    <a:pt x="328" y="790"/>
                  </a:cubicBezTo>
                  <a:cubicBezTo>
                    <a:pt x="365" y="777"/>
                    <a:pt x="403" y="776"/>
                    <a:pt x="442" y="774"/>
                  </a:cubicBezTo>
                  <a:cubicBezTo>
                    <a:pt x="481" y="771"/>
                    <a:pt x="520" y="762"/>
                    <a:pt x="559" y="755"/>
                  </a:cubicBezTo>
                  <a:cubicBezTo>
                    <a:pt x="571" y="753"/>
                    <a:pt x="582" y="750"/>
                    <a:pt x="594" y="747"/>
                  </a:cubicBezTo>
                  <a:cubicBezTo>
                    <a:pt x="604" y="746"/>
                    <a:pt x="614" y="743"/>
                    <a:pt x="625" y="738"/>
                  </a:cubicBezTo>
                  <a:cubicBezTo>
                    <a:pt x="678" y="721"/>
                    <a:pt x="724" y="694"/>
                    <a:pt x="768" y="650"/>
                  </a:cubicBezTo>
                  <a:cubicBezTo>
                    <a:pt x="793" y="624"/>
                    <a:pt x="823" y="591"/>
                    <a:pt x="835" y="557"/>
                  </a:cubicBezTo>
                  <a:cubicBezTo>
                    <a:pt x="845" y="529"/>
                    <a:pt x="839" y="500"/>
                    <a:pt x="824" y="46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0" name="Freeform 10"/>
            <p:cNvSpPr>
              <a:spLocks/>
            </p:cNvSpPr>
            <p:nvPr/>
          </p:nvSpPr>
          <p:spPr bwMode="auto">
            <a:xfrm>
              <a:off x="2363788" y="2538413"/>
              <a:ext cx="736600" cy="646113"/>
            </a:xfrm>
            <a:custGeom>
              <a:avLst/>
              <a:gdLst/>
              <a:ahLst/>
              <a:cxnLst>
                <a:cxn ang="0">
                  <a:pos x="717" y="379"/>
                </a:cxn>
                <a:cxn ang="0">
                  <a:pos x="609" y="299"/>
                </a:cxn>
                <a:cxn ang="0">
                  <a:pos x="534" y="155"/>
                </a:cxn>
                <a:cxn ang="0">
                  <a:pos x="491" y="83"/>
                </a:cxn>
                <a:cxn ang="0">
                  <a:pos x="495" y="60"/>
                </a:cxn>
                <a:cxn ang="0">
                  <a:pos x="446" y="1"/>
                </a:cxn>
                <a:cxn ang="0">
                  <a:pos x="442" y="1"/>
                </a:cxn>
                <a:cxn ang="0">
                  <a:pos x="394" y="37"/>
                </a:cxn>
                <a:cxn ang="0">
                  <a:pos x="304" y="98"/>
                </a:cxn>
                <a:cxn ang="0">
                  <a:pos x="165" y="142"/>
                </a:cxn>
                <a:cxn ang="0">
                  <a:pos x="46" y="155"/>
                </a:cxn>
                <a:cxn ang="0">
                  <a:pos x="4" y="272"/>
                </a:cxn>
                <a:cxn ang="0">
                  <a:pos x="8" y="419"/>
                </a:cxn>
                <a:cxn ang="0">
                  <a:pos x="73" y="577"/>
                </a:cxn>
                <a:cxn ang="0">
                  <a:pos x="201" y="676"/>
                </a:cxn>
                <a:cxn ang="0">
                  <a:pos x="379" y="698"/>
                </a:cxn>
                <a:cxn ang="0">
                  <a:pos x="688" y="642"/>
                </a:cxn>
                <a:cxn ang="0">
                  <a:pos x="717" y="379"/>
                </a:cxn>
              </a:cxnLst>
              <a:rect l="0" t="0" r="r" b="b"/>
              <a:pathLst>
                <a:path w="822" h="721">
                  <a:moveTo>
                    <a:pt x="717" y="379"/>
                  </a:moveTo>
                  <a:cubicBezTo>
                    <a:pt x="679" y="352"/>
                    <a:pt x="641" y="335"/>
                    <a:pt x="609" y="299"/>
                  </a:cubicBezTo>
                  <a:cubicBezTo>
                    <a:pt x="570" y="255"/>
                    <a:pt x="547" y="212"/>
                    <a:pt x="534" y="155"/>
                  </a:cubicBezTo>
                  <a:cubicBezTo>
                    <a:pt x="527" y="125"/>
                    <a:pt x="516" y="96"/>
                    <a:pt x="491" y="83"/>
                  </a:cubicBezTo>
                  <a:cubicBezTo>
                    <a:pt x="494" y="76"/>
                    <a:pt x="495" y="68"/>
                    <a:pt x="495" y="60"/>
                  </a:cubicBezTo>
                  <a:cubicBezTo>
                    <a:pt x="498" y="29"/>
                    <a:pt x="479" y="2"/>
                    <a:pt x="446" y="1"/>
                  </a:cubicBezTo>
                  <a:cubicBezTo>
                    <a:pt x="445" y="1"/>
                    <a:pt x="444" y="1"/>
                    <a:pt x="442" y="1"/>
                  </a:cubicBezTo>
                  <a:cubicBezTo>
                    <a:pt x="419" y="0"/>
                    <a:pt x="401" y="16"/>
                    <a:pt x="394" y="37"/>
                  </a:cubicBezTo>
                  <a:cubicBezTo>
                    <a:pt x="382" y="72"/>
                    <a:pt x="334" y="83"/>
                    <a:pt x="304" y="98"/>
                  </a:cubicBezTo>
                  <a:cubicBezTo>
                    <a:pt x="257" y="122"/>
                    <a:pt x="219" y="146"/>
                    <a:pt x="165" y="142"/>
                  </a:cubicBezTo>
                  <a:cubicBezTo>
                    <a:pt x="127" y="139"/>
                    <a:pt x="80" y="135"/>
                    <a:pt x="46" y="155"/>
                  </a:cubicBezTo>
                  <a:cubicBezTo>
                    <a:pt x="2" y="181"/>
                    <a:pt x="0" y="226"/>
                    <a:pt x="4" y="272"/>
                  </a:cubicBezTo>
                  <a:cubicBezTo>
                    <a:pt x="9" y="321"/>
                    <a:pt x="6" y="370"/>
                    <a:pt x="8" y="419"/>
                  </a:cubicBezTo>
                  <a:cubicBezTo>
                    <a:pt x="11" y="481"/>
                    <a:pt x="35" y="529"/>
                    <a:pt x="73" y="577"/>
                  </a:cubicBezTo>
                  <a:cubicBezTo>
                    <a:pt x="108" y="621"/>
                    <a:pt x="148" y="656"/>
                    <a:pt x="201" y="676"/>
                  </a:cubicBezTo>
                  <a:cubicBezTo>
                    <a:pt x="254" y="696"/>
                    <a:pt x="323" y="694"/>
                    <a:pt x="379" y="698"/>
                  </a:cubicBezTo>
                  <a:cubicBezTo>
                    <a:pt x="480" y="706"/>
                    <a:pt x="611" y="721"/>
                    <a:pt x="688" y="642"/>
                  </a:cubicBezTo>
                  <a:cubicBezTo>
                    <a:pt x="760" y="568"/>
                    <a:pt x="822" y="453"/>
                    <a:pt x="717" y="379"/>
                  </a:cubicBezTo>
                  <a:close/>
                </a:path>
              </a:pathLst>
            </a:custGeom>
            <a:solidFill>
              <a:srgbClr val="FFE9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1" name="Freeform 11"/>
            <p:cNvSpPr>
              <a:spLocks noEditPoints="1"/>
            </p:cNvSpPr>
            <p:nvPr/>
          </p:nvSpPr>
          <p:spPr bwMode="auto">
            <a:xfrm>
              <a:off x="3151188" y="2436813"/>
              <a:ext cx="663575" cy="727075"/>
            </a:xfrm>
            <a:custGeom>
              <a:avLst/>
              <a:gdLst/>
              <a:ahLst/>
              <a:cxnLst>
                <a:cxn ang="0">
                  <a:pos x="712" y="240"/>
                </a:cxn>
                <a:cxn ang="0">
                  <a:pos x="575" y="38"/>
                </a:cxn>
                <a:cxn ang="0">
                  <a:pos x="257" y="67"/>
                </a:cxn>
                <a:cxn ang="0">
                  <a:pos x="134" y="137"/>
                </a:cxn>
                <a:cxn ang="0">
                  <a:pos x="94" y="187"/>
                </a:cxn>
                <a:cxn ang="0">
                  <a:pos x="55" y="259"/>
                </a:cxn>
                <a:cxn ang="0">
                  <a:pos x="18" y="321"/>
                </a:cxn>
                <a:cxn ang="0">
                  <a:pos x="10" y="474"/>
                </a:cxn>
                <a:cxn ang="0">
                  <a:pos x="469" y="746"/>
                </a:cxn>
                <a:cxn ang="0">
                  <a:pos x="686" y="545"/>
                </a:cxn>
                <a:cxn ang="0">
                  <a:pos x="712" y="240"/>
                </a:cxn>
                <a:cxn ang="0">
                  <a:pos x="566" y="159"/>
                </a:cxn>
                <a:cxn ang="0">
                  <a:pos x="551" y="152"/>
                </a:cxn>
                <a:cxn ang="0">
                  <a:pos x="489" y="138"/>
                </a:cxn>
                <a:cxn ang="0">
                  <a:pos x="480" y="126"/>
                </a:cxn>
                <a:cxn ang="0">
                  <a:pos x="541" y="140"/>
                </a:cxn>
                <a:cxn ang="0">
                  <a:pos x="566" y="159"/>
                </a:cxn>
                <a:cxn ang="0">
                  <a:pos x="240" y="197"/>
                </a:cxn>
                <a:cxn ang="0">
                  <a:pos x="252" y="191"/>
                </a:cxn>
                <a:cxn ang="0">
                  <a:pos x="213" y="228"/>
                </a:cxn>
                <a:cxn ang="0">
                  <a:pos x="209" y="221"/>
                </a:cxn>
                <a:cxn ang="0">
                  <a:pos x="240" y="197"/>
                </a:cxn>
              </a:cxnLst>
              <a:rect l="0" t="0" r="r" b="b"/>
              <a:pathLst>
                <a:path w="742" h="810">
                  <a:moveTo>
                    <a:pt x="712" y="240"/>
                  </a:moveTo>
                  <a:cubicBezTo>
                    <a:pt x="698" y="156"/>
                    <a:pt x="666" y="70"/>
                    <a:pt x="575" y="38"/>
                  </a:cubicBezTo>
                  <a:cubicBezTo>
                    <a:pt x="470" y="0"/>
                    <a:pt x="356" y="22"/>
                    <a:pt x="257" y="67"/>
                  </a:cubicBezTo>
                  <a:cubicBezTo>
                    <a:pt x="216" y="86"/>
                    <a:pt x="168" y="107"/>
                    <a:pt x="134" y="137"/>
                  </a:cubicBezTo>
                  <a:cubicBezTo>
                    <a:pt x="118" y="151"/>
                    <a:pt x="105" y="169"/>
                    <a:pt x="94" y="187"/>
                  </a:cubicBezTo>
                  <a:cubicBezTo>
                    <a:pt x="73" y="204"/>
                    <a:pt x="60" y="230"/>
                    <a:pt x="55" y="259"/>
                  </a:cubicBezTo>
                  <a:cubicBezTo>
                    <a:pt x="38" y="276"/>
                    <a:pt x="26" y="300"/>
                    <a:pt x="18" y="321"/>
                  </a:cubicBezTo>
                  <a:cubicBezTo>
                    <a:pt x="0" y="365"/>
                    <a:pt x="9" y="427"/>
                    <a:pt x="10" y="474"/>
                  </a:cubicBezTo>
                  <a:cubicBezTo>
                    <a:pt x="15" y="674"/>
                    <a:pt x="280" y="810"/>
                    <a:pt x="469" y="746"/>
                  </a:cubicBezTo>
                  <a:cubicBezTo>
                    <a:pt x="566" y="714"/>
                    <a:pt x="638" y="628"/>
                    <a:pt x="686" y="545"/>
                  </a:cubicBezTo>
                  <a:cubicBezTo>
                    <a:pt x="742" y="449"/>
                    <a:pt x="730" y="344"/>
                    <a:pt x="712" y="240"/>
                  </a:cubicBezTo>
                  <a:close/>
                  <a:moveTo>
                    <a:pt x="566" y="159"/>
                  </a:moveTo>
                  <a:cubicBezTo>
                    <a:pt x="561" y="156"/>
                    <a:pt x="556" y="154"/>
                    <a:pt x="551" y="152"/>
                  </a:cubicBezTo>
                  <a:cubicBezTo>
                    <a:pt x="535" y="138"/>
                    <a:pt x="511" y="131"/>
                    <a:pt x="489" y="138"/>
                  </a:cubicBezTo>
                  <a:cubicBezTo>
                    <a:pt x="487" y="134"/>
                    <a:pt x="484" y="130"/>
                    <a:pt x="480" y="126"/>
                  </a:cubicBezTo>
                  <a:cubicBezTo>
                    <a:pt x="502" y="128"/>
                    <a:pt x="523" y="132"/>
                    <a:pt x="541" y="140"/>
                  </a:cubicBezTo>
                  <a:cubicBezTo>
                    <a:pt x="552" y="144"/>
                    <a:pt x="560" y="151"/>
                    <a:pt x="566" y="159"/>
                  </a:cubicBezTo>
                  <a:close/>
                  <a:moveTo>
                    <a:pt x="240" y="197"/>
                  </a:moveTo>
                  <a:cubicBezTo>
                    <a:pt x="244" y="195"/>
                    <a:pt x="248" y="193"/>
                    <a:pt x="252" y="191"/>
                  </a:cubicBezTo>
                  <a:cubicBezTo>
                    <a:pt x="239" y="203"/>
                    <a:pt x="226" y="215"/>
                    <a:pt x="213" y="228"/>
                  </a:cubicBezTo>
                  <a:cubicBezTo>
                    <a:pt x="211" y="225"/>
                    <a:pt x="210" y="223"/>
                    <a:pt x="209" y="221"/>
                  </a:cubicBezTo>
                  <a:cubicBezTo>
                    <a:pt x="218" y="212"/>
                    <a:pt x="228" y="205"/>
                    <a:pt x="240" y="197"/>
                  </a:cubicBezTo>
                  <a:close/>
                </a:path>
              </a:pathLst>
            </a:custGeom>
            <a:solidFill>
              <a:srgbClr val="FCE3D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2" name="Freeform 12"/>
            <p:cNvSpPr>
              <a:spLocks/>
            </p:cNvSpPr>
            <p:nvPr/>
          </p:nvSpPr>
          <p:spPr bwMode="auto">
            <a:xfrm>
              <a:off x="3054350" y="3694113"/>
              <a:ext cx="142875" cy="123825"/>
            </a:xfrm>
            <a:custGeom>
              <a:avLst/>
              <a:gdLst/>
              <a:ahLst/>
              <a:cxnLst>
                <a:cxn ang="0">
                  <a:pos x="149" y="41"/>
                </a:cxn>
                <a:cxn ang="0">
                  <a:pos x="150" y="42"/>
                </a:cxn>
                <a:cxn ang="0">
                  <a:pos x="147" y="37"/>
                </a:cxn>
                <a:cxn ang="0">
                  <a:pos x="128" y="18"/>
                </a:cxn>
                <a:cxn ang="0">
                  <a:pos x="117" y="13"/>
                </a:cxn>
                <a:cxn ang="0">
                  <a:pos x="115" y="11"/>
                </a:cxn>
                <a:cxn ang="0">
                  <a:pos x="69" y="8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54" y="21"/>
                </a:cxn>
                <a:cxn ang="0">
                  <a:pos x="36" y="27"/>
                </a:cxn>
                <a:cxn ang="0">
                  <a:pos x="16" y="51"/>
                </a:cxn>
                <a:cxn ang="0">
                  <a:pos x="12" y="59"/>
                </a:cxn>
                <a:cxn ang="0">
                  <a:pos x="10" y="69"/>
                </a:cxn>
                <a:cxn ang="0">
                  <a:pos x="9" y="71"/>
                </a:cxn>
                <a:cxn ang="0">
                  <a:pos x="16" y="124"/>
                </a:cxn>
                <a:cxn ang="0">
                  <a:pos x="35" y="136"/>
                </a:cxn>
                <a:cxn ang="0">
                  <a:pos x="69" y="131"/>
                </a:cxn>
                <a:cxn ang="0">
                  <a:pos x="94" y="106"/>
                </a:cxn>
                <a:cxn ang="0">
                  <a:pos x="100" y="109"/>
                </a:cxn>
                <a:cxn ang="0">
                  <a:pos x="151" y="89"/>
                </a:cxn>
                <a:cxn ang="0">
                  <a:pos x="149" y="41"/>
                </a:cxn>
              </a:cxnLst>
              <a:rect l="0" t="0" r="r" b="b"/>
              <a:pathLst>
                <a:path w="160" h="139">
                  <a:moveTo>
                    <a:pt x="149" y="41"/>
                  </a:moveTo>
                  <a:cubicBezTo>
                    <a:pt x="150" y="42"/>
                    <a:pt x="150" y="42"/>
                    <a:pt x="150" y="42"/>
                  </a:cubicBezTo>
                  <a:cubicBezTo>
                    <a:pt x="148" y="41"/>
                    <a:pt x="148" y="39"/>
                    <a:pt x="147" y="37"/>
                  </a:cubicBezTo>
                  <a:cubicBezTo>
                    <a:pt x="143" y="29"/>
                    <a:pt x="136" y="23"/>
                    <a:pt x="128" y="18"/>
                  </a:cubicBezTo>
                  <a:cubicBezTo>
                    <a:pt x="125" y="16"/>
                    <a:pt x="121" y="14"/>
                    <a:pt x="117" y="13"/>
                  </a:cubicBezTo>
                  <a:cubicBezTo>
                    <a:pt x="116" y="13"/>
                    <a:pt x="116" y="12"/>
                    <a:pt x="115" y="11"/>
                  </a:cubicBezTo>
                  <a:cubicBezTo>
                    <a:pt x="102" y="1"/>
                    <a:pt x="84" y="0"/>
                    <a:pt x="69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2" y="11"/>
                    <a:pt x="57" y="16"/>
                    <a:pt x="54" y="21"/>
                  </a:cubicBezTo>
                  <a:cubicBezTo>
                    <a:pt x="48" y="22"/>
                    <a:pt x="41" y="24"/>
                    <a:pt x="36" y="27"/>
                  </a:cubicBezTo>
                  <a:cubicBezTo>
                    <a:pt x="27" y="32"/>
                    <a:pt x="19" y="41"/>
                    <a:pt x="16" y="51"/>
                  </a:cubicBezTo>
                  <a:cubicBezTo>
                    <a:pt x="14" y="53"/>
                    <a:pt x="13" y="56"/>
                    <a:pt x="12" y="59"/>
                  </a:cubicBezTo>
                  <a:cubicBezTo>
                    <a:pt x="10" y="63"/>
                    <a:pt x="10" y="66"/>
                    <a:pt x="10" y="69"/>
                  </a:cubicBezTo>
                  <a:cubicBezTo>
                    <a:pt x="9" y="70"/>
                    <a:pt x="9" y="70"/>
                    <a:pt x="9" y="71"/>
                  </a:cubicBezTo>
                  <a:cubicBezTo>
                    <a:pt x="0" y="89"/>
                    <a:pt x="1" y="109"/>
                    <a:pt x="16" y="124"/>
                  </a:cubicBezTo>
                  <a:cubicBezTo>
                    <a:pt x="21" y="130"/>
                    <a:pt x="28" y="133"/>
                    <a:pt x="35" y="136"/>
                  </a:cubicBezTo>
                  <a:cubicBezTo>
                    <a:pt x="48" y="139"/>
                    <a:pt x="58" y="136"/>
                    <a:pt x="69" y="131"/>
                  </a:cubicBezTo>
                  <a:cubicBezTo>
                    <a:pt x="79" y="126"/>
                    <a:pt x="88" y="116"/>
                    <a:pt x="94" y="106"/>
                  </a:cubicBezTo>
                  <a:cubicBezTo>
                    <a:pt x="96" y="107"/>
                    <a:pt x="98" y="108"/>
                    <a:pt x="100" y="109"/>
                  </a:cubicBezTo>
                  <a:cubicBezTo>
                    <a:pt x="119" y="116"/>
                    <a:pt x="141" y="105"/>
                    <a:pt x="151" y="89"/>
                  </a:cubicBezTo>
                  <a:cubicBezTo>
                    <a:pt x="160" y="73"/>
                    <a:pt x="158" y="56"/>
                    <a:pt x="149" y="41"/>
                  </a:cubicBezTo>
                  <a:close/>
                </a:path>
              </a:pathLst>
            </a:custGeom>
            <a:solidFill>
              <a:srgbClr val="FCE3D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3" name="Freeform 13"/>
            <p:cNvSpPr>
              <a:spLocks/>
            </p:cNvSpPr>
            <p:nvPr/>
          </p:nvSpPr>
          <p:spPr bwMode="auto">
            <a:xfrm>
              <a:off x="2497138" y="3673475"/>
              <a:ext cx="139700" cy="157163"/>
            </a:xfrm>
            <a:custGeom>
              <a:avLst/>
              <a:gdLst/>
              <a:ahLst/>
              <a:cxnLst>
                <a:cxn ang="0">
                  <a:pos x="127" y="27"/>
                </a:cxn>
                <a:cxn ang="0">
                  <a:pos x="69" y="6"/>
                </a:cxn>
                <a:cxn ang="0">
                  <a:pos x="19" y="35"/>
                </a:cxn>
                <a:cxn ang="0">
                  <a:pos x="13" y="56"/>
                </a:cxn>
                <a:cxn ang="0">
                  <a:pos x="9" y="72"/>
                </a:cxn>
                <a:cxn ang="0">
                  <a:pos x="9" y="73"/>
                </a:cxn>
                <a:cxn ang="0">
                  <a:pos x="9" y="73"/>
                </a:cxn>
                <a:cxn ang="0">
                  <a:pos x="9" y="73"/>
                </a:cxn>
                <a:cxn ang="0">
                  <a:pos x="2" y="96"/>
                </a:cxn>
                <a:cxn ang="0">
                  <a:pos x="4" y="123"/>
                </a:cxn>
                <a:cxn ang="0">
                  <a:pos x="5" y="142"/>
                </a:cxn>
                <a:cxn ang="0">
                  <a:pos x="25" y="168"/>
                </a:cxn>
                <a:cxn ang="0">
                  <a:pos x="51" y="175"/>
                </a:cxn>
                <a:cxn ang="0">
                  <a:pos x="89" y="153"/>
                </a:cxn>
                <a:cxn ang="0">
                  <a:pos x="99" y="113"/>
                </a:cxn>
                <a:cxn ang="0">
                  <a:pos x="98" y="109"/>
                </a:cxn>
                <a:cxn ang="0">
                  <a:pos x="143" y="87"/>
                </a:cxn>
                <a:cxn ang="0">
                  <a:pos x="127" y="27"/>
                </a:cxn>
              </a:cxnLst>
              <a:rect l="0" t="0" r="r" b="b"/>
              <a:pathLst>
                <a:path w="156" h="175">
                  <a:moveTo>
                    <a:pt x="127" y="27"/>
                  </a:moveTo>
                  <a:cubicBezTo>
                    <a:pt x="110" y="15"/>
                    <a:pt x="90" y="6"/>
                    <a:pt x="69" y="6"/>
                  </a:cubicBezTo>
                  <a:cubicBezTo>
                    <a:pt x="47" y="0"/>
                    <a:pt x="26" y="14"/>
                    <a:pt x="19" y="35"/>
                  </a:cubicBezTo>
                  <a:cubicBezTo>
                    <a:pt x="17" y="42"/>
                    <a:pt x="15" y="49"/>
                    <a:pt x="13" y="56"/>
                  </a:cubicBezTo>
                  <a:cubicBezTo>
                    <a:pt x="11" y="61"/>
                    <a:pt x="10" y="67"/>
                    <a:pt x="9" y="72"/>
                  </a:cubicBezTo>
                  <a:cubicBezTo>
                    <a:pt x="9" y="72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6" y="80"/>
                    <a:pt x="4" y="88"/>
                    <a:pt x="2" y="96"/>
                  </a:cubicBezTo>
                  <a:cubicBezTo>
                    <a:pt x="0" y="105"/>
                    <a:pt x="1" y="115"/>
                    <a:pt x="4" y="123"/>
                  </a:cubicBezTo>
                  <a:cubicBezTo>
                    <a:pt x="3" y="130"/>
                    <a:pt x="3" y="136"/>
                    <a:pt x="5" y="142"/>
                  </a:cubicBezTo>
                  <a:cubicBezTo>
                    <a:pt x="8" y="154"/>
                    <a:pt x="15" y="162"/>
                    <a:pt x="25" y="168"/>
                  </a:cubicBezTo>
                  <a:cubicBezTo>
                    <a:pt x="32" y="174"/>
                    <a:pt x="42" y="174"/>
                    <a:pt x="51" y="175"/>
                  </a:cubicBezTo>
                  <a:cubicBezTo>
                    <a:pt x="65" y="175"/>
                    <a:pt x="82" y="166"/>
                    <a:pt x="89" y="153"/>
                  </a:cubicBezTo>
                  <a:cubicBezTo>
                    <a:pt x="95" y="140"/>
                    <a:pt x="99" y="127"/>
                    <a:pt x="99" y="113"/>
                  </a:cubicBezTo>
                  <a:cubicBezTo>
                    <a:pt x="98" y="112"/>
                    <a:pt x="98" y="110"/>
                    <a:pt x="98" y="109"/>
                  </a:cubicBezTo>
                  <a:cubicBezTo>
                    <a:pt x="116" y="112"/>
                    <a:pt x="134" y="102"/>
                    <a:pt x="143" y="87"/>
                  </a:cubicBezTo>
                  <a:cubicBezTo>
                    <a:pt x="156" y="66"/>
                    <a:pt x="147" y="40"/>
                    <a:pt x="127" y="27"/>
                  </a:cubicBezTo>
                  <a:close/>
                </a:path>
              </a:pathLst>
            </a:custGeom>
            <a:solidFill>
              <a:srgbClr val="FFE9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4" name="Freeform 14"/>
            <p:cNvSpPr>
              <a:spLocks/>
            </p:cNvSpPr>
            <p:nvPr/>
          </p:nvSpPr>
          <p:spPr bwMode="auto">
            <a:xfrm>
              <a:off x="3106738" y="3721100"/>
              <a:ext cx="87312" cy="87313"/>
            </a:xfrm>
            <a:custGeom>
              <a:avLst/>
              <a:gdLst/>
              <a:ahLst/>
              <a:cxnLst>
                <a:cxn ang="0">
                  <a:pos x="87" y="27"/>
                </a:cxn>
                <a:cxn ang="0">
                  <a:pos x="85" y="25"/>
                </a:cxn>
                <a:cxn ang="0">
                  <a:pos x="73" y="10"/>
                </a:cxn>
                <a:cxn ang="0">
                  <a:pos x="45" y="0"/>
                </a:cxn>
                <a:cxn ang="0">
                  <a:pos x="18" y="10"/>
                </a:cxn>
                <a:cxn ang="0">
                  <a:pos x="1" y="45"/>
                </a:cxn>
                <a:cxn ang="0">
                  <a:pos x="2" y="63"/>
                </a:cxn>
                <a:cxn ang="0">
                  <a:pos x="14" y="84"/>
                </a:cxn>
                <a:cxn ang="0">
                  <a:pos x="46" y="97"/>
                </a:cxn>
                <a:cxn ang="0">
                  <a:pos x="86" y="74"/>
                </a:cxn>
                <a:cxn ang="0">
                  <a:pos x="87" y="27"/>
                </a:cxn>
              </a:cxnLst>
              <a:rect l="0" t="0" r="r" b="b"/>
              <a:pathLst>
                <a:path w="96" h="98">
                  <a:moveTo>
                    <a:pt x="87" y="27"/>
                  </a:moveTo>
                  <a:cubicBezTo>
                    <a:pt x="86" y="27"/>
                    <a:pt x="86" y="26"/>
                    <a:pt x="85" y="25"/>
                  </a:cubicBezTo>
                  <a:cubicBezTo>
                    <a:pt x="82" y="19"/>
                    <a:pt x="78" y="14"/>
                    <a:pt x="73" y="10"/>
                  </a:cubicBezTo>
                  <a:cubicBezTo>
                    <a:pt x="65" y="4"/>
                    <a:pt x="56" y="0"/>
                    <a:pt x="45" y="0"/>
                  </a:cubicBezTo>
                  <a:cubicBezTo>
                    <a:pt x="35" y="0"/>
                    <a:pt x="25" y="4"/>
                    <a:pt x="18" y="10"/>
                  </a:cubicBezTo>
                  <a:cubicBezTo>
                    <a:pt x="7" y="18"/>
                    <a:pt x="0" y="31"/>
                    <a:pt x="1" y="45"/>
                  </a:cubicBezTo>
                  <a:cubicBezTo>
                    <a:pt x="0" y="51"/>
                    <a:pt x="0" y="57"/>
                    <a:pt x="2" y="63"/>
                  </a:cubicBezTo>
                  <a:cubicBezTo>
                    <a:pt x="5" y="72"/>
                    <a:pt x="8" y="78"/>
                    <a:pt x="14" y="84"/>
                  </a:cubicBezTo>
                  <a:cubicBezTo>
                    <a:pt x="23" y="93"/>
                    <a:pt x="34" y="97"/>
                    <a:pt x="46" y="97"/>
                  </a:cubicBezTo>
                  <a:cubicBezTo>
                    <a:pt x="64" y="98"/>
                    <a:pt x="78" y="87"/>
                    <a:pt x="86" y="74"/>
                  </a:cubicBezTo>
                  <a:cubicBezTo>
                    <a:pt x="96" y="60"/>
                    <a:pt x="94" y="42"/>
                    <a:pt x="87" y="27"/>
                  </a:cubicBezTo>
                  <a:close/>
                </a:path>
              </a:pathLst>
            </a:custGeom>
            <a:solidFill>
              <a:srgbClr val="FFE9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5" name="Freeform 15"/>
            <p:cNvSpPr>
              <a:spLocks/>
            </p:cNvSpPr>
            <p:nvPr/>
          </p:nvSpPr>
          <p:spPr bwMode="auto">
            <a:xfrm>
              <a:off x="3341688" y="2865438"/>
              <a:ext cx="85725" cy="92075"/>
            </a:xfrm>
            <a:custGeom>
              <a:avLst/>
              <a:gdLst/>
              <a:ahLst/>
              <a:cxnLst>
                <a:cxn ang="0">
                  <a:pos x="63" y="11"/>
                </a:cxn>
                <a:cxn ang="0">
                  <a:pos x="5" y="34"/>
                </a:cxn>
                <a:cxn ang="0">
                  <a:pos x="3" y="54"/>
                </a:cxn>
                <a:cxn ang="0">
                  <a:pos x="5" y="82"/>
                </a:cxn>
                <a:cxn ang="0">
                  <a:pos x="40" y="100"/>
                </a:cxn>
                <a:cxn ang="0">
                  <a:pos x="78" y="80"/>
                </a:cxn>
                <a:cxn ang="0">
                  <a:pos x="82" y="68"/>
                </a:cxn>
                <a:cxn ang="0">
                  <a:pos x="83" y="67"/>
                </a:cxn>
                <a:cxn ang="0">
                  <a:pos x="63" y="11"/>
                </a:cxn>
              </a:cxnLst>
              <a:rect l="0" t="0" r="r" b="b"/>
              <a:pathLst>
                <a:path w="95" h="102">
                  <a:moveTo>
                    <a:pt x="63" y="11"/>
                  </a:moveTo>
                  <a:cubicBezTo>
                    <a:pt x="39" y="0"/>
                    <a:pt x="15" y="10"/>
                    <a:pt x="5" y="34"/>
                  </a:cubicBezTo>
                  <a:cubicBezTo>
                    <a:pt x="3" y="40"/>
                    <a:pt x="2" y="47"/>
                    <a:pt x="3" y="54"/>
                  </a:cubicBezTo>
                  <a:cubicBezTo>
                    <a:pt x="0" y="63"/>
                    <a:pt x="1" y="73"/>
                    <a:pt x="5" y="82"/>
                  </a:cubicBezTo>
                  <a:cubicBezTo>
                    <a:pt x="11" y="95"/>
                    <a:pt x="28" y="99"/>
                    <a:pt x="40" y="100"/>
                  </a:cubicBezTo>
                  <a:cubicBezTo>
                    <a:pt x="56" y="102"/>
                    <a:pt x="70" y="93"/>
                    <a:pt x="78" y="80"/>
                  </a:cubicBezTo>
                  <a:cubicBezTo>
                    <a:pt x="80" y="76"/>
                    <a:pt x="81" y="72"/>
                    <a:pt x="82" y="68"/>
                  </a:cubicBezTo>
                  <a:cubicBezTo>
                    <a:pt x="82" y="68"/>
                    <a:pt x="83" y="67"/>
                    <a:pt x="83" y="67"/>
                  </a:cubicBezTo>
                  <a:cubicBezTo>
                    <a:pt x="95" y="45"/>
                    <a:pt x="85" y="21"/>
                    <a:pt x="63" y="11"/>
                  </a:cubicBezTo>
                  <a:close/>
                </a:path>
              </a:pathLst>
            </a:custGeom>
            <a:solidFill>
              <a:srgbClr val="FFB89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6" name="Rectangle 16"/>
            <p:cNvSpPr>
              <a:spLocks noChangeArrowheads="1"/>
            </p:cNvSpPr>
            <p:nvPr/>
          </p:nvSpPr>
          <p:spPr bwMode="auto">
            <a:xfrm>
              <a:off x="3652838" y="2667000"/>
              <a:ext cx="1587" cy="1588"/>
            </a:xfrm>
            <a:prstGeom prst="rect">
              <a:avLst/>
            </a:prstGeom>
            <a:solidFill>
              <a:srgbClr val="FFB89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7" name="Freeform 17"/>
            <p:cNvSpPr>
              <a:spLocks/>
            </p:cNvSpPr>
            <p:nvPr/>
          </p:nvSpPr>
          <p:spPr bwMode="auto">
            <a:xfrm>
              <a:off x="3579813" y="2638425"/>
              <a:ext cx="77787" cy="98425"/>
            </a:xfrm>
            <a:custGeom>
              <a:avLst/>
              <a:gdLst/>
              <a:ahLst/>
              <a:cxnLst>
                <a:cxn ang="0">
                  <a:pos x="85" y="43"/>
                </a:cxn>
                <a:cxn ang="0">
                  <a:pos x="79" y="29"/>
                </a:cxn>
                <a:cxn ang="0">
                  <a:pos x="81" y="32"/>
                </a:cxn>
                <a:cxn ang="0">
                  <a:pos x="80" y="30"/>
                </a:cxn>
                <a:cxn ang="0">
                  <a:pos x="75" y="19"/>
                </a:cxn>
                <a:cxn ang="0">
                  <a:pos x="28" y="8"/>
                </a:cxn>
                <a:cxn ang="0">
                  <a:pos x="9" y="44"/>
                </a:cxn>
                <a:cxn ang="0">
                  <a:pos x="10" y="44"/>
                </a:cxn>
                <a:cxn ang="0">
                  <a:pos x="5" y="54"/>
                </a:cxn>
                <a:cxn ang="0">
                  <a:pos x="23" y="101"/>
                </a:cxn>
                <a:cxn ang="0">
                  <a:pos x="71" y="94"/>
                </a:cxn>
                <a:cxn ang="0">
                  <a:pos x="84" y="70"/>
                </a:cxn>
                <a:cxn ang="0">
                  <a:pos x="85" y="43"/>
                </a:cxn>
              </a:cxnLst>
              <a:rect l="0" t="0" r="r" b="b"/>
              <a:pathLst>
                <a:path w="87" h="110">
                  <a:moveTo>
                    <a:pt x="85" y="43"/>
                  </a:moveTo>
                  <a:cubicBezTo>
                    <a:pt x="84" y="38"/>
                    <a:pt x="81" y="33"/>
                    <a:pt x="79" y="29"/>
                  </a:cubicBezTo>
                  <a:cubicBezTo>
                    <a:pt x="80" y="31"/>
                    <a:pt x="80" y="31"/>
                    <a:pt x="81" y="32"/>
                  </a:cubicBezTo>
                  <a:cubicBezTo>
                    <a:pt x="80" y="31"/>
                    <a:pt x="80" y="30"/>
                    <a:pt x="80" y="30"/>
                  </a:cubicBezTo>
                  <a:cubicBezTo>
                    <a:pt x="78" y="26"/>
                    <a:pt x="77" y="23"/>
                    <a:pt x="75" y="19"/>
                  </a:cubicBezTo>
                  <a:cubicBezTo>
                    <a:pt x="67" y="2"/>
                    <a:pt x="44" y="0"/>
                    <a:pt x="28" y="8"/>
                  </a:cubicBezTo>
                  <a:cubicBezTo>
                    <a:pt x="15" y="15"/>
                    <a:pt x="10" y="30"/>
                    <a:pt x="9" y="44"/>
                  </a:cubicBezTo>
                  <a:cubicBezTo>
                    <a:pt x="9" y="44"/>
                    <a:pt x="10" y="44"/>
                    <a:pt x="10" y="44"/>
                  </a:cubicBezTo>
                  <a:cubicBezTo>
                    <a:pt x="7" y="47"/>
                    <a:pt x="5" y="51"/>
                    <a:pt x="5" y="54"/>
                  </a:cubicBezTo>
                  <a:cubicBezTo>
                    <a:pt x="0" y="71"/>
                    <a:pt x="7" y="92"/>
                    <a:pt x="23" y="101"/>
                  </a:cubicBezTo>
                  <a:cubicBezTo>
                    <a:pt x="40" y="110"/>
                    <a:pt x="57" y="105"/>
                    <a:pt x="71" y="94"/>
                  </a:cubicBezTo>
                  <a:cubicBezTo>
                    <a:pt x="78" y="88"/>
                    <a:pt x="82" y="79"/>
                    <a:pt x="84" y="70"/>
                  </a:cubicBezTo>
                  <a:cubicBezTo>
                    <a:pt x="86" y="61"/>
                    <a:pt x="87" y="53"/>
                    <a:pt x="85" y="43"/>
                  </a:cubicBezTo>
                  <a:close/>
                </a:path>
              </a:pathLst>
            </a:custGeom>
            <a:solidFill>
              <a:srgbClr val="FFB89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8" name="Freeform 18"/>
            <p:cNvSpPr>
              <a:spLocks/>
            </p:cNvSpPr>
            <p:nvPr/>
          </p:nvSpPr>
          <p:spPr bwMode="auto">
            <a:xfrm>
              <a:off x="2474913" y="2809875"/>
              <a:ext cx="130175" cy="131763"/>
            </a:xfrm>
            <a:custGeom>
              <a:avLst/>
              <a:gdLst/>
              <a:ahLst/>
              <a:cxnLst>
                <a:cxn ang="0">
                  <a:pos x="143" y="67"/>
                </a:cxn>
                <a:cxn ang="0">
                  <a:pos x="140" y="57"/>
                </a:cxn>
                <a:cxn ang="0">
                  <a:pos x="119" y="22"/>
                </a:cxn>
                <a:cxn ang="0">
                  <a:pos x="87" y="3"/>
                </a:cxn>
                <a:cxn ang="0">
                  <a:pos x="49" y="3"/>
                </a:cxn>
                <a:cxn ang="0">
                  <a:pos x="10" y="33"/>
                </a:cxn>
                <a:cxn ang="0">
                  <a:pos x="4" y="85"/>
                </a:cxn>
                <a:cxn ang="0">
                  <a:pos x="37" y="130"/>
                </a:cxn>
                <a:cxn ang="0">
                  <a:pos x="55" y="137"/>
                </a:cxn>
                <a:cxn ang="0">
                  <a:pos x="82" y="144"/>
                </a:cxn>
                <a:cxn ang="0">
                  <a:pos x="127" y="126"/>
                </a:cxn>
                <a:cxn ang="0">
                  <a:pos x="142" y="100"/>
                </a:cxn>
                <a:cxn ang="0">
                  <a:pos x="143" y="67"/>
                </a:cxn>
              </a:cxnLst>
              <a:rect l="0" t="0" r="r" b="b"/>
              <a:pathLst>
                <a:path w="146" h="146">
                  <a:moveTo>
                    <a:pt x="143" y="67"/>
                  </a:moveTo>
                  <a:cubicBezTo>
                    <a:pt x="142" y="64"/>
                    <a:pt x="141" y="60"/>
                    <a:pt x="140" y="57"/>
                  </a:cubicBezTo>
                  <a:cubicBezTo>
                    <a:pt x="137" y="43"/>
                    <a:pt x="130" y="30"/>
                    <a:pt x="119" y="22"/>
                  </a:cubicBezTo>
                  <a:cubicBezTo>
                    <a:pt x="108" y="13"/>
                    <a:pt x="101" y="8"/>
                    <a:pt x="87" y="3"/>
                  </a:cubicBezTo>
                  <a:cubicBezTo>
                    <a:pt x="75" y="0"/>
                    <a:pt x="61" y="0"/>
                    <a:pt x="49" y="3"/>
                  </a:cubicBezTo>
                  <a:cubicBezTo>
                    <a:pt x="33" y="7"/>
                    <a:pt x="19" y="19"/>
                    <a:pt x="10" y="33"/>
                  </a:cubicBezTo>
                  <a:cubicBezTo>
                    <a:pt x="0" y="49"/>
                    <a:pt x="1" y="67"/>
                    <a:pt x="4" y="85"/>
                  </a:cubicBezTo>
                  <a:cubicBezTo>
                    <a:pt x="7" y="104"/>
                    <a:pt x="21" y="120"/>
                    <a:pt x="37" y="130"/>
                  </a:cubicBezTo>
                  <a:cubicBezTo>
                    <a:pt x="43" y="134"/>
                    <a:pt x="49" y="136"/>
                    <a:pt x="55" y="137"/>
                  </a:cubicBezTo>
                  <a:cubicBezTo>
                    <a:pt x="64" y="142"/>
                    <a:pt x="71" y="142"/>
                    <a:pt x="82" y="144"/>
                  </a:cubicBezTo>
                  <a:cubicBezTo>
                    <a:pt x="98" y="146"/>
                    <a:pt x="116" y="136"/>
                    <a:pt x="127" y="126"/>
                  </a:cubicBezTo>
                  <a:cubicBezTo>
                    <a:pt x="135" y="118"/>
                    <a:pt x="138" y="110"/>
                    <a:pt x="142" y="100"/>
                  </a:cubicBezTo>
                  <a:cubicBezTo>
                    <a:pt x="146" y="89"/>
                    <a:pt x="144" y="78"/>
                    <a:pt x="143" y="67"/>
                  </a:cubicBezTo>
                  <a:close/>
                </a:path>
              </a:pathLst>
            </a:custGeom>
            <a:solidFill>
              <a:srgbClr val="FF96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9" name="Freeform 19"/>
            <p:cNvSpPr>
              <a:spLocks/>
            </p:cNvSpPr>
            <p:nvPr/>
          </p:nvSpPr>
          <p:spPr bwMode="auto">
            <a:xfrm>
              <a:off x="2814638" y="2874963"/>
              <a:ext cx="149225" cy="144463"/>
            </a:xfrm>
            <a:custGeom>
              <a:avLst/>
              <a:gdLst/>
              <a:ahLst/>
              <a:cxnLst>
                <a:cxn ang="0">
                  <a:pos x="156" y="43"/>
                </a:cxn>
                <a:cxn ang="0">
                  <a:pos x="138" y="22"/>
                </a:cxn>
                <a:cxn ang="0">
                  <a:pos x="109" y="4"/>
                </a:cxn>
                <a:cxn ang="0">
                  <a:pos x="67" y="7"/>
                </a:cxn>
                <a:cxn ang="0">
                  <a:pos x="47" y="15"/>
                </a:cxn>
                <a:cxn ang="0">
                  <a:pos x="31" y="27"/>
                </a:cxn>
                <a:cxn ang="0">
                  <a:pos x="30" y="28"/>
                </a:cxn>
                <a:cxn ang="0">
                  <a:pos x="14" y="46"/>
                </a:cxn>
                <a:cxn ang="0">
                  <a:pos x="1" y="88"/>
                </a:cxn>
                <a:cxn ang="0">
                  <a:pos x="11" y="126"/>
                </a:cxn>
                <a:cxn ang="0">
                  <a:pos x="35" y="150"/>
                </a:cxn>
                <a:cxn ang="0">
                  <a:pos x="52" y="157"/>
                </a:cxn>
                <a:cxn ang="0">
                  <a:pos x="92" y="157"/>
                </a:cxn>
                <a:cxn ang="0">
                  <a:pos x="116" y="146"/>
                </a:cxn>
                <a:cxn ang="0">
                  <a:pos x="156" y="114"/>
                </a:cxn>
                <a:cxn ang="0">
                  <a:pos x="165" y="78"/>
                </a:cxn>
                <a:cxn ang="0">
                  <a:pos x="156" y="43"/>
                </a:cxn>
              </a:cxnLst>
              <a:rect l="0" t="0" r="r" b="b"/>
              <a:pathLst>
                <a:path w="166" h="161">
                  <a:moveTo>
                    <a:pt x="156" y="43"/>
                  </a:moveTo>
                  <a:cubicBezTo>
                    <a:pt x="152" y="35"/>
                    <a:pt x="145" y="27"/>
                    <a:pt x="138" y="22"/>
                  </a:cubicBezTo>
                  <a:cubicBezTo>
                    <a:pt x="130" y="13"/>
                    <a:pt x="120" y="8"/>
                    <a:pt x="109" y="4"/>
                  </a:cubicBezTo>
                  <a:cubicBezTo>
                    <a:pt x="94" y="0"/>
                    <a:pt x="80" y="2"/>
                    <a:pt x="67" y="7"/>
                  </a:cubicBezTo>
                  <a:cubicBezTo>
                    <a:pt x="59" y="8"/>
                    <a:pt x="52" y="11"/>
                    <a:pt x="47" y="15"/>
                  </a:cubicBezTo>
                  <a:cubicBezTo>
                    <a:pt x="42" y="18"/>
                    <a:pt x="35" y="22"/>
                    <a:pt x="31" y="27"/>
                  </a:cubicBezTo>
                  <a:cubicBezTo>
                    <a:pt x="31" y="28"/>
                    <a:pt x="30" y="28"/>
                    <a:pt x="30" y="28"/>
                  </a:cubicBezTo>
                  <a:cubicBezTo>
                    <a:pt x="23" y="33"/>
                    <a:pt x="18" y="39"/>
                    <a:pt x="14" y="46"/>
                  </a:cubicBezTo>
                  <a:cubicBezTo>
                    <a:pt x="6" y="60"/>
                    <a:pt x="3" y="73"/>
                    <a:pt x="1" y="88"/>
                  </a:cubicBezTo>
                  <a:cubicBezTo>
                    <a:pt x="0" y="100"/>
                    <a:pt x="4" y="117"/>
                    <a:pt x="11" y="126"/>
                  </a:cubicBezTo>
                  <a:cubicBezTo>
                    <a:pt x="20" y="139"/>
                    <a:pt x="22" y="141"/>
                    <a:pt x="35" y="150"/>
                  </a:cubicBezTo>
                  <a:cubicBezTo>
                    <a:pt x="40" y="153"/>
                    <a:pt x="46" y="156"/>
                    <a:pt x="52" y="157"/>
                  </a:cubicBezTo>
                  <a:cubicBezTo>
                    <a:pt x="66" y="161"/>
                    <a:pt x="79" y="160"/>
                    <a:pt x="92" y="157"/>
                  </a:cubicBezTo>
                  <a:cubicBezTo>
                    <a:pt x="102" y="155"/>
                    <a:pt x="109" y="151"/>
                    <a:pt x="116" y="146"/>
                  </a:cubicBezTo>
                  <a:cubicBezTo>
                    <a:pt x="133" y="141"/>
                    <a:pt x="148" y="129"/>
                    <a:pt x="156" y="114"/>
                  </a:cubicBezTo>
                  <a:cubicBezTo>
                    <a:pt x="162" y="102"/>
                    <a:pt x="166" y="92"/>
                    <a:pt x="165" y="78"/>
                  </a:cubicBezTo>
                  <a:cubicBezTo>
                    <a:pt x="165" y="62"/>
                    <a:pt x="162" y="58"/>
                    <a:pt x="156" y="43"/>
                  </a:cubicBezTo>
                  <a:close/>
                </a:path>
              </a:pathLst>
            </a:custGeom>
            <a:solidFill>
              <a:srgbClr val="FF96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0" name="Freeform 20"/>
            <p:cNvSpPr>
              <a:spLocks/>
            </p:cNvSpPr>
            <p:nvPr/>
          </p:nvSpPr>
          <p:spPr bwMode="auto">
            <a:xfrm>
              <a:off x="2663825" y="4475163"/>
              <a:ext cx="92075" cy="134938"/>
            </a:xfrm>
            <a:custGeom>
              <a:avLst/>
              <a:gdLst/>
              <a:ahLst/>
              <a:cxnLst>
                <a:cxn ang="0">
                  <a:pos x="93" y="91"/>
                </a:cxn>
                <a:cxn ang="0">
                  <a:pos x="76" y="54"/>
                </a:cxn>
                <a:cxn ang="0">
                  <a:pos x="67" y="43"/>
                </a:cxn>
                <a:cxn ang="0">
                  <a:pos x="56" y="18"/>
                </a:cxn>
                <a:cxn ang="0">
                  <a:pos x="12" y="18"/>
                </a:cxn>
                <a:cxn ang="0">
                  <a:pos x="17" y="99"/>
                </a:cxn>
                <a:cxn ang="0">
                  <a:pos x="32" y="127"/>
                </a:cxn>
                <a:cxn ang="0">
                  <a:pos x="81" y="140"/>
                </a:cxn>
                <a:cxn ang="0">
                  <a:pos x="93" y="91"/>
                </a:cxn>
              </a:cxnLst>
              <a:rect l="0" t="0" r="r" b="b"/>
              <a:pathLst>
                <a:path w="104" h="150">
                  <a:moveTo>
                    <a:pt x="93" y="91"/>
                  </a:moveTo>
                  <a:cubicBezTo>
                    <a:pt x="86" y="79"/>
                    <a:pt x="83" y="66"/>
                    <a:pt x="76" y="54"/>
                  </a:cubicBezTo>
                  <a:cubicBezTo>
                    <a:pt x="74" y="50"/>
                    <a:pt x="71" y="47"/>
                    <a:pt x="67" y="43"/>
                  </a:cubicBezTo>
                  <a:cubicBezTo>
                    <a:pt x="64" y="35"/>
                    <a:pt x="60" y="26"/>
                    <a:pt x="56" y="18"/>
                  </a:cubicBezTo>
                  <a:cubicBezTo>
                    <a:pt x="48" y="2"/>
                    <a:pt x="20" y="0"/>
                    <a:pt x="12" y="18"/>
                  </a:cubicBezTo>
                  <a:cubicBezTo>
                    <a:pt x="0" y="43"/>
                    <a:pt x="5" y="73"/>
                    <a:pt x="17" y="99"/>
                  </a:cubicBezTo>
                  <a:cubicBezTo>
                    <a:pt x="21" y="110"/>
                    <a:pt x="27" y="120"/>
                    <a:pt x="32" y="127"/>
                  </a:cubicBezTo>
                  <a:cubicBezTo>
                    <a:pt x="43" y="143"/>
                    <a:pt x="63" y="150"/>
                    <a:pt x="81" y="140"/>
                  </a:cubicBezTo>
                  <a:cubicBezTo>
                    <a:pt x="97" y="130"/>
                    <a:pt x="104" y="107"/>
                    <a:pt x="93" y="9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1" name="Freeform 21"/>
            <p:cNvSpPr>
              <a:spLocks/>
            </p:cNvSpPr>
            <p:nvPr/>
          </p:nvSpPr>
          <p:spPr bwMode="auto">
            <a:xfrm>
              <a:off x="2497138" y="4497388"/>
              <a:ext cx="79375" cy="158750"/>
            </a:xfrm>
            <a:custGeom>
              <a:avLst/>
              <a:gdLst/>
              <a:ahLst/>
              <a:cxnLst>
                <a:cxn ang="0">
                  <a:pos x="83" y="36"/>
                </a:cxn>
                <a:cxn ang="0">
                  <a:pos x="11" y="36"/>
                </a:cxn>
                <a:cxn ang="0">
                  <a:pos x="9" y="63"/>
                </a:cxn>
                <a:cxn ang="0">
                  <a:pos x="0" y="110"/>
                </a:cxn>
                <a:cxn ang="0">
                  <a:pos x="22" y="167"/>
                </a:cxn>
                <a:cxn ang="0">
                  <a:pos x="36" y="171"/>
                </a:cxn>
                <a:cxn ang="0">
                  <a:pos x="73" y="166"/>
                </a:cxn>
                <a:cxn ang="0">
                  <a:pos x="81" y="125"/>
                </a:cxn>
                <a:cxn ang="0">
                  <a:pos x="83" y="36"/>
                </a:cxn>
              </a:cxnLst>
              <a:rect l="0" t="0" r="r" b="b"/>
              <a:pathLst>
                <a:path w="89" h="177">
                  <a:moveTo>
                    <a:pt x="83" y="36"/>
                  </a:moveTo>
                  <a:cubicBezTo>
                    <a:pt x="77" y="1"/>
                    <a:pt x="16" y="0"/>
                    <a:pt x="11" y="36"/>
                  </a:cubicBezTo>
                  <a:cubicBezTo>
                    <a:pt x="9" y="46"/>
                    <a:pt x="9" y="54"/>
                    <a:pt x="9" y="63"/>
                  </a:cubicBezTo>
                  <a:cubicBezTo>
                    <a:pt x="0" y="77"/>
                    <a:pt x="0" y="93"/>
                    <a:pt x="0" y="110"/>
                  </a:cubicBezTo>
                  <a:cubicBezTo>
                    <a:pt x="0" y="128"/>
                    <a:pt x="2" y="159"/>
                    <a:pt x="22" y="167"/>
                  </a:cubicBezTo>
                  <a:cubicBezTo>
                    <a:pt x="27" y="169"/>
                    <a:pt x="31" y="170"/>
                    <a:pt x="36" y="171"/>
                  </a:cubicBezTo>
                  <a:cubicBezTo>
                    <a:pt x="48" y="177"/>
                    <a:pt x="63" y="177"/>
                    <a:pt x="73" y="166"/>
                  </a:cubicBezTo>
                  <a:cubicBezTo>
                    <a:pt x="85" y="154"/>
                    <a:pt x="85" y="139"/>
                    <a:pt x="81" y="125"/>
                  </a:cubicBezTo>
                  <a:cubicBezTo>
                    <a:pt x="89" y="96"/>
                    <a:pt x="88" y="62"/>
                    <a:pt x="83" y="3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2" name="Freeform 22"/>
            <p:cNvSpPr>
              <a:spLocks noEditPoints="1"/>
            </p:cNvSpPr>
            <p:nvPr/>
          </p:nvSpPr>
          <p:spPr bwMode="auto">
            <a:xfrm>
              <a:off x="2063751" y="2332038"/>
              <a:ext cx="1117600" cy="1147763"/>
            </a:xfrm>
            <a:custGeom>
              <a:avLst/>
              <a:gdLst/>
              <a:ahLst/>
              <a:cxnLst>
                <a:cxn ang="0">
                  <a:pos x="1185" y="679"/>
                </a:cxn>
                <a:cxn ang="0">
                  <a:pos x="1174" y="643"/>
                </a:cxn>
                <a:cxn ang="0">
                  <a:pos x="1171" y="625"/>
                </a:cxn>
                <a:cxn ang="0">
                  <a:pos x="1128" y="595"/>
                </a:cxn>
                <a:cxn ang="0">
                  <a:pos x="1092" y="533"/>
                </a:cxn>
                <a:cxn ang="0">
                  <a:pos x="1071" y="433"/>
                </a:cxn>
                <a:cxn ang="0">
                  <a:pos x="1088" y="346"/>
                </a:cxn>
                <a:cxn ang="0">
                  <a:pos x="1089" y="218"/>
                </a:cxn>
                <a:cxn ang="0">
                  <a:pos x="1063" y="195"/>
                </a:cxn>
                <a:cxn ang="0">
                  <a:pos x="941" y="133"/>
                </a:cxn>
                <a:cxn ang="0">
                  <a:pos x="855" y="58"/>
                </a:cxn>
                <a:cxn ang="0">
                  <a:pos x="784" y="90"/>
                </a:cxn>
                <a:cxn ang="0">
                  <a:pos x="601" y="30"/>
                </a:cxn>
                <a:cxn ang="0">
                  <a:pos x="539" y="83"/>
                </a:cxn>
                <a:cxn ang="0">
                  <a:pos x="340" y="162"/>
                </a:cxn>
                <a:cxn ang="0">
                  <a:pos x="259" y="265"/>
                </a:cxn>
                <a:cxn ang="0">
                  <a:pos x="136" y="314"/>
                </a:cxn>
                <a:cxn ang="0">
                  <a:pos x="59" y="724"/>
                </a:cxn>
                <a:cxn ang="0">
                  <a:pos x="11" y="849"/>
                </a:cxn>
                <a:cxn ang="0">
                  <a:pos x="105" y="1059"/>
                </a:cxn>
                <a:cxn ang="0">
                  <a:pos x="110" y="1106"/>
                </a:cxn>
                <a:cxn ang="0">
                  <a:pos x="306" y="1168"/>
                </a:cxn>
                <a:cxn ang="0">
                  <a:pos x="440" y="1217"/>
                </a:cxn>
                <a:cxn ang="0">
                  <a:pos x="573" y="1183"/>
                </a:cxn>
                <a:cxn ang="0">
                  <a:pos x="584" y="986"/>
                </a:cxn>
                <a:cxn ang="0">
                  <a:pos x="591" y="879"/>
                </a:cxn>
                <a:cxn ang="0">
                  <a:pos x="447" y="803"/>
                </a:cxn>
                <a:cxn ang="0">
                  <a:pos x="354" y="525"/>
                </a:cxn>
                <a:cxn ang="0">
                  <a:pos x="548" y="429"/>
                </a:cxn>
                <a:cxn ang="0">
                  <a:pos x="767" y="304"/>
                </a:cxn>
                <a:cxn ang="0">
                  <a:pos x="925" y="570"/>
                </a:cxn>
                <a:cxn ang="0">
                  <a:pos x="1043" y="619"/>
                </a:cxn>
                <a:cxn ang="0">
                  <a:pos x="1086" y="668"/>
                </a:cxn>
                <a:cxn ang="0">
                  <a:pos x="953" y="870"/>
                </a:cxn>
                <a:cxn ang="0">
                  <a:pos x="907" y="1129"/>
                </a:cxn>
                <a:cxn ang="0">
                  <a:pos x="993" y="1274"/>
                </a:cxn>
                <a:cxn ang="0">
                  <a:pos x="1094" y="1193"/>
                </a:cxn>
                <a:cxn ang="0">
                  <a:pos x="1144" y="1022"/>
                </a:cxn>
                <a:cxn ang="0">
                  <a:pos x="1168" y="1005"/>
                </a:cxn>
                <a:cxn ang="0">
                  <a:pos x="1240" y="865"/>
                </a:cxn>
                <a:cxn ang="0">
                  <a:pos x="161" y="496"/>
                </a:cxn>
                <a:cxn ang="0">
                  <a:pos x="161" y="496"/>
                </a:cxn>
              </a:cxnLst>
              <a:rect l="0" t="0" r="r" b="b"/>
              <a:pathLst>
                <a:path w="1247" h="1282">
                  <a:moveTo>
                    <a:pt x="1237" y="765"/>
                  </a:moveTo>
                  <a:cubicBezTo>
                    <a:pt x="1247" y="721"/>
                    <a:pt x="1218" y="689"/>
                    <a:pt x="1185" y="679"/>
                  </a:cubicBezTo>
                  <a:cubicBezTo>
                    <a:pt x="1182" y="667"/>
                    <a:pt x="1179" y="656"/>
                    <a:pt x="1173" y="646"/>
                  </a:cubicBezTo>
                  <a:cubicBezTo>
                    <a:pt x="1173" y="645"/>
                    <a:pt x="1174" y="644"/>
                    <a:pt x="1174" y="643"/>
                  </a:cubicBezTo>
                  <a:cubicBezTo>
                    <a:pt x="1174" y="638"/>
                    <a:pt x="1173" y="633"/>
                    <a:pt x="1172" y="628"/>
                  </a:cubicBezTo>
                  <a:cubicBezTo>
                    <a:pt x="1172" y="627"/>
                    <a:pt x="1172" y="626"/>
                    <a:pt x="1171" y="625"/>
                  </a:cubicBezTo>
                  <a:cubicBezTo>
                    <a:pt x="1169" y="615"/>
                    <a:pt x="1162" y="608"/>
                    <a:pt x="1153" y="601"/>
                  </a:cubicBezTo>
                  <a:cubicBezTo>
                    <a:pt x="1146" y="596"/>
                    <a:pt x="1137" y="594"/>
                    <a:pt x="1128" y="595"/>
                  </a:cubicBezTo>
                  <a:cubicBezTo>
                    <a:pt x="1122" y="585"/>
                    <a:pt x="1115" y="575"/>
                    <a:pt x="1110" y="565"/>
                  </a:cubicBezTo>
                  <a:cubicBezTo>
                    <a:pt x="1105" y="555"/>
                    <a:pt x="1099" y="543"/>
                    <a:pt x="1092" y="533"/>
                  </a:cubicBezTo>
                  <a:cubicBezTo>
                    <a:pt x="1091" y="529"/>
                    <a:pt x="1091" y="525"/>
                    <a:pt x="1089" y="521"/>
                  </a:cubicBezTo>
                  <a:cubicBezTo>
                    <a:pt x="1082" y="492"/>
                    <a:pt x="1075" y="463"/>
                    <a:pt x="1071" y="433"/>
                  </a:cubicBezTo>
                  <a:cubicBezTo>
                    <a:pt x="1071" y="432"/>
                    <a:pt x="1072" y="432"/>
                    <a:pt x="1072" y="431"/>
                  </a:cubicBezTo>
                  <a:cubicBezTo>
                    <a:pt x="1088" y="408"/>
                    <a:pt x="1089" y="375"/>
                    <a:pt x="1088" y="346"/>
                  </a:cubicBezTo>
                  <a:cubicBezTo>
                    <a:pt x="1107" y="334"/>
                    <a:pt x="1119" y="314"/>
                    <a:pt x="1117" y="288"/>
                  </a:cubicBezTo>
                  <a:cubicBezTo>
                    <a:pt x="1115" y="262"/>
                    <a:pt x="1111" y="236"/>
                    <a:pt x="1089" y="218"/>
                  </a:cubicBezTo>
                  <a:cubicBezTo>
                    <a:pt x="1081" y="211"/>
                    <a:pt x="1074" y="206"/>
                    <a:pt x="1065" y="203"/>
                  </a:cubicBezTo>
                  <a:cubicBezTo>
                    <a:pt x="1064" y="200"/>
                    <a:pt x="1064" y="197"/>
                    <a:pt x="1063" y="195"/>
                  </a:cubicBezTo>
                  <a:cubicBezTo>
                    <a:pt x="1056" y="173"/>
                    <a:pt x="1040" y="149"/>
                    <a:pt x="1018" y="137"/>
                  </a:cubicBezTo>
                  <a:cubicBezTo>
                    <a:pt x="990" y="122"/>
                    <a:pt x="964" y="122"/>
                    <a:pt x="941" y="133"/>
                  </a:cubicBezTo>
                  <a:cubicBezTo>
                    <a:pt x="938" y="123"/>
                    <a:pt x="937" y="112"/>
                    <a:pt x="934" y="102"/>
                  </a:cubicBezTo>
                  <a:cubicBezTo>
                    <a:pt x="923" y="69"/>
                    <a:pt x="890" y="49"/>
                    <a:pt x="855" y="58"/>
                  </a:cubicBezTo>
                  <a:cubicBezTo>
                    <a:pt x="833" y="64"/>
                    <a:pt x="807" y="81"/>
                    <a:pt x="790" y="103"/>
                  </a:cubicBezTo>
                  <a:cubicBezTo>
                    <a:pt x="788" y="98"/>
                    <a:pt x="785" y="94"/>
                    <a:pt x="784" y="90"/>
                  </a:cubicBezTo>
                  <a:cubicBezTo>
                    <a:pt x="776" y="72"/>
                    <a:pt x="764" y="56"/>
                    <a:pt x="750" y="42"/>
                  </a:cubicBezTo>
                  <a:cubicBezTo>
                    <a:pt x="711" y="3"/>
                    <a:pt x="646" y="0"/>
                    <a:pt x="601" y="30"/>
                  </a:cubicBezTo>
                  <a:cubicBezTo>
                    <a:pt x="580" y="44"/>
                    <a:pt x="568" y="64"/>
                    <a:pt x="556" y="85"/>
                  </a:cubicBezTo>
                  <a:cubicBezTo>
                    <a:pt x="564" y="71"/>
                    <a:pt x="548" y="81"/>
                    <a:pt x="539" y="83"/>
                  </a:cubicBezTo>
                  <a:cubicBezTo>
                    <a:pt x="527" y="85"/>
                    <a:pt x="515" y="89"/>
                    <a:pt x="503" y="92"/>
                  </a:cubicBezTo>
                  <a:cubicBezTo>
                    <a:pt x="446" y="107"/>
                    <a:pt x="386" y="123"/>
                    <a:pt x="340" y="162"/>
                  </a:cubicBezTo>
                  <a:cubicBezTo>
                    <a:pt x="321" y="179"/>
                    <a:pt x="305" y="199"/>
                    <a:pt x="291" y="220"/>
                  </a:cubicBezTo>
                  <a:cubicBezTo>
                    <a:pt x="281" y="235"/>
                    <a:pt x="274" y="256"/>
                    <a:pt x="259" y="265"/>
                  </a:cubicBezTo>
                  <a:cubicBezTo>
                    <a:pt x="246" y="273"/>
                    <a:pt x="226" y="275"/>
                    <a:pt x="212" y="281"/>
                  </a:cubicBezTo>
                  <a:cubicBezTo>
                    <a:pt x="186" y="290"/>
                    <a:pt x="161" y="301"/>
                    <a:pt x="136" y="314"/>
                  </a:cubicBezTo>
                  <a:cubicBezTo>
                    <a:pt x="32" y="365"/>
                    <a:pt x="4" y="469"/>
                    <a:pt x="21" y="578"/>
                  </a:cubicBezTo>
                  <a:cubicBezTo>
                    <a:pt x="28" y="628"/>
                    <a:pt x="53" y="674"/>
                    <a:pt x="59" y="724"/>
                  </a:cubicBezTo>
                  <a:cubicBezTo>
                    <a:pt x="61" y="745"/>
                    <a:pt x="55" y="754"/>
                    <a:pt x="44" y="772"/>
                  </a:cubicBezTo>
                  <a:cubicBezTo>
                    <a:pt x="29" y="796"/>
                    <a:pt x="16" y="821"/>
                    <a:pt x="11" y="849"/>
                  </a:cubicBezTo>
                  <a:cubicBezTo>
                    <a:pt x="0" y="909"/>
                    <a:pt x="21" y="965"/>
                    <a:pt x="60" y="1010"/>
                  </a:cubicBezTo>
                  <a:cubicBezTo>
                    <a:pt x="74" y="1027"/>
                    <a:pt x="90" y="1043"/>
                    <a:pt x="105" y="1059"/>
                  </a:cubicBezTo>
                  <a:cubicBezTo>
                    <a:pt x="104" y="1058"/>
                    <a:pt x="102" y="1056"/>
                    <a:pt x="102" y="1057"/>
                  </a:cubicBezTo>
                  <a:cubicBezTo>
                    <a:pt x="104" y="1074"/>
                    <a:pt x="106" y="1090"/>
                    <a:pt x="110" y="1106"/>
                  </a:cubicBezTo>
                  <a:cubicBezTo>
                    <a:pt x="125" y="1169"/>
                    <a:pt x="196" y="1204"/>
                    <a:pt x="256" y="1188"/>
                  </a:cubicBezTo>
                  <a:cubicBezTo>
                    <a:pt x="273" y="1183"/>
                    <a:pt x="289" y="1175"/>
                    <a:pt x="306" y="1168"/>
                  </a:cubicBezTo>
                  <a:cubicBezTo>
                    <a:pt x="310" y="1172"/>
                    <a:pt x="314" y="1176"/>
                    <a:pt x="319" y="1180"/>
                  </a:cubicBezTo>
                  <a:cubicBezTo>
                    <a:pt x="351" y="1208"/>
                    <a:pt x="397" y="1229"/>
                    <a:pt x="440" y="1217"/>
                  </a:cubicBezTo>
                  <a:cubicBezTo>
                    <a:pt x="452" y="1230"/>
                    <a:pt x="467" y="1241"/>
                    <a:pt x="487" y="1248"/>
                  </a:cubicBezTo>
                  <a:cubicBezTo>
                    <a:pt x="531" y="1264"/>
                    <a:pt x="570" y="1223"/>
                    <a:pt x="573" y="1183"/>
                  </a:cubicBezTo>
                  <a:cubicBezTo>
                    <a:pt x="577" y="1126"/>
                    <a:pt x="596" y="1066"/>
                    <a:pt x="589" y="1008"/>
                  </a:cubicBezTo>
                  <a:cubicBezTo>
                    <a:pt x="588" y="1000"/>
                    <a:pt x="586" y="993"/>
                    <a:pt x="584" y="986"/>
                  </a:cubicBezTo>
                  <a:cubicBezTo>
                    <a:pt x="586" y="982"/>
                    <a:pt x="588" y="979"/>
                    <a:pt x="591" y="976"/>
                  </a:cubicBezTo>
                  <a:cubicBezTo>
                    <a:pt x="613" y="949"/>
                    <a:pt x="622" y="904"/>
                    <a:pt x="591" y="879"/>
                  </a:cubicBezTo>
                  <a:cubicBezTo>
                    <a:pt x="567" y="859"/>
                    <a:pt x="543" y="847"/>
                    <a:pt x="512" y="840"/>
                  </a:cubicBezTo>
                  <a:cubicBezTo>
                    <a:pt x="488" y="834"/>
                    <a:pt x="467" y="817"/>
                    <a:pt x="447" y="803"/>
                  </a:cubicBezTo>
                  <a:cubicBezTo>
                    <a:pt x="402" y="771"/>
                    <a:pt x="368" y="714"/>
                    <a:pt x="352" y="662"/>
                  </a:cubicBezTo>
                  <a:cubicBezTo>
                    <a:pt x="338" y="617"/>
                    <a:pt x="346" y="571"/>
                    <a:pt x="354" y="525"/>
                  </a:cubicBezTo>
                  <a:cubicBezTo>
                    <a:pt x="356" y="511"/>
                    <a:pt x="369" y="485"/>
                    <a:pt x="373" y="462"/>
                  </a:cubicBezTo>
                  <a:cubicBezTo>
                    <a:pt x="429" y="444"/>
                    <a:pt x="492" y="445"/>
                    <a:pt x="548" y="429"/>
                  </a:cubicBezTo>
                  <a:cubicBezTo>
                    <a:pt x="612" y="411"/>
                    <a:pt x="674" y="386"/>
                    <a:pt x="727" y="345"/>
                  </a:cubicBezTo>
                  <a:cubicBezTo>
                    <a:pt x="740" y="335"/>
                    <a:pt x="754" y="321"/>
                    <a:pt x="767" y="304"/>
                  </a:cubicBezTo>
                  <a:cubicBezTo>
                    <a:pt x="769" y="410"/>
                    <a:pt x="815" y="533"/>
                    <a:pt x="904" y="566"/>
                  </a:cubicBezTo>
                  <a:cubicBezTo>
                    <a:pt x="912" y="569"/>
                    <a:pt x="919" y="570"/>
                    <a:pt x="925" y="570"/>
                  </a:cubicBezTo>
                  <a:cubicBezTo>
                    <a:pt x="951" y="598"/>
                    <a:pt x="983" y="623"/>
                    <a:pt x="1019" y="623"/>
                  </a:cubicBezTo>
                  <a:cubicBezTo>
                    <a:pt x="1028" y="623"/>
                    <a:pt x="1036" y="622"/>
                    <a:pt x="1043" y="619"/>
                  </a:cubicBezTo>
                  <a:cubicBezTo>
                    <a:pt x="1051" y="640"/>
                    <a:pt x="1066" y="659"/>
                    <a:pt x="1086" y="667"/>
                  </a:cubicBezTo>
                  <a:cubicBezTo>
                    <a:pt x="1086" y="667"/>
                    <a:pt x="1086" y="668"/>
                    <a:pt x="1086" y="668"/>
                  </a:cubicBezTo>
                  <a:cubicBezTo>
                    <a:pt x="1083" y="694"/>
                    <a:pt x="1075" y="717"/>
                    <a:pt x="1063" y="740"/>
                  </a:cubicBezTo>
                  <a:cubicBezTo>
                    <a:pt x="1036" y="794"/>
                    <a:pt x="993" y="827"/>
                    <a:pt x="953" y="870"/>
                  </a:cubicBezTo>
                  <a:cubicBezTo>
                    <a:pt x="909" y="918"/>
                    <a:pt x="894" y="974"/>
                    <a:pt x="900" y="1039"/>
                  </a:cubicBezTo>
                  <a:cubicBezTo>
                    <a:pt x="903" y="1069"/>
                    <a:pt x="907" y="1099"/>
                    <a:pt x="907" y="1129"/>
                  </a:cubicBezTo>
                  <a:cubicBezTo>
                    <a:pt x="907" y="1163"/>
                    <a:pt x="901" y="1192"/>
                    <a:pt x="909" y="1226"/>
                  </a:cubicBezTo>
                  <a:cubicBezTo>
                    <a:pt x="918" y="1264"/>
                    <a:pt x="958" y="1282"/>
                    <a:pt x="993" y="1274"/>
                  </a:cubicBezTo>
                  <a:cubicBezTo>
                    <a:pt x="1023" y="1267"/>
                    <a:pt x="1041" y="1247"/>
                    <a:pt x="1058" y="1224"/>
                  </a:cubicBezTo>
                  <a:cubicBezTo>
                    <a:pt x="1074" y="1203"/>
                    <a:pt x="1069" y="1203"/>
                    <a:pt x="1094" y="1193"/>
                  </a:cubicBezTo>
                  <a:cubicBezTo>
                    <a:pt x="1163" y="1164"/>
                    <a:pt x="1179" y="1104"/>
                    <a:pt x="1151" y="1038"/>
                  </a:cubicBezTo>
                  <a:cubicBezTo>
                    <a:pt x="1153" y="1041"/>
                    <a:pt x="1144" y="1021"/>
                    <a:pt x="1144" y="1022"/>
                  </a:cubicBezTo>
                  <a:cubicBezTo>
                    <a:pt x="1144" y="1021"/>
                    <a:pt x="1143" y="1020"/>
                    <a:pt x="1143" y="1019"/>
                  </a:cubicBezTo>
                  <a:cubicBezTo>
                    <a:pt x="1151" y="1014"/>
                    <a:pt x="1161" y="1009"/>
                    <a:pt x="1168" y="1005"/>
                  </a:cubicBezTo>
                  <a:cubicBezTo>
                    <a:pt x="1184" y="994"/>
                    <a:pt x="1199" y="980"/>
                    <a:pt x="1209" y="963"/>
                  </a:cubicBezTo>
                  <a:cubicBezTo>
                    <a:pt x="1229" y="932"/>
                    <a:pt x="1237" y="901"/>
                    <a:pt x="1240" y="865"/>
                  </a:cubicBezTo>
                  <a:cubicBezTo>
                    <a:pt x="1243" y="830"/>
                    <a:pt x="1228" y="801"/>
                    <a:pt x="1237" y="765"/>
                  </a:cubicBezTo>
                  <a:close/>
                  <a:moveTo>
                    <a:pt x="161" y="496"/>
                  </a:moveTo>
                  <a:cubicBezTo>
                    <a:pt x="163" y="480"/>
                    <a:pt x="169" y="467"/>
                    <a:pt x="180" y="456"/>
                  </a:cubicBezTo>
                  <a:cubicBezTo>
                    <a:pt x="172" y="469"/>
                    <a:pt x="165" y="482"/>
                    <a:pt x="161" y="49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3" name="Freeform 23"/>
            <p:cNvSpPr>
              <a:spLocks/>
            </p:cNvSpPr>
            <p:nvPr/>
          </p:nvSpPr>
          <p:spPr bwMode="auto">
            <a:xfrm>
              <a:off x="3003550" y="2287588"/>
              <a:ext cx="719137" cy="668338"/>
            </a:xfrm>
            <a:custGeom>
              <a:avLst/>
              <a:gdLst/>
              <a:ahLst/>
              <a:cxnLst>
                <a:cxn ang="0">
                  <a:pos x="762" y="161"/>
                </a:cxn>
                <a:cxn ang="0">
                  <a:pos x="723" y="93"/>
                </a:cxn>
                <a:cxn ang="0">
                  <a:pos x="534" y="39"/>
                </a:cxn>
                <a:cxn ang="0">
                  <a:pos x="396" y="66"/>
                </a:cxn>
                <a:cxn ang="0">
                  <a:pos x="374" y="20"/>
                </a:cxn>
                <a:cxn ang="0">
                  <a:pos x="275" y="111"/>
                </a:cxn>
                <a:cxn ang="0">
                  <a:pos x="247" y="190"/>
                </a:cxn>
                <a:cxn ang="0">
                  <a:pos x="202" y="103"/>
                </a:cxn>
                <a:cxn ang="0">
                  <a:pos x="147" y="241"/>
                </a:cxn>
                <a:cxn ang="0">
                  <a:pos x="138" y="321"/>
                </a:cxn>
                <a:cxn ang="0">
                  <a:pos x="48" y="456"/>
                </a:cxn>
                <a:cxn ang="0">
                  <a:pos x="4" y="535"/>
                </a:cxn>
                <a:cxn ang="0">
                  <a:pos x="70" y="560"/>
                </a:cxn>
                <a:cxn ang="0">
                  <a:pos x="100" y="656"/>
                </a:cxn>
                <a:cxn ang="0">
                  <a:pos x="126" y="732"/>
                </a:cxn>
                <a:cxn ang="0">
                  <a:pos x="170" y="688"/>
                </a:cxn>
                <a:cxn ang="0">
                  <a:pos x="234" y="704"/>
                </a:cxn>
                <a:cxn ang="0">
                  <a:pos x="206" y="607"/>
                </a:cxn>
                <a:cxn ang="0">
                  <a:pos x="221" y="562"/>
                </a:cxn>
                <a:cxn ang="0">
                  <a:pos x="252" y="456"/>
                </a:cxn>
                <a:cxn ang="0">
                  <a:pos x="307" y="426"/>
                </a:cxn>
                <a:cxn ang="0">
                  <a:pos x="328" y="341"/>
                </a:cxn>
                <a:cxn ang="0">
                  <a:pos x="370" y="341"/>
                </a:cxn>
                <a:cxn ang="0">
                  <a:pos x="383" y="336"/>
                </a:cxn>
                <a:cxn ang="0">
                  <a:pos x="410" y="306"/>
                </a:cxn>
                <a:cxn ang="0">
                  <a:pos x="413" y="306"/>
                </a:cxn>
                <a:cxn ang="0">
                  <a:pos x="514" y="300"/>
                </a:cxn>
                <a:cxn ang="0">
                  <a:pos x="502" y="255"/>
                </a:cxn>
                <a:cxn ang="0">
                  <a:pos x="519" y="241"/>
                </a:cxn>
                <a:cxn ang="0">
                  <a:pos x="616" y="207"/>
                </a:cxn>
                <a:cxn ang="0">
                  <a:pos x="718" y="214"/>
                </a:cxn>
                <a:cxn ang="0">
                  <a:pos x="771" y="250"/>
                </a:cxn>
                <a:cxn ang="0">
                  <a:pos x="763" y="162"/>
                </a:cxn>
              </a:cxnLst>
              <a:rect l="0" t="0" r="r" b="b"/>
              <a:pathLst>
                <a:path w="802" h="745">
                  <a:moveTo>
                    <a:pt x="763" y="162"/>
                  </a:moveTo>
                  <a:cubicBezTo>
                    <a:pt x="763" y="162"/>
                    <a:pt x="763" y="162"/>
                    <a:pt x="762" y="161"/>
                  </a:cubicBezTo>
                  <a:cubicBezTo>
                    <a:pt x="757" y="147"/>
                    <a:pt x="749" y="137"/>
                    <a:pt x="739" y="129"/>
                  </a:cubicBezTo>
                  <a:cubicBezTo>
                    <a:pt x="745" y="116"/>
                    <a:pt x="740" y="99"/>
                    <a:pt x="723" y="93"/>
                  </a:cubicBezTo>
                  <a:cubicBezTo>
                    <a:pt x="666" y="76"/>
                    <a:pt x="614" y="66"/>
                    <a:pt x="554" y="75"/>
                  </a:cubicBezTo>
                  <a:cubicBezTo>
                    <a:pt x="558" y="60"/>
                    <a:pt x="549" y="45"/>
                    <a:pt x="534" y="39"/>
                  </a:cubicBezTo>
                  <a:cubicBezTo>
                    <a:pt x="492" y="25"/>
                    <a:pt x="442" y="44"/>
                    <a:pt x="405" y="62"/>
                  </a:cubicBezTo>
                  <a:cubicBezTo>
                    <a:pt x="402" y="63"/>
                    <a:pt x="399" y="65"/>
                    <a:pt x="396" y="66"/>
                  </a:cubicBezTo>
                  <a:cubicBezTo>
                    <a:pt x="393" y="50"/>
                    <a:pt x="388" y="34"/>
                    <a:pt x="377" y="22"/>
                  </a:cubicBezTo>
                  <a:cubicBezTo>
                    <a:pt x="376" y="21"/>
                    <a:pt x="375" y="21"/>
                    <a:pt x="374" y="20"/>
                  </a:cubicBezTo>
                  <a:cubicBezTo>
                    <a:pt x="374" y="8"/>
                    <a:pt x="361" y="0"/>
                    <a:pt x="351" y="7"/>
                  </a:cubicBezTo>
                  <a:cubicBezTo>
                    <a:pt x="313" y="30"/>
                    <a:pt x="292" y="71"/>
                    <a:pt x="275" y="111"/>
                  </a:cubicBezTo>
                  <a:cubicBezTo>
                    <a:pt x="266" y="134"/>
                    <a:pt x="255" y="160"/>
                    <a:pt x="249" y="187"/>
                  </a:cubicBezTo>
                  <a:cubicBezTo>
                    <a:pt x="249" y="188"/>
                    <a:pt x="248" y="189"/>
                    <a:pt x="247" y="190"/>
                  </a:cubicBezTo>
                  <a:cubicBezTo>
                    <a:pt x="237" y="187"/>
                    <a:pt x="225" y="187"/>
                    <a:pt x="214" y="192"/>
                  </a:cubicBezTo>
                  <a:cubicBezTo>
                    <a:pt x="217" y="160"/>
                    <a:pt x="219" y="127"/>
                    <a:pt x="202" y="103"/>
                  </a:cubicBezTo>
                  <a:cubicBezTo>
                    <a:pt x="192" y="89"/>
                    <a:pt x="171" y="87"/>
                    <a:pt x="162" y="103"/>
                  </a:cubicBezTo>
                  <a:cubicBezTo>
                    <a:pt x="141" y="140"/>
                    <a:pt x="145" y="200"/>
                    <a:pt x="147" y="241"/>
                  </a:cubicBezTo>
                  <a:cubicBezTo>
                    <a:pt x="148" y="264"/>
                    <a:pt x="152" y="291"/>
                    <a:pt x="158" y="316"/>
                  </a:cubicBezTo>
                  <a:cubicBezTo>
                    <a:pt x="152" y="317"/>
                    <a:pt x="145" y="319"/>
                    <a:pt x="138" y="321"/>
                  </a:cubicBezTo>
                  <a:cubicBezTo>
                    <a:pt x="100" y="332"/>
                    <a:pt x="67" y="367"/>
                    <a:pt x="35" y="387"/>
                  </a:cubicBezTo>
                  <a:cubicBezTo>
                    <a:pt x="0" y="407"/>
                    <a:pt x="17" y="450"/>
                    <a:pt x="48" y="456"/>
                  </a:cubicBezTo>
                  <a:cubicBezTo>
                    <a:pt x="47" y="457"/>
                    <a:pt x="46" y="457"/>
                    <a:pt x="45" y="458"/>
                  </a:cubicBezTo>
                  <a:cubicBezTo>
                    <a:pt x="21" y="478"/>
                    <a:pt x="7" y="505"/>
                    <a:pt x="4" y="535"/>
                  </a:cubicBezTo>
                  <a:cubicBezTo>
                    <a:pt x="1" y="559"/>
                    <a:pt x="27" y="572"/>
                    <a:pt x="46" y="568"/>
                  </a:cubicBezTo>
                  <a:cubicBezTo>
                    <a:pt x="55" y="566"/>
                    <a:pt x="63" y="563"/>
                    <a:pt x="70" y="560"/>
                  </a:cubicBezTo>
                  <a:cubicBezTo>
                    <a:pt x="57" y="582"/>
                    <a:pt x="46" y="604"/>
                    <a:pt x="37" y="629"/>
                  </a:cubicBezTo>
                  <a:cubicBezTo>
                    <a:pt x="22" y="668"/>
                    <a:pt x="80" y="687"/>
                    <a:pt x="100" y="656"/>
                  </a:cubicBezTo>
                  <a:cubicBezTo>
                    <a:pt x="101" y="655"/>
                    <a:pt x="101" y="655"/>
                    <a:pt x="101" y="654"/>
                  </a:cubicBezTo>
                  <a:cubicBezTo>
                    <a:pt x="101" y="684"/>
                    <a:pt x="107" y="714"/>
                    <a:pt x="126" y="732"/>
                  </a:cubicBezTo>
                  <a:cubicBezTo>
                    <a:pt x="139" y="745"/>
                    <a:pt x="158" y="738"/>
                    <a:pt x="164" y="722"/>
                  </a:cubicBezTo>
                  <a:cubicBezTo>
                    <a:pt x="169" y="711"/>
                    <a:pt x="170" y="700"/>
                    <a:pt x="170" y="688"/>
                  </a:cubicBezTo>
                  <a:cubicBezTo>
                    <a:pt x="178" y="703"/>
                    <a:pt x="186" y="715"/>
                    <a:pt x="193" y="721"/>
                  </a:cubicBezTo>
                  <a:cubicBezTo>
                    <a:pt x="208" y="733"/>
                    <a:pt x="235" y="727"/>
                    <a:pt x="234" y="704"/>
                  </a:cubicBezTo>
                  <a:cubicBezTo>
                    <a:pt x="232" y="671"/>
                    <a:pt x="216" y="640"/>
                    <a:pt x="205" y="609"/>
                  </a:cubicBezTo>
                  <a:cubicBezTo>
                    <a:pt x="205" y="609"/>
                    <a:pt x="205" y="608"/>
                    <a:pt x="206" y="607"/>
                  </a:cubicBezTo>
                  <a:cubicBezTo>
                    <a:pt x="210" y="593"/>
                    <a:pt x="211" y="579"/>
                    <a:pt x="212" y="564"/>
                  </a:cubicBezTo>
                  <a:cubicBezTo>
                    <a:pt x="215" y="564"/>
                    <a:pt x="218" y="564"/>
                    <a:pt x="221" y="562"/>
                  </a:cubicBezTo>
                  <a:cubicBezTo>
                    <a:pt x="242" y="555"/>
                    <a:pt x="246" y="541"/>
                    <a:pt x="245" y="524"/>
                  </a:cubicBezTo>
                  <a:cubicBezTo>
                    <a:pt x="253" y="503"/>
                    <a:pt x="251" y="480"/>
                    <a:pt x="252" y="456"/>
                  </a:cubicBezTo>
                  <a:cubicBezTo>
                    <a:pt x="252" y="449"/>
                    <a:pt x="253" y="443"/>
                    <a:pt x="253" y="436"/>
                  </a:cubicBezTo>
                  <a:cubicBezTo>
                    <a:pt x="272" y="437"/>
                    <a:pt x="291" y="436"/>
                    <a:pt x="307" y="426"/>
                  </a:cubicBezTo>
                  <a:cubicBezTo>
                    <a:pt x="338" y="434"/>
                    <a:pt x="365" y="398"/>
                    <a:pt x="349" y="368"/>
                  </a:cubicBezTo>
                  <a:cubicBezTo>
                    <a:pt x="345" y="358"/>
                    <a:pt x="337" y="349"/>
                    <a:pt x="328" y="341"/>
                  </a:cubicBezTo>
                  <a:cubicBezTo>
                    <a:pt x="334" y="341"/>
                    <a:pt x="341" y="342"/>
                    <a:pt x="348" y="342"/>
                  </a:cubicBezTo>
                  <a:cubicBezTo>
                    <a:pt x="355" y="342"/>
                    <a:pt x="362" y="343"/>
                    <a:pt x="370" y="341"/>
                  </a:cubicBezTo>
                  <a:cubicBezTo>
                    <a:pt x="372" y="340"/>
                    <a:pt x="375" y="340"/>
                    <a:pt x="377" y="339"/>
                  </a:cubicBezTo>
                  <a:cubicBezTo>
                    <a:pt x="379" y="338"/>
                    <a:pt x="381" y="337"/>
                    <a:pt x="383" y="336"/>
                  </a:cubicBezTo>
                  <a:cubicBezTo>
                    <a:pt x="382" y="337"/>
                    <a:pt x="383" y="337"/>
                    <a:pt x="385" y="336"/>
                  </a:cubicBezTo>
                  <a:cubicBezTo>
                    <a:pt x="398" y="333"/>
                    <a:pt x="412" y="320"/>
                    <a:pt x="410" y="306"/>
                  </a:cubicBezTo>
                  <a:cubicBezTo>
                    <a:pt x="410" y="306"/>
                    <a:pt x="410" y="306"/>
                    <a:pt x="410" y="306"/>
                  </a:cubicBezTo>
                  <a:cubicBezTo>
                    <a:pt x="411" y="306"/>
                    <a:pt x="412" y="306"/>
                    <a:pt x="413" y="306"/>
                  </a:cubicBezTo>
                  <a:cubicBezTo>
                    <a:pt x="446" y="309"/>
                    <a:pt x="474" y="323"/>
                    <a:pt x="506" y="311"/>
                  </a:cubicBezTo>
                  <a:cubicBezTo>
                    <a:pt x="511" y="309"/>
                    <a:pt x="514" y="306"/>
                    <a:pt x="514" y="300"/>
                  </a:cubicBezTo>
                  <a:cubicBezTo>
                    <a:pt x="515" y="284"/>
                    <a:pt x="510" y="271"/>
                    <a:pt x="502" y="260"/>
                  </a:cubicBezTo>
                  <a:cubicBezTo>
                    <a:pt x="502" y="259"/>
                    <a:pt x="502" y="257"/>
                    <a:pt x="502" y="255"/>
                  </a:cubicBezTo>
                  <a:cubicBezTo>
                    <a:pt x="501" y="249"/>
                    <a:pt x="500" y="243"/>
                    <a:pt x="499" y="237"/>
                  </a:cubicBezTo>
                  <a:cubicBezTo>
                    <a:pt x="505" y="239"/>
                    <a:pt x="512" y="240"/>
                    <a:pt x="519" y="241"/>
                  </a:cubicBezTo>
                  <a:cubicBezTo>
                    <a:pt x="543" y="243"/>
                    <a:pt x="568" y="252"/>
                    <a:pt x="592" y="245"/>
                  </a:cubicBezTo>
                  <a:cubicBezTo>
                    <a:pt x="609" y="241"/>
                    <a:pt x="619" y="224"/>
                    <a:pt x="616" y="207"/>
                  </a:cubicBezTo>
                  <a:cubicBezTo>
                    <a:pt x="631" y="207"/>
                    <a:pt x="647" y="206"/>
                    <a:pt x="662" y="205"/>
                  </a:cubicBezTo>
                  <a:cubicBezTo>
                    <a:pt x="682" y="203"/>
                    <a:pt x="699" y="212"/>
                    <a:pt x="718" y="214"/>
                  </a:cubicBezTo>
                  <a:cubicBezTo>
                    <a:pt x="720" y="215"/>
                    <a:pt x="722" y="217"/>
                    <a:pt x="724" y="219"/>
                  </a:cubicBezTo>
                  <a:cubicBezTo>
                    <a:pt x="739" y="233"/>
                    <a:pt x="749" y="247"/>
                    <a:pt x="771" y="250"/>
                  </a:cubicBezTo>
                  <a:cubicBezTo>
                    <a:pt x="782" y="251"/>
                    <a:pt x="794" y="241"/>
                    <a:pt x="796" y="231"/>
                  </a:cubicBezTo>
                  <a:cubicBezTo>
                    <a:pt x="802" y="207"/>
                    <a:pt x="785" y="179"/>
                    <a:pt x="763" y="16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5" name="Freeform 25"/>
            <p:cNvSpPr>
              <a:spLocks/>
            </p:cNvSpPr>
            <p:nvPr/>
          </p:nvSpPr>
          <p:spPr bwMode="auto">
            <a:xfrm>
              <a:off x="2324100" y="2420938"/>
              <a:ext cx="295275" cy="255588"/>
            </a:xfrm>
            <a:custGeom>
              <a:avLst/>
              <a:gdLst/>
              <a:ahLst/>
              <a:cxnLst>
                <a:cxn ang="0">
                  <a:pos x="289" y="140"/>
                </a:cxn>
                <a:cxn ang="0">
                  <a:pos x="245" y="118"/>
                </a:cxn>
                <a:cxn ang="0">
                  <a:pos x="219" y="97"/>
                </a:cxn>
                <a:cxn ang="0">
                  <a:pos x="171" y="75"/>
                </a:cxn>
                <a:cxn ang="0">
                  <a:pos x="167" y="57"/>
                </a:cxn>
                <a:cxn ang="0">
                  <a:pos x="76" y="20"/>
                </a:cxn>
                <a:cxn ang="0">
                  <a:pos x="69" y="25"/>
                </a:cxn>
                <a:cxn ang="0">
                  <a:pos x="24" y="57"/>
                </a:cxn>
                <a:cxn ang="0">
                  <a:pos x="31" y="174"/>
                </a:cxn>
                <a:cxn ang="0">
                  <a:pos x="110" y="198"/>
                </a:cxn>
                <a:cxn ang="0">
                  <a:pos x="138" y="210"/>
                </a:cxn>
                <a:cxn ang="0">
                  <a:pos x="143" y="212"/>
                </a:cxn>
                <a:cxn ang="0">
                  <a:pos x="149" y="215"/>
                </a:cxn>
                <a:cxn ang="0">
                  <a:pos x="149" y="216"/>
                </a:cxn>
                <a:cxn ang="0">
                  <a:pos x="260" y="248"/>
                </a:cxn>
                <a:cxn ang="0">
                  <a:pos x="289" y="140"/>
                </a:cxn>
              </a:cxnLst>
              <a:rect l="0" t="0" r="r" b="b"/>
              <a:pathLst>
                <a:path w="330" h="285">
                  <a:moveTo>
                    <a:pt x="289" y="140"/>
                  </a:moveTo>
                  <a:cubicBezTo>
                    <a:pt x="276" y="128"/>
                    <a:pt x="260" y="121"/>
                    <a:pt x="245" y="118"/>
                  </a:cubicBezTo>
                  <a:cubicBezTo>
                    <a:pt x="237" y="111"/>
                    <a:pt x="228" y="104"/>
                    <a:pt x="219" y="97"/>
                  </a:cubicBezTo>
                  <a:cubicBezTo>
                    <a:pt x="202" y="87"/>
                    <a:pt x="186" y="82"/>
                    <a:pt x="171" y="75"/>
                  </a:cubicBezTo>
                  <a:cubicBezTo>
                    <a:pt x="169" y="69"/>
                    <a:pt x="168" y="63"/>
                    <a:pt x="167" y="57"/>
                  </a:cubicBezTo>
                  <a:cubicBezTo>
                    <a:pt x="157" y="19"/>
                    <a:pt x="109" y="0"/>
                    <a:pt x="76" y="20"/>
                  </a:cubicBezTo>
                  <a:cubicBezTo>
                    <a:pt x="73" y="22"/>
                    <a:pt x="71" y="23"/>
                    <a:pt x="69" y="25"/>
                  </a:cubicBezTo>
                  <a:cubicBezTo>
                    <a:pt x="50" y="27"/>
                    <a:pt x="33" y="37"/>
                    <a:pt x="24" y="57"/>
                  </a:cubicBezTo>
                  <a:cubicBezTo>
                    <a:pt x="7" y="97"/>
                    <a:pt x="0" y="137"/>
                    <a:pt x="31" y="174"/>
                  </a:cubicBezTo>
                  <a:cubicBezTo>
                    <a:pt x="51" y="198"/>
                    <a:pt x="81" y="204"/>
                    <a:pt x="110" y="198"/>
                  </a:cubicBezTo>
                  <a:cubicBezTo>
                    <a:pt x="119" y="202"/>
                    <a:pt x="128" y="206"/>
                    <a:pt x="138" y="210"/>
                  </a:cubicBezTo>
                  <a:cubicBezTo>
                    <a:pt x="140" y="211"/>
                    <a:pt x="141" y="211"/>
                    <a:pt x="143" y="212"/>
                  </a:cubicBezTo>
                  <a:cubicBezTo>
                    <a:pt x="143" y="212"/>
                    <a:pt x="145" y="213"/>
                    <a:pt x="149" y="215"/>
                  </a:cubicBezTo>
                  <a:cubicBezTo>
                    <a:pt x="149" y="215"/>
                    <a:pt x="149" y="215"/>
                    <a:pt x="149" y="216"/>
                  </a:cubicBezTo>
                  <a:cubicBezTo>
                    <a:pt x="160" y="260"/>
                    <a:pt x="227" y="285"/>
                    <a:pt x="260" y="248"/>
                  </a:cubicBezTo>
                  <a:cubicBezTo>
                    <a:pt x="303" y="233"/>
                    <a:pt x="330" y="178"/>
                    <a:pt x="289" y="140"/>
                  </a:cubicBezTo>
                  <a:close/>
                </a:path>
              </a:pathLst>
            </a:custGeom>
            <a:solidFill>
              <a:srgbClr val="C1272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6" name="Freeform 26"/>
            <p:cNvSpPr>
              <a:spLocks/>
            </p:cNvSpPr>
            <p:nvPr/>
          </p:nvSpPr>
          <p:spPr bwMode="auto">
            <a:xfrm>
              <a:off x="2630488" y="3303588"/>
              <a:ext cx="180975" cy="141288"/>
            </a:xfrm>
            <a:custGeom>
              <a:avLst/>
              <a:gdLst/>
              <a:ahLst/>
              <a:cxnLst>
                <a:cxn ang="0">
                  <a:pos x="157" y="19"/>
                </a:cxn>
                <a:cxn ang="0">
                  <a:pos x="93" y="68"/>
                </a:cxn>
                <a:cxn ang="0">
                  <a:pos x="84" y="56"/>
                </a:cxn>
                <a:cxn ang="0">
                  <a:pos x="20" y="13"/>
                </a:cxn>
                <a:cxn ang="0">
                  <a:pos x="2" y="36"/>
                </a:cxn>
                <a:cxn ang="0">
                  <a:pos x="40" y="101"/>
                </a:cxn>
                <a:cxn ang="0">
                  <a:pos x="97" y="155"/>
                </a:cxn>
                <a:cxn ang="0">
                  <a:pos x="120" y="152"/>
                </a:cxn>
                <a:cxn ang="0">
                  <a:pos x="157" y="19"/>
                </a:cxn>
              </a:cxnLst>
              <a:rect l="0" t="0" r="r" b="b"/>
              <a:pathLst>
                <a:path w="201" h="159">
                  <a:moveTo>
                    <a:pt x="157" y="19"/>
                  </a:moveTo>
                  <a:cubicBezTo>
                    <a:pt x="128" y="0"/>
                    <a:pt x="107" y="33"/>
                    <a:pt x="93" y="68"/>
                  </a:cubicBezTo>
                  <a:cubicBezTo>
                    <a:pt x="90" y="64"/>
                    <a:pt x="87" y="60"/>
                    <a:pt x="84" y="56"/>
                  </a:cubicBezTo>
                  <a:cubicBezTo>
                    <a:pt x="82" y="32"/>
                    <a:pt x="42" y="12"/>
                    <a:pt x="20" y="13"/>
                  </a:cubicBezTo>
                  <a:cubicBezTo>
                    <a:pt x="7" y="14"/>
                    <a:pt x="0" y="24"/>
                    <a:pt x="2" y="36"/>
                  </a:cubicBezTo>
                  <a:cubicBezTo>
                    <a:pt x="7" y="60"/>
                    <a:pt x="25" y="82"/>
                    <a:pt x="40" y="101"/>
                  </a:cubicBezTo>
                  <a:cubicBezTo>
                    <a:pt x="56" y="121"/>
                    <a:pt x="74" y="142"/>
                    <a:pt x="97" y="155"/>
                  </a:cubicBezTo>
                  <a:cubicBezTo>
                    <a:pt x="104" y="159"/>
                    <a:pt x="114" y="158"/>
                    <a:pt x="120" y="152"/>
                  </a:cubicBezTo>
                  <a:cubicBezTo>
                    <a:pt x="144" y="127"/>
                    <a:pt x="201" y="48"/>
                    <a:pt x="157" y="19"/>
                  </a:cubicBezTo>
                  <a:close/>
                </a:path>
              </a:pathLst>
            </a:custGeom>
            <a:solidFill>
              <a:srgbClr val="ED1C2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7" name="Freeform 27"/>
            <p:cNvSpPr>
              <a:spLocks/>
            </p:cNvSpPr>
            <p:nvPr/>
          </p:nvSpPr>
          <p:spPr bwMode="auto">
            <a:xfrm>
              <a:off x="2574925" y="2900363"/>
              <a:ext cx="301625" cy="177800"/>
            </a:xfrm>
            <a:custGeom>
              <a:avLst/>
              <a:gdLst/>
              <a:ahLst/>
              <a:cxnLst>
                <a:cxn ang="0">
                  <a:pos x="330" y="76"/>
                </a:cxn>
                <a:cxn ang="0">
                  <a:pos x="147" y="160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133" y="169"/>
                </a:cxn>
                <a:cxn ang="0">
                  <a:pos x="336" y="80"/>
                </a:cxn>
                <a:cxn ang="0">
                  <a:pos x="330" y="76"/>
                </a:cxn>
              </a:cxnLst>
              <a:rect l="0" t="0" r="r" b="b"/>
              <a:pathLst>
                <a:path w="337" h="198">
                  <a:moveTo>
                    <a:pt x="330" y="76"/>
                  </a:moveTo>
                  <a:cubicBezTo>
                    <a:pt x="276" y="129"/>
                    <a:pt x="231" y="179"/>
                    <a:pt x="147" y="160"/>
                  </a:cubicBezTo>
                  <a:cubicBezTo>
                    <a:pt x="66" y="142"/>
                    <a:pt x="30" y="75"/>
                    <a:pt x="14" y="1"/>
                  </a:cubicBezTo>
                  <a:cubicBezTo>
                    <a:pt x="13" y="0"/>
                    <a:pt x="11" y="0"/>
                    <a:pt x="11" y="1"/>
                  </a:cubicBezTo>
                  <a:cubicBezTo>
                    <a:pt x="0" y="79"/>
                    <a:pt x="66" y="143"/>
                    <a:pt x="133" y="169"/>
                  </a:cubicBezTo>
                  <a:cubicBezTo>
                    <a:pt x="209" y="198"/>
                    <a:pt x="302" y="151"/>
                    <a:pt x="336" y="80"/>
                  </a:cubicBezTo>
                  <a:cubicBezTo>
                    <a:pt x="337" y="77"/>
                    <a:pt x="333" y="73"/>
                    <a:pt x="330" y="7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8" name="Freeform 28"/>
            <p:cNvSpPr>
              <a:spLocks/>
            </p:cNvSpPr>
            <p:nvPr/>
          </p:nvSpPr>
          <p:spPr bwMode="auto">
            <a:xfrm>
              <a:off x="2644775" y="2767013"/>
              <a:ext cx="33337" cy="36513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27" y="9"/>
                </a:cxn>
                <a:cxn ang="0">
                  <a:pos x="27" y="9"/>
                </a:cxn>
                <a:cxn ang="0">
                  <a:pos x="23" y="2"/>
                </a:cxn>
                <a:cxn ang="0">
                  <a:pos x="15" y="3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0" y="15"/>
                </a:cxn>
                <a:cxn ang="0">
                  <a:pos x="0" y="27"/>
                </a:cxn>
                <a:cxn ang="0">
                  <a:pos x="1" y="29"/>
                </a:cxn>
                <a:cxn ang="0">
                  <a:pos x="5" y="34"/>
                </a:cxn>
                <a:cxn ang="0">
                  <a:pos x="12" y="40"/>
                </a:cxn>
                <a:cxn ang="0">
                  <a:pos x="23" y="32"/>
                </a:cxn>
                <a:cxn ang="0">
                  <a:pos x="35" y="20"/>
                </a:cxn>
                <a:cxn ang="0">
                  <a:pos x="37" y="16"/>
                </a:cxn>
                <a:cxn ang="0">
                  <a:pos x="37" y="14"/>
                </a:cxn>
              </a:cxnLst>
              <a:rect l="0" t="0" r="r" b="b"/>
              <a:pathLst>
                <a:path w="38" h="41">
                  <a:moveTo>
                    <a:pt x="37" y="14"/>
                  </a:moveTo>
                  <a:cubicBezTo>
                    <a:pt x="36" y="9"/>
                    <a:pt x="31" y="5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6"/>
                    <a:pt x="26" y="4"/>
                    <a:pt x="23" y="2"/>
                  </a:cubicBezTo>
                  <a:cubicBezTo>
                    <a:pt x="20" y="0"/>
                    <a:pt x="17" y="0"/>
                    <a:pt x="15" y="3"/>
                  </a:cubicBezTo>
                  <a:cubicBezTo>
                    <a:pt x="11" y="2"/>
                    <a:pt x="6" y="4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11"/>
                    <a:pt x="0" y="15"/>
                  </a:cubicBezTo>
                  <a:cubicBezTo>
                    <a:pt x="0" y="19"/>
                    <a:pt x="0" y="23"/>
                    <a:pt x="0" y="27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1" y="32"/>
                    <a:pt x="3" y="33"/>
                    <a:pt x="5" y="34"/>
                  </a:cubicBezTo>
                  <a:cubicBezTo>
                    <a:pt x="6" y="37"/>
                    <a:pt x="8" y="41"/>
                    <a:pt x="12" y="40"/>
                  </a:cubicBezTo>
                  <a:cubicBezTo>
                    <a:pt x="18" y="40"/>
                    <a:pt x="22" y="36"/>
                    <a:pt x="23" y="32"/>
                  </a:cubicBezTo>
                  <a:cubicBezTo>
                    <a:pt x="27" y="28"/>
                    <a:pt x="31" y="24"/>
                    <a:pt x="35" y="20"/>
                  </a:cubicBezTo>
                  <a:cubicBezTo>
                    <a:pt x="37" y="19"/>
                    <a:pt x="37" y="18"/>
                    <a:pt x="37" y="16"/>
                  </a:cubicBezTo>
                  <a:cubicBezTo>
                    <a:pt x="38" y="16"/>
                    <a:pt x="38" y="14"/>
                    <a:pt x="37" y="1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9" name="Freeform 29"/>
            <p:cNvSpPr>
              <a:spLocks/>
            </p:cNvSpPr>
            <p:nvPr/>
          </p:nvSpPr>
          <p:spPr bwMode="auto">
            <a:xfrm>
              <a:off x="2784475" y="2798763"/>
              <a:ext cx="33337" cy="34925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0" y="7"/>
                </a:cxn>
                <a:cxn ang="0">
                  <a:pos x="25" y="1"/>
                </a:cxn>
                <a:cxn ang="0">
                  <a:pos x="25" y="1"/>
                </a:cxn>
                <a:cxn ang="0">
                  <a:pos x="19" y="1"/>
                </a:cxn>
                <a:cxn ang="0">
                  <a:pos x="12" y="7"/>
                </a:cxn>
                <a:cxn ang="0">
                  <a:pos x="5" y="14"/>
                </a:cxn>
                <a:cxn ang="0">
                  <a:pos x="9" y="27"/>
                </a:cxn>
                <a:cxn ang="0">
                  <a:pos x="16" y="32"/>
                </a:cxn>
                <a:cxn ang="0">
                  <a:pos x="23" y="38"/>
                </a:cxn>
                <a:cxn ang="0">
                  <a:pos x="28" y="35"/>
                </a:cxn>
                <a:cxn ang="0">
                  <a:pos x="34" y="31"/>
                </a:cxn>
                <a:cxn ang="0">
                  <a:pos x="35" y="25"/>
                </a:cxn>
                <a:cxn ang="0">
                  <a:pos x="32" y="20"/>
                </a:cxn>
              </a:cxnLst>
              <a:rect l="0" t="0" r="r" b="b"/>
              <a:pathLst>
                <a:path w="37" h="38">
                  <a:moveTo>
                    <a:pt x="32" y="20"/>
                  </a:moveTo>
                  <a:cubicBezTo>
                    <a:pt x="37" y="18"/>
                    <a:pt x="37" y="8"/>
                    <a:pt x="30" y="7"/>
                  </a:cubicBezTo>
                  <a:cubicBezTo>
                    <a:pt x="30" y="4"/>
                    <a:pt x="28" y="2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3" y="0"/>
                    <a:pt x="21" y="0"/>
                    <a:pt x="19" y="1"/>
                  </a:cubicBezTo>
                  <a:cubicBezTo>
                    <a:pt x="16" y="2"/>
                    <a:pt x="13" y="5"/>
                    <a:pt x="12" y="7"/>
                  </a:cubicBezTo>
                  <a:cubicBezTo>
                    <a:pt x="10" y="10"/>
                    <a:pt x="7" y="12"/>
                    <a:pt x="5" y="14"/>
                  </a:cubicBezTo>
                  <a:cubicBezTo>
                    <a:pt x="0" y="19"/>
                    <a:pt x="4" y="26"/>
                    <a:pt x="9" y="27"/>
                  </a:cubicBezTo>
                  <a:cubicBezTo>
                    <a:pt x="10" y="30"/>
                    <a:pt x="13" y="32"/>
                    <a:pt x="16" y="32"/>
                  </a:cubicBezTo>
                  <a:cubicBezTo>
                    <a:pt x="17" y="36"/>
                    <a:pt x="19" y="38"/>
                    <a:pt x="23" y="38"/>
                  </a:cubicBezTo>
                  <a:cubicBezTo>
                    <a:pt x="25" y="38"/>
                    <a:pt x="27" y="37"/>
                    <a:pt x="28" y="35"/>
                  </a:cubicBezTo>
                  <a:cubicBezTo>
                    <a:pt x="30" y="36"/>
                    <a:pt x="33" y="34"/>
                    <a:pt x="34" y="31"/>
                  </a:cubicBezTo>
                  <a:cubicBezTo>
                    <a:pt x="34" y="29"/>
                    <a:pt x="35" y="28"/>
                    <a:pt x="35" y="25"/>
                  </a:cubicBezTo>
                  <a:cubicBezTo>
                    <a:pt x="35" y="23"/>
                    <a:pt x="34" y="21"/>
                    <a:pt x="32" y="2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0" name="Freeform 30"/>
            <p:cNvSpPr>
              <a:spLocks/>
            </p:cNvSpPr>
            <p:nvPr/>
          </p:nvSpPr>
          <p:spPr bwMode="auto">
            <a:xfrm>
              <a:off x="3457575" y="2673350"/>
              <a:ext cx="1587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1" name="Freeform 31"/>
            <p:cNvSpPr>
              <a:spLocks/>
            </p:cNvSpPr>
            <p:nvPr/>
          </p:nvSpPr>
          <p:spPr bwMode="auto">
            <a:xfrm>
              <a:off x="3349625" y="2717800"/>
              <a:ext cx="46037" cy="49213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48" y="31"/>
                </a:cxn>
                <a:cxn ang="0">
                  <a:pos x="48" y="31"/>
                </a:cxn>
                <a:cxn ang="0">
                  <a:pos x="46" y="26"/>
                </a:cxn>
                <a:cxn ang="0">
                  <a:pos x="43" y="18"/>
                </a:cxn>
                <a:cxn ang="0">
                  <a:pos x="39" y="15"/>
                </a:cxn>
                <a:cxn ang="0">
                  <a:pos x="38" y="10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7" y="8"/>
                </a:cxn>
                <a:cxn ang="0">
                  <a:pos x="0" y="16"/>
                </a:cxn>
                <a:cxn ang="0">
                  <a:pos x="6" y="40"/>
                </a:cxn>
                <a:cxn ang="0">
                  <a:pos x="29" y="53"/>
                </a:cxn>
                <a:cxn ang="0">
                  <a:pos x="36" y="52"/>
                </a:cxn>
                <a:cxn ang="0">
                  <a:pos x="44" y="45"/>
                </a:cxn>
                <a:cxn ang="0">
                  <a:pos x="42" y="39"/>
                </a:cxn>
                <a:cxn ang="0">
                  <a:pos x="48" y="32"/>
                </a:cxn>
              </a:cxnLst>
              <a:rect l="0" t="0" r="r" b="b"/>
              <a:pathLst>
                <a:path w="50" h="54">
                  <a:moveTo>
                    <a:pt x="48" y="32"/>
                  </a:moveTo>
                  <a:cubicBezTo>
                    <a:pt x="48" y="32"/>
                    <a:pt x="48" y="32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29"/>
                    <a:pt x="47" y="27"/>
                    <a:pt x="46" y="26"/>
                  </a:cubicBezTo>
                  <a:cubicBezTo>
                    <a:pt x="45" y="23"/>
                    <a:pt x="44" y="21"/>
                    <a:pt x="43" y="18"/>
                  </a:cubicBezTo>
                  <a:cubicBezTo>
                    <a:pt x="42" y="17"/>
                    <a:pt x="41" y="16"/>
                    <a:pt x="39" y="15"/>
                  </a:cubicBezTo>
                  <a:cubicBezTo>
                    <a:pt x="39" y="13"/>
                    <a:pt x="38" y="12"/>
                    <a:pt x="38" y="10"/>
                  </a:cubicBezTo>
                  <a:cubicBezTo>
                    <a:pt x="38" y="0"/>
                    <a:pt x="24" y="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19" y="8"/>
                    <a:pt x="12" y="8"/>
                    <a:pt x="7" y="8"/>
                  </a:cubicBezTo>
                  <a:cubicBezTo>
                    <a:pt x="3" y="8"/>
                    <a:pt x="0" y="11"/>
                    <a:pt x="0" y="16"/>
                  </a:cubicBezTo>
                  <a:cubicBezTo>
                    <a:pt x="0" y="24"/>
                    <a:pt x="1" y="33"/>
                    <a:pt x="6" y="40"/>
                  </a:cubicBezTo>
                  <a:cubicBezTo>
                    <a:pt x="12" y="47"/>
                    <a:pt x="21" y="50"/>
                    <a:pt x="29" y="53"/>
                  </a:cubicBezTo>
                  <a:cubicBezTo>
                    <a:pt x="32" y="54"/>
                    <a:pt x="34" y="53"/>
                    <a:pt x="36" y="52"/>
                  </a:cubicBezTo>
                  <a:cubicBezTo>
                    <a:pt x="40" y="52"/>
                    <a:pt x="44" y="49"/>
                    <a:pt x="44" y="45"/>
                  </a:cubicBezTo>
                  <a:cubicBezTo>
                    <a:pt x="43" y="43"/>
                    <a:pt x="43" y="41"/>
                    <a:pt x="42" y="39"/>
                  </a:cubicBezTo>
                  <a:cubicBezTo>
                    <a:pt x="46" y="39"/>
                    <a:pt x="50" y="36"/>
                    <a:pt x="48" y="3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2" name="Freeform 32"/>
            <p:cNvSpPr>
              <a:spLocks/>
            </p:cNvSpPr>
            <p:nvPr/>
          </p:nvSpPr>
          <p:spPr bwMode="auto">
            <a:xfrm>
              <a:off x="3460750" y="2632075"/>
              <a:ext cx="41275" cy="44450"/>
            </a:xfrm>
            <a:custGeom>
              <a:avLst/>
              <a:gdLst/>
              <a:ahLst/>
              <a:cxnLst>
                <a:cxn ang="0">
                  <a:pos x="44" y="19"/>
                </a:cxn>
                <a:cxn ang="0">
                  <a:pos x="40" y="10"/>
                </a:cxn>
                <a:cxn ang="0">
                  <a:pos x="25" y="10"/>
                </a:cxn>
                <a:cxn ang="0">
                  <a:pos x="25" y="10"/>
                </a:cxn>
                <a:cxn ang="0">
                  <a:pos x="11" y="3"/>
                </a:cxn>
                <a:cxn ang="0">
                  <a:pos x="2" y="12"/>
                </a:cxn>
                <a:cxn ang="0">
                  <a:pos x="15" y="32"/>
                </a:cxn>
                <a:cxn ang="0">
                  <a:pos x="16" y="33"/>
                </a:cxn>
                <a:cxn ang="0">
                  <a:pos x="21" y="43"/>
                </a:cxn>
                <a:cxn ang="0">
                  <a:pos x="34" y="40"/>
                </a:cxn>
                <a:cxn ang="0">
                  <a:pos x="37" y="41"/>
                </a:cxn>
                <a:cxn ang="0">
                  <a:pos x="46" y="33"/>
                </a:cxn>
                <a:cxn ang="0">
                  <a:pos x="44" y="19"/>
                </a:cxn>
              </a:cxnLst>
              <a:rect l="0" t="0" r="r" b="b"/>
              <a:pathLst>
                <a:path w="46" h="49">
                  <a:moveTo>
                    <a:pt x="44" y="19"/>
                  </a:moveTo>
                  <a:cubicBezTo>
                    <a:pt x="43" y="16"/>
                    <a:pt x="41" y="13"/>
                    <a:pt x="40" y="10"/>
                  </a:cubicBezTo>
                  <a:cubicBezTo>
                    <a:pt x="40" y="0"/>
                    <a:pt x="25" y="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1" y="6"/>
                    <a:pt x="15" y="4"/>
                    <a:pt x="11" y="3"/>
                  </a:cubicBezTo>
                  <a:cubicBezTo>
                    <a:pt x="6" y="1"/>
                    <a:pt x="0" y="7"/>
                    <a:pt x="2" y="12"/>
                  </a:cubicBezTo>
                  <a:cubicBezTo>
                    <a:pt x="5" y="20"/>
                    <a:pt x="8" y="27"/>
                    <a:pt x="15" y="32"/>
                  </a:cubicBezTo>
                  <a:cubicBezTo>
                    <a:pt x="15" y="32"/>
                    <a:pt x="16" y="32"/>
                    <a:pt x="16" y="33"/>
                  </a:cubicBezTo>
                  <a:cubicBezTo>
                    <a:pt x="18" y="36"/>
                    <a:pt x="19" y="39"/>
                    <a:pt x="21" y="43"/>
                  </a:cubicBezTo>
                  <a:cubicBezTo>
                    <a:pt x="24" y="49"/>
                    <a:pt x="33" y="46"/>
                    <a:pt x="34" y="40"/>
                  </a:cubicBezTo>
                  <a:cubicBezTo>
                    <a:pt x="35" y="40"/>
                    <a:pt x="36" y="40"/>
                    <a:pt x="37" y="41"/>
                  </a:cubicBezTo>
                  <a:cubicBezTo>
                    <a:pt x="41" y="42"/>
                    <a:pt x="46" y="38"/>
                    <a:pt x="46" y="33"/>
                  </a:cubicBezTo>
                  <a:cubicBezTo>
                    <a:pt x="46" y="29"/>
                    <a:pt x="45" y="24"/>
                    <a:pt x="44" y="1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3" name="Freeform 33"/>
            <p:cNvSpPr>
              <a:spLocks/>
            </p:cNvSpPr>
            <p:nvPr/>
          </p:nvSpPr>
          <p:spPr bwMode="auto">
            <a:xfrm>
              <a:off x="3441700" y="2724150"/>
              <a:ext cx="217487" cy="225425"/>
            </a:xfrm>
            <a:custGeom>
              <a:avLst/>
              <a:gdLst/>
              <a:ahLst/>
              <a:cxnLst>
                <a:cxn ang="0">
                  <a:pos x="176" y="5"/>
                </a:cxn>
                <a:cxn ang="0">
                  <a:pos x="167" y="10"/>
                </a:cxn>
                <a:cxn ang="0">
                  <a:pos x="193" y="60"/>
                </a:cxn>
                <a:cxn ang="0">
                  <a:pos x="189" y="157"/>
                </a:cxn>
                <a:cxn ang="0">
                  <a:pos x="129" y="221"/>
                </a:cxn>
                <a:cxn ang="0">
                  <a:pos x="6" y="224"/>
                </a:cxn>
                <a:cxn ang="0">
                  <a:pos x="5" y="232"/>
                </a:cxn>
                <a:cxn ang="0">
                  <a:pos x="127" y="242"/>
                </a:cxn>
                <a:cxn ang="0">
                  <a:pos x="198" y="176"/>
                </a:cxn>
                <a:cxn ang="0">
                  <a:pos x="176" y="5"/>
                </a:cxn>
              </a:cxnLst>
              <a:rect l="0" t="0" r="r" b="b"/>
              <a:pathLst>
                <a:path w="242" h="251">
                  <a:moveTo>
                    <a:pt x="176" y="5"/>
                  </a:moveTo>
                  <a:cubicBezTo>
                    <a:pt x="172" y="0"/>
                    <a:pt x="166" y="5"/>
                    <a:pt x="167" y="10"/>
                  </a:cubicBezTo>
                  <a:cubicBezTo>
                    <a:pt x="170" y="29"/>
                    <a:pt x="183" y="44"/>
                    <a:pt x="193" y="60"/>
                  </a:cubicBezTo>
                  <a:cubicBezTo>
                    <a:pt x="213" y="92"/>
                    <a:pt x="206" y="126"/>
                    <a:pt x="189" y="157"/>
                  </a:cubicBezTo>
                  <a:cubicBezTo>
                    <a:pt x="176" y="183"/>
                    <a:pt x="153" y="205"/>
                    <a:pt x="129" y="221"/>
                  </a:cubicBezTo>
                  <a:cubicBezTo>
                    <a:pt x="96" y="244"/>
                    <a:pt x="42" y="226"/>
                    <a:pt x="6" y="224"/>
                  </a:cubicBezTo>
                  <a:cubicBezTo>
                    <a:pt x="1" y="223"/>
                    <a:pt x="0" y="231"/>
                    <a:pt x="5" y="232"/>
                  </a:cubicBezTo>
                  <a:cubicBezTo>
                    <a:pt x="46" y="243"/>
                    <a:pt x="85" y="251"/>
                    <a:pt x="127" y="242"/>
                  </a:cubicBezTo>
                  <a:cubicBezTo>
                    <a:pt x="155" y="236"/>
                    <a:pt x="183" y="197"/>
                    <a:pt x="198" y="176"/>
                  </a:cubicBezTo>
                  <a:cubicBezTo>
                    <a:pt x="242" y="117"/>
                    <a:pt x="220" y="56"/>
                    <a:pt x="176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4" name="Freeform 34"/>
            <p:cNvSpPr>
              <a:spLocks/>
            </p:cNvSpPr>
            <p:nvPr/>
          </p:nvSpPr>
          <p:spPr bwMode="auto">
            <a:xfrm>
              <a:off x="2868613" y="3167063"/>
              <a:ext cx="1587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5" name="Freeform 35"/>
            <p:cNvSpPr>
              <a:spLocks noEditPoints="1"/>
            </p:cNvSpPr>
            <p:nvPr/>
          </p:nvSpPr>
          <p:spPr bwMode="auto">
            <a:xfrm>
              <a:off x="2195513" y="2284413"/>
              <a:ext cx="2144712" cy="2379663"/>
            </a:xfrm>
            <a:custGeom>
              <a:avLst/>
              <a:gdLst/>
              <a:ahLst/>
              <a:cxnLst>
                <a:cxn ang="0">
                  <a:pos x="2193" y="2212"/>
                </a:cxn>
                <a:cxn ang="0">
                  <a:pos x="1780" y="1607"/>
                </a:cxn>
                <a:cxn ang="0">
                  <a:pos x="1863" y="1457"/>
                </a:cxn>
                <a:cxn ang="0">
                  <a:pos x="1943" y="1658"/>
                </a:cxn>
                <a:cxn ang="0">
                  <a:pos x="2037" y="1551"/>
                </a:cxn>
                <a:cxn ang="0">
                  <a:pos x="1610" y="145"/>
                </a:cxn>
                <a:cxn ang="0">
                  <a:pos x="1276" y="2"/>
                </a:cxn>
                <a:cxn ang="0">
                  <a:pos x="877" y="220"/>
                </a:cxn>
                <a:cxn ang="0">
                  <a:pos x="263" y="215"/>
                </a:cxn>
                <a:cxn ang="0">
                  <a:pos x="817" y="224"/>
                </a:cxn>
                <a:cxn ang="0">
                  <a:pos x="977" y="664"/>
                </a:cxn>
                <a:cxn ang="0">
                  <a:pos x="938" y="677"/>
                </a:cxn>
                <a:cxn ang="0">
                  <a:pos x="647" y="225"/>
                </a:cxn>
                <a:cxn ang="0">
                  <a:pos x="245" y="463"/>
                </a:cxn>
                <a:cxn ang="0">
                  <a:pos x="413" y="1202"/>
                </a:cxn>
                <a:cxn ang="0">
                  <a:pos x="455" y="2244"/>
                </a:cxn>
                <a:cxn ang="0">
                  <a:pos x="526" y="2535"/>
                </a:cxn>
                <a:cxn ang="0">
                  <a:pos x="661" y="1958"/>
                </a:cxn>
                <a:cxn ang="0">
                  <a:pos x="981" y="1688"/>
                </a:cxn>
                <a:cxn ang="0">
                  <a:pos x="1062" y="1516"/>
                </a:cxn>
                <a:cxn ang="0">
                  <a:pos x="1060" y="870"/>
                </a:cxn>
                <a:cxn ang="0">
                  <a:pos x="1174" y="1014"/>
                </a:cxn>
                <a:cxn ang="0">
                  <a:pos x="1274" y="984"/>
                </a:cxn>
                <a:cxn ang="0">
                  <a:pos x="1743" y="2028"/>
                </a:cxn>
                <a:cxn ang="0">
                  <a:pos x="2044" y="2274"/>
                </a:cxn>
                <a:cxn ang="0">
                  <a:pos x="1682" y="1518"/>
                </a:cxn>
                <a:cxn ang="0">
                  <a:pos x="2005" y="2255"/>
                </a:cxn>
                <a:cxn ang="0">
                  <a:pos x="2336" y="2400"/>
                </a:cxn>
                <a:cxn ang="0">
                  <a:pos x="1967" y="1596"/>
                </a:cxn>
                <a:cxn ang="0">
                  <a:pos x="407" y="2575"/>
                </a:cxn>
                <a:cxn ang="0">
                  <a:pos x="1036" y="1619"/>
                </a:cxn>
                <a:cxn ang="0">
                  <a:pos x="2043" y="2378"/>
                </a:cxn>
                <a:cxn ang="0">
                  <a:pos x="1893" y="1402"/>
                </a:cxn>
                <a:cxn ang="0">
                  <a:pos x="1836" y="990"/>
                </a:cxn>
                <a:cxn ang="0">
                  <a:pos x="1754" y="1019"/>
                </a:cxn>
                <a:cxn ang="0">
                  <a:pos x="1017" y="393"/>
                </a:cxn>
                <a:cxn ang="0">
                  <a:pos x="989" y="536"/>
                </a:cxn>
                <a:cxn ang="0">
                  <a:pos x="631" y="298"/>
                </a:cxn>
                <a:cxn ang="0">
                  <a:pos x="868" y="889"/>
                </a:cxn>
                <a:cxn ang="0">
                  <a:pos x="411" y="1585"/>
                </a:cxn>
                <a:cxn ang="0">
                  <a:pos x="373" y="1966"/>
                </a:cxn>
                <a:cxn ang="0">
                  <a:pos x="747" y="1012"/>
                </a:cxn>
                <a:cxn ang="0">
                  <a:pos x="751" y="986"/>
                </a:cxn>
                <a:cxn ang="0">
                  <a:pos x="720" y="1953"/>
                </a:cxn>
                <a:cxn ang="0">
                  <a:pos x="158" y="1676"/>
                </a:cxn>
                <a:cxn ang="0">
                  <a:pos x="430" y="1177"/>
                </a:cxn>
                <a:cxn ang="0">
                  <a:pos x="1049" y="594"/>
                </a:cxn>
                <a:cxn ang="0">
                  <a:pos x="1113" y="741"/>
                </a:cxn>
                <a:cxn ang="0">
                  <a:pos x="1141" y="380"/>
                </a:cxn>
                <a:cxn ang="0">
                  <a:pos x="1073" y="635"/>
                </a:cxn>
                <a:cxn ang="0">
                  <a:pos x="1015" y="441"/>
                </a:cxn>
                <a:cxn ang="0">
                  <a:pos x="1078" y="336"/>
                </a:cxn>
                <a:cxn ang="0">
                  <a:pos x="1409" y="125"/>
                </a:cxn>
                <a:cxn ang="0">
                  <a:pos x="1585" y="189"/>
                </a:cxn>
                <a:cxn ang="0">
                  <a:pos x="1190" y="325"/>
                </a:cxn>
                <a:cxn ang="0">
                  <a:pos x="1391" y="280"/>
                </a:cxn>
                <a:cxn ang="0">
                  <a:pos x="1607" y="243"/>
                </a:cxn>
                <a:cxn ang="0">
                  <a:pos x="1483" y="1584"/>
                </a:cxn>
                <a:cxn ang="0">
                  <a:pos x="1323" y="1504"/>
                </a:cxn>
                <a:cxn ang="0">
                  <a:pos x="1817" y="1219"/>
                </a:cxn>
                <a:cxn ang="0">
                  <a:pos x="2364" y="2250"/>
                </a:cxn>
              </a:cxnLst>
              <a:rect l="0" t="0" r="r" b="b"/>
              <a:pathLst>
                <a:path w="2394" h="2656">
                  <a:moveTo>
                    <a:pt x="2393" y="2297"/>
                  </a:moveTo>
                  <a:cubicBezTo>
                    <a:pt x="2392" y="2275"/>
                    <a:pt x="2386" y="2249"/>
                    <a:pt x="2371" y="2232"/>
                  </a:cubicBezTo>
                  <a:cubicBezTo>
                    <a:pt x="2349" y="2208"/>
                    <a:pt x="2317" y="2194"/>
                    <a:pt x="2298" y="2168"/>
                  </a:cubicBezTo>
                  <a:cubicBezTo>
                    <a:pt x="2317" y="2151"/>
                    <a:pt x="2330" y="2132"/>
                    <a:pt x="2328" y="2113"/>
                  </a:cubicBezTo>
                  <a:cubicBezTo>
                    <a:pt x="2327" y="2106"/>
                    <a:pt x="2317" y="2106"/>
                    <a:pt x="2317" y="2113"/>
                  </a:cubicBezTo>
                  <a:cubicBezTo>
                    <a:pt x="2316" y="2131"/>
                    <a:pt x="2291" y="2150"/>
                    <a:pt x="2278" y="2161"/>
                  </a:cubicBezTo>
                  <a:cubicBezTo>
                    <a:pt x="2261" y="2175"/>
                    <a:pt x="2242" y="2188"/>
                    <a:pt x="2221" y="2199"/>
                  </a:cubicBezTo>
                  <a:cubicBezTo>
                    <a:pt x="2221" y="2197"/>
                    <a:pt x="2221" y="2196"/>
                    <a:pt x="2220" y="2195"/>
                  </a:cubicBezTo>
                  <a:cubicBezTo>
                    <a:pt x="2219" y="2190"/>
                    <a:pt x="2211" y="2191"/>
                    <a:pt x="2211" y="2196"/>
                  </a:cubicBezTo>
                  <a:cubicBezTo>
                    <a:pt x="2211" y="2198"/>
                    <a:pt x="2211" y="2201"/>
                    <a:pt x="2212" y="2204"/>
                  </a:cubicBezTo>
                  <a:cubicBezTo>
                    <a:pt x="2205" y="2207"/>
                    <a:pt x="2199" y="2209"/>
                    <a:pt x="2193" y="2212"/>
                  </a:cubicBezTo>
                  <a:cubicBezTo>
                    <a:pt x="2125" y="2240"/>
                    <a:pt x="2099" y="2146"/>
                    <a:pt x="2084" y="2097"/>
                  </a:cubicBezTo>
                  <a:cubicBezTo>
                    <a:pt x="2063" y="2031"/>
                    <a:pt x="2046" y="1965"/>
                    <a:pt x="2021" y="1901"/>
                  </a:cubicBezTo>
                  <a:cubicBezTo>
                    <a:pt x="2006" y="1863"/>
                    <a:pt x="1987" y="1827"/>
                    <a:pt x="1965" y="1792"/>
                  </a:cubicBezTo>
                  <a:cubicBezTo>
                    <a:pt x="1941" y="1756"/>
                    <a:pt x="1904" y="1732"/>
                    <a:pt x="1879" y="1697"/>
                  </a:cubicBezTo>
                  <a:cubicBezTo>
                    <a:pt x="1879" y="1696"/>
                    <a:pt x="1878" y="1696"/>
                    <a:pt x="1877" y="1696"/>
                  </a:cubicBezTo>
                  <a:cubicBezTo>
                    <a:pt x="1867" y="1678"/>
                    <a:pt x="1852" y="1657"/>
                    <a:pt x="1836" y="1646"/>
                  </a:cubicBezTo>
                  <a:cubicBezTo>
                    <a:pt x="1831" y="1643"/>
                    <a:pt x="1810" y="1631"/>
                    <a:pt x="1796" y="1622"/>
                  </a:cubicBezTo>
                  <a:cubicBezTo>
                    <a:pt x="1797" y="1621"/>
                    <a:pt x="1797" y="1619"/>
                    <a:pt x="1796" y="1619"/>
                  </a:cubicBezTo>
                  <a:cubicBezTo>
                    <a:pt x="1793" y="1617"/>
                    <a:pt x="1790" y="1615"/>
                    <a:pt x="1787" y="1614"/>
                  </a:cubicBezTo>
                  <a:cubicBezTo>
                    <a:pt x="1786" y="1612"/>
                    <a:pt x="1785" y="1611"/>
                    <a:pt x="1785" y="1609"/>
                  </a:cubicBezTo>
                  <a:cubicBezTo>
                    <a:pt x="1787" y="1607"/>
                    <a:pt x="1782" y="1605"/>
                    <a:pt x="1780" y="1607"/>
                  </a:cubicBezTo>
                  <a:cubicBezTo>
                    <a:pt x="1780" y="1608"/>
                    <a:pt x="1780" y="1608"/>
                    <a:pt x="1780" y="1608"/>
                  </a:cubicBezTo>
                  <a:cubicBezTo>
                    <a:pt x="1762" y="1590"/>
                    <a:pt x="1755" y="1562"/>
                    <a:pt x="1740" y="1541"/>
                  </a:cubicBezTo>
                  <a:cubicBezTo>
                    <a:pt x="1738" y="1537"/>
                    <a:pt x="1731" y="1537"/>
                    <a:pt x="1730" y="1542"/>
                  </a:cubicBezTo>
                  <a:cubicBezTo>
                    <a:pt x="1729" y="1547"/>
                    <a:pt x="1727" y="1551"/>
                    <a:pt x="1725" y="1556"/>
                  </a:cubicBezTo>
                  <a:cubicBezTo>
                    <a:pt x="1700" y="1557"/>
                    <a:pt x="1698" y="1540"/>
                    <a:pt x="1693" y="1518"/>
                  </a:cubicBezTo>
                  <a:cubicBezTo>
                    <a:pt x="1693" y="1516"/>
                    <a:pt x="1692" y="1515"/>
                    <a:pt x="1690" y="1515"/>
                  </a:cubicBezTo>
                  <a:cubicBezTo>
                    <a:pt x="1732" y="1496"/>
                    <a:pt x="1772" y="1474"/>
                    <a:pt x="1811" y="1451"/>
                  </a:cubicBezTo>
                  <a:cubicBezTo>
                    <a:pt x="1824" y="1456"/>
                    <a:pt x="1841" y="1465"/>
                    <a:pt x="1845" y="1466"/>
                  </a:cubicBezTo>
                  <a:cubicBezTo>
                    <a:pt x="1857" y="1470"/>
                    <a:pt x="1883" y="1473"/>
                    <a:pt x="1887" y="1455"/>
                  </a:cubicBezTo>
                  <a:cubicBezTo>
                    <a:pt x="1887" y="1453"/>
                    <a:pt x="1886" y="1451"/>
                    <a:pt x="1884" y="1451"/>
                  </a:cubicBezTo>
                  <a:cubicBezTo>
                    <a:pt x="1876" y="1452"/>
                    <a:pt x="1871" y="1456"/>
                    <a:pt x="1863" y="1457"/>
                  </a:cubicBezTo>
                  <a:cubicBezTo>
                    <a:pt x="1853" y="1457"/>
                    <a:pt x="1842" y="1453"/>
                    <a:pt x="1833" y="1449"/>
                  </a:cubicBezTo>
                  <a:cubicBezTo>
                    <a:pt x="1830" y="1447"/>
                    <a:pt x="1827" y="1446"/>
                    <a:pt x="1824" y="1444"/>
                  </a:cubicBezTo>
                  <a:cubicBezTo>
                    <a:pt x="1836" y="1436"/>
                    <a:pt x="1848" y="1429"/>
                    <a:pt x="1861" y="1422"/>
                  </a:cubicBezTo>
                  <a:cubicBezTo>
                    <a:pt x="1899" y="1471"/>
                    <a:pt x="1960" y="1502"/>
                    <a:pt x="2006" y="1543"/>
                  </a:cubicBezTo>
                  <a:cubicBezTo>
                    <a:pt x="2007" y="1543"/>
                    <a:pt x="2008" y="1544"/>
                    <a:pt x="2008" y="1545"/>
                  </a:cubicBezTo>
                  <a:cubicBezTo>
                    <a:pt x="2008" y="1545"/>
                    <a:pt x="2008" y="1546"/>
                    <a:pt x="2009" y="1546"/>
                  </a:cubicBezTo>
                  <a:cubicBezTo>
                    <a:pt x="2010" y="1569"/>
                    <a:pt x="2005" y="1563"/>
                    <a:pt x="1993" y="1565"/>
                  </a:cubicBezTo>
                  <a:cubicBezTo>
                    <a:pt x="1993" y="1565"/>
                    <a:pt x="1993" y="1565"/>
                    <a:pt x="1993" y="1564"/>
                  </a:cubicBezTo>
                  <a:cubicBezTo>
                    <a:pt x="1969" y="1540"/>
                    <a:pt x="1925" y="1537"/>
                    <a:pt x="1905" y="1569"/>
                  </a:cubicBezTo>
                  <a:cubicBezTo>
                    <a:pt x="1893" y="1589"/>
                    <a:pt x="1931" y="1595"/>
                    <a:pt x="1953" y="1596"/>
                  </a:cubicBezTo>
                  <a:cubicBezTo>
                    <a:pt x="1941" y="1614"/>
                    <a:pt x="1935" y="1636"/>
                    <a:pt x="1943" y="1658"/>
                  </a:cubicBezTo>
                  <a:cubicBezTo>
                    <a:pt x="1953" y="1684"/>
                    <a:pt x="1979" y="1676"/>
                    <a:pt x="1992" y="1659"/>
                  </a:cubicBezTo>
                  <a:cubicBezTo>
                    <a:pt x="2007" y="1639"/>
                    <a:pt x="2014" y="1602"/>
                    <a:pt x="2002" y="1577"/>
                  </a:cubicBezTo>
                  <a:cubicBezTo>
                    <a:pt x="2005" y="1577"/>
                    <a:pt x="2009" y="1578"/>
                    <a:pt x="2013" y="1579"/>
                  </a:cubicBezTo>
                  <a:cubicBezTo>
                    <a:pt x="2016" y="1580"/>
                    <a:pt x="2020" y="1577"/>
                    <a:pt x="2020" y="1573"/>
                  </a:cubicBezTo>
                  <a:cubicBezTo>
                    <a:pt x="2020" y="1567"/>
                    <a:pt x="2020" y="1562"/>
                    <a:pt x="2020" y="1556"/>
                  </a:cubicBezTo>
                  <a:cubicBezTo>
                    <a:pt x="2073" y="1606"/>
                    <a:pt x="2118" y="1666"/>
                    <a:pt x="2150" y="1731"/>
                  </a:cubicBezTo>
                  <a:cubicBezTo>
                    <a:pt x="2211" y="1858"/>
                    <a:pt x="2242" y="1999"/>
                    <a:pt x="2298" y="2128"/>
                  </a:cubicBezTo>
                  <a:cubicBezTo>
                    <a:pt x="2302" y="2137"/>
                    <a:pt x="2313" y="2130"/>
                    <a:pt x="2312" y="2123"/>
                  </a:cubicBezTo>
                  <a:cubicBezTo>
                    <a:pt x="2301" y="2064"/>
                    <a:pt x="2267" y="2007"/>
                    <a:pt x="2248" y="1951"/>
                  </a:cubicBezTo>
                  <a:cubicBezTo>
                    <a:pt x="2221" y="1874"/>
                    <a:pt x="2198" y="1796"/>
                    <a:pt x="2163" y="1723"/>
                  </a:cubicBezTo>
                  <a:cubicBezTo>
                    <a:pt x="2132" y="1658"/>
                    <a:pt x="2088" y="1602"/>
                    <a:pt x="2037" y="1551"/>
                  </a:cubicBezTo>
                  <a:cubicBezTo>
                    <a:pt x="2031" y="1546"/>
                    <a:pt x="2025" y="1540"/>
                    <a:pt x="2019" y="1535"/>
                  </a:cubicBezTo>
                  <a:cubicBezTo>
                    <a:pt x="2013" y="1451"/>
                    <a:pt x="1977" y="1372"/>
                    <a:pt x="1949" y="1293"/>
                  </a:cubicBezTo>
                  <a:cubicBezTo>
                    <a:pt x="1916" y="1204"/>
                    <a:pt x="1869" y="1122"/>
                    <a:pt x="1832" y="1035"/>
                  </a:cubicBezTo>
                  <a:cubicBezTo>
                    <a:pt x="1847" y="1005"/>
                    <a:pt x="1856" y="972"/>
                    <a:pt x="1872" y="942"/>
                  </a:cubicBezTo>
                  <a:cubicBezTo>
                    <a:pt x="1874" y="939"/>
                    <a:pt x="1873" y="934"/>
                    <a:pt x="1870" y="932"/>
                  </a:cubicBezTo>
                  <a:cubicBezTo>
                    <a:pt x="1808" y="895"/>
                    <a:pt x="1756" y="834"/>
                    <a:pt x="1689" y="807"/>
                  </a:cubicBezTo>
                  <a:cubicBezTo>
                    <a:pt x="1726" y="768"/>
                    <a:pt x="1752" y="719"/>
                    <a:pt x="1769" y="668"/>
                  </a:cubicBezTo>
                  <a:cubicBezTo>
                    <a:pt x="1799" y="573"/>
                    <a:pt x="1802" y="466"/>
                    <a:pt x="1773" y="371"/>
                  </a:cubicBezTo>
                  <a:cubicBezTo>
                    <a:pt x="1753" y="306"/>
                    <a:pt x="1707" y="254"/>
                    <a:pt x="1653" y="216"/>
                  </a:cubicBezTo>
                  <a:cubicBezTo>
                    <a:pt x="1661" y="208"/>
                    <a:pt x="1666" y="199"/>
                    <a:pt x="1665" y="184"/>
                  </a:cubicBezTo>
                  <a:cubicBezTo>
                    <a:pt x="1663" y="159"/>
                    <a:pt x="1633" y="149"/>
                    <a:pt x="1610" y="145"/>
                  </a:cubicBezTo>
                  <a:cubicBezTo>
                    <a:pt x="1622" y="133"/>
                    <a:pt x="1637" y="123"/>
                    <a:pt x="1650" y="112"/>
                  </a:cubicBezTo>
                  <a:cubicBezTo>
                    <a:pt x="1653" y="109"/>
                    <a:pt x="1652" y="104"/>
                    <a:pt x="1648" y="103"/>
                  </a:cubicBezTo>
                  <a:cubicBezTo>
                    <a:pt x="1607" y="91"/>
                    <a:pt x="1564" y="91"/>
                    <a:pt x="1522" y="91"/>
                  </a:cubicBezTo>
                  <a:cubicBezTo>
                    <a:pt x="1500" y="91"/>
                    <a:pt x="1478" y="99"/>
                    <a:pt x="1458" y="105"/>
                  </a:cubicBezTo>
                  <a:cubicBezTo>
                    <a:pt x="1458" y="105"/>
                    <a:pt x="1413" y="119"/>
                    <a:pt x="1421" y="103"/>
                  </a:cubicBezTo>
                  <a:cubicBezTo>
                    <a:pt x="1429" y="88"/>
                    <a:pt x="1445" y="79"/>
                    <a:pt x="1459" y="71"/>
                  </a:cubicBezTo>
                  <a:cubicBezTo>
                    <a:pt x="1463" y="68"/>
                    <a:pt x="1461" y="62"/>
                    <a:pt x="1457" y="62"/>
                  </a:cubicBezTo>
                  <a:cubicBezTo>
                    <a:pt x="1417" y="60"/>
                    <a:pt x="1385" y="77"/>
                    <a:pt x="1352" y="97"/>
                  </a:cubicBezTo>
                  <a:cubicBezTo>
                    <a:pt x="1338" y="107"/>
                    <a:pt x="1296" y="145"/>
                    <a:pt x="1286" y="109"/>
                  </a:cubicBezTo>
                  <a:cubicBezTo>
                    <a:pt x="1277" y="77"/>
                    <a:pt x="1287" y="40"/>
                    <a:pt x="1284" y="7"/>
                  </a:cubicBezTo>
                  <a:cubicBezTo>
                    <a:pt x="1284" y="3"/>
                    <a:pt x="1280" y="0"/>
                    <a:pt x="1276" y="2"/>
                  </a:cubicBezTo>
                  <a:cubicBezTo>
                    <a:pt x="1233" y="33"/>
                    <a:pt x="1209" y="79"/>
                    <a:pt x="1185" y="125"/>
                  </a:cubicBezTo>
                  <a:cubicBezTo>
                    <a:pt x="1170" y="153"/>
                    <a:pt x="1155" y="180"/>
                    <a:pt x="1133" y="204"/>
                  </a:cubicBezTo>
                  <a:cubicBezTo>
                    <a:pt x="1130" y="207"/>
                    <a:pt x="1107" y="155"/>
                    <a:pt x="1107" y="156"/>
                  </a:cubicBezTo>
                  <a:cubicBezTo>
                    <a:pt x="1099" y="137"/>
                    <a:pt x="1099" y="117"/>
                    <a:pt x="1101" y="96"/>
                  </a:cubicBezTo>
                  <a:cubicBezTo>
                    <a:pt x="1101" y="90"/>
                    <a:pt x="1091" y="88"/>
                    <a:pt x="1089" y="95"/>
                  </a:cubicBezTo>
                  <a:cubicBezTo>
                    <a:pt x="1072" y="169"/>
                    <a:pt x="1046" y="238"/>
                    <a:pt x="1062" y="313"/>
                  </a:cubicBezTo>
                  <a:cubicBezTo>
                    <a:pt x="1062" y="312"/>
                    <a:pt x="1061" y="312"/>
                    <a:pt x="1060" y="312"/>
                  </a:cubicBezTo>
                  <a:cubicBezTo>
                    <a:pt x="1032" y="307"/>
                    <a:pt x="1004" y="321"/>
                    <a:pt x="980" y="342"/>
                  </a:cubicBezTo>
                  <a:cubicBezTo>
                    <a:pt x="971" y="331"/>
                    <a:pt x="963" y="319"/>
                    <a:pt x="957" y="306"/>
                  </a:cubicBezTo>
                  <a:cubicBezTo>
                    <a:pt x="949" y="287"/>
                    <a:pt x="948" y="267"/>
                    <a:pt x="937" y="250"/>
                  </a:cubicBezTo>
                  <a:cubicBezTo>
                    <a:pt x="925" y="229"/>
                    <a:pt x="898" y="224"/>
                    <a:pt x="877" y="220"/>
                  </a:cubicBezTo>
                  <a:cubicBezTo>
                    <a:pt x="838" y="214"/>
                    <a:pt x="804" y="216"/>
                    <a:pt x="792" y="169"/>
                  </a:cubicBezTo>
                  <a:cubicBezTo>
                    <a:pt x="788" y="153"/>
                    <a:pt x="779" y="133"/>
                    <a:pt x="760" y="130"/>
                  </a:cubicBezTo>
                  <a:cubicBezTo>
                    <a:pt x="737" y="125"/>
                    <a:pt x="714" y="130"/>
                    <a:pt x="692" y="138"/>
                  </a:cubicBezTo>
                  <a:cubicBezTo>
                    <a:pt x="682" y="141"/>
                    <a:pt x="661" y="164"/>
                    <a:pt x="657" y="149"/>
                  </a:cubicBezTo>
                  <a:cubicBezTo>
                    <a:pt x="657" y="148"/>
                    <a:pt x="655" y="148"/>
                    <a:pt x="654" y="150"/>
                  </a:cubicBezTo>
                  <a:cubicBezTo>
                    <a:pt x="654" y="150"/>
                    <a:pt x="655" y="151"/>
                    <a:pt x="655" y="151"/>
                  </a:cubicBezTo>
                  <a:cubicBezTo>
                    <a:pt x="598" y="107"/>
                    <a:pt x="532" y="41"/>
                    <a:pt x="457" y="84"/>
                  </a:cubicBezTo>
                  <a:cubicBezTo>
                    <a:pt x="420" y="106"/>
                    <a:pt x="422" y="157"/>
                    <a:pt x="385" y="181"/>
                  </a:cubicBezTo>
                  <a:cubicBezTo>
                    <a:pt x="365" y="194"/>
                    <a:pt x="334" y="194"/>
                    <a:pt x="311" y="198"/>
                  </a:cubicBezTo>
                  <a:cubicBezTo>
                    <a:pt x="294" y="201"/>
                    <a:pt x="277" y="205"/>
                    <a:pt x="260" y="211"/>
                  </a:cubicBezTo>
                  <a:cubicBezTo>
                    <a:pt x="261" y="212"/>
                    <a:pt x="262" y="213"/>
                    <a:pt x="263" y="215"/>
                  </a:cubicBezTo>
                  <a:cubicBezTo>
                    <a:pt x="265" y="217"/>
                    <a:pt x="265" y="220"/>
                    <a:pt x="266" y="223"/>
                  </a:cubicBezTo>
                  <a:cubicBezTo>
                    <a:pt x="267" y="223"/>
                    <a:pt x="267" y="224"/>
                    <a:pt x="267" y="224"/>
                  </a:cubicBezTo>
                  <a:cubicBezTo>
                    <a:pt x="283" y="219"/>
                    <a:pt x="299" y="215"/>
                    <a:pt x="314" y="212"/>
                  </a:cubicBezTo>
                  <a:cubicBezTo>
                    <a:pt x="354" y="204"/>
                    <a:pt x="390" y="203"/>
                    <a:pt x="418" y="171"/>
                  </a:cubicBezTo>
                  <a:cubicBezTo>
                    <a:pt x="429" y="158"/>
                    <a:pt x="434" y="139"/>
                    <a:pt x="441" y="124"/>
                  </a:cubicBezTo>
                  <a:cubicBezTo>
                    <a:pt x="457" y="88"/>
                    <a:pt x="495" y="78"/>
                    <a:pt x="530" y="86"/>
                  </a:cubicBezTo>
                  <a:cubicBezTo>
                    <a:pt x="577" y="96"/>
                    <a:pt x="614" y="135"/>
                    <a:pt x="654" y="158"/>
                  </a:cubicBezTo>
                  <a:cubicBezTo>
                    <a:pt x="655" y="158"/>
                    <a:pt x="655" y="158"/>
                    <a:pt x="655" y="158"/>
                  </a:cubicBezTo>
                  <a:cubicBezTo>
                    <a:pt x="661" y="179"/>
                    <a:pt x="692" y="151"/>
                    <a:pt x="704" y="147"/>
                  </a:cubicBezTo>
                  <a:cubicBezTo>
                    <a:pt x="741" y="134"/>
                    <a:pt x="771" y="139"/>
                    <a:pt x="782" y="181"/>
                  </a:cubicBezTo>
                  <a:cubicBezTo>
                    <a:pt x="787" y="202"/>
                    <a:pt x="797" y="215"/>
                    <a:pt x="817" y="224"/>
                  </a:cubicBezTo>
                  <a:cubicBezTo>
                    <a:pt x="837" y="233"/>
                    <a:pt x="865" y="232"/>
                    <a:pt x="886" y="235"/>
                  </a:cubicBezTo>
                  <a:cubicBezTo>
                    <a:pt x="926" y="242"/>
                    <a:pt x="932" y="269"/>
                    <a:pt x="942" y="302"/>
                  </a:cubicBezTo>
                  <a:cubicBezTo>
                    <a:pt x="947" y="319"/>
                    <a:pt x="957" y="338"/>
                    <a:pt x="968" y="353"/>
                  </a:cubicBezTo>
                  <a:cubicBezTo>
                    <a:pt x="947" y="373"/>
                    <a:pt x="930" y="398"/>
                    <a:pt x="920" y="419"/>
                  </a:cubicBezTo>
                  <a:cubicBezTo>
                    <a:pt x="920" y="424"/>
                    <a:pt x="920" y="429"/>
                    <a:pt x="919" y="434"/>
                  </a:cubicBezTo>
                  <a:cubicBezTo>
                    <a:pt x="920" y="435"/>
                    <a:pt x="920" y="435"/>
                    <a:pt x="921" y="435"/>
                  </a:cubicBezTo>
                  <a:cubicBezTo>
                    <a:pt x="944" y="443"/>
                    <a:pt x="968" y="443"/>
                    <a:pt x="992" y="441"/>
                  </a:cubicBezTo>
                  <a:cubicBezTo>
                    <a:pt x="956" y="472"/>
                    <a:pt x="936" y="525"/>
                    <a:pt x="939" y="571"/>
                  </a:cubicBezTo>
                  <a:cubicBezTo>
                    <a:pt x="940" y="574"/>
                    <a:pt x="942" y="578"/>
                    <a:pt x="946" y="578"/>
                  </a:cubicBezTo>
                  <a:cubicBezTo>
                    <a:pt x="966" y="575"/>
                    <a:pt x="980" y="564"/>
                    <a:pt x="994" y="552"/>
                  </a:cubicBezTo>
                  <a:cubicBezTo>
                    <a:pt x="984" y="589"/>
                    <a:pt x="943" y="630"/>
                    <a:pt x="977" y="664"/>
                  </a:cubicBezTo>
                  <a:cubicBezTo>
                    <a:pt x="980" y="667"/>
                    <a:pt x="986" y="667"/>
                    <a:pt x="988" y="663"/>
                  </a:cubicBezTo>
                  <a:cubicBezTo>
                    <a:pt x="994" y="651"/>
                    <a:pt x="1000" y="638"/>
                    <a:pt x="1006" y="626"/>
                  </a:cubicBezTo>
                  <a:cubicBezTo>
                    <a:pt x="1010" y="620"/>
                    <a:pt x="1014" y="615"/>
                    <a:pt x="1018" y="611"/>
                  </a:cubicBezTo>
                  <a:cubicBezTo>
                    <a:pt x="1015" y="618"/>
                    <a:pt x="1013" y="625"/>
                    <a:pt x="1011" y="633"/>
                  </a:cubicBezTo>
                  <a:cubicBezTo>
                    <a:pt x="1000" y="668"/>
                    <a:pt x="999" y="704"/>
                    <a:pt x="1016" y="732"/>
                  </a:cubicBezTo>
                  <a:cubicBezTo>
                    <a:pt x="997" y="716"/>
                    <a:pt x="975" y="703"/>
                    <a:pt x="951" y="691"/>
                  </a:cubicBezTo>
                  <a:cubicBezTo>
                    <a:pt x="951" y="684"/>
                    <a:pt x="951" y="677"/>
                    <a:pt x="950" y="670"/>
                  </a:cubicBezTo>
                  <a:cubicBezTo>
                    <a:pt x="950" y="670"/>
                    <a:pt x="949" y="671"/>
                    <a:pt x="949" y="671"/>
                  </a:cubicBezTo>
                  <a:cubicBezTo>
                    <a:pt x="949" y="673"/>
                    <a:pt x="950" y="674"/>
                    <a:pt x="950" y="676"/>
                  </a:cubicBezTo>
                  <a:cubicBezTo>
                    <a:pt x="951" y="680"/>
                    <a:pt x="948" y="683"/>
                    <a:pt x="944" y="681"/>
                  </a:cubicBezTo>
                  <a:cubicBezTo>
                    <a:pt x="942" y="680"/>
                    <a:pt x="940" y="678"/>
                    <a:pt x="938" y="677"/>
                  </a:cubicBezTo>
                  <a:cubicBezTo>
                    <a:pt x="938" y="677"/>
                    <a:pt x="938" y="677"/>
                    <a:pt x="938" y="677"/>
                  </a:cubicBezTo>
                  <a:cubicBezTo>
                    <a:pt x="938" y="680"/>
                    <a:pt x="938" y="682"/>
                    <a:pt x="939" y="685"/>
                  </a:cubicBezTo>
                  <a:cubicBezTo>
                    <a:pt x="892" y="663"/>
                    <a:pt x="843" y="646"/>
                    <a:pt x="802" y="626"/>
                  </a:cubicBezTo>
                  <a:cubicBezTo>
                    <a:pt x="733" y="592"/>
                    <a:pt x="688" y="539"/>
                    <a:pt x="664" y="465"/>
                  </a:cubicBezTo>
                  <a:cubicBezTo>
                    <a:pt x="647" y="417"/>
                    <a:pt x="646" y="370"/>
                    <a:pt x="647" y="322"/>
                  </a:cubicBezTo>
                  <a:cubicBezTo>
                    <a:pt x="648" y="322"/>
                    <a:pt x="649" y="322"/>
                    <a:pt x="649" y="322"/>
                  </a:cubicBezTo>
                  <a:cubicBezTo>
                    <a:pt x="646" y="316"/>
                    <a:pt x="644" y="309"/>
                    <a:pt x="643" y="303"/>
                  </a:cubicBezTo>
                  <a:cubicBezTo>
                    <a:pt x="637" y="279"/>
                    <a:pt x="642" y="256"/>
                    <a:pt x="652" y="238"/>
                  </a:cubicBezTo>
                  <a:cubicBezTo>
                    <a:pt x="652" y="237"/>
                    <a:pt x="652" y="237"/>
                    <a:pt x="652" y="237"/>
                  </a:cubicBezTo>
                  <a:cubicBezTo>
                    <a:pt x="652" y="234"/>
                    <a:pt x="653" y="230"/>
                    <a:pt x="653" y="227"/>
                  </a:cubicBezTo>
                  <a:cubicBezTo>
                    <a:pt x="653" y="224"/>
                    <a:pt x="649" y="223"/>
                    <a:pt x="647" y="225"/>
                  </a:cubicBezTo>
                  <a:cubicBezTo>
                    <a:pt x="642" y="233"/>
                    <a:pt x="643" y="230"/>
                    <a:pt x="642" y="239"/>
                  </a:cubicBezTo>
                  <a:cubicBezTo>
                    <a:pt x="642" y="241"/>
                    <a:pt x="645" y="241"/>
                    <a:pt x="646" y="239"/>
                  </a:cubicBezTo>
                  <a:cubicBezTo>
                    <a:pt x="646" y="240"/>
                    <a:pt x="645" y="241"/>
                    <a:pt x="645" y="242"/>
                  </a:cubicBezTo>
                  <a:cubicBezTo>
                    <a:pt x="641" y="251"/>
                    <a:pt x="636" y="261"/>
                    <a:pt x="632" y="270"/>
                  </a:cubicBezTo>
                  <a:cubicBezTo>
                    <a:pt x="627" y="286"/>
                    <a:pt x="618" y="299"/>
                    <a:pt x="606" y="311"/>
                  </a:cubicBezTo>
                  <a:cubicBezTo>
                    <a:pt x="584" y="341"/>
                    <a:pt x="558" y="367"/>
                    <a:pt x="522" y="389"/>
                  </a:cubicBezTo>
                  <a:cubicBezTo>
                    <a:pt x="465" y="423"/>
                    <a:pt x="398" y="449"/>
                    <a:pt x="332" y="456"/>
                  </a:cubicBezTo>
                  <a:cubicBezTo>
                    <a:pt x="310" y="459"/>
                    <a:pt x="285" y="460"/>
                    <a:pt x="258" y="462"/>
                  </a:cubicBezTo>
                  <a:cubicBezTo>
                    <a:pt x="259" y="460"/>
                    <a:pt x="260" y="458"/>
                    <a:pt x="261" y="455"/>
                  </a:cubicBezTo>
                  <a:cubicBezTo>
                    <a:pt x="257" y="455"/>
                    <a:pt x="253" y="455"/>
                    <a:pt x="249" y="454"/>
                  </a:cubicBezTo>
                  <a:cubicBezTo>
                    <a:pt x="248" y="457"/>
                    <a:pt x="246" y="460"/>
                    <a:pt x="245" y="463"/>
                  </a:cubicBezTo>
                  <a:cubicBezTo>
                    <a:pt x="169" y="470"/>
                    <a:pt x="89" y="487"/>
                    <a:pt x="71" y="570"/>
                  </a:cubicBezTo>
                  <a:cubicBezTo>
                    <a:pt x="70" y="573"/>
                    <a:pt x="75" y="576"/>
                    <a:pt x="77" y="573"/>
                  </a:cubicBezTo>
                  <a:cubicBezTo>
                    <a:pt x="97" y="550"/>
                    <a:pt x="112" y="525"/>
                    <a:pt x="138" y="508"/>
                  </a:cubicBezTo>
                  <a:cubicBezTo>
                    <a:pt x="165" y="489"/>
                    <a:pt x="199" y="484"/>
                    <a:pt x="231" y="480"/>
                  </a:cubicBezTo>
                  <a:cubicBezTo>
                    <a:pt x="234" y="480"/>
                    <a:pt x="237" y="479"/>
                    <a:pt x="240" y="479"/>
                  </a:cubicBezTo>
                  <a:cubicBezTo>
                    <a:pt x="233" y="500"/>
                    <a:pt x="228" y="520"/>
                    <a:pt x="223" y="541"/>
                  </a:cubicBezTo>
                  <a:cubicBezTo>
                    <a:pt x="206" y="617"/>
                    <a:pt x="201" y="691"/>
                    <a:pt x="235" y="764"/>
                  </a:cubicBezTo>
                  <a:cubicBezTo>
                    <a:pt x="271" y="842"/>
                    <a:pt x="327" y="906"/>
                    <a:pt x="410" y="934"/>
                  </a:cubicBezTo>
                  <a:cubicBezTo>
                    <a:pt x="428" y="940"/>
                    <a:pt x="448" y="945"/>
                    <a:pt x="467" y="950"/>
                  </a:cubicBezTo>
                  <a:cubicBezTo>
                    <a:pt x="432" y="1022"/>
                    <a:pt x="420" y="1103"/>
                    <a:pt x="416" y="1183"/>
                  </a:cubicBezTo>
                  <a:cubicBezTo>
                    <a:pt x="414" y="1189"/>
                    <a:pt x="413" y="1196"/>
                    <a:pt x="413" y="1202"/>
                  </a:cubicBezTo>
                  <a:cubicBezTo>
                    <a:pt x="399" y="1306"/>
                    <a:pt x="385" y="1403"/>
                    <a:pt x="324" y="1491"/>
                  </a:cubicBezTo>
                  <a:cubicBezTo>
                    <a:pt x="271" y="1568"/>
                    <a:pt x="194" y="1619"/>
                    <a:pt x="129" y="1684"/>
                  </a:cubicBezTo>
                  <a:cubicBezTo>
                    <a:pt x="68" y="1745"/>
                    <a:pt x="42" y="1833"/>
                    <a:pt x="3" y="1908"/>
                  </a:cubicBezTo>
                  <a:cubicBezTo>
                    <a:pt x="0" y="1915"/>
                    <a:pt x="9" y="1922"/>
                    <a:pt x="14" y="1916"/>
                  </a:cubicBezTo>
                  <a:cubicBezTo>
                    <a:pt x="62" y="1866"/>
                    <a:pt x="87" y="1918"/>
                    <a:pt x="135" y="1932"/>
                  </a:cubicBezTo>
                  <a:cubicBezTo>
                    <a:pt x="172" y="1942"/>
                    <a:pt x="210" y="1938"/>
                    <a:pt x="245" y="1922"/>
                  </a:cubicBezTo>
                  <a:cubicBezTo>
                    <a:pt x="270" y="1911"/>
                    <a:pt x="294" y="1895"/>
                    <a:pt x="323" y="1894"/>
                  </a:cubicBezTo>
                  <a:cubicBezTo>
                    <a:pt x="326" y="1894"/>
                    <a:pt x="330" y="1895"/>
                    <a:pt x="333" y="1896"/>
                  </a:cubicBezTo>
                  <a:cubicBezTo>
                    <a:pt x="341" y="1909"/>
                    <a:pt x="357" y="1950"/>
                    <a:pt x="358" y="1955"/>
                  </a:cubicBezTo>
                  <a:cubicBezTo>
                    <a:pt x="372" y="1987"/>
                    <a:pt x="386" y="2020"/>
                    <a:pt x="399" y="2053"/>
                  </a:cubicBezTo>
                  <a:cubicBezTo>
                    <a:pt x="423" y="2115"/>
                    <a:pt x="438" y="2180"/>
                    <a:pt x="455" y="2244"/>
                  </a:cubicBezTo>
                  <a:cubicBezTo>
                    <a:pt x="433" y="2322"/>
                    <a:pt x="419" y="2402"/>
                    <a:pt x="398" y="2480"/>
                  </a:cubicBezTo>
                  <a:cubicBezTo>
                    <a:pt x="397" y="2477"/>
                    <a:pt x="392" y="2478"/>
                    <a:pt x="392" y="2481"/>
                  </a:cubicBezTo>
                  <a:cubicBezTo>
                    <a:pt x="391" y="2484"/>
                    <a:pt x="391" y="2488"/>
                    <a:pt x="391" y="2492"/>
                  </a:cubicBezTo>
                  <a:cubicBezTo>
                    <a:pt x="364" y="2497"/>
                    <a:pt x="354" y="2529"/>
                    <a:pt x="347" y="2554"/>
                  </a:cubicBezTo>
                  <a:cubicBezTo>
                    <a:pt x="341" y="2578"/>
                    <a:pt x="340" y="2631"/>
                    <a:pt x="368" y="2645"/>
                  </a:cubicBezTo>
                  <a:cubicBezTo>
                    <a:pt x="389" y="2656"/>
                    <a:pt x="406" y="2634"/>
                    <a:pt x="413" y="2615"/>
                  </a:cubicBezTo>
                  <a:cubicBezTo>
                    <a:pt x="427" y="2575"/>
                    <a:pt x="413" y="2537"/>
                    <a:pt x="402" y="2498"/>
                  </a:cubicBezTo>
                  <a:cubicBezTo>
                    <a:pt x="437" y="2428"/>
                    <a:pt x="443" y="2344"/>
                    <a:pt x="461" y="2266"/>
                  </a:cubicBezTo>
                  <a:cubicBezTo>
                    <a:pt x="472" y="2303"/>
                    <a:pt x="483" y="2339"/>
                    <a:pt x="499" y="2373"/>
                  </a:cubicBezTo>
                  <a:cubicBezTo>
                    <a:pt x="513" y="2404"/>
                    <a:pt x="527" y="2432"/>
                    <a:pt x="527" y="2466"/>
                  </a:cubicBezTo>
                  <a:cubicBezTo>
                    <a:pt x="528" y="2489"/>
                    <a:pt x="524" y="2512"/>
                    <a:pt x="526" y="2535"/>
                  </a:cubicBezTo>
                  <a:cubicBezTo>
                    <a:pt x="528" y="2560"/>
                    <a:pt x="550" y="2592"/>
                    <a:pt x="578" y="2592"/>
                  </a:cubicBezTo>
                  <a:cubicBezTo>
                    <a:pt x="662" y="2592"/>
                    <a:pt x="555" y="2448"/>
                    <a:pt x="542" y="2430"/>
                  </a:cubicBezTo>
                  <a:cubicBezTo>
                    <a:pt x="540" y="2427"/>
                    <a:pt x="536" y="2427"/>
                    <a:pt x="534" y="2429"/>
                  </a:cubicBezTo>
                  <a:cubicBezTo>
                    <a:pt x="524" y="2386"/>
                    <a:pt x="498" y="2346"/>
                    <a:pt x="484" y="2304"/>
                  </a:cubicBezTo>
                  <a:cubicBezTo>
                    <a:pt x="478" y="2285"/>
                    <a:pt x="472" y="2265"/>
                    <a:pt x="466" y="2246"/>
                  </a:cubicBezTo>
                  <a:cubicBezTo>
                    <a:pt x="468" y="2239"/>
                    <a:pt x="470" y="2233"/>
                    <a:pt x="472" y="2227"/>
                  </a:cubicBezTo>
                  <a:cubicBezTo>
                    <a:pt x="488" y="2176"/>
                    <a:pt x="508" y="2126"/>
                    <a:pt x="526" y="2076"/>
                  </a:cubicBezTo>
                  <a:cubicBezTo>
                    <a:pt x="537" y="2048"/>
                    <a:pt x="546" y="2019"/>
                    <a:pt x="555" y="1990"/>
                  </a:cubicBezTo>
                  <a:cubicBezTo>
                    <a:pt x="560" y="1970"/>
                    <a:pt x="559" y="1948"/>
                    <a:pt x="575" y="1932"/>
                  </a:cubicBezTo>
                  <a:cubicBezTo>
                    <a:pt x="585" y="1937"/>
                    <a:pt x="595" y="1942"/>
                    <a:pt x="605" y="1946"/>
                  </a:cubicBezTo>
                  <a:cubicBezTo>
                    <a:pt x="623" y="1954"/>
                    <a:pt x="642" y="1956"/>
                    <a:pt x="661" y="1958"/>
                  </a:cubicBezTo>
                  <a:cubicBezTo>
                    <a:pt x="700" y="1963"/>
                    <a:pt x="740" y="1982"/>
                    <a:pt x="779" y="1974"/>
                  </a:cubicBezTo>
                  <a:cubicBezTo>
                    <a:pt x="801" y="1971"/>
                    <a:pt x="818" y="1951"/>
                    <a:pt x="831" y="1933"/>
                  </a:cubicBezTo>
                  <a:cubicBezTo>
                    <a:pt x="829" y="1937"/>
                    <a:pt x="828" y="1941"/>
                    <a:pt x="827" y="1945"/>
                  </a:cubicBezTo>
                  <a:cubicBezTo>
                    <a:pt x="824" y="1954"/>
                    <a:pt x="837" y="1957"/>
                    <a:pt x="841" y="1949"/>
                  </a:cubicBezTo>
                  <a:cubicBezTo>
                    <a:pt x="898" y="1798"/>
                    <a:pt x="841" y="1648"/>
                    <a:pt x="803" y="1501"/>
                  </a:cubicBezTo>
                  <a:cubicBezTo>
                    <a:pt x="789" y="1444"/>
                    <a:pt x="784" y="1386"/>
                    <a:pt x="780" y="1329"/>
                  </a:cubicBezTo>
                  <a:cubicBezTo>
                    <a:pt x="805" y="1350"/>
                    <a:pt x="865" y="1321"/>
                    <a:pt x="884" y="1300"/>
                  </a:cubicBezTo>
                  <a:cubicBezTo>
                    <a:pt x="886" y="1299"/>
                    <a:pt x="887" y="1297"/>
                    <a:pt x="888" y="1296"/>
                  </a:cubicBezTo>
                  <a:cubicBezTo>
                    <a:pt x="940" y="1393"/>
                    <a:pt x="988" y="1491"/>
                    <a:pt x="1014" y="1599"/>
                  </a:cubicBezTo>
                  <a:cubicBezTo>
                    <a:pt x="1009" y="1600"/>
                    <a:pt x="1003" y="1603"/>
                    <a:pt x="1000" y="1606"/>
                  </a:cubicBezTo>
                  <a:cubicBezTo>
                    <a:pt x="980" y="1628"/>
                    <a:pt x="977" y="1660"/>
                    <a:pt x="981" y="1688"/>
                  </a:cubicBezTo>
                  <a:cubicBezTo>
                    <a:pt x="982" y="1691"/>
                    <a:pt x="987" y="1693"/>
                    <a:pt x="990" y="1692"/>
                  </a:cubicBezTo>
                  <a:cubicBezTo>
                    <a:pt x="1015" y="1684"/>
                    <a:pt x="1028" y="1667"/>
                    <a:pt x="1033" y="1644"/>
                  </a:cubicBezTo>
                  <a:cubicBezTo>
                    <a:pt x="1050" y="1664"/>
                    <a:pt x="1078" y="1669"/>
                    <a:pt x="1107" y="1670"/>
                  </a:cubicBezTo>
                  <a:cubicBezTo>
                    <a:pt x="1111" y="1670"/>
                    <a:pt x="1114" y="1666"/>
                    <a:pt x="1114" y="1662"/>
                  </a:cubicBezTo>
                  <a:cubicBezTo>
                    <a:pt x="1116" y="1616"/>
                    <a:pt x="1078" y="1611"/>
                    <a:pt x="1044" y="1594"/>
                  </a:cubicBezTo>
                  <a:cubicBezTo>
                    <a:pt x="1071" y="1539"/>
                    <a:pt x="1089" y="1480"/>
                    <a:pt x="1106" y="1421"/>
                  </a:cubicBezTo>
                  <a:cubicBezTo>
                    <a:pt x="1123" y="1359"/>
                    <a:pt x="1137" y="1287"/>
                    <a:pt x="1168" y="1230"/>
                  </a:cubicBezTo>
                  <a:cubicBezTo>
                    <a:pt x="1169" y="1228"/>
                    <a:pt x="1166" y="1226"/>
                    <a:pt x="1165" y="1228"/>
                  </a:cubicBezTo>
                  <a:cubicBezTo>
                    <a:pt x="1131" y="1254"/>
                    <a:pt x="1129" y="1308"/>
                    <a:pt x="1113" y="1344"/>
                  </a:cubicBezTo>
                  <a:cubicBezTo>
                    <a:pt x="1103" y="1366"/>
                    <a:pt x="1099" y="1394"/>
                    <a:pt x="1093" y="1417"/>
                  </a:cubicBezTo>
                  <a:cubicBezTo>
                    <a:pt x="1084" y="1450"/>
                    <a:pt x="1074" y="1483"/>
                    <a:pt x="1062" y="1516"/>
                  </a:cubicBezTo>
                  <a:cubicBezTo>
                    <a:pt x="1060" y="1523"/>
                    <a:pt x="1042" y="1574"/>
                    <a:pt x="1031" y="1593"/>
                  </a:cubicBezTo>
                  <a:cubicBezTo>
                    <a:pt x="1031" y="1593"/>
                    <a:pt x="1030" y="1594"/>
                    <a:pt x="1030" y="1594"/>
                  </a:cubicBezTo>
                  <a:cubicBezTo>
                    <a:pt x="1029" y="1595"/>
                    <a:pt x="1028" y="1596"/>
                    <a:pt x="1028" y="1597"/>
                  </a:cubicBezTo>
                  <a:cubicBezTo>
                    <a:pt x="1001" y="1484"/>
                    <a:pt x="951" y="1381"/>
                    <a:pt x="896" y="1279"/>
                  </a:cubicBezTo>
                  <a:cubicBezTo>
                    <a:pt x="897" y="1275"/>
                    <a:pt x="898" y="1270"/>
                    <a:pt x="900" y="1266"/>
                  </a:cubicBezTo>
                  <a:cubicBezTo>
                    <a:pt x="909" y="1229"/>
                    <a:pt x="954" y="1237"/>
                    <a:pt x="981" y="1225"/>
                  </a:cubicBezTo>
                  <a:cubicBezTo>
                    <a:pt x="1015" y="1211"/>
                    <a:pt x="1009" y="1159"/>
                    <a:pt x="998" y="1134"/>
                  </a:cubicBezTo>
                  <a:cubicBezTo>
                    <a:pt x="988" y="1111"/>
                    <a:pt x="972" y="1090"/>
                    <a:pt x="979" y="1064"/>
                  </a:cubicBezTo>
                  <a:cubicBezTo>
                    <a:pt x="984" y="1041"/>
                    <a:pt x="1012" y="1025"/>
                    <a:pt x="1029" y="1013"/>
                  </a:cubicBezTo>
                  <a:cubicBezTo>
                    <a:pt x="1058" y="992"/>
                    <a:pt x="1083" y="970"/>
                    <a:pt x="1091" y="934"/>
                  </a:cubicBezTo>
                  <a:cubicBezTo>
                    <a:pt x="1098" y="903"/>
                    <a:pt x="1077" y="892"/>
                    <a:pt x="1060" y="870"/>
                  </a:cubicBezTo>
                  <a:cubicBezTo>
                    <a:pt x="1042" y="847"/>
                    <a:pt x="1059" y="827"/>
                    <a:pt x="1065" y="806"/>
                  </a:cubicBezTo>
                  <a:cubicBezTo>
                    <a:pt x="1068" y="805"/>
                    <a:pt x="1070" y="803"/>
                    <a:pt x="1069" y="801"/>
                  </a:cubicBezTo>
                  <a:cubicBezTo>
                    <a:pt x="1068" y="800"/>
                    <a:pt x="1068" y="799"/>
                    <a:pt x="1067" y="798"/>
                  </a:cubicBezTo>
                  <a:cubicBezTo>
                    <a:pt x="1067" y="797"/>
                    <a:pt x="1067" y="797"/>
                    <a:pt x="1067" y="797"/>
                  </a:cubicBezTo>
                  <a:cubicBezTo>
                    <a:pt x="1069" y="780"/>
                    <a:pt x="1064" y="770"/>
                    <a:pt x="1053" y="758"/>
                  </a:cubicBezTo>
                  <a:cubicBezTo>
                    <a:pt x="1054" y="757"/>
                    <a:pt x="1054" y="756"/>
                    <a:pt x="1054" y="755"/>
                  </a:cubicBezTo>
                  <a:cubicBezTo>
                    <a:pt x="1058" y="729"/>
                    <a:pt x="1053" y="699"/>
                    <a:pt x="1061" y="673"/>
                  </a:cubicBezTo>
                  <a:cubicBezTo>
                    <a:pt x="1067" y="687"/>
                    <a:pt x="1074" y="700"/>
                    <a:pt x="1082" y="714"/>
                  </a:cubicBezTo>
                  <a:cubicBezTo>
                    <a:pt x="1106" y="754"/>
                    <a:pt x="1133" y="795"/>
                    <a:pt x="1167" y="827"/>
                  </a:cubicBezTo>
                  <a:cubicBezTo>
                    <a:pt x="1188" y="846"/>
                    <a:pt x="1210" y="862"/>
                    <a:pt x="1235" y="875"/>
                  </a:cubicBezTo>
                  <a:cubicBezTo>
                    <a:pt x="1232" y="921"/>
                    <a:pt x="1196" y="975"/>
                    <a:pt x="1174" y="1014"/>
                  </a:cubicBezTo>
                  <a:cubicBezTo>
                    <a:pt x="1143" y="1067"/>
                    <a:pt x="1109" y="1118"/>
                    <a:pt x="1072" y="1167"/>
                  </a:cubicBezTo>
                  <a:cubicBezTo>
                    <a:pt x="1069" y="1170"/>
                    <a:pt x="1072" y="1175"/>
                    <a:pt x="1075" y="1176"/>
                  </a:cubicBezTo>
                  <a:cubicBezTo>
                    <a:pt x="1138" y="1195"/>
                    <a:pt x="1215" y="1252"/>
                    <a:pt x="1280" y="1214"/>
                  </a:cubicBezTo>
                  <a:cubicBezTo>
                    <a:pt x="1284" y="1212"/>
                    <a:pt x="1281" y="1207"/>
                    <a:pt x="1278" y="1208"/>
                  </a:cubicBezTo>
                  <a:cubicBezTo>
                    <a:pt x="1238" y="1214"/>
                    <a:pt x="1207" y="1213"/>
                    <a:pt x="1169" y="1200"/>
                  </a:cubicBezTo>
                  <a:cubicBezTo>
                    <a:pt x="1141" y="1191"/>
                    <a:pt x="1115" y="1177"/>
                    <a:pt x="1087" y="1167"/>
                  </a:cubicBezTo>
                  <a:cubicBezTo>
                    <a:pt x="1126" y="1118"/>
                    <a:pt x="1160" y="1065"/>
                    <a:pt x="1191" y="1011"/>
                  </a:cubicBezTo>
                  <a:cubicBezTo>
                    <a:pt x="1207" y="983"/>
                    <a:pt x="1221" y="954"/>
                    <a:pt x="1233" y="924"/>
                  </a:cubicBezTo>
                  <a:cubicBezTo>
                    <a:pt x="1240" y="906"/>
                    <a:pt x="1241" y="894"/>
                    <a:pt x="1239" y="878"/>
                  </a:cubicBezTo>
                  <a:cubicBezTo>
                    <a:pt x="1255" y="886"/>
                    <a:pt x="1271" y="893"/>
                    <a:pt x="1288" y="899"/>
                  </a:cubicBezTo>
                  <a:cubicBezTo>
                    <a:pt x="1272" y="923"/>
                    <a:pt x="1274" y="957"/>
                    <a:pt x="1274" y="984"/>
                  </a:cubicBezTo>
                  <a:cubicBezTo>
                    <a:pt x="1275" y="1016"/>
                    <a:pt x="1273" y="1056"/>
                    <a:pt x="1279" y="1090"/>
                  </a:cubicBezTo>
                  <a:cubicBezTo>
                    <a:pt x="1277" y="1255"/>
                    <a:pt x="1308" y="1421"/>
                    <a:pt x="1313" y="1585"/>
                  </a:cubicBezTo>
                  <a:cubicBezTo>
                    <a:pt x="1314" y="1588"/>
                    <a:pt x="1315" y="1591"/>
                    <a:pt x="1318" y="1591"/>
                  </a:cubicBezTo>
                  <a:cubicBezTo>
                    <a:pt x="1341" y="1595"/>
                    <a:pt x="1363" y="1597"/>
                    <a:pt x="1386" y="1596"/>
                  </a:cubicBezTo>
                  <a:cubicBezTo>
                    <a:pt x="1388" y="1607"/>
                    <a:pt x="1391" y="1617"/>
                    <a:pt x="1395" y="1626"/>
                  </a:cubicBezTo>
                  <a:cubicBezTo>
                    <a:pt x="1393" y="1627"/>
                    <a:pt x="1391" y="1627"/>
                    <a:pt x="1389" y="1628"/>
                  </a:cubicBezTo>
                  <a:cubicBezTo>
                    <a:pt x="1387" y="1630"/>
                    <a:pt x="1386" y="1633"/>
                    <a:pt x="1387" y="1635"/>
                  </a:cubicBezTo>
                  <a:cubicBezTo>
                    <a:pt x="1392" y="1641"/>
                    <a:pt x="1399" y="1644"/>
                    <a:pt x="1407" y="1644"/>
                  </a:cubicBezTo>
                  <a:cubicBezTo>
                    <a:pt x="1435" y="1680"/>
                    <a:pt x="1486" y="1698"/>
                    <a:pt x="1533" y="1716"/>
                  </a:cubicBezTo>
                  <a:cubicBezTo>
                    <a:pt x="1595" y="1740"/>
                    <a:pt x="1638" y="1776"/>
                    <a:pt x="1669" y="1835"/>
                  </a:cubicBezTo>
                  <a:cubicBezTo>
                    <a:pt x="1701" y="1895"/>
                    <a:pt x="1719" y="1964"/>
                    <a:pt x="1743" y="2028"/>
                  </a:cubicBezTo>
                  <a:cubicBezTo>
                    <a:pt x="1765" y="2088"/>
                    <a:pt x="1767" y="2146"/>
                    <a:pt x="1776" y="2208"/>
                  </a:cubicBezTo>
                  <a:cubicBezTo>
                    <a:pt x="1781" y="2244"/>
                    <a:pt x="1794" y="2283"/>
                    <a:pt x="1827" y="2300"/>
                  </a:cubicBezTo>
                  <a:cubicBezTo>
                    <a:pt x="1835" y="2304"/>
                    <a:pt x="1842" y="2306"/>
                    <a:pt x="1850" y="2308"/>
                  </a:cubicBezTo>
                  <a:cubicBezTo>
                    <a:pt x="1849" y="2309"/>
                    <a:pt x="1849" y="2310"/>
                    <a:pt x="1850" y="2311"/>
                  </a:cubicBezTo>
                  <a:cubicBezTo>
                    <a:pt x="1861" y="2331"/>
                    <a:pt x="1860" y="2360"/>
                    <a:pt x="1865" y="2382"/>
                  </a:cubicBezTo>
                  <a:cubicBezTo>
                    <a:pt x="1870" y="2406"/>
                    <a:pt x="1885" y="2425"/>
                    <a:pt x="1901" y="2442"/>
                  </a:cubicBezTo>
                  <a:cubicBezTo>
                    <a:pt x="1938" y="2484"/>
                    <a:pt x="1995" y="2507"/>
                    <a:pt x="2045" y="2530"/>
                  </a:cubicBezTo>
                  <a:cubicBezTo>
                    <a:pt x="2048" y="2531"/>
                    <a:pt x="2051" y="2530"/>
                    <a:pt x="2054" y="2529"/>
                  </a:cubicBezTo>
                  <a:cubicBezTo>
                    <a:pt x="2136" y="2527"/>
                    <a:pt x="2103" y="2437"/>
                    <a:pt x="2074" y="2393"/>
                  </a:cubicBezTo>
                  <a:cubicBezTo>
                    <a:pt x="2064" y="2377"/>
                    <a:pt x="2005" y="2304"/>
                    <a:pt x="1971" y="2289"/>
                  </a:cubicBezTo>
                  <a:cubicBezTo>
                    <a:pt x="1997" y="2281"/>
                    <a:pt x="2021" y="2274"/>
                    <a:pt x="2044" y="2274"/>
                  </a:cubicBezTo>
                  <a:cubicBezTo>
                    <a:pt x="2053" y="2274"/>
                    <a:pt x="2053" y="2261"/>
                    <a:pt x="2044" y="2260"/>
                  </a:cubicBezTo>
                  <a:cubicBezTo>
                    <a:pt x="1976" y="2254"/>
                    <a:pt x="1909" y="2304"/>
                    <a:pt x="1841" y="2286"/>
                  </a:cubicBezTo>
                  <a:cubicBezTo>
                    <a:pt x="1789" y="2272"/>
                    <a:pt x="1791" y="2178"/>
                    <a:pt x="1788" y="2138"/>
                  </a:cubicBezTo>
                  <a:cubicBezTo>
                    <a:pt x="1783" y="2083"/>
                    <a:pt x="1764" y="2033"/>
                    <a:pt x="1745" y="1982"/>
                  </a:cubicBezTo>
                  <a:cubicBezTo>
                    <a:pt x="1713" y="1899"/>
                    <a:pt x="1691" y="1791"/>
                    <a:pt x="1613" y="1737"/>
                  </a:cubicBezTo>
                  <a:cubicBezTo>
                    <a:pt x="1561" y="1701"/>
                    <a:pt x="1473" y="1688"/>
                    <a:pt x="1428" y="1643"/>
                  </a:cubicBezTo>
                  <a:cubicBezTo>
                    <a:pt x="1441" y="1641"/>
                    <a:pt x="1453" y="1636"/>
                    <a:pt x="1461" y="1632"/>
                  </a:cubicBezTo>
                  <a:cubicBezTo>
                    <a:pt x="1473" y="1626"/>
                    <a:pt x="1482" y="1616"/>
                    <a:pt x="1488" y="1605"/>
                  </a:cubicBezTo>
                  <a:cubicBezTo>
                    <a:pt x="1492" y="1596"/>
                    <a:pt x="1493" y="1589"/>
                    <a:pt x="1492" y="1582"/>
                  </a:cubicBezTo>
                  <a:cubicBezTo>
                    <a:pt x="1528" y="1574"/>
                    <a:pt x="1563" y="1564"/>
                    <a:pt x="1597" y="1552"/>
                  </a:cubicBezTo>
                  <a:cubicBezTo>
                    <a:pt x="1626" y="1543"/>
                    <a:pt x="1654" y="1531"/>
                    <a:pt x="1682" y="1518"/>
                  </a:cubicBezTo>
                  <a:cubicBezTo>
                    <a:pt x="1677" y="1551"/>
                    <a:pt x="1699" y="1573"/>
                    <a:pt x="1731" y="1567"/>
                  </a:cubicBezTo>
                  <a:cubicBezTo>
                    <a:pt x="1733" y="1567"/>
                    <a:pt x="1735" y="1565"/>
                    <a:pt x="1735" y="1563"/>
                  </a:cubicBezTo>
                  <a:cubicBezTo>
                    <a:pt x="1736" y="1561"/>
                    <a:pt x="1736" y="1559"/>
                    <a:pt x="1737" y="1557"/>
                  </a:cubicBezTo>
                  <a:cubicBezTo>
                    <a:pt x="1746" y="1572"/>
                    <a:pt x="1753" y="1588"/>
                    <a:pt x="1762" y="1603"/>
                  </a:cubicBezTo>
                  <a:cubicBezTo>
                    <a:pt x="1766" y="1611"/>
                    <a:pt x="1771" y="1616"/>
                    <a:pt x="1777" y="1619"/>
                  </a:cubicBezTo>
                  <a:cubicBezTo>
                    <a:pt x="1777" y="1619"/>
                    <a:pt x="1777" y="1619"/>
                    <a:pt x="1777" y="1619"/>
                  </a:cubicBezTo>
                  <a:cubicBezTo>
                    <a:pt x="1786" y="1634"/>
                    <a:pt x="1802" y="1642"/>
                    <a:pt x="1816" y="1651"/>
                  </a:cubicBezTo>
                  <a:cubicBezTo>
                    <a:pt x="1846" y="1670"/>
                    <a:pt x="1864" y="1702"/>
                    <a:pt x="1879" y="1734"/>
                  </a:cubicBezTo>
                  <a:cubicBezTo>
                    <a:pt x="1914" y="1804"/>
                    <a:pt x="1925" y="1892"/>
                    <a:pt x="1939" y="1969"/>
                  </a:cubicBezTo>
                  <a:cubicBezTo>
                    <a:pt x="1950" y="2030"/>
                    <a:pt x="1958" y="2092"/>
                    <a:pt x="1969" y="2154"/>
                  </a:cubicBezTo>
                  <a:cubicBezTo>
                    <a:pt x="1974" y="2180"/>
                    <a:pt x="1977" y="2241"/>
                    <a:pt x="2005" y="2255"/>
                  </a:cubicBezTo>
                  <a:cubicBezTo>
                    <a:pt x="2013" y="2260"/>
                    <a:pt x="2019" y="2248"/>
                    <a:pt x="2012" y="2243"/>
                  </a:cubicBezTo>
                  <a:cubicBezTo>
                    <a:pt x="2000" y="2235"/>
                    <a:pt x="1996" y="2201"/>
                    <a:pt x="1993" y="2188"/>
                  </a:cubicBezTo>
                  <a:cubicBezTo>
                    <a:pt x="1987" y="2163"/>
                    <a:pt x="1983" y="2138"/>
                    <a:pt x="1979" y="2113"/>
                  </a:cubicBezTo>
                  <a:cubicBezTo>
                    <a:pt x="1966" y="2039"/>
                    <a:pt x="1956" y="1964"/>
                    <a:pt x="1940" y="1890"/>
                  </a:cubicBezTo>
                  <a:cubicBezTo>
                    <a:pt x="1927" y="1834"/>
                    <a:pt x="1917" y="1779"/>
                    <a:pt x="1893" y="1727"/>
                  </a:cubicBezTo>
                  <a:cubicBezTo>
                    <a:pt x="1916" y="1760"/>
                    <a:pt x="1946" y="1788"/>
                    <a:pt x="1967" y="1822"/>
                  </a:cubicBezTo>
                  <a:cubicBezTo>
                    <a:pt x="1997" y="1872"/>
                    <a:pt x="2016" y="1927"/>
                    <a:pt x="2034" y="1981"/>
                  </a:cubicBezTo>
                  <a:cubicBezTo>
                    <a:pt x="2056" y="2051"/>
                    <a:pt x="2069" y="2125"/>
                    <a:pt x="2105" y="2189"/>
                  </a:cubicBezTo>
                  <a:cubicBezTo>
                    <a:pt x="2132" y="2236"/>
                    <a:pt x="2167" y="2241"/>
                    <a:pt x="2213" y="2220"/>
                  </a:cubicBezTo>
                  <a:cubicBezTo>
                    <a:pt x="2213" y="2220"/>
                    <a:pt x="2213" y="2220"/>
                    <a:pt x="2213" y="2220"/>
                  </a:cubicBezTo>
                  <a:cubicBezTo>
                    <a:pt x="2223" y="2287"/>
                    <a:pt x="2266" y="2413"/>
                    <a:pt x="2336" y="2400"/>
                  </a:cubicBezTo>
                  <a:cubicBezTo>
                    <a:pt x="2384" y="2392"/>
                    <a:pt x="2394" y="2338"/>
                    <a:pt x="2393" y="2297"/>
                  </a:cubicBezTo>
                  <a:close/>
                  <a:moveTo>
                    <a:pt x="1921" y="1580"/>
                  </a:moveTo>
                  <a:cubicBezTo>
                    <a:pt x="1943" y="1553"/>
                    <a:pt x="1964" y="1550"/>
                    <a:pt x="1982" y="1569"/>
                  </a:cubicBezTo>
                  <a:cubicBezTo>
                    <a:pt x="1982" y="1569"/>
                    <a:pt x="1982" y="1569"/>
                    <a:pt x="1982" y="1569"/>
                  </a:cubicBezTo>
                  <a:cubicBezTo>
                    <a:pt x="1974" y="1574"/>
                    <a:pt x="1967" y="1580"/>
                    <a:pt x="1961" y="1586"/>
                  </a:cubicBezTo>
                  <a:cubicBezTo>
                    <a:pt x="1947" y="1587"/>
                    <a:pt x="1934" y="1586"/>
                    <a:pt x="1921" y="1580"/>
                  </a:cubicBezTo>
                  <a:close/>
                  <a:moveTo>
                    <a:pt x="1994" y="1624"/>
                  </a:moveTo>
                  <a:cubicBezTo>
                    <a:pt x="1992" y="1632"/>
                    <a:pt x="1989" y="1639"/>
                    <a:pt x="1986" y="1646"/>
                  </a:cubicBezTo>
                  <a:cubicBezTo>
                    <a:pt x="1984" y="1649"/>
                    <a:pt x="1983" y="1651"/>
                    <a:pt x="1982" y="1653"/>
                  </a:cubicBezTo>
                  <a:cubicBezTo>
                    <a:pt x="1954" y="1658"/>
                    <a:pt x="1945" y="1648"/>
                    <a:pt x="1953" y="1625"/>
                  </a:cubicBezTo>
                  <a:cubicBezTo>
                    <a:pt x="1955" y="1615"/>
                    <a:pt x="1960" y="1605"/>
                    <a:pt x="1967" y="1596"/>
                  </a:cubicBezTo>
                  <a:cubicBezTo>
                    <a:pt x="1970" y="1595"/>
                    <a:pt x="1971" y="1593"/>
                    <a:pt x="1972" y="1591"/>
                  </a:cubicBezTo>
                  <a:cubicBezTo>
                    <a:pt x="1977" y="1586"/>
                    <a:pt x="1983" y="1581"/>
                    <a:pt x="1990" y="1579"/>
                  </a:cubicBezTo>
                  <a:cubicBezTo>
                    <a:pt x="2000" y="1593"/>
                    <a:pt x="1997" y="1609"/>
                    <a:pt x="1994" y="1624"/>
                  </a:cubicBezTo>
                  <a:close/>
                  <a:moveTo>
                    <a:pt x="407" y="2575"/>
                  </a:moveTo>
                  <a:cubicBezTo>
                    <a:pt x="407" y="2586"/>
                    <a:pt x="395" y="2651"/>
                    <a:pt x="373" y="2633"/>
                  </a:cubicBezTo>
                  <a:cubicBezTo>
                    <a:pt x="352" y="2616"/>
                    <a:pt x="356" y="2573"/>
                    <a:pt x="361" y="2551"/>
                  </a:cubicBezTo>
                  <a:cubicBezTo>
                    <a:pt x="365" y="2534"/>
                    <a:pt x="375" y="2507"/>
                    <a:pt x="392" y="2496"/>
                  </a:cubicBezTo>
                  <a:cubicBezTo>
                    <a:pt x="392" y="2497"/>
                    <a:pt x="392" y="2498"/>
                    <a:pt x="392" y="2499"/>
                  </a:cubicBezTo>
                  <a:cubicBezTo>
                    <a:pt x="392" y="2501"/>
                    <a:pt x="391" y="2502"/>
                    <a:pt x="391" y="2503"/>
                  </a:cubicBezTo>
                  <a:cubicBezTo>
                    <a:pt x="390" y="2505"/>
                    <a:pt x="391" y="2507"/>
                    <a:pt x="393" y="2508"/>
                  </a:cubicBezTo>
                  <a:cubicBezTo>
                    <a:pt x="396" y="2530"/>
                    <a:pt x="405" y="2553"/>
                    <a:pt x="407" y="2575"/>
                  </a:cubicBezTo>
                  <a:close/>
                  <a:moveTo>
                    <a:pt x="535" y="2441"/>
                  </a:moveTo>
                  <a:cubicBezTo>
                    <a:pt x="545" y="2458"/>
                    <a:pt x="556" y="2473"/>
                    <a:pt x="567" y="2489"/>
                  </a:cubicBezTo>
                  <a:cubicBezTo>
                    <a:pt x="572" y="2496"/>
                    <a:pt x="576" y="2504"/>
                    <a:pt x="581" y="2511"/>
                  </a:cubicBezTo>
                  <a:cubicBezTo>
                    <a:pt x="586" y="2521"/>
                    <a:pt x="586" y="2521"/>
                    <a:pt x="586" y="2521"/>
                  </a:cubicBezTo>
                  <a:cubicBezTo>
                    <a:pt x="603" y="2543"/>
                    <a:pt x="596" y="2562"/>
                    <a:pt x="564" y="2576"/>
                  </a:cubicBezTo>
                  <a:cubicBezTo>
                    <a:pt x="522" y="2556"/>
                    <a:pt x="538" y="2483"/>
                    <a:pt x="535" y="2441"/>
                  </a:cubicBezTo>
                  <a:close/>
                  <a:moveTo>
                    <a:pt x="1035" y="1612"/>
                  </a:moveTo>
                  <a:cubicBezTo>
                    <a:pt x="1036" y="1610"/>
                    <a:pt x="1037" y="1608"/>
                    <a:pt x="1038" y="1606"/>
                  </a:cubicBezTo>
                  <a:cubicBezTo>
                    <a:pt x="1050" y="1614"/>
                    <a:pt x="1062" y="1618"/>
                    <a:pt x="1075" y="1623"/>
                  </a:cubicBezTo>
                  <a:cubicBezTo>
                    <a:pt x="1080" y="1626"/>
                    <a:pt x="1106" y="1655"/>
                    <a:pt x="1097" y="1654"/>
                  </a:cubicBezTo>
                  <a:cubicBezTo>
                    <a:pt x="1072" y="1654"/>
                    <a:pt x="1045" y="1648"/>
                    <a:pt x="1036" y="1619"/>
                  </a:cubicBezTo>
                  <a:cubicBezTo>
                    <a:pt x="1036" y="1617"/>
                    <a:pt x="1035" y="1615"/>
                    <a:pt x="1033" y="1614"/>
                  </a:cubicBezTo>
                  <a:cubicBezTo>
                    <a:pt x="1034" y="1614"/>
                    <a:pt x="1035" y="1613"/>
                    <a:pt x="1035" y="1612"/>
                  </a:cubicBezTo>
                  <a:close/>
                  <a:moveTo>
                    <a:pt x="1026" y="1615"/>
                  </a:moveTo>
                  <a:cubicBezTo>
                    <a:pt x="1026" y="1615"/>
                    <a:pt x="1026" y="1615"/>
                    <a:pt x="1026" y="1615"/>
                  </a:cubicBezTo>
                  <a:cubicBezTo>
                    <a:pt x="1024" y="1616"/>
                    <a:pt x="1023" y="1618"/>
                    <a:pt x="1022" y="1621"/>
                  </a:cubicBezTo>
                  <a:cubicBezTo>
                    <a:pt x="1023" y="1634"/>
                    <a:pt x="1020" y="1647"/>
                    <a:pt x="1014" y="1659"/>
                  </a:cubicBezTo>
                  <a:cubicBezTo>
                    <a:pt x="998" y="1677"/>
                    <a:pt x="991" y="1678"/>
                    <a:pt x="993" y="1663"/>
                  </a:cubicBezTo>
                  <a:cubicBezTo>
                    <a:pt x="994" y="1649"/>
                    <a:pt x="998" y="1614"/>
                    <a:pt x="1019" y="1614"/>
                  </a:cubicBezTo>
                  <a:cubicBezTo>
                    <a:pt x="1021" y="1615"/>
                    <a:pt x="1023" y="1616"/>
                    <a:pt x="1026" y="1615"/>
                  </a:cubicBezTo>
                  <a:close/>
                  <a:moveTo>
                    <a:pt x="1957" y="2293"/>
                  </a:moveTo>
                  <a:cubicBezTo>
                    <a:pt x="1968" y="2295"/>
                    <a:pt x="2034" y="2367"/>
                    <a:pt x="2043" y="2378"/>
                  </a:cubicBezTo>
                  <a:cubicBezTo>
                    <a:pt x="2061" y="2399"/>
                    <a:pt x="2075" y="2424"/>
                    <a:pt x="2085" y="2449"/>
                  </a:cubicBezTo>
                  <a:cubicBezTo>
                    <a:pt x="2100" y="2485"/>
                    <a:pt x="2087" y="2506"/>
                    <a:pt x="2053" y="2514"/>
                  </a:cubicBezTo>
                  <a:cubicBezTo>
                    <a:pt x="2003" y="2492"/>
                    <a:pt x="1952" y="2469"/>
                    <a:pt x="1912" y="2431"/>
                  </a:cubicBezTo>
                  <a:cubicBezTo>
                    <a:pt x="1887" y="2406"/>
                    <a:pt x="1878" y="2380"/>
                    <a:pt x="1872" y="2347"/>
                  </a:cubicBezTo>
                  <a:cubicBezTo>
                    <a:pt x="1870" y="2333"/>
                    <a:pt x="1868" y="2321"/>
                    <a:pt x="1860" y="2310"/>
                  </a:cubicBezTo>
                  <a:cubicBezTo>
                    <a:pt x="1891" y="2313"/>
                    <a:pt x="1924" y="2303"/>
                    <a:pt x="1957" y="2293"/>
                  </a:cubicBezTo>
                  <a:close/>
                  <a:moveTo>
                    <a:pt x="1905" y="1220"/>
                  </a:moveTo>
                  <a:cubicBezTo>
                    <a:pt x="1933" y="1288"/>
                    <a:pt x="1961" y="1355"/>
                    <a:pt x="1984" y="1424"/>
                  </a:cubicBezTo>
                  <a:cubicBezTo>
                    <a:pt x="1995" y="1457"/>
                    <a:pt x="2003" y="1490"/>
                    <a:pt x="2007" y="1525"/>
                  </a:cubicBezTo>
                  <a:cubicBezTo>
                    <a:pt x="1961" y="1487"/>
                    <a:pt x="1911" y="1457"/>
                    <a:pt x="1870" y="1416"/>
                  </a:cubicBezTo>
                  <a:cubicBezTo>
                    <a:pt x="1878" y="1412"/>
                    <a:pt x="1886" y="1407"/>
                    <a:pt x="1893" y="1402"/>
                  </a:cubicBezTo>
                  <a:cubicBezTo>
                    <a:pt x="1894" y="1402"/>
                    <a:pt x="1894" y="1401"/>
                    <a:pt x="1894" y="1401"/>
                  </a:cubicBezTo>
                  <a:cubicBezTo>
                    <a:pt x="1895" y="1402"/>
                    <a:pt x="1896" y="1403"/>
                    <a:pt x="1896" y="1404"/>
                  </a:cubicBezTo>
                  <a:cubicBezTo>
                    <a:pt x="1900" y="1409"/>
                    <a:pt x="1909" y="1406"/>
                    <a:pt x="1907" y="1400"/>
                  </a:cubicBezTo>
                  <a:cubicBezTo>
                    <a:pt x="1885" y="1328"/>
                    <a:pt x="1848" y="1259"/>
                    <a:pt x="1822" y="1188"/>
                  </a:cubicBezTo>
                  <a:cubicBezTo>
                    <a:pt x="1810" y="1156"/>
                    <a:pt x="1798" y="1125"/>
                    <a:pt x="1786" y="1093"/>
                  </a:cubicBezTo>
                  <a:cubicBezTo>
                    <a:pt x="1786" y="1093"/>
                    <a:pt x="1786" y="1093"/>
                    <a:pt x="1787" y="1093"/>
                  </a:cubicBezTo>
                  <a:cubicBezTo>
                    <a:pt x="1804" y="1081"/>
                    <a:pt x="1816" y="1065"/>
                    <a:pt x="1826" y="1048"/>
                  </a:cubicBezTo>
                  <a:cubicBezTo>
                    <a:pt x="1851" y="1106"/>
                    <a:pt x="1881" y="1161"/>
                    <a:pt x="1905" y="1220"/>
                  </a:cubicBezTo>
                  <a:close/>
                  <a:moveTo>
                    <a:pt x="1840" y="932"/>
                  </a:moveTo>
                  <a:cubicBezTo>
                    <a:pt x="1857" y="944"/>
                    <a:pt x="1856" y="941"/>
                    <a:pt x="1848" y="960"/>
                  </a:cubicBezTo>
                  <a:cubicBezTo>
                    <a:pt x="1844" y="970"/>
                    <a:pt x="1840" y="980"/>
                    <a:pt x="1836" y="990"/>
                  </a:cubicBezTo>
                  <a:cubicBezTo>
                    <a:pt x="1833" y="999"/>
                    <a:pt x="1829" y="1008"/>
                    <a:pt x="1825" y="1017"/>
                  </a:cubicBezTo>
                  <a:cubicBezTo>
                    <a:pt x="1825" y="1016"/>
                    <a:pt x="1824" y="1015"/>
                    <a:pt x="1824" y="1014"/>
                  </a:cubicBezTo>
                  <a:cubicBezTo>
                    <a:pt x="1821" y="1008"/>
                    <a:pt x="1810" y="1010"/>
                    <a:pt x="1813" y="1017"/>
                  </a:cubicBezTo>
                  <a:cubicBezTo>
                    <a:pt x="1815" y="1022"/>
                    <a:pt x="1817" y="1026"/>
                    <a:pt x="1819" y="1031"/>
                  </a:cubicBezTo>
                  <a:cubicBezTo>
                    <a:pt x="1809" y="1049"/>
                    <a:pt x="1798" y="1066"/>
                    <a:pt x="1781" y="1079"/>
                  </a:cubicBezTo>
                  <a:cubicBezTo>
                    <a:pt x="1781" y="1078"/>
                    <a:pt x="1780" y="1078"/>
                    <a:pt x="1780" y="1077"/>
                  </a:cubicBezTo>
                  <a:cubicBezTo>
                    <a:pt x="1781" y="1076"/>
                    <a:pt x="1781" y="1074"/>
                    <a:pt x="1781" y="1073"/>
                  </a:cubicBezTo>
                  <a:cubicBezTo>
                    <a:pt x="1777" y="1065"/>
                    <a:pt x="1773" y="1058"/>
                    <a:pt x="1769" y="1050"/>
                  </a:cubicBezTo>
                  <a:cubicBezTo>
                    <a:pt x="1768" y="1046"/>
                    <a:pt x="1766" y="1042"/>
                    <a:pt x="1764" y="1038"/>
                  </a:cubicBezTo>
                  <a:cubicBezTo>
                    <a:pt x="1764" y="1030"/>
                    <a:pt x="1760" y="1025"/>
                    <a:pt x="1755" y="1023"/>
                  </a:cubicBezTo>
                  <a:cubicBezTo>
                    <a:pt x="1756" y="1022"/>
                    <a:pt x="1756" y="1020"/>
                    <a:pt x="1754" y="1019"/>
                  </a:cubicBezTo>
                  <a:cubicBezTo>
                    <a:pt x="1753" y="1018"/>
                    <a:pt x="1752" y="1016"/>
                    <a:pt x="1751" y="1015"/>
                  </a:cubicBezTo>
                  <a:cubicBezTo>
                    <a:pt x="1750" y="1012"/>
                    <a:pt x="1749" y="1012"/>
                    <a:pt x="1747" y="1012"/>
                  </a:cubicBezTo>
                  <a:cubicBezTo>
                    <a:pt x="1733" y="989"/>
                    <a:pt x="1718" y="967"/>
                    <a:pt x="1705" y="944"/>
                  </a:cubicBezTo>
                  <a:cubicBezTo>
                    <a:pt x="1686" y="909"/>
                    <a:pt x="1679" y="869"/>
                    <a:pt x="1657" y="835"/>
                  </a:cubicBezTo>
                  <a:cubicBezTo>
                    <a:pt x="1665" y="829"/>
                    <a:pt x="1672" y="823"/>
                    <a:pt x="1679" y="816"/>
                  </a:cubicBezTo>
                  <a:cubicBezTo>
                    <a:pt x="1739" y="846"/>
                    <a:pt x="1786" y="894"/>
                    <a:pt x="1840" y="932"/>
                  </a:cubicBezTo>
                  <a:close/>
                  <a:moveTo>
                    <a:pt x="1059" y="320"/>
                  </a:moveTo>
                  <a:cubicBezTo>
                    <a:pt x="1061" y="320"/>
                    <a:pt x="1063" y="318"/>
                    <a:pt x="1063" y="316"/>
                  </a:cubicBezTo>
                  <a:cubicBezTo>
                    <a:pt x="1065" y="322"/>
                    <a:pt x="1066" y="328"/>
                    <a:pt x="1068" y="334"/>
                  </a:cubicBezTo>
                  <a:cubicBezTo>
                    <a:pt x="1068" y="334"/>
                    <a:pt x="1068" y="334"/>
                    <a:pt x="1068" y="334"/>
                  </a:cubicBezTo>
                  <a:cubicBezTo>
                    <a:pt x="1046" y="335"/>
                    <a:pt x="1028" y="369"/>
                    <a:pt x="1017" y="393"/>
                  </a:cubicBezTo>
                  <a:cubicBezTo>
                    <a:pt x="1010" y="379"/>
                    <a:pt x="999" y="366"/>
                    <a:pt x="989" y="354"/>
                  </a:cubicBezTo>
                  <a:cubicBezTo>
                    <a:pt x="1010" y="336"/>
                    <a:pt x="1034" y="322"/>
                    <a:pt x="1059" y="320"/>
                  </a:cubicBezTo>
                  <a:close/>
                  <a:moveTo>
                    <a:pt x="933" y="424"/>
                  </a:moveTo>
                  <a:cubicBezTo>
                    <a:pt x="944" y="403"/>
                    <a:pt x="959" y="382"/>
                    <a:pt x="977" y="364"/>
                  </a:cubicBezTo>
                  <a:cubicBezTo>
                    <a:pt x="991" y="381"/>
                    <a:pt x="1002" y="394"/>
                    <a:pt x="1010" y="411"/>
                  </a:cubicBezTo>
                  <a:cubicBezTo>
                    <a:pt x="1008" y="415"/>
                    <a:pt x="1006" y="419"/>
                    <a:pt x="1005" y="424"/>
                  </a:cubicBezTo>
                  <a:cubicBezTo>
                    <a:pt x="981" y="428"/>
                    <a:pt x="957" y="429"/>
                    <a:pt x="933" y="424"/>
                  </a:cubicBezTo>
                  <a:close/>
                  <a:moveTo>
                    <a:pt x="989" y="536"/>
                  </a:moveTo>
                  <a:cubicBezTo>
                    <a:pt x="978" y="546"/>
                    <a:pt x="967" y="557"/>
                    <a:pt x="953" y="562"/>
                  </a:cubicBezTo>
                  <a:cubicBezTo>
                    <a:pt x="953" y="525"/>
                    <a:pt x="968" y="485"/>
                    <a:pt x="994" y="458"/>
                  </a:cubicBezTo>
                  <a:cubicBezTo>
                    <a:pt x="988" y="484"/>
                    <a:pt x="985" y="512"/>
                    <a:pt x="989" y="536"/>
                  </a:cubicBezTo>
                  <a:close/>
                  <a:moveTo>
                    <a:pt x="981" y="647"/>
                  </a:moveTo>
                  <a:cubicBezTo>
                    <a:pt x="966" y="622"/>
                    <a:pt x="993" y="584"/>
                    <a:pt x="1001" y="554"/>
                  </a:cubicBezTo>
                  <a:cubicBezTo>
                    <a:pt x="1002" y="554"/>
                    <a:pt x="1003" y="554"/>
                    <a:pt x="1004" y="553"/>
                  </a:cubicBezTo>
                  <a:cubicBezTo>
                    <a:pt x="1013" y="548"/>
                    <a:pt x="1019" y="542"/>
                    <a:pt x="1026" y="534"/>
                  </a:cubicBezTo>
                  <a:cubicBezTo>
                    <a:pt x="1032" y="526"/>
                    <a:pt x="1040" y="520"/>
                    <a:pt x="1050" y="517"/>
                  </a:cubicBezTo>
                  <a:cubicBezTo>
                    <a:pt x="1048" y="525"/>
                    <a:pt x="1045" y="533"/>
                    <a:pt x="1043" y="541"/>
                  </a:cubicBezTo>
                  <a:cubicBezTo>
                    <a:pt x="1038" y="556"/>
                    <a:pt x="1032" y="571"/>
                    <a:pt x="1027" y="587"/>
                  </a:cubicBezTo>
                  <a:cubicBezTo>
                    <a:pt x="1003" y="595"/>
                    <a:pt x="991" y="624"/>
                    <a:pt x="981" y="647"/>
                  </a:cubicBezTo>
                  <a:close/>
                  <a:moveTo>
                    <a:pt x="640" y="278"/>
                  </a:moveTo>
                  <a:cubicBezTo>
                    <a:pt x="639" y="286"/>
                    <a:pt x="639" y="294"/>
                    <a:pt x="638" y="302"/>
                  </a:cubicBezTo>
                  <a:cubicBezTo>
                    <a:pt x="636" y="300"/>
                    <a:pt x="633" y="299"/>
                    <a:pt x="631" y="298"/>
                  </a:cubicBezTo>
                  <a:cubicBezTo>
                    <a:pt x="634" y="292"/>
                    <a:pt x="637" y="285"/>
                    <a:pt x="640" y="278"/>
                  </a:cubicBezTo>
                  <a:close/>
                  <a:moveTo>
                    <a:pt x="306" y="852"/>
                  </a:moveTo>
                  <a:cubicBezTo>
                    <a:pt x="239" y="781"/>
                    <a:pt x="213" y="688"/>
                    <a:pt x="226" y="593"/>
                  </a:cubicBezTo>
                  <a:cubicBezTo>
                    <a:pt x="232" y="555"/>
                    <a:pt x="240" y="515"/>
                    <a:pt x="253" y="478"/>
                  </a:cubicBezTo>
                  <a:cubicBezTo>
                    <a:pt x="304" y="473"/>
                    <a:pt x="355" y="473"/>
                    <a:pt x="405" y="457"/>
                  </a:cubicBezTo>
                  <a:cubicBezTo>
                    <a:pt x="488" y="431"/>
                    <a:pt x="577" y="385"/>
                    <a:pt x="624" y="309"/>
                  </a:cubicBezTo>
                  <a:cubicBezTo>
                    <a:pt x="629" y="312"/>
                    <a:pt x="633" y="314"/>
                    <a:pt x="637" y="316"/>
                  </a:cubicBezTo>
                  <a:cubicBezTo>
                    <a:pt x="631" y="423"/>
                    <a:pt x="652" y="534"/>
                    <a:pt x="743" y="605"/>
                  </a:cubicBezTo>
                  <a:cubicBezTo>
                    <a:pt x="789" y="641"/>
                    <a:pt x="846" y="660"/>
                    <a:pt x="899" y="683"/>
                  </a:cubicBezTo>
                  <a:cubicBezTo>
                    <a:pt x="912" y="689"/>
                    <a:pt x="926" y="695"/>
                    <a:pt x="939" y="701"/>
                  </a:cubicBezTo>
                  <a:cubicBezTo>
                    <a:pt x="938" y="770"/>
                    <a:pt x="916" y="839"/>
                    <a:pt x="868" y="889"/>
                  </a:cubicBezTo>
                  <a:cubicBezTo>
                    <a:pt x="795" y="965"/>
                    <a:pt x="671" y="974"/>
                    <a:pt x="574" y="956"/>
                  </a:cubicBezTo>
                  <a:cubicBezTo>
                    <a:pt x="547" y="951"/>
                    <a:pt x="520" y="947"/>
                    <a:pt x="494" y="942"/>
                  </a:cubicBezTo>
                  <a:cubicBezTo>
                    <a:pt x="492" y="940"/>
                    <a:pt x="490" y="939"/>
                    <a:pt x="487" y="940"/>
                  </a:cubicBezTo>
                  <a:cubicBezTo>
                    <a:pt x="420" y="926"/>
                    <a:pt x="356" y="906"/>
                    <a:pt x="306" y="852"/>
                  </a:cubicBezTo>
                  <a:close/>
                  <a:moveTo>
                    <a:pt x="476" y="953"/>
                  </a:moveTo>
                  <a:cubicBezTo>
                    <a:pt x="478" y="953"/>
                    <a:pt x="479" y="954"/>
                    <a:pt x="481" y="954"/>
                  </a:cubicBezTo>
                  <a:cubicBezTo>
                    <a:pt x="470" y="987"/>
                    <a:pt x="458" y="1019"/>
                    <a:pt x="448" y="1051"/>
                  </a:cubicBezTo>
                  <a:cubicBezTo>
                    <a:pt x="455" y="1018"/>
                    <a:pt x="464" y="985"/>
                    <a:pt x="476" y="953"/>
                  </a:cubicBezTo>
                  <a:close/>
                  <a:moveTo>
                    <a:pt x="468" y="1608"/>
                  </a:moveTo>
                  <a:cubicBezTo>
                    <a:pt x="476" y="1630"/>
                    <a:pt x="430" y="1591"/>
                    <a:pt x="425" y="1581"/>
                  </a:cubicBezTo>
                  <a:cubicBezTo>
                    <a:pt x="421" y="1575"/>
                    <a:pt x="411" y="1578"/>
                    <a:pt x="411" y="1585"/>
                  </a:cubicBezTo>
                  <a:cubicBezTo>
                    <a:pt x="412" y="1610"/>
                    <a:pt x="414" y="1634"/>
                    <a:pt x="411" y="1659"/>
                  </a:cubicBezTo>
                  <a:cubicBezTo>
                    <a:pt x="409" y="1666"/>
                    <a:pt x="407" y="1672"/>
                    <a:pt x="404" y="1679"/>
                  </a:cubicBezTo>
                  <a:cubicBezTo>
                    <a:pt x="376" y="1685"/>
                    <a:pt x="365" y="1679"/>
                    <a:pt x="371" y="1660"/>
                  </a:cubicBezTo>
                  <a:cubicBezTo>
                    <a:pt x="373" y="1647"/>
                    <a:pt x="379" y="1633"/>
                    <a:pt x="384" y="1621"/>
                  </a:cubicBezTo>
                  <a:cubicBezTo>
                    <a:pt x="393" y="1603"/>
                    <a:pt x="403" y="1587"/>
                    <a:pt x="412" y="1569"/>
                  </a:cubicBezTo>
                  <a:cubicBezTo>
                    <a:pt x="432" y="1581"/>
                    <a:pt x="459" y="1582"/>
                    <a:pt x="468" y="1608"/>
                  </a:cubicBezTo>
                  <a:close/>
                  <a:moveTo>
                    <a:pt x="543" y="1987"/>
                  </a:moveTo>
                  <a:cubicBezTo>
                    <a:pt x="527" y="2049"/>
                    <a:pt x="501" y="2109"/>
                    <a:pt x="479" y="2169"/>
                  </a:cubicBezTo>
                  <a:cubicBezTo>
                    <a:pt x="472" y="2188"/>
                    <a:pt x="466" y="2206"/>
                    <a:pt x="461" y="2225"/>
                  </a:cubicBezTo>
                  <a:cubicBezTo>
                    <a:pt x="453" y="2197"/>
                    <a:pt x="446" y="2170"/>
                    <a:pt x="438" y="2143"/>
                  </a:cubicBezTo>
                  <a:cubicBezTo>
                    <a:pt x="421" y="2082"/>
                    <a:pt x="398" y="2024"/>
                    <a:pt x="373" y="1966"/>
                  </a:cubicBezTo>
                  <a:cubicBezTo>
                    <a:pt x="370" y="1959"/>
                    <a:pt x="359" y="1924"/>
                    <a:pt x="347" y="1902"/>
                  </a:cubicBezTo>
                  <a:cubicBezTo>
                    <a:pt x="357" y="1909"/>
                    <a:pt x="366" y="1919"/>
                    <a:pt x="374" y="1926"/>
                  </a:cubicBezTo>
                  <a:cubicBezTo>
                    <a:pt x="392" y="1943"/>
                    <a:pt x="417" y="1954"/>
                    <a:pt x="441" y="1947"/>
                  </a:cubicBezTo>
                  <a:cubicBezTo>
                    <a:pt x="474" y="1939"/>
                    <a:pt x="496" y="1916"/>
                    <a:pt x="531" y="1919"/>
                  </a:cubicBezTo>
                  <a:cubicBezTo>
                    <a:pt x="544" y="1920"/>
                    <a:pt x="555" y="1923"/>
                    <a:pt x="566" y="1928"/>
                  </a:cubicBezTo>
                  <a:cubicBezTo>
                    <a:pt x="548" y="1939"/>
                    <a:pt x="549" y="1968"/>
                    <a:pt x="543" y="1987"/>
                  </a:cubicBezTo>
                  <a:close/>
                  <a:moveTo>
                    <a:pt x="873" y="1284"/>
                  </a:moveTo>
                  <a:cubicBezTo>
                    <a:pt x="857" y="1314"/>
                    <a:pt x="795" y="1335"/>
                    <a:pt x="779" y="1298"/>
                  </a:cubicBezTo>
                  <a:cubicBezTo>
                    <a:pt x="779" y="1297"/>
                    <a:pt x="778" y="1296"/>
                    <a:pt x="777" y="1296"/>
                  </a:cubicBezTo>
                  <a:cubicBezTo>
                    <a:pt x="776" y="1276"/>
                    <a:pt x="774" y="1257"/>
                    <a:pt x="772" y="1238"/>
                  </a:cubicBezTo>
                  <a:cubicBezTo>
                    <a:pt x="763" y="1162"/>
                    <a:pt x="753" y="1088"/>
                    <a:pt x="747" y="1012"/>
                  </a:cubicBezTo>
                  <a:cubicBezTo>
                    <a:pt x="783" y="1103"/>
                    <a:pt x="831" y="1189"/>
                    <a:pt x="877" y="1275"/>
                  </a:cubicBezTo>
                  <a:cubicBezTo>
                    <a:pt x="876" y="1278"/>
                    <a:pt x="875" y="1281"/>
                    <a:pt x="873" y="1284"/>
                  </a:cubicBezTo>
                  <a:close/>
                  <a:moveTo>
                    <a:pt x="1081" y="923"/>
                  </a:moveTo>
                  <a:cubicBezTo>
                    <a:pt x="1085" y="988"/>
                    <a:pt x="987" y="1001"/>
                    <a:pt x="966" y="1053"/>
                  </a:cubicBezTo>
                  <a:cubicBezTo>
                    <a:pt x="957" y="1075"/>
                    <a:pt x="961" y="1093"/>
                    <a:pt x="970" y="1114"/>
                  </a:cubicBezTo>
                  <a:cubicBezTo>
                    <a:pt x="980" y="1138"/>
                    <a:pt x="993" y="1158"/>
                    <a:pt x="987" y="1185"/>
                  </a:cubicBezTo>
                  <a:cubicBezTo>
                    <a:pt x="979" y="1228"/>
                    <a:pt x="939" y="1207"/>
                    <a:pt x="916" y="1217"/>
                  </a:cubicBezTo>
                  <a:cubicBezTo>
                    <a:pt x="895" y="1225"/>
                    <a:pt x="889" y="1240"/>
                    <a:pt x="884" y="1257"/>
                  </a:cubicBezTo>
                  <a:cubicBezTo>
                    <a:pt x="837" y="1171"/>
                    <a:pt x="787" y="1087"/>
                    <a:pt x="746" y="999"/>
                  </a:cubicBezTo>
                  <a:cubicBezTo>
                    <a:pt x="746" y="994"/>
                    <a:pt x="746" y="989"/>
                    <a:pt x="745" y="984"/>
                  </a:cubicBezTo>
                  <a:cubicBezTo>
                    <a:pt x="747" y="985"/>
                    <a:pt x="749" y="985"/>
                    <a:pt x="751" y="986"/>
                  </a:cubicBezTo>
                  <a:cubicBezTo>
                    <a:pt x="751" y="986"/>
                    <a:pt x="751" y="986"/>
                    <a:pt x="751" y="986"/>
                  </a:cubicBezTo>
                  <a:cubicBezTo>
                    <a:pt x="750" y="985"/>
                    <a:pt x="747" y="982"/>
                    <a:pt x="745" y="981"/>
                  </a:cubicBezTo>
                  <a:cubicBezTo>
                    <a:pt x="745" y="979"/>
                    <a:pt x="745" y="976"/>
                    <a:pt x="745" y="974"/>
                  </a:cubicBezTo>
                  <a:cubicBezTo>
                    <a:pt x="745" y="965"/>
                    <a:pt x="733" y="968"/>
                    <a:pt x="733" y="974"/>
                  </a:cubicBezTo>
                  <a:cubicBezTo>
                    <a:pt x="733" y="974"/>
                    <a:pt x="733" y="974"/>
                    <a:pt x="733" y="974"/>
                  </a:cubicBezTo>
                  <a:cubicBezTo>
                    <a:pt x="731" y="1053"/>
                    <a:pt x="742" y="1132"/>
                    <a:pt x="753" y="1210"/>
                  </a:cubicBezTo>
                  <a:cubicBezTo>
                    <a:pt x="765" y="1294"/>
                    <a:pt x="762" y="1379"/>
                    <a:pt x="779" y="1462"/>
                  </a:cubicBezTo>
                  <a:cubicBezTo>
                    <a:pt x="795" y="1537"/>
                    <a:pt x="820" y="1609"/>
                    <a:pt x="836" y="1683"/>
                  </a:cubicBezTo>
                  <a:cubicBezTo>
                    <a:pt x="854" y="1761"/>
                    <a:pt x="856" y="1836"/>
                    <a:pt x="837" y="1911"/>
                  </a:cubicBezTo>
                  <a:cubicBezTo>
                    <a:pt x="834" y="1910"/>
                    <a:pt x="831" y="1910"/>
                    <a:pt x="829" y="1912"/>
                  </a:cubicBezTo>
                  <a:cubicBezTo>
                    <a:pt x="796" y="1952"/>
                    <a:pt x="772" y="1968"/>
                    <a:pt x="720" y="1953"/>
                  </a:cubicBezTo>
                  <a:cubicBezTo>
                    <a:pt x="701" y="1947"/>
                    <a:pt x="681" y="1946"/>
                    <a:pt x="661" y="1943"/>
                  </a:cubicBezTo>
                  <a:cubicBezTo>
                    <a:pt x="627" y="1939"/>
                    <a:pt x="600" y="1927"/>
                    <a:pt x="569" y="1913"/>
                  </a:cubicBezTo>
                  <a:cubicBezTo>
                    <a:pt x="546" y="1902"/>
                    <a:pt x="519" y="1898"/>
                    <a:pt x="495" y="1907"/>
                  </a:cubicBezTo>
                  <a:cubicBezTo>
                    <a:pt x="483" y="1911"/>
                    <a:pt x="472" y="1918"/>
                    <a:pt x="461" y="1924"/>
                  </a:cubicBezTo>
                  <a:cubicBezTo>
                    <a:pt x="430" y="1941"/>
                    <a:pt x="403" y="1933"/>
                    <a:pt x="379" y="1910"/>
                  </a:cubicBezTo>
                  <a:cubicBezTo>
                    <a:pt x="361" y="1894"/>
                    <a:pt x="347" y="1883"/>
                    <a:pt x="323" y="1880"/>
                  </a:cubicBezTo>
                  <a:cubicBezTo>
                    <a:pt x="310" y="1878"/>
                    <a:pt x="295" y="1883"/>
                    <a:pt x="283" y="1888"/>
                  </a:cubicBezTo>
                  <a:cubicBezTo>
                    <a:pt x="256" y="1901"/>
                    <a:pt x="230" y="1912"/>
                    <a:pt x="202" y="1920"/>
                  </a:cubicBezTo>
                  <a:cubicBezTo>
                    <a:pt x="143" y="1937"/>
                    <a:pt x="117" y="1894"/>
                    <a:pt x="69" y="1880"/>
                  </a:cubicBezTo>
                  <a:cubicBezTo>
                    <a:pt x="54" y="1875"/>
                    <a:pt x="42" y="1878"/>
                    <a:pt x="31" y="1884"/>
                  </a:cubicBezTo>
                  <a:cubicBezTo>
                    <a:pt x="66" y="1810"/>
                    <a:pt x="95" y="1733"/>
                    <a:pt x="158" y="1676"/>
                  </a:cubicBezTo>
                  <a:cubicBezTo>
                    <a:pt x="224" y="1615"/>
                    <a:pt x="293" y="1562"/>
                    <a:pt x="344" y="1487"/>
                  </a:cubicBezTo>
                  <a:cubicBezTo>
                    <a:pt x="382" y="1432"/>
                    <a:pt x="400" y="1370"/>
                    <a:pt x="412" y="1306"/>
                  </a:cubicBezTo>
                  <a:cubicBezTo>
                    <a:pt x="411" y="1349"/>
                    <a:pt x="412" y="1391"/>
                    <a:pt x="412" y="1434"/>
                  </a:cubicBezTo>
                  <a:cubicBezTo>
                    <a:pt x="412" y="1488"/>
                    <a:pt x="415" y="1535"/>
                    <a:pt x="389" y="1584"/>
                  </a:cubicBezTo>
                  <a:cubicBezTo>
                    <a:pt x="375" y="1609"/>
                    <a:pt x="325" y="1693"/>
                    <a:pt x="379" y="1705"/>
                  </a:cubicBezTo>
                  <a:cubicBezTo>
                    <a:pt x="427" y="1715"/>
                    <a:pt x="428" y="1648"/>
                    <a:pt x="427" y="1607"/>
                  </a:cubicBezTo>
                  <a:cubicBezTo>
                    <a:pt x="442" y="1624"/>
                    <a:pt x="466" y="1641"/>
                    <a:pt x="481" y="1628"/>
                  </a:cubicBezTo>
                  <a:cubicBezTo>
                    <a:pt x="491" y="1619"/>
                    <a:pt x="480" y="1596"/>
                    <a:pt x="475" y="1588"/>
                  </a:cubicBezTo>
                  <a:cubicBezTo>
                    <a:pt x="465" y="1569"/>
                    <a:pt x="435" y="1566"/>
                    <a:pt x="418" y="1556"/>
                  </a:cubicBezTo>
                  <a:cubicBezTo>
                    <a:pt x="427" y="1531"/>
                    <a:pt x="426" y="1502"/>
                    <a:pt x="426" y="1476"/>
                  </a:cubicBezTo>
                  <a:cubicBezTo>
                    <a:pt x="425" y="1377"/>
                    <a:pt x="422" y="1276"/>
                    <a:pt x="430" y="1177"/>
                  </a:cubicBezTo>
                  <a:cubicBezTo>
                    <a:pt x="434" y="1150"/>
                    <a:pt x="439" y="1122"/>
                    <a:pt x="446" y="1095"/>
                  </a:cubicBezTo>
                  <a:cubicBezTo>
                    <a:pt x="458" y="1048"/>
                    <a:pt x="476" y="1002"/>
                    <a:pt x="491" y="956"/>
                  </a:cubicBezTo>
                  <a:cubicBezTo>
                    <a:pt x="567" y="974"/>
                    <a:pt x="649" y="983"/>
                    <a:pt x="722" y="971"/>
                  </a:cubicBezTo>
                  <a:cubicBezTo>
                    <a:pt x="799" y="959"/>
                    <a:pt x="869" y="919"/>
                    <a:pt x="911" y="852"/>
                  </a:cubicBezTo>
                  <a:cubicBezTo>
                    <a:pt x="937" y="809"/>
                    <a:pt x="950" y="759"/>
                    <a:pt x="951" y="708"/>
                  </a:cubicBezTo>
                  <a:cubicBezTo>
                    <a:pt x="961" y="713"/>
                    <a:pt x="971" y="719"/>
                    <a:pt x="980" y="725"/>
                  </a:cubicBezTo>
                  <a:cubicBezTo>
                    <a:pt x="1010" y="743"/>
                    <a:pt x="1030" y="768"/>
                    <a:pt x="1052" y="792"/>
                  </a:cubicBezTo>
                  <a:cubicBezTo>
                    <a:pt x="1051" y="814"/>
                    <a:pt x="1039" y="837"/>
                    <a:pt x="1044" y="860"/>
                  </a:cubicBezTo>
                  <a:cubicBezTo>
                    <a:pt x="1050" y="887"/>
                    <a:pt x="1080" y="895"/>
                    <a:pt x="1081" y="923"/>
                  </a:cubicBezTo>
                  <a:close/>
                  <a:moveTo>
                    <a:pt x="1051" y="617"/>
                  </a:moveTo>
                  <a:cubicBezTo>
                    <a:pt x="1050" y="609"/>
                    <a:pt x="1050" y="602"/>
                    <a:pt x="1049" y="594"/>
                  </a:cubicBezTo>
                  <a:cubicBezTo>
                    <a:pt x="1049" y="592"/>
                    <a:pt x="1046" y="592"/>
                    <a:pt x="1046" y="594"/>
                  </a:cubicBezTo>
                  <a:cubicBezTo>
                    <a:pt x="1043" y="615"/>
                    <a:pt x="1047" y="635"/>
                    <a:pt x="1053" y="654"/>
                  </a:cubicBezTo>
                  <a:cubicBezTo>
                    <a:pt x="1040" y="680"/>
                    <a:pt x="1043" y="711"/>
                    <a:pt x="1041" y="741"/>
                  </a:cubicBezTo>
                  <a:cubicBezTo>
                    <a:pt x="999" y="704"/>
                    <a:pt x="1018" y="646"/>
                    <a:pt x="1039" y="591"/>
                  </a:cubicBezTo>
                  <a:cubicBezTo>
                    <a:pt x="1039" y="590"/>
                    <a:pt x="1039" y="590"/>
                    <a:pt x="1039" y="589"/>
                  </a:cubicBezTo>
                  <a:cubicBezTo>
                    <a:pt x="1042" y="582"/>
                    <a:pt x="1045" y="575"/>
                    <a:pt x="1048" y="568"/>
                  </a:cubicBezTo>
                  <a:cubicBezTo>
                    <a:pt x="1048" y="593"/>
                    <a:pt x="1051" y="617"/>
                    <a:pt x="1057" y="641"/>
                  </a:cubicBezTo>
                  <a:cubicBezTo>
                    <a:pt x="1055" y="633"/>
                    <a:pt x="1053" y="625"/>
                    <a:pt x="1051" y="617"/>
                  </a:cubicBezTo>
                  <a:close/>
                  <a:moveTo>
                    <a:pt x="1250" y="869"/>
                  </a:moveTo>
                  <a:cubicBezTo>
                    <a:pt x="1205" y="846"/>
                    <a:pt x="1164" y="813"/>
                    <a:pt x="1135" y="772"/>
                  </a:cubicBezTo>
                  <a:cubicBezTo>
                    <a:pt x="1128" y="761"/>
                    <a:pt x="1120" y="751"/>
                    <a:pt x="1113" y="741"/>
                  </a:cubicBezTo>
                  <a:cubicBezTo>
                    <a:pt x="1120" y="744"/>
                    <a:pt x="1127" y="747"/>
                    <a:pt x="1135" y="747"/>
                  </a:cubicBezTo>
                  <a:cubicBezTo>
                    <a:pt x="1138" y="751"/>
                    <a:pt x="1141" y="755"/>
                    <a:pt x="1144" y="759"/>
                  </a:cubicBezTo>
                  <a:cubicBezTo>
                    <a:pt x="1148" y="764"/>
                    <a:pt x="1157" y="757"/>
                    <a:pt x="1153" y="752"/>
                  </a:cubicBezTo>
                  <a:cubicBezTo>
                    <a:pt x="1140" y="727"/>
                    <a:pt x="1106" y="673"/>
                    <a:pt x="1110" y="638"/>
                  </a:cubicBezTo>
                  <a:cubicBezTo>
                    <a:pt x="1111" y="639"/>
                    <a:pt x="1113" y="640"/>
                    <a:pt x="1115" y="642"/>
                  </a:cubicBezTo>
                  <a:cubicBezTo>
                    <a:pt x="1120" y="645"/>
                    <a:pt x="1127" y="640"/>
                    <a:pt x="1125" y="634"/>
                  </a:cubicBezTo>
                  <a:cubicBezTo>
                    <a:pt x="1114" y="600"/>
                    <a:pt x="1102" y="567"/>
                    <a:pt x="1101" y="532"/>
                  </a:cubicBezTo>
                  <a:cubicBezTo>
                    <a:pt x="1108" y="542"/>
                    <a:pt x="1117" y="550"/>
                    <a:pt x="1127" y="558"/>
                  </a:cubicBezTo>
                  <a:cubicBezTo>
                    <a:pt x="1131" y="562"/>
                    <a:pt x="1136" y="557"/>
                    <a:pt x="1137" y="553"/>
                  </a:cubicBezTo>
                  <a:cubicBezTo>
                    <a:pt x="1141" y="497"/>
                    <a:pt x="1119" y="435"/>
                    <a:pt x="1144" y="382"/>
                  </a:cubicBezTo>
                  <a:cubicBezTo>
                    <a:pt x="1145" y="380"/>
                    <a:pt x="1142" y="378"/>
                    <a:pt x="1141" y="380"/>
                  </a:cubicBezTo>
                  <a:cubicBezTo>
                    <a:pt x="1106" y="424"/>
                    <a:pt x="1125" y="486"/>
                    <a:pt x="1125" y="540"/>
                  </a:cubicBezTo>
                  <a:cubicBezTo>
                    <a:pt x="1115" y="530"/>
                    <a:pt x="1108" y="520"/>
                    <a:pt x="1100" y="508"/>
                  </a:cubicBezTo>
                  <a:cubicBezTo>
                    <a:pt x="1097" y="502"/>
                    <a:pt x="1089" y="505"/>
                    <a:pt x="1088" y="511"/>
                  </a:cubicBezTo>
                  <a:cubicBezTo>
                    <a:pt x="1085" y="548"/>
                    <a:pt x="1094" y="583"/>
                    <a:pt x="1105" y="617"/>
                  </a:cubicBezTo>
                  <a:cubicBezTo>
                    <a:pt x="1103" y="618"/>
                    <a:pt x="1102" y="619"/>
                    <a:pt x="1101" y="621"/>
                  </a:cubicBezTo>
                  <a:cubicBezTo>
                    <a:pt x="1089" y="649"/>
                    <a:pt x="1106" y="697"/>
                    <a:pt x="1126" y="732"/>
                  </a:cubicBezTo>
                  <a:cubicBezTo>
                    <a:pt x="1105" y="721"/>
                    <a:pt x="1092" y="701"/>
                    <a:pt x="1085" y="679"/>
                  </a:cubicBezTo>
                  <a:cubicBezTo>
                    <a:pt x="1085" y="678"/>
                    <a:pt x="1085" y="677"/>
                    <a:pt x="1084" y="675"/>
                  </a:cubicBezTo>
                  <a:cubicBezTo>
                    <a:pt x="1083" y="673"/>
                    <a:pt x="1083" y="670"/>
                    <a:pt x="1082" y="668"/>
                  </a:cubicBezTo>
                  <a:cubicBezTo>
                    <a:pt x="1080" y="659"/>
                    <a:pt x="1079" y="651"/>
                    <a:pt x="1078" y="642"/>
                  </a:cubicBezTo>
                  <a:cubicBezTo>
                    <a:pt x="1078" y="638"/>
                    <a:pt x="1076" y="636"/>
                    <a:pt x="1073" y="635"/>
                  </a:cubicBezTo>
                  <a:cubicBezTo>
                    <a:pt x="1064" y="594"/>
                    <a:pt x="1062" y="551"/>
                    <a:pt x="1067" y="507"/>
                  </a:cubicBezTo>
                  <a:cubicBezTo>
                    <a:pt x="1067" y="507"/>
                    <a:pt x="1067" y="506"/>
                    <a:pt x="1067" y="505"/>
                  </a:cubicBezTo>
                  <a:cubicBezTo>
                    <a:pt x="1067" y="498"/>
                    <a:pt x="1066" y="491"/>
                    <a:pt x="1064" y="485"/>
                  </a:cubicBezTo>
                  <a:cubicBezTo>
                    <a:pt x="1064" y="486"/>
                    <a:pt x="1063" y="487"/>
                    <a:pt x="1063" y="489"/>
                  </a:cubicBezTo>
                  <a:cubicBezTo>
                    <a:pt x="1062" y="494"/>
                    <a:pt x="1054" y="492"/>
                    <a:pt x="1055" y="487"/>
                  </a:cubicBezTo>
                  <a:cubicBezTo>
                    <a:pt x="1056" y="484"/>
                    <a:pt x="1056" y="481"/>
                    <a:pt x="1057" y="479"/>
                  </a:cubicBezTo>
                  <a:cubicBezTo>
                    <a:pt x="1056" y="479"/>
                    <a:pt x="1056" y="478"/>
                    <a:pt x="1056" y="478"/>
                  </a:cubicBezTo>
                  <a:cubicBezTo>
                    <a:pt x="1054" y="485"/>
                    <a:pt x="1053" y="492"/>
                    <a:pt x="1052" y="500"/>
                  </a:cubicBezTo>
                  <a:cubicBezTo>
                    <a:pt x="1039" y="503"/>
                    <a:pt x="1030" y="510"/>
                    <a:pt x="1022" y="519"/>
                  </a:cubicBezTo>
                  <a:cubicBezTo>
                    <a:pt x="1015" y="520"/>
                    <a:pt x="1008" y="522"/>
                    <a:pt x="1003" y="526"/>
                  </a:cubicBezTo>
                  <a:cubicBezTo>
                    <a:pt x="1000" y="498"/>
                    <a:pt x="1007" y="468"/>
                    <a:pt x="1015" y="441"/>
                  </a:cubicBezTo>
                  <a:cubicBezTo>
                    <a:pt x="1016" y="441"/>
                    <a:pt x="1017" y="440"/>
                    <a:pt x="1018" y="440"/>
                  </a:cubicBezTo>
                  <a:cubicBezTo>
                    <a:pt x="1018" y="442"/>
                    <a:pt x="1018" y="444"/>
                    <a:pt x="1019" y="446"/>
                  </a:cubicBezTo>
                  <a:cubicBezTo>
                    <a:pt x="1019" y="451"/>
                    <a:pt x="1027" y="453"/>
                    <a:pt x="1028" y="447"/>
                  </a:cubicBezTo>
                  <a:cubicBezTo>
                    <a:pt x="1029" y="443"/>
                    <a:pt x="1029" y="438"/>
                    <a:pt x="1029" y="433"/>
                  </a:cubicBezTo>
                  <a:cubicBezTo>
                    <a:pt x="1032" y="431"/>
                    <a:pt x="1031" y="426"/>
                    <a:pt x="1029" y="424"/>
                  </a:cubicBezTo>
                  <a:cubicBezTo>
                    <a:pt x="1028" y="419"/>
                    <a:pt x="1027" y="415"/>
                    <a:pt x="1025" y="410"/>
                  </a:cubicBezTo>
                  <a:cubicBezTo>
                    <a:pt x="1032" y="392"/>
                    <a:pt x="1041" y="375"/>
                    <a:pt x="1053" y="360"/>
                  </a:cubicBezTo>
                  <a:cubicBezTo>
                    <a:pt x="1066" y="345"/>
                    <a:pt x="1070" y="343"/>
                    <a:pt x="1082" y="352"/>
                  </a:cubicBezTo>
                  <a:cubicBezTo>
                    <a:pt x="1083" y="354"/>
                    <a:pt x="1086" y="352"/>
                    <a:pt x="1084" y="350"/>
                  </a:cubicBezTo>
                  <a:cubicBezTo>
                    <a:pt x="1083" y="347"/>
                    <a:pt x="1082" y="343"/>
                    <a:pt x="1081" y="339"/>
                  </a:cubicBezTo>
                  <a:cubicBezTo>
                    <a:pt x="1081" y="338"/>
                    <a:pt x="1079" y="336"/>
                    <a:pt x="1078" y="336"/>
                  </a:cubicBezTo>
                  <a:cubicBezTo>
                    <a:pt x="1076" y="335"/>
                    <a:pt x="1075" y="335"/>
                    <a:pt x="1074" y="335"/>
                  </a:cubicBezTo>
                  <a:cubicBezTo>
                    <a:pt x="1074" y="334"/>
                    <a:pt x="1074" y="334"/>
                    <a:pt x="1074" y="333"/>
                  </a:cubicBezTo>
                  <a:cubicBezTo>
                    <a:pt x="1054" y="265"/>
                    <a:pt x="1073" y="200"/>
                    <a:pt x="1091" y="135"/>
                  </a:cubicBezTo>
                  <a:cubicBezTo>
                    <a:pt x="1096" y="164"/>
                    <a:pt x="1109" y="190"/>
                    <a:pt x="1125" y="218"/>
                  </a:cubicBezTo>
                  <a:cubicBezTo>
                    <a:pt x="1127" y="221"/>
                    <a:pt x="1132" y="222"/>
                    <a:pt x="1135" y="219"/>
                  </a:cubicBezTo>
                  <a:cubicBezTo>
                    <a:pt x="1194" y="162"/>
                    <a:pt x="1209" y="71"/>
                    <a:pt x="1274" y="19"/>
                  </a:cubicBezTo>
                  <a:cubicBezTo>
                    <a:pt x="1275" y="61"/>
                    <a:pt x="1268" y="100"/>
                    <a:pt x="1286" y="140"/>
                  </a:cubicBezTo>
                  <a:cubicBezTo>
                    <a:pt x="1287" y="143"/>
                    <a:pt x="1290" y="144"/>
                    <a:pt x="1292" y="143"/>
                  </a:cubicBezTo>
                  <a:cubicBezTo>
                    <a:pt x="1343" y="123"/>
                    <a:pt x="1383" y="80"/>
                    <a:pt x="1438" y="73"/>
                  </a:cubicBezTo>
                  <a:cubicBezTo>
                    <a:pt x="1423" y="84"/>
                    <a:pt x="1411" y="98"/>
                    <a:pt x="1405" y="119"/>
                  </a:cubicBezTo>
                  <a:cubicBezTo>
                    <a:pt x="1404" y="121"/>
                    <a:pt x="1406" y="125"/>
                    <a:pt x="1409" y="125"/>
                  </a:cubicBezTo>
                  <a:cubicBezTo>
                    <a:pt x="1456" y="122"/>
                    <a:pt x="1497" y="101"/>
                    <a:pt x="1545" y="102"/>
                  </a:cubicBezTo>
                  <a:cubicBezTo>
                    <a:pt x="1575" y="102"/>
                    <a:pt x="1605" y="104"/>
                    <a:pt x="1634" y="110"/>
                  </a:cubicBezTo>
                  <a:cubicBezTo>
                    <a:pt x="1628" y="109"/>
                    <a:pt x="1598" y="142"/>
                    <a:pt x="1595" y="146"/>
                  </a:cubicBezTo>
                  <a:cubicBezTo>
                    <a:pt x="1592" y="149"/>
                    <a:pt x="1594" y="155"/>
                    <a:pt x="1599" y="155"/>
                  </a:cubicBezTo>
                  <a:cubicBezTo>
                    <a:pt x="1608" y="155"/>
                    <a:pt x="1617" y="157"/>
                    <a:pt x="1626" y="160"/>
                  </a:cubicBezTo>
                  <a:cubicBezTo>
                    <a:pt x="1650" y="183"/>
                    <a:pt x="1656" y="199"/>
                    <a:pt x="1643" y="209"/>
                  </a:cubicBezTo>
                  <a:cubicBezTo>
                    <a:pt x="1636" y="205"/>
                    <a:pt x="1629" y="200"/>
                    <a:pt x="1622" y="196"/>
                  </a:cubicBezTo>
                  <a:cubicBezTo>
                    <a:pt x="1608" y="188"/>
                    <a:pt x="1594" y="180"/>
                    <a:pt x="1579" y="174"/>
                  </a:cubicBezTo>
                  <a:cubicBezTo>
                    <a:pt x="1579" y="175"/>
                    <a:pt x="1578" y="176"/>
                    <a:pt x="1577" y="177"/>
                  </a:cubicBezTo>
                  <a:cubicBezTo>
                    <a:pt x="1581" y="178"/>
                    <a:pt x="1585" y="180"/>
                    <a:pt x="1589" y="182"/>
                  </a:cubicBezTo>
                  <a:cubicBezTo>
                    <a:pt x="1594" y="184"/>
                    <a:pt x="1590" y="191"/>
                    <a:pt x="1585" y="189"/>
                  </a:cubicBezTo>
                  <a:cubicBezTo>
                    <a:pt x="1580" y="187"/>
                    <a:pt x="1575" y="185"/>
                    <a:pt x="1570" y="184"/>
                  </a:cubicBezTo>
                  <a:cubicBezTo>
                    <a:pt x="1571" y="184"/>
                    <a:pt x="1573" y="185"/>
                    <a:pt x="1574" y="185"/>
                  </a:cubicBezTo>
                  <a:cubicBezTo>
                    <a:pt x="1542" y="178"/>
                    <a:pt x="1507" y="178"/>
                    <a:pt x="1474" y="178"/>
                  </a:cubicBezTo>
                  <a:cubicBezTo>
                    <a:pt x="1467" y="178"/>
                    <a:pt x="1465" y="187"/>
                    <a:pt x="1471" y="191"/>
                  </a:cubicBezTo>
                  <a:cubicBezTo>
                    <a:pt x="1477" y="196"/>
                    <a:pt x="1482" y="201"/>
                    <a:pt x="1487" y="206"/>
                  </a:cubicBezTo>
                  <a:cubicBezTo>
                    <a:pt x="1452" y="217"/>
                    <a:pt x="1415" y="200"/>
                    <a:pt x="1382" y="212"/>
                  </a:cubicBezTo>
                  <a:cubicBezTo>
                    <a:pt x="1358" y="221"/>
                    <a:pt x="1372" y="251"/>
                    <a:pt x="1382" y="269"/>
                  </a:cubicBezTo>
                  <a:cubicBezTo>
                    <a:pt x="1350" y="269"/>
                    <a:pt x="1316" y="255"/>
                    <a:pt x="1285" y="262"/>
                  </a:cubicBezTo>
                  <a:cubicBezTo>
                    <a:pt x="1257" y="269"/>
                    <a:pt x="1275" y="291"/>
                    <a:pt x="1289" y="306"/>
                  </a:cubicBezTo>
                  <a:cubicBezTo>
                    <a:pt x="1258" y="312"/>
                    <a:pt x="1225" y="307"/>
                    <a:pt x="1194" y="315"/>
                  </a:cubicBezTo>
                  <a:cubicBezTo>
                    <a:pt x="1189" y="316"/>
                    <a:pt x="1188" y="321"/>
                    <a:pt x="1190" y="325"/>
                  </a:cubicBezTo>
                  <a:cubicBezTo>
                    <a:pt x="1200" y="346"/>
                    <a:pt x="1211" y="366"/>
                    <a:pt x="1224" y="385"/>
                  </a:cubicBezTo>
                  <a:cubicBezTo>
                    <a:pt x="1199" y="384"/>
                    <a:pt x="1174" y="382"/>
                    <a:pt x="1148" y="384"/>
                  </a:cubicBezTo>
                  <a:cubicBezTo>
                    <a:pt x="1145" y="384"/>
                    <a:pt x="1143" y="389"/>
                    <a:pt x="1147" y="390"/>
                  </a:cubicBezTo>
                  <a:cubicBezTo>
                    <a:pt x="1177" y="394"/>
                    <a:pt x="1207" y="399"/>
                    <a:pt x="1237" y="400"/>
                  </a:cubicBezTo>
                  <a:cubicBezTo>
                    <a:pt x="1242" y="400"/>
                    <a:pt x="1246" y="394"/>
                    <a:pt x="1243" y="389"/>
                  </a:cubicBezTo>
                  <a:cubicBezTo>
                    <a:pt x="1229" y="369"/>
                    <a:pt x="1217" y="348"/>
                    <a:pt x="1206" y="326"/>
                  </a:cubicBezTo>
                  <a:cubicBezTo>
                    <a:pt x="1238" y="320"/>
                    <a:pt x="1272" y="326"/>
                    <a:pt x="1304" y="316"/>
                  </a:cubicBezTo>
                  <a:cubicBezTo>
                    <a:pt x="1309" y="315"/>
                    <a:pt x="1311" y="308"/>
                    <a:pt x="1307" y="305"/>
                  </a:cubicBezTo>
                  <a:cubicBezTo>
                    <a:pt x="1300" y="299"/>
                    <a:pt x="1270" y="275"/>
                    <a:pt x="1297" y="274"/>
                  </a:cubicBezTo>
                  <a:cubicBezTo>
                    <a:pt x="1307" y="273"/>
                    <a:pt x="1318" y="275"/>
                    <a:pt x="1329" y="276"/>
                  </a:cubicBezTo>
                  <a:cubicBezTo>
                    <a:pt x="1350" y="278"/>
                    <a:pt x="1371" y="282"/>
                    <a:pt x="1391" y="280"/>
                  </a:cubicBezTo>
                  <a:cubicBezTo>
                    <a:pt x="1395" y="279"/>
                    <a:pt x="1399" y="275"/>
                    <a:pt x="1396" y="271"/>
                  </a:cubicBezTo>
                  <a:cubicBezTo>
                    <a:pt x="1389" y="259"/>
                    <a:pt x="1367" y="223"/>
                    <a:pt x="1397" y="221"/>
                  </a:cubicBezTo>
                  <a:cubicBezTo>
                    <a:pt x="1410" y="220"/>
                    <a:pt x="1423" y="222"/>
                    <a:pt x="1436" y="223"/>
                  </a:cubicBezTo>
                  <a:cubicBezTo>
                    <a:pt x="1459" y="225"/>
                    <a:pt x="1481" y="225"/>
                    <a:pt x="1502" y="215"/>
                  </a:cubicBezTo>
                  <a:cubicBezTo>
                    <a:pt x="1506" y="213"/>
                    <a:pt x="1506" y="207"/>
                    <a:pt x="1503" y="204"/>
                  </a:cubicBezTo>
                  <a:cubicBezTo>
                    <a:pt x="1500" y="200"/>
                    <a:pt x="1496" y="196"/>
                    <a:pt x="1493" y="192"/>
                  </a:cubicBezTo>
                  <a:cubicBezTo>
                    <a:pt x="1535" y="193"/>
                    <a:pt x="1575" y="198"/>
                    <a:pt x="1615" y="215"/>
                  </a:cubicBezTo>
                  <a:cubicBezTo>
                    <a:pt x="1618" y="216"/>
                    <a:pt x="1621" y="214"/>
                    <a:pt x="1622" y="212"/>
                  </a:cubicBezTo>
                  <a:cubicBezTo>
                    <a:pt x="1625" y="213"/>
                    <a:pt x="1627" y="215"/>
                    <a:pt x="1630" y="217"/>
                  </a:cubicBezTo>
                  <a:cubicBezTo>
                    <a:pt x="1620" y="222"/>
                    <a:pt x="1611" y="228"/>
                    <a:pt x="1601" y="235"/>
                  </a:cubicBezTo>
                  <a:cubicBezTo>
                    <a:pt x="1597" y="239"/>
                    <a:pt x="1603" y="246"/>
                    <a:pt x="1607" y="243"/>
                  </a:cubicBezTo>
                  <a:cubicBezTo>
                    <a:pt x="1618" y="235"/>
                    <a:pt x="1630" y="230"/>
                    <a:pt x="1641" y="224"/>
                  </a:cubicBezTo>
                  <a:cubicBezTo>
                    <a:pt x="1686" y="256"/>
                    <a:pt x="1724" y="296"/>
                    <a:pt x="1747" y="342"/>
                  </a:cubicBezTo>
                  <a:cubicBezTo>
                    <a:pt x="1798" y="443"/>
                    <a:pt x="1789" y="583"/>
                    <a:pt x="1749" y="687"/>
                  </a:cubicBezTo>
                  <a:cubicBezTo>
                    <a:pt x="1726" y="745"/>
                    <a:pt x="1691" y="791"/>
                    <a:pt x="1646" y="826"/>
                  </a:cubicBezTo>
                  <a:cubicBezTo>
                    <a:pt x="1643" y="826"/>
                    <a:pt x="1641" y="828"/>
                    <a:pt x="1640" y="830"/>
                  </a:cubicBezTo>
                  <a:cubicBezTo>
                    <a:pt x="1614" y="849"/>
                    <a:pt x="1585" y="865"/>
                    <a:pt x="1553" y="877"/>
                  </a:cubicBezTo>
                  <a:cubicBezTo>
                    <a:pt x="1449" y="917"/>
                    <a:pt x="1351" y="919"/>
                    <a:pt x="1250" y="869"/>
                  </a:cubicBezTo>
                  <a:close/>
                  <a:moveTo>
                    <a:pt x="1448" y="1623"/>
                  </a:moveTo>
                  <a:cubicBezTo>
                    <a:pt x="1437" y="1627"/>
                    <a:pt x="1426" y="1628"/>
                    <a:pt x="1415" y="1628"/>
                  </a:cubicBezTo>
                  <a:cubicBezTo>
                    <a:pt x="1408" y="1618"/>
                    <a:pt x="1403" y="1608"/>
                    <a:pt x="1400" y="1596"/>
                  </a:cubicBezTo>
                  <a:cubicBezTo>
                    <a:pt x="1428" y="1594"/>
                    <a:pt x="1456" y="1590"/>
                    <a:pt x="1483" y="1584"/>
                  </a:cubicBezTo>
                  <a:cubicBezTo>
                    <a:pt x="1479" y="1602"/>
                    <a:pt x="1466" y="1616"/>
                    <a:pt x="1448" y="1623"/>
                  </a:cubicBezTo>
                  <a:close/>
                  <a:moveTo>
                    <a:pt x="1488" y="1568"/>
                  </a:moveTo>
                  <a:cubicBezTo>
                    <a:pt x="1488" y="1568"/>
                    <a:pt x="1488" y="1567"/>
                    <a:pt x="1488" y="1567"/>
                  </a:cubicBezTo>
                  <a:cubicBezTo>
                    <a:pt x="1487" y="1565"/>
                    <a:pt x="1484" y="1565"/>
                    <a:pt x="1485" y="1567"/>
                  </a:cubicBezTo>
                  <a:cubicBezTo>
                    <a:pt x="1485" y="1568"/>
                    <a:pt x="1484" y="1568"/>
                    <a:pt x="1485" y="1569"/>
                  </a:cubicBezTo>
                  <a:cubicBezTo>
                    <a:pt x="1456" y="1575"/>
                    <a:pt x="1428" y="1579"/>
                    <a:pt x="1398" y="1582"/>
                  </a:cubicBezTo>
                  <a:cubicBezTo>
                    <a:pt x="1398" y="1577"/>
                    <a:pt x="1397" y="1573"/>
                    <a:pt x="1397" y="1568"/>
                  </a:cubicBezTo>
                  <a:cubicBezTo>
                    <a:pt x="1398" y="1562"/>
                    <a:pt x="1386" y="1557"/>
                    <a:pt x="1385" y="1567"/>
                  </a:cubicBezTo>
                  <a:cubicBezTo>
                    <a:pt x="1385" y="1573"/>
                    <a:pt x="1385" y="1578"/>
                    <a:pt x="1385" y="1583"/>
                  </a:cubicBezTo>
                  <a:cubicBezTo>
                    <a:pt x="1371" y="1583"/>
                    <a:pt x="1357" y="1583"/>
                    <a:pt x="1343" y="1582"/>
                  </a:cubicBezTo>
                  <a:cubicBezTo>
                    <a:pt x="1316" y="1580"/>
                    <a:pt x="1324" y="1522"/>
                    <a:pt x="1323" y="1504"/>
                  </a:cubicBezTo>
                  <a:cubicBezTo>
                    <a:pt x="1319" y="1451"/>
                    <a:pt x="1314" y="1397"/>
                    <a:pt x="1309" y="1344"/>
                  </a:cubicBezTo>
                  <a:cubicBezTo>
                    <a:pt x="1302" y="1269"/>
                    <a:pt x="1298" y="1195"/>
                    <a:pt x="1294" y="1120"/>
                  </a:cubicBezTo>
                  <a:cubicBezTo>
                    <a:pt x="1294" y="1120"/>
                    <a:pt x="1295" y="1119"/>
                    <a:pt x="1295" y="1118"/>
                  </a:cubicBezTo>
                  <a:cubicBezTo>
                    <a:pt x="1305" y="1088"/>
                    <a:pt x="1293" y="1047"/>
                    <a:pt x="1291" y="1016"/>
                  </a:cubicBezTo>
                  <a:cubicBezTo>
                    <a:pt x="1288" y="981"/>
                    <a:pt x="1283" y="936"/>
                    <a:pt x="1299" y="903"/>
                  </a:cubicBezTo>
                  <a:cubicBezTo>
                    <a:pt x="1333" y="914"/>
                    <a:pt x="1369" y="921"/>
                    <a:pt x="1404" y="922"/>
                  </a:cubicBezTo>
                  <a:cubicBezTo>
                    <a:pt x="1482" y="925"/>
                    <a:pt x="1572" y="891"/>
                    <a:pt x="1637" y="849"/>
                  </a:cubicBezTo>
                  <a:cubicBezTo>
                    <a:pt x="1640" y="847"/>
                    <a:pt x="1643" y="845"/>
                    <a:pt x="1646" y="843"/>
                  </a:cubicBezTo>
                  <a:cubicBezTo>
                    <a:pt x="1668" y="876"/>
                    <a:pt x="1677" y="916"/>
                    <a:pt x="1694" y="951"/>
                  </a:cubicBezTo>
                  <a:cubicBezTo>
                    <a:pt x="1709" y="985"/>
                    <a:pt x="1729" y="1022"/>
                    <a:pt x="1753" y="1053"/>
                  </a:cubicBezTo>
                  <a:cubicBezTo>
                    <a:pt x="1770" y="1109"/>
                    <a:pt x="1797" y="1165"/>
                    <a:pt x="1817" y="1219"/>
                  </a:cubicBezTo>
                  <a:cubicBezTo>
                    <a:pt x="1837" y="1274"/>
                    <a:pt x="1855" y="1338"/>
                    <a:pt x="1886" y="1388"/>
                  </a:cubicBezTo>
                  <a:cubicBezTo>
                    <a:pt x="1886" y="1388"/>
                    <a:pt x="1886" y="1388"/>
                    <a:pt x="1886" y="1389"/>
                  </a:cubicBezTo>
                  <a:cubicBezTo>
                    <a:pt x="1858" y="1405"/>
                    <a:pt x="1830" y="1421"/>
                    <a:pt x="1801" y="1437"/>
                  </a:cubicBezTo>
                  <a:cubicBezTo>
                    <a:pt x="1800" y="1438"/>
                    <a:pt x="1798" y="1438"/>
                    <a:pt x="1797" y="1438"/>
                  </a:cubicBezTo>
                  <a:cubicBezTo>
                    <a:pt x="1796" y="1439"/>
                    <a:pt x="1794" y="1440"/>
                    <a:pt x="1794" y="1442"/>
                  </a:cubicBezTo>
                  <a:cubicBezTo>
                    <a:pt x="1697" y="1496"/>
                    <a:pt x="1596" y="1544"/>
                    <a:pt x="1488" y="1568"/>
                  </a:cubicBezTo>
                  <a:close/>
                  <a:moveTo>
                    <a:pt x="2328" y="2385"/>
                  </a:moveTo>
                  <a:cubicBezTo>
                    <a:pt x="2287" y="2386"/>
                    <a:pt x="2260" y="2317"/>
                    <a:pt x="2248" y="2287"/>
                  </a:cubicBezTo>
                  <a:cubicBezTo>
                    <a:pt x="2239" y="2263"/>
                    <a:pt x="2232" y="2239"/>
                    <a:pt x="2225" y="2214"/>
                  </a:cubicBezTo>
                  <a:cubicBezTo>
                    <a:pt x="2243" y="2206"/>
                    <a:pt x="2265" y="2193"/>
                    <a:pt x="2285" y="2178"/>
                  </a:cubicBezTo>
                  <a:cubicBezTo>
                    <a:pt x="2307" y="2207"/>
                    <a:pt x="2343" y="2220"/>
                    <a:pt x="2364" y="2250"/>
                  </a:cubicBezTo>
                  <a:cubicBezTo>
                    <a:pt x="2389" y="2286"/>
                    <a:pt x="2383" y="2384"/>
                    <a:pt x="2328" y="238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6" name="Freeform 36"/>
            <p:cNvSpPr>
              <a:spLocks/>
            </p:cNvSpPr>
            <p:nvPr/>
          </p:nvSpPr>
          <p:spPr bwMode="auto">
            <a:xfrm>
              <a:off x="2055813" y="2506663"/>
              <a:ext cx="449262" cy="920750"/>
            </a:xfrm>
            <a:custGeom>
              <a:avLst/>
              <a:gdLst/>
              <a:ahLst/>
              <a:cxnLst>
                <a:cxn ang="0">
                  <a:pos x="248" y="925"/>
                </a:cxn>
                <a:cxn ang="0">
                  <a:pos x="283" y="968"/>
                </a:cxn>
                <a:cxn ang="0">
                  <a:pos x="367" y="1012"/>
                </a:cxn>
                <a:cxn ang="0">
                  <a:pos x="395" y="1001"/>
                </a:cxn>
                <a:cxn ang="0">
                  <a:pos x="453" y="992"/>
                </a:cxn>
                <a:cxn ang="0">
                  <a:pos x="496" y="1010"/>
                </a:cxn>
                <a:cxn ang="0">
                  <a:pos x="488" y="999"/>
                </a:cxn>
                <a:cxn ang="0">
                  <a:pos x="459" y="973"/>
                </a:cxn>
                <a:cxn ang="0">
                  <a:pos x="431" y="960"/>
                </a:cxn>
                <a:cxn ang="0">
                  <a:pos x="374" y="996"/>
                </a:cxn>
                <a:cxn ang="0">
                  <a:pos x="266" y="919"/>
                </a:cxn>
                <a:cxn ang="0">
                  <a:pos x="190" y="910"/>
                </a:cxn>
                <a:cxn ang="0">
                  <a:pos x="127" y="809"/>
                </a:cxn>
                <a:cxn ang="0">
                  <a:pos x="44" y="716"/>
                </a:cxn>
                <a:cxn ang="0">
                  <a:pos x="91" y="582"/>
                </a:cxn>
                <a:cxn ang="0">
                  <a:pos x="90" y="463"/>
                </a:cxn>
                <a:cxn ang="0">
                  <a:pos x="60" y="325"/>
                </a:cxn>
                <a:cxn ang="0">
                  <a:pos x="145" y="180"/>
                </a:cxn>
                <a:cxn ang="0">
                  <a:pos x="289" y="113"/>
                </a:cxn>
                <a:cxn ang="0">
                  <a:pos x="344" y="28"/>
                </a:cxn>
                <a:cxn ang="0">
                  <a:pos x="345" y="27"/>
                </a:cxn>
                <a:cxn ang="0">
                  <a:pos x="348" y="12"/>
                </a:cxn>
                <a:cxn ang="0">
                  <a:pos x="353" y="0"/>
                </a:cxn>
                <a:cxn ang="0">
                  <a:pos x="319" y="37"/>
                </a:cxn>
                <a:cxn ang="0">
                  <a:pos x="292" y="88"/>
                </a:cxn>
                <a:cxn ang="0">
                  <a:pos x="223" y="124"/>
                </a:cxn>
                <a:cxn ang="0">
                  <a:pos x="108" y="197"/>
                </a:cxn>
                <a:cxn ang="0">
                  <a:pos x="46" y="321"/>
                </a:cxn>
                <a:cxn ang="0">
                  <a:pos x="51" y="418"/>
                </a:cxn>
                <a:cxn ang="0">
                  <a:pos x="73" y="586"/>
                </a:cxn>
                <a:cxn ang="0">
                  <a:pos x="61" y="772"/>
                </a:cxn>
                <a:cxn ang="0">
                  <a:pos x="107" y="808"/>
                </a:cxn>
                <a:cxn ang="0">
                  <a:pos x="134" y="888"/>
                </a:cxn>
                <a:cxn ang="0">
                  <a:pos x="190" y="925"/>
                </a:cxn>
                <a:cxn ang="0">
                  <a:pos x="248" y="925"/>
                </a:cxn>
              </a:cxnLst>
              <a:rect l="0" t="0" r="r" b="b"/>
              <a:pathLst>
                <a:path w="502" h="1027">
                  <a:moveTo>
                    <a:pt x="248" y="925"/>
                  </a:moveTo>
                  <a:cubicBezTo>
                    <a:pt x="262" y="927"/>
                    <a:pt x="276" y="959"/>
                    <a:pt x="283" y="968"/>
                  </a:cubicBezTo>
                  <a:cubicBezTo>
                    <a:pt x="305" y="997"/>
                    <a:pt x="330" y="1015"/>
                    <a:pt x="367" y="1012"/>
                  </a:cubicBezTo>
                  <a:cubicBezTo>
                    <a:pt x="376" y="1012"/>
                    <a:pt x="388" y="1008"/>
                    <a:pt x="395" y="1001"/>
                  </a:cubicBezTo>
                  <a:cubicBezTo>
                    <a:pt x="411" y="987"/>
                    <a:pt x="432" y="952"/>
                    <a:pt x="453" y="992"/>
                  </a:cubicBezTo>
                  <a:cubicBezTo>
                    <a:pt x="464" y="1013"/>
                    <a:pt x="475" y="1027"/>
                    <a:pt x="496" y="1010"/>
                  </a:cubicBezTo>
                  <a:cubicBezTo>
                    <a:pt x="502" y="1005"/>
                    <a:pt x="494" y="994"/>
                    <a:pt x="488" y="999"/>
                  </a:cubicBezTo>
                  <a:cubicBezTo>
                    <a:pt x="471" y="1011"/>
                    <a:pt x="466" y="979"/>
                    <a:pt x="459" y="973"/>
                  </a:cubicBezTo>
                  <a:cubicBezTo>
                    <a:pt x="451" y="966"/>
                    <a:pt x="441" y="961"/>
                    <a:pt x="431" y="960"/>
                  </a:cubicBezTo>
                  <a:cubicBezTo>
                    <a:pt x="402" y="956"/>
                    <a:pt x="398" y="986"/>
                    <a:pt x="374" y="996"/>
                  </a:cubicBezTo>
                  <a:cubicBezTo>
                    <a:pt x="322" y="1017"/>
                    <a:pt x="291" y="950"/>
                    <a:pt x="266" y="919"/>
                  </a:cubicBezTo>
                  <a:cubicBezTo>
                    <a:pt x="252" y="900"/>
                    <a:pt x="210" y="908"/>
                    <a:pt x="190" y="910"/>
                  </a:cubicBezTo>
                  <a:cubicBezTo>
                    <a:pt x="132" y="914"/>
                    <a:pt x="153" y="839"/>
                    <a:pt x="127" y="809"/>
                  </a:cubicBezTo>
                  <a:cubicBezTo>
                    <a:pt x="101" y="779"/>
                    <a:pt x="50" y="760"/>
                    <a:pt x="44" y="716"/>
                  </a:cubicBezTo>
                  <a:cubicBezTo>
                    <a:pt x="38" y="668"/>
                    <a:pt x="75" y="624"/>
                    <a:pt x="91" y="582"/>
                  </a:cubicBezTo>
                  <a:cubicBezTo>
                    <a:pt x="107" y="542"/>
                    <a:pt x="107" y="503"/>
                    <a:pt x="90" y="463"/>
                  </a:cubicBezTo>
                  <a:cubicBezTo>
                    <a:pt x="68" y="414"/>
                    <a:pt x="46" y="380"/>
                    <a:pt x="60" y="325"/>
                  </a:cubicBezTo>
                  <a:cubicBezTo>
                    <a:pt x="74" y="269"/>
                    <a:pt x="103" y="219"/>
                    <a:pt x="145" y="180"/>
                  </a:cubicBezTo>
                  <a:cubicBezTo>
                    <a:pt x="185" y="142"/>
                    <a:pt x="243" y="141"/>
                    <a:pt x="289" y="113"/>
                  </a:cubicBezTo>
                  <a:cubicBezTo>
                    <a:pt x="315" y="98"/>
                    <a:pt x="326" y="51"/>
                    <a:pt x="344" y="28"/>
                  </a:cubicBezTo>
                  <a:cubicBezTo>
                    <a:pt x="345" y="27"/>
                    <a:pt x="345" y="27"/>
                    <a:pt x="345" y="27"/>
                  </a:cubicBezTo>
                  <a:cubicBezTo>
                    <a:pt x="345" y="22"/>
                    <a:pt x="346" y="17"/>
                    <a:pt x="348" y="12"/>
                  </a:cubicBezTo>
                  <a:cubicBezTo>
                    <a:pt x="349" y="8"/>
                    <a:pt x="351" y="4"/>
                    <a:pt x="353" y="0"/>
                  </a:cubicBezTo>
                  <a:cubicBezTo>
                    <a:pt x="340" y="11"/>
                    <a:pt x="329" y="23"/>
                    <a:pt x="319" y="37"/>
                  </a:cubicBezTo>
                  <a:cubicBezTo>
                    <a:pt x="308" y="53"/>
                    <a:pt x="300" y="71"/>
                    <a:pt x="292" y="88"/>
                  </a:cubicBezTo>
                  <a:cubicBezTo>
                    <a:pt x="281" y="111"/>
                    <a:pt x="245" y="117"/>
                    <a:pt x="223" y="124"/>
                  </a:cubicBezTo>
                  <a:cubicBezTo>
                    <a:pt x="175" y="140"/>
                    <a:pt x="141" y="159"/>
                    <a:pt x="108" y="197"/>
                  </a:cubicBezTo>
                  <a:cubicBezTo>
                    <a:pt x="77" y="232"/>
                    <a:pt x="58" y="277"/>
                    <a:pt x="46" y="321"/>
                  </a:cubicBezTo>
                  <a:cubicBezTo>
                    <a:pt x="36" y="355"/>
                    <a:pt x="38" y="386"/>
                    <a:pt x="51" y="418"/>
                  </a:cubicBezTo>
                  <a:cubicBezTo>
                    <a:pt x="77" y="477"/>
                    <a:pt x="102" y="521"/>
                    <a:pt x="73" y="586"/>
                  </a:cubicBezTo>
                  <a:cubicBezTo>
                    <a:pt x="46" y="647"/>
                    <a:pt x="0" y="718"/>
                    <a:pt x="61" y="772"/>
                  </a:cubicBezTo>
                  <a:cubicBezTo>
                    <a:pt x="76" y="785"/>
                    <a:pt x="92" y="796"/>
                    <a:pt x="107" y="808"/>
                  </a:cubicBezTo>
                  <a:cubicBezTo>
                    <a:pt x="130" y="829"/>
                    <a:pt x="126" y="862"/>
                    <a:pt x="134" y="888"/>
                  </a:cubicBezTo>
                  <a:cubicBezTo>
                    <a:pt x="143" y="914"/>
                    <a:pt x="166" y="925"/>
                    <a:pt x="190" y="925"/>
                  </a:cubicBezTo>
                  <a:cubicBezTo>
                    <a:pt x="210" y="924"/>
                    <a:pt x="229" y="921"/>
                    <a:pt x="248" y="92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7" name="Freeform 37"/>
            <p:cNvSpPr>
              <a:spLocks/>
            </p:cNvSpPr>
            <p:nvPr/>
          </p:nvSpPr>
          <p:spPr bwMode="auto">
            <a:xfrm>
              <a:off x="3209925" y="3370263"/>
              <a:ext cx="34925" cy="82550"/>
            </a:xfrm>
            <a:custGeom>
              <a:avLst/>
              <a:gdLst/>
              <a:ahLst/>
              <a:cxnLst>
                <a:cxn ang="0">
                  <a:pos x="30" y="3"/>
                </a:cxn>
                <a:cxn ang="0">
                  <a:pos x="30" y="3"/>
                </a:cxn>
                <a:cxn ang="0">
                  <a:pos x="30" y="3"/>
                </a:cxn>
                <a:cxn ang="0">
                  <a:pos x="30" y="4"/>
                </a:cxn>
                <a:cxn ang="0">
                  <a:pos x="24" y="16"/>
                </a:cxn>
                <a:cxn ang="0">
                  <a:pos x="20" y="16"/>
                </a:cxn>
                <a:cxn ang="0">
                  <a:pos x="20" y="17"/>
                </a:cxn>
                <a:cxn ang="0">
                  <a:pos x="20" y="18"/>
                </a:cxn>
                <a:cxn ang="0">
                  <a:pos x="24" y="18"/>
                </a:cxn>
                <a:cxn ang="0">
                  <a:pos x="16" y="40"/>
                </a:cxn>
                <a:cxn ang="0">
                  <a:pos x="1" y="88"/>
                </a:cxn>
                <a:cxn ang="0">
                  <a:pos x="7" y="90"/>
                </a:cxn>
                <a:cxn ang="0">
                  <a:pos x="26" y="49"/>
                </a:cxn>
                <a:cxn ang="0">
                  <a:pos x="38" y="5"/>
                </a:cxn>
                <a:cxn ang="0">
                  <a:pos x="30" y="3"/>
                </a:cxn>
              </a:cxnLst>
              <a:rect l="0" t="0" r="r" b="b"/>
              <a:pathLst>
                <a:path w="39" h="93">
                  <a:moveTo>
                    <a:pt x="3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28" y="7"/>
                    <a:pt x="26" y="12"/>
                    <a:pt x="24" y="16"/>
                  </a:cubicBezTo>
                  <a:cubicBezTo>
                    <a:pt x="23" y="16"/>
                    <a:pt x="21" y="16"/>
                    <a:pt x="20" y="16"/>
                  </a:cubicBezTo>
                  <a:cubicBezTo>
                    <a:pt x="20" y="16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2" y="18"/>
                    <a:pt x="24" y="18"/>
                  </a:cubicBezTo>
                  <a:cubicBezTo>
                    <a:pt x="21" y="25"/>
                    <a:pt x="19" y="33"/>
                    <a:pt x="16" y="40"/>
                  </a:cubicBezTo>
                  <a:cubicBezTo>
                    <a:pt x="11" y="56"/>
                    <a:pt x="3" y="71"/>
                    <a:pt x="1" y="88"/>
                  </a:cubicBezTo>
                  <a:cubicBezTo>
                    <a:pt x="0" y="92"/>
                    <a:pt x="6" y="93"/>
                    <a:pt x="7" y="90"/>
                  </a:cubicBezTo>
                  <a:cubicBezTo>
                    <a:pt x="16" y="78"/>
                    <a:pt x="21" y="63"/>
                    <a:pt x="26" y="49"/>
                  </a:cubicBezTo>
                  <a:cubicBezTo>
                    <a:pt x="31" y="36"/>
                    <a:pt x="39" y="20"/>
                    <a:pt x="38" y="5"/>
                  </a:cubicBezTo>
                  <a:cubicBezTo>
                    <a:pt x="38" y="1"/>
                    <a:pt x="32" y="0"/>
                    <a:pt x="30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9" name="Freeform 39"/>
            <p:cNvSpPr>
              <a:spLocks/>
            </p:cNvSpPr>
            <p:nvPr/>
          </p:nvSpPr>
          <p:spPr bwMode="auto">
            <a:xfrm>
              <a:off x="2341563" y="2444750"/>
              <a:ext cx="117475" cy="117475"/>
            </a:xfrm>
            <a:custGeom>
              <a:avLst/>
              <a:gdLst/>
              <a:ahLst/>
              <a:cxnLst>
                <a:cxn ang="0">
                  <a:pos x="29" y="127"/>
                </a:cxn>
                <a:cxn ang="0">
                  <a:pos x="25" y="92"/>
                </a:cxn>
                <a:cxn ang="0">
                  <a:pos x="26" y="67"/>
                </a:cxn>
                <a:cxn ang="0">
                  <a:pos x="91" y="25"/>
                </a:cxn>
                <a:cxn ang="0">
                  <a:pos x="114" y="100"/>
                </a:cxn>
                <a:cxn ang="0">
                  <a:pos x="122" y="101"/>
                </a:cxn>
                <a:cxn ang="0">
                  <a:pos x="105" y="16"/>
                </a:cxn>
                <a:cxn ang="0">
                  <a:pos x="22" y="44"/>
                </a:cxn>
                <a:cxn ang="0">
                  <a:pos x="30" y="130"/>
                </a:cxn>
                <a:cxn ang="0">
                  <a:pos x="29" y="127"/>
                </a:cxn>
              </a:cxnLst>
              <a:rect l="0" t="0" r="r" b="b"/>
              <a:pathLst>
                <a:path w="130" h="130">
                  <a:moveTo>
                    <a:pt x="29" y="127"/>
                  </a:moveTo>
                  <a:cubicBezTo>
                    <a:pt x="27" y="116"/>
                    <a:pt x="25" y="104"/>
                    <a:pt x="25" y="92"/>
                  </a:cubicBezTo>
                  <a:cubicBezTo>
                    <a:pt x="24" y="85"/>
                    <a:pt x="24" y="76"/>
                    <a:pt x="26" y="67"/>
                  </a:cubicBezTo>
                  <a:cubicBezTo>
                    <a:pt x="33" y="45"/>
                    <a:pt x="68" y="21"/>
                    <a:pt x="91" y="25"/>
                  </a:cubicBezTo>
                  <a:cubicBezTo>
                    <a:pt x="117" y="29"/>
                    <a:pt x="113" y="82"/>
                    <a:pt x="114" y="100"/>
                  </a:cubicBezTo>
                  <a:cubicBezTo>
                    <a:pt x="114" y="105"/>
                    <a:pt x="121" y="106"/>
                    <a:pt x="122" y="101"/>
                  </a:cubicBezTo>
                  <a:cubicBezTo>
                    <a:pt x="129" y="77"/>
                    <a:pt x="130" y="31"/>
                    <a:pt x="105" y="16"/>
                  </a:cubicBezTo>
                  <a:cubicBezTo>
                    <a:pt x="78" y="0"/>
                    <a:pt x="39" y="22"/>
                    <a:pt x="22" y="44"/>
                  </a:cubicBezTo>
                  <a:cubicBezTo>
                    <a:pt x="0" y="74"/>
                    <a:pt x="8" y="107"/>
                    <a:pt x="30" y="130"/>
                  </a:cubicBezTo>
                  <a:cubicBezTo>
                    <a:pt x="30" y="129"/>
                    <a:pt x="29" y="128"/>
                    <a:pt x="29" y="12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40" name="Freeform 40"/>
            <p:cNvSpPr>
              <a:spLocks noEditPoints="1"/>
            </p:cNvSpPr>
            <p:nvPr/>
          </p:nvSpPr>
          <p:spPr bwMode="auto">
            <a:xfrm>
              <a:off x="2373313" y="2524125"/>
              <a:ext cx="217487" cy="120650"/>
            </a:xfrm>
            <a:custGeom>
              <a:avLst/>
              <a:gdLst/>
              <a:ahLst/>
              <a:cxnLst>
                <a:cxn ang="0">
                  <a:pos x="218" y="27"/>
                </a:cxn>
                <a:cxn ang="0">
                  <a:pos x="148" y="32"/>
                </a:cxn>
                <a:cxn ang="0">
                  <a:pos x="139" y="23"/>
                </a:cxn>
                <a:cxn ang="0">
                  <a:pos x="63" y="58"/>
                </a:cxn>
                <a:cxn ang="0">
                  <a:pos x="63" y="59"/>
                </a:cxn>
                <a:cxn ang="0">
                  <a:pos x="18" y="42"/>
                </a:cxn>
                <a:cxn ang="0">
                  <a:pos x="0" y="47"/>
                </a:cxn>
                <a:cxn ang="0">
                  <a:pos x="64" y="74"/>
                </a:cxn>
                <a:cxn ang="0">
                  <a:pos x="129" y="107"/>
                </a:cxn>
                <a:cxn ang="0">
                  <a:pos x="172" y="136"/>
                </a:cxn>
                <a:cxn ang="0">
                  <a:pos x="233" y="82"/>
                </a:cxn>
                <a:cxn ang="0">
                  <a:pos x="218" y="27"/>
                </a:cxn>
                <a:cxn ang="0">
                  <a:pos x="129" y="85"/>
                </a:cxn>
                <a:cxn ang="0">
                  <a:pos x="128" y="85"/>
                </a:cxn>
                <a:cxn ang="0">
                  <a:pos x="126" y="87"/>
                </a:cxn>
                <a:cxn ang="0">
                  <a:pos x="91" y="55"/>
                </a:cxn>
                <a:cxn ang="0">
                  <a:pos x="89" y="54"/>
                </a:cxn>
                <a:cxn ang="0">
                  <a:pos x="95" y="88"/>
                </a:cxn>
                <a:cxn ang="0">
                  <a:pos x="105" y="94"/>
                </a:cxn>
                <a:cxn ang="0">
                  <a:pos x="98" y="92"/>
                </a:cxn>
                <a:cxn ang="0">
                  <a:pos x="76" y="66"/>
                </a:cxn>
                <a:cxn ang="0">
                  <a:pos x="130" y="30"/>
                </a:cxn>
                <a:cxn ang="0">
                  <a:pos x="137" y="35"/>
                </a:cxn>
                <a:cxn ang="0">
                  <a:pos x="136" y="36"/>
                </a:cxn>
                <a:cxn ang="0">
                  <a:pos x="140" y="50"/>
                </a:cxn>
                <a:cxn ang="0">
                  <a:pos x="144" y="49"/>
                </a:cxn>
                <a:cxn ang="0">
                  <a:pos x="129" y="85"/>
                </a:cxn>
                <a:cxn ang="0">
                  <a:pos x="221" y="65"/>
                </a:cxn>
                <a:cxn ang="0">
                  <a:pos x="183" y="118"/>
                </a:cxn>
                <a:cxn ang="0">
                  <a:pos x="141" y="100"/>
                </a:cxn>
                <a:cxn ang="0">
                  <a:pos x="141" y="100"/>
                </a:cxn>
                <a:cxn ang="0">
                  <a:pos x="138" y="91"/>
                </a:cxn>
                <a:cxn ang="0">
                  <a:pos x="138" y="90"/>
                </a:cxn>
                <a:cxn ang="0">
                  <a:pos x="153" y="47"/>
                </a:cxn>
                <a:cxn ang="0">
                  <a:pos x="196" y="40"/>
                </a:cxn>
                <a:cxn ang="0">
                  <a:pos x="221" y="65"/>
                </a:cxn>
              </a:cxnLst>
              <a:rect l="0" t="0" r="r" b="b"/>
              <a:pathLst>
                <a:path w="243" h="136">
                  <a:moveTo>
                    <a:pt x="218" y="27"/>
                  </a:moveTo>
                  <a:cubicBezTo>
                    <a:pt x="198" y="20"/>
                    <a:pt x="170" y="26"/>
                    <a:pt x="148" y="32"/>
                  </a:cubicBezTo>
                  <a:cubicBezTo>
                    <a:pt x="145" y="29"/>
                    <a:pt x="143" y="26"/>
                    <a:pt x="139" y="23"/>
                  </a:cubicBezTo>
                  <a:cubicBezTo>
                    <a:pt x="110" y="0"/>
                    <a:pt x="67" y="24"/>
                    <a:pt x="63" y="58"/>
                  </a:cubicBezTo>
                  <a:cubicBezTo>
                    <a:pt x="63" y="58"/>
                    <a:pt x="63" y="59"/>
                    <a:pt x="63" y="59"/>
                  </a:cubicBezTo>
                  <a:cubicBezTo>
                    <a:pt x="47" y="57"/>
                    <a:pt x="31" y="51"/>
                    <a:pt x="18" y="42"/>
                  </a:cubicBezTo>
                  <a:cubicBezTo>
                    <a:pt x="16" y="49"/>
                    <a:pt x="6" y="51"/>
                    <a:pt x="0" y="47"/>
                  </a:cubicBezTo>
                  <a:cubicBezTo>
                    <a:pt x="17" y="63"/>
                    <a:pt x="41" y="74"/>
                    <a:pt x="64" y="74"/>
                  </a:cubicBezTo>
                  <a:cubicBezTo>
                    <a:pt x="71" y="99"/>
                    <a:pt x="105" y="116"/>
                    <a:pt x="129" y="107"/>
                  </a:cubicBezTo>
                  <a:cubicBezTo>
                    <a:pt x="136" y="124"/>
                    <a:pt x="151" y="135"/>
                    <a:pt x="172" y="136"/>
                  </a:cubicBezTo>
                  <a:cubicBezTo>
                    <a:pt x="204" y="136"/>
                    <a:pt x="222" y="108"/>
                    <a:pt x="233" y="82"/>
                  </a:cubicBezTo>
                  <a:cubicBezTo>
                    <a:pt x="241" y="61"/>
                    <a:pt x="243" y="35"/>
                    <a:pt x="218" y="27"/>
                  </a:cubicBezTo>
                  <a:close/>
                  <a:moveTo>
                    <a:pt x="129" y="85"/>
                  </a:moveTo>
                  <a:cubicBezTo>
                    <a:pt x="129" y="85"/>
                    <a:pt x="129" y="85"/>
                    <a:pt x="128" y="85"/>
                  </a:cubicBezTo>
                  <a:cubicBezTo>
                    <a:pt x="127" y="86"/>
                    <a:pt x="127" y="86"/>
                    <a:pt x="126" y="87"/>
                  </a:cubicBezTo>
                  <a:cubicBezTo>
                    <a:pt x="104" y="95"/>
                    <a:pt x="87" y="75"/>
                    <a:pt x="91" y="55"/>
                  </a:cubicBezTo>
                  <a:cubicBezTo>
                    <a:pt x="92" y="53"/>
                    <a:pt x="89" y="53"/>
                    <a:pt x="89" y="54"/>
                  </a:cubicBezTo>
                  <a:cubicBezTo>
                    <a:pt x="86" y="66"/>
                    <a:pt x="86" y="78"/>
                    <a:pt x="95" y="88"/>
                  </a:cubicBezTo>
                  <a:cubicBezTo>
                    <a:pt x="98" y="91"/>
                    <a:pt x="101" y="93"/>
                    <a:pt x="105" y="94"/>
                  </a:cubicBezTo>
                  <a:cubicBezTo>
                    <a:pt x="103" y="94"/>
                    <a:pt x="100" y="93"/>
                    <a:pt x="98" y="92"/>
                  </a:cubicBezTo>
                  <a:cubicBezTo>
                    <a:pt x="86" y="87"/>
                    <a:pt x="79" y="77"/>
                    <a:pt x="76" y="66"/>
                  </a:cubicBezTo>
                  <a:cubicBezTo>
                    <a:pt x="69" y="36"/>
                    <a:pt x="108" y="18"/>
                    <a:pt x="130" y="30"/>
                  </a:cubicBezTo>
                  <a:cubicBezTo>
                    <a:pt x="133" y="32"/>
                    <a:pt x="135" y="33"/>
                    <a:pt x="137" y="35"/>
                  </a:cubicBezTo>
                  <a:cubicBezTo>
                    <a:pt x="136" y="35"/>
                    <a:pt x="136" y="35"/>
                    <a:pt x="136" y="36"/>
                  </a:cubicBezTo>
                  <a:cubicBezTo>
                    <a:pt x="126" y="38"/>
                    <a:pt x="130" y="52"/>
                    <a:pt x="140" y="50"/>
                  </a:cubicBezTo>
                  <a:cubicBezTo>
                    <a:pt x="141" y="50"/>
                    <a:pt x="142" y="49"/>
                    <a:pt x="144" y="49"/>
                  </a:cubicBezTo>
                  <a:cubicBezTo>
                    <a:pt x="146" y="62"/>
                    <a:pt x="141" y="78"/>
                    <a:pt x="129" y="85"/>
                  </a:cubicBezTo>
                  <a:close/>
                  <a:moveTo>
                    <a:pt x="221" y="65"/>
                  </a:moveTo>
                  <a:cubicBezTo>
                    <a:pt x="217" y="87"/>
                    <a:pt x="205" y="110"/>
                    <a:pt x="183" y="118"/>
                  </a:cubicBezTo>
                  <a:cubicBezTo>
                    <a:pt x="163" y="125"/>
                    <a:pt x="148" y="116"/>
                    <a:pt x="141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5" y="97"/>
                    <a:pt x="142" y="92"/>
                    <a:pt x="138" y="91"/>
                  </a:cubicBezTo>
                  <a:cubicBezTo>
                    <a:pt x="138" y="91"/>
                    <a:pt x="138" y="91"/>
                    <a:pt x="138" y="90"/>
                  </a:cubicBezTo>
                  <a:cubicBezTo>
                    <a:pt x="151" y="81"/>
                    <a:pt x="156" y="63"/>
                    <a:pt x="153" y="47"/>
                  </a:cubicBezTo>
                  <a:cubicBezTo>
                    <a:pt x="167" y="44"/>
                    <a:pt x="182" y="40"/>
                    <a:pt x="196" y="40"/>
                  </a:cubicBezTo>
                  <a:cubicBezTo>
                    <a:pt x="215" y="39"/>
                    <a:pt x="226" y="45"/>
                    <a:pt x="221" y="6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文本框 26"/>
          <p:cNvSpPr txBox="1"/>
          <p:nvPr/>
        </p:nvSpPr>
        <p:spPr>
          <a:xfrm>
            <a:off x="1214414" y="1000108"/>
            <a:ext cx="78581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静蕾简体" pitchFamily="2" charset="-122"/>
                <a:ea typeface="方正静蕾简体" pitchFamily="2" charset="-122"/>
              </a:rPr>
              <a:t>在此书写你想对她说的话</a:t>
            </a:r>
          </a:p>
          <a:p>
            <a:endParaRPr lang="zh-CN" altLang="en-US" sz="2800" dirty="0" smtClean="0">
              <a:latin typeface="方正静蕾简体" pitchFamily="2" charset="-122"/>
              <a:ea typeface="方正静蕾简体" pitchFamily="2" charset="-122"/>
            </a:endParaRPr>
          </a:p>
          <a:p>
            <a:endParaRPr lang="zh-CN" altLang="en-US" sz="2800" dirty="0" smtClean="0">
              <a:latin typeface="方正静蕾简体" pitchFamily="2" charset="-122"/>
              <a:ea typeface="方正静蕾简体" pitchFamily="2" charset="-122"/>
            </a:endParaRPr>
          </a:p>
          <a:p>
            <a:endParaRPr lang="zh-CN" altLang="en-US" sz="2800" dirty="0">
              <a:latin typeface="方正静蕾简体" pitchFamily="2" charset="-122"/>
              <a:ea typeface="方正静蕾简体" pitchFamily="2" charset="-122"/>
            </a:endParaRPr>
          </a:p>
          <a:p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4" name="文本框 26"/>
          <p:cNvSpPr txBox="1"/>
          <p:nvPr/>
        </p:nvSpPr>
        <p:spPr>
          <a:xfrm>
            <a:off x="1785918" y="1285860"/>
            <a:ext cx="78581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静蕾简体" pitchFamily="2" charset="-122"/>
                <a:ea typeface="方正静蕾简体" pitchFamily="2" charset="-122"/>
              </a:rPr>
              <a:t>在此书写你想对她说的话</a:t>
            </a:r>
          </a:p>
          <a:p>
            <a:endParaRPr lang="zh-CN" altLang="en-US" sz="2800" dirty="0" smtClean="0">
              <a:latin typeface="方正静蕾简体" pitchFamily="2" charset="-122"/>
              <a:ea typeface="方正静蕾简体" pitchFamily="2" charset="-122"/>
            </a:endParaRPr>
          </a:p>
          <a:p>
            <a:endParaRPr lang="zh-CN" altLang="en-US" sz="2800" dirty="0" smtClean="0">
              <a:latin typeface="方正静蕾简体" pitchFamily="2" charset="-122"/>
              <a:ea typeface="方正静蕾简体" pitchFamily="2" charset="-122"/>
            </a:endParaRPr>
          </a:p>
          <a:p>
            <a:endParaRPr lang="zh-CN" altLang="en-US" sz="2800" dirty="0">
              <a:latin typeface="方正静蕾简体" pitchFamily="2" charset="-122"/>
              <a:ea typeface="方正静蕾简体" pitchFamily="2" charset="-122"/>
            </a:endParaRPr>
          </a:p>
          <a:p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2910" y="1571612"/>
            <a:ext cx="2857520" cy="4000528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15008" y="1571612"/>
            <a:ext cx="2857520" cy="4000528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2357430"/>
            <a:ext cx="2610713" cy="288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132</Words>
  <Application>Microsoft Office PowerPoint</Application>
  <PresentationFormat>全屏显示(4:3)</PresentationFormat>
  <Paragraphs>21</Paragraphs>
  <Slides>13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方正静蕾简体</vt:lpstr>
      <vt:lpstr>华文行楷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一梵PPT</dc:creator>
  <cp:keywords>www.51pptmoban.com</cp:keywords>
  <cp:lastModifiedBy>YANGS</cp:lastModifiedBy>
  <cp:revision>127</cp:revision>
  <dcterms:modified xsi:type="dcterms:W3CDTF">2018-02-11T15:09:19Z</dcterms:modified>
</cp:coreProperties>
</file>