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6"/>
  </p:notesMasterIdLst>
  <p:sldIdLst>
    <p:sldId id="426" r:id="rId2"/>
    <p:sldId id="465" r:id="rId3"/>
    <p:sldId id="447" r:id="rId4"/>
    <p:sldId id="408" r:id="rId5"/>
    <p:sldId id="369" r:id="rId6"/>
    <p:sldId id="410" r:id="rId7"/>
    <p:sldId id="346" r:id="rId8"/>
    <p:sldId id="411" r:id="rId9"/>
    <p:sldId id="449" r:id="rId10"/>
    <p:sldId id="457" r:id="rId11"/>
    <p:sldId id="415" r:id="rId12"/>
    <p:sldId id="417" r:id="rId13"/>
    <p:sldId id="435" r:id="rId14"/>
    <p:sldId id="451" r:id="rId15"/>
    <p:sldId id="414" r:id="rId16"/>
    <p:sldId id="458" r:id="rId17"/>
    <p:sldId id="459" r:id="rId18"/>
    <p:sldId id="441" r:id="rId19"/>
    <p:sldId id="460" r:id="rId20"/>
    <p:sldId id="438" r:id="rId21"/>
    <p:sldId id="461" r:id="rId22"/>
    <p:sldId id="462" r:id="rId23"/>
    <p:sldId id="352" r:id="rId24"/>
    <p:sldId id="424" r:id="rId25"/>
    <p:sldId id="425" r:id="rId26"/>
    <p:sldId id="442" r:id="rId27"/>
    <p:sldId id="463" r:id="rId28"/>
    <p:sldId id="452" r:id="rId29"/>
    <p:sldId id="464" r:id="rId30"/>
    <p:sldId id="444" r:id="rId31"/>
    <p:sldId id="436" r:id="rId32"/>
    <p:sldId id="446" r:id="rId33"/>
    <p:sldId id="466" r:id="rId34"/>
    <p:sldId id="467" r:id="rId3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59" userDrawn="1">
          <p15:clr>
            <a:srgbClr val="A4A3A4"/>
          </p15:clr>
        </p15:guide>
        <p15:guide id="4" pos="4059" userDrawn="1">
          <p15:clr>
            <a:srgbClr val="A4A3A4"/>
          </p15:clr>
        </p15:guide>
        <p15:guide id="5" orient="horz" pos="577" userDrawn="1">
          <p15:clr>
            <a:srgbClr val="A4A3A4"/>
          </p15:clr>
        </p15:guide>
        <p15:guide id="6" pos="1701" userDrawn="1">
          <p15:clr>
            <a:srgbClr val="A4A3A4"/>
          </p15:clr>
        </p15:guide>
        <p15:guide id="7" pos="2880" userDrawn="1">
          <p15:clr>
            <a:srgbClr val="A4A3A4"/>
          </p15:clr>
        </p15:guide>
        <p15:guide id="8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EF"/>
    <a:srgbClr val="EED200"/>
    <a:srgbClr val="FFFBDD"/>
    <a:srgbClr val="FFFBE1"/>
    <a:srgbClr val="FFF9CB"/>
    <a:srgbClr val="000000"/>
    <a:srgbClr val="FFE105"/>
    <a:srgbClr val="8B3332"/>
    <a:srgbClr val="333333"/>
    <a:srgbClr val="5E24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7" autoAdjust="0"/>
    <p:restoredTop sz="86441" autoAdjust="0"/>
  </p:normalViewPr>
  <p:slideViewPr>
    <p:cSldViewPr>
      <p:cViewPr varScale="1">
        <p:scale>
          <a:sx n="85" d="100"/>
          <a:sy n="85" d="100"/>
        </p:scale>
        <p:origin x="780" y="54"/>
      </p:cViewPr>
      <p:guideLst>
        <p:guide orient="horz" pos="259"/>
        <p:guide pos="4059"/>
        <p:guide orient="horz" pos="577"/>
        <p:guide pos="1701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-6163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137285549373017E-2"/>
          <c:y val="6.6898697079634833E-2"/>
          <c:w val="0.92577755814633056"/>
          <c:h val="0.7138459711373066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chemeClr val="bg2"/>
                </a:solidFill>
              </a:ln>
              <a:effectLst/>
            </c:spPr>
          </c:marker>
          <c:dLbls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</c:strCache>
            </c:strRef>
          </c:cat>
          <c:val>
            <c:numRef>
              <c:f>Sheet1!$B$4:$B$9</c:f>
              <c:numCache>
                <c:formatCode>General</c:formatCode>
                <c:ptCount val="6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06256512"/>
        <c:axId val="-906252704"/>
      </c:lineChart>
      <c:catAx>
        <c:axId val="-906256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906252704"/>
        <c:crosses val="autoZero"/>
        <c:auto val="1"/>
        <c:lblAlgn val="ctr"/>
        <c:lblOffset val="100"/>
        <c:noMultiLvlLbl val="0"/>
      </c:catAx>
      <c:valAx>
        <c:axId val="-9062527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906256512"/>
        <c:crosses val="autoZero"/>
        <c:crossBetween val="between"/>
        <c:majorUnit val="1"/>
        <c:min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rgbClr val="EED200"/>
              </a:solidFill>
              <a:ln w="0">
                <a:solidFill>
                  <a:schemeClr val="accent4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EED200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7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rgbClr val="EED200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4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rgbClr val="EED200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ED2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US</c:v>
                </c:pt>
                <c:pt idx="1">
                  <c:v>Brazil</c:v>
                </c:pt>
                <c:pt idx="2">
                  <c:v>Australia</c:v>
                </c:pt>
                <c:pt idx="3">
                  <c:v>China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19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axId val="-794550048"/>
        <c:axId val="-794532640"/>
      </c:barChart>
      <c:catAx>
        <c:axId val="-794550048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794532640"/>
        <c:crosses val="autoZero"/>
        <c:auto val="1"/>
        <c:lblAlgn val="ctr"/>
        <c:lblOffset val="100"/>
        <c:noMultiLvlLbl val="0"/>
      </c:catAx>
      <c:valAx>
        <c:axId val="-794532640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-794550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ED200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2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52239-6C6F-472F-B175-F0FADCEE2BD3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F5570-FE69-4FDF-99DA-8CDE43644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55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24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80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726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391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019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26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37F21-BFF0-492E-8C52-5C45840D9A6D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396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t>2/11/2018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4248" y="4767263"/>
            <a:ext cx="2133600" cy="273844"/>
          </a:xfrm>
        </p:spPr>
        <p:txBody>
          <a:bodyPr/>
          <a:lstStyle/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87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2018/2/11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872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单图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64904" y="1214911"/>
            <a:ext cx="3878759" cy="2628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456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47168" y="1394712"/>
            <a:ext cx="3538274" cy="287655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0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母子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1"/>
          </p:nvPr>
        </p:nvSpPr>
        <p:spPr>
          <a:xfrm>
            <a:off x="4620279" y="2965184"/>
            <a:ext cx="1940291" cy="157447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11560" y="1274029"/>
            <a:ext cx="3357133" cy="287655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/>
          </p:nvPr>
        </p:nvSpPr>
        <p:spPr>
          <a:xfrm>
            <a:off x="4620280" y="1274028"/>
            <a:ext cx="1940291" cy="157447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519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idx="11"/>
          </p:nvPr>
        </p:nvSpPr>
        <p:spPr>
          <a:xfrm>
            <a:off x="6910101" y="1238207"/>
            <a:ext cx="1080000" cy="10800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0"/>
          </p:nvPr>
        </p:nvSpPr>
        <p:spPr>
          <a:xfrm>
            <a:off x="4018720" y="1229496"/>
            <a:ext cx="1080000" cy="10800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2278" y="1238207"/>
            <a:ext cx="1080000" cy="10800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97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714866" y="2807004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4049403" y="2820380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5516653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82116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470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0"/>
          </p:nvPr>
        </p:nvSpPr>
        <p:spPr>
          <a:xfrm>
            <a:off x="5829831" y="3179558"/>
            <a:ext cx="1483269" cy="14662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74652" y="1334735"/>
            <a:ext cx="1474713" cy="14662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279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053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"/>
          </p:nvPr>
        </p:nvSpPr>
        <p:spPr>
          <a:xfrm>
            <a:off x="1351655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0"/>
          </p:nvPr>
        </p:nvSpPr>
        <p:spPr>
          <a:xfrm>
            <a:off x="2497651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3635896" y="424658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4789106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5940152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7091198" y="4244603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738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42ADB-7D30-4CDA-A166-333DE990463F}" type="datetimeFigureOut">
              <a:rPr lang="en-US" smtClean="0"/>
              <a:t>2/11/2018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31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  <p:sldLayoutId id="2147483663" r:id="rId3"/>
    <p:sldLayoutId id="2147483671" r:id="rId4"/>
    <p:sldLayoutId id="2147483664" r:id="rId5"/>
    <p:sldLayoutId id="2147483673" r:id="rId6"/>
    <p:sldLayoutId id="2147483670" r:id="rId7"/>
    <p:sldLayoutId id="2147483661" r:id="rId8"/>
    <p:sldLayoutId id="2147483669" r:id="rId9"/>
    <p:sldLayoutId id="2147483674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>
              <a:lumMod val="65000"/>
              <a:lumOff val="35000"/>
            </a:schemeClr>
          </a:solidFill>
          <a:latin typeface="Source Sans Pro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143775" y="2201052"/>
            <a:ext cx="30088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Annual report </a:t>
            </a:r>
          </a:p>
          <a:p>
            <a:pPr algn="ctr"/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1" name="Oval 804"/>
          <p:cNvSpPr>
            <a:spLocks noChangeArrowheads="1"/>
          </p:cNvSpPr>
          <p:nvPr/>
        </p:nvSpPr>
        <p:spPr bwMode="auto">
          <a:xfrm>
            <a:off x="2049563" y="2067694"/>
            <a:ext cx="1220829" cy="1220824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804"/>
          <p:cNvSpPr>
            <a:spLocks noChangeArrowheads="1"/>
          </p:cNvSpPr>
          <p:nvPr/>
        </p:nvSpPr>
        <p:spPr bwMode="auto">
          <a:xfrm>
            <a:off x="6006790" y="2067694"/>
            <a:ext cx="1220829" cy="1220824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梯形 23"/>
          <p:cNvSpPr/>
          <p:nvPr/>
        </p:nvSpPr>
        <p:spPr>
          <a:xfrm>
            <a:off x="1289742" y="623458"/>
            <a:ext cx="2880320" cy="1682040"/>
          </a:xfrm>
          <a:prstGeom prst="trapezoid">
            <a:avLst>
              <a:gd name="adj" fmla="val 72686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498041" y="292312"/>
            <a:ext cx="473858" cy="347454"/>
            <a:chOff x="4638730" y="2374283"/>
            <a:chExt cx="473858" cy="347454"/>
          </a:xfrm>
        </p:grpSpPr>
        <p:sp>
          <p:nvSpPr>
            <p:cNvPr id="28" name="任意多边形 27"/>
            <p:cNvSpPr/>
            <p:nvPr/>
          </p:nvSpPr>
          <p:spPr>
            <a:xfrm rot="16200000" flipH="1">
              <a:off x="4768572" y="2377722"/>
              <a:ext cx="214173" cy="473858"/>
            </a:xfrm>
            <a:custGeom>
              <a:avLst/>
              <a:gdLst>
                <a:gd name="connsiteX0" fmla="*/ 1008982 w 1008982"/>
                <a:gd name="connsiteY0" fmla="*/ 0 h 2017964"/>
                <a:gd name="connsiteX1" fmla="*/ 1008982 w 1008982"/>
                <a:gd name="connsiteY1" fmla="*/ 2017964 h 2017964"/>
                <a:gd name="connsiteX2" fmla="*/ 0 w 1008982"/>
                <a:gd name="connsiteY2" fmla="*/ 1008982 h 2017964"/>
                <a:gd name="connsiteX3" fmla="*/ 1008982 w 1008982"/>
                <a:gd name="connsiteY3" fmla="*/ 0 h 201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8982" h="2017964">
                  <a:moveTo>
                    <a:pt x="1008982" y="0"/>
                  </a:moveTo>
                  <a:lnTo>
                    <a:pt x="1008982" y="2017964"/>
                  </a:lnTo>
                  <a:cubicBezTo>
                    <a:pt x="451737" y="2017964"/>
                    <a:pt x="0" y="1566227"/>
                    <a:pt x="0" y="1008982"/>
                  </a:cubicBezTo>
                  <a:cubicBezTo>
                    <a:pt x="0" y="451737"/>
                    <a:pt x="451737" y="0"/>
                    <a:pt x="10089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 smtClean="0">
                <a:cs typeface="+mn-ea"/>
                <a:sym typeface="+mn-lt"/>
              </a:endParaRPr>
            </a:p>
            <a:p>
              <a:pPr algn="ctr"/>
              <a:endParaRPr lang="en-US" sz="1100" b="1" dirty="0">
                <a:cs typeface="+mn-ea"/>
                <a:sym typeface="+mn-lt"/>
              </a:endParaRPr>
            </a:p>
            <a:p>
              <a:pPr algn="ctr"/>
              <a:endParaRPr lang="en-US" sz="1100" b="1" dirty="0" smtClean="0">
                <a:cs typeface="+mn-ea"/>
                <a:sym typeface="+mn-lt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 rot="16200000">
              <a:off x="4736893" y="2438058"/>
              <a:ext cx="267397" cy="139848"/>
            </a:xfrm>
            <a:prstGeom prst="roundRect">
              <a:avLst>
                <a:gd name="adj" fmla="val 4373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2729902" y="-8306"/>
            <a:ext cx="0" cy="324000"/>
          </a:xfrm>
          <a:prstGeom prst="line">
            <a:avLst/>
          </a:prstGeom>
          <a:ln w="1905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013591" y="-42921"/>
            <a:ext cx="2880320" cy="2326639"/>
            <a:chOff x="5013591" y="-42921"/>
            <a:chExt cx="2880320" cy="2326639"/>
          </a:xfrm>
        </p:grpSpPr>
        <p:sp>
          <p:nvSpPr>
            <p:cNvPr id="22" name="梯形 21"/>
            <p:cNvSpPr/>
            <p:nvPr/>
          </p:nvSpPr>
          <p:spPr>
            <a:xfrm>
              <a:off x="5013591" y="601678"/>
              <a:ext cx="2880320" cy="1682040"/>
            </a:xfrm>
            <a:prstGeom prst="trapezoid">
              <a:avLst>
                <a:gd name="adj" fmla="val 72686"/>
              </a:avLst>
            </a:prstGeom>
            <a:gradFill flip="none" rotWithShape="1">
              <a:gsLst>
                <a:gs pos="0">
                  <a:srgbClr val="FFF9CB">
                    <a:alpha val="0"/>
                  </a:srgbClr>
                </a:gs>
                <a:gs pos="100000">
                  <a:srgbClr val="FFF9CB"/>
                </a:gs>
              </a:gsLst>
              <a:lin ang="162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221890" y="257697"/>
              <a:ext cx="473858" cy="347454"/>
              <a:chOff x="4638730" y="2374283"/>
              <a:chExt cx="473858" cy="347454"/>
            </a:xfrm>
          </p:grpSpPr>
          <p:sp>
            <p:nvSpPr>
              <p:cNvPr id="37" name="任意多边形 36"/>
              <p:cNvSpPr/>
              <p:nvPr/>
            </p:nvSpPr>
            <p:spPr>
              <a:xfrm rot="16200000" flipH="1">
                <a:off x="4768572" y="2377722"/>
                <a:ext cx="214173" cy="473858"/>
              </a:xfrm>
              <a:custGeom>
                <a:avLst/>
                <a:gdLst>
                  <a:gd name="connsiteX0" fmla="*/ 1008982 w 1008982"/>
                  <a:gd name="connsiteY0" fmla="*/ 0 h 2017964"/>
                  <a:gd name="connsiteX1" fmla="*/ 1008982 w 1008982"/>
                  <a:gd name="connsiteY1" fmla="*/ 2017964 h 2017964"/>
                  <a:gd name="connsiteX2" fmla="*/ 0 w 1008982"/>
                  <a:gd name="connsiteY2" fmla="*/ 1008982 h 2017964"/>
                  <a:gd name="connsiteX3" fmla="*/ 1008982 w 1008982"/>
                  <a:gd name="connsiteY3" fmla="*/ 0 h 2017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982" h="2017964">
                    <a:moveTo>
                      <a:pt x="1008982" y="0"/>
                    </a:moveTo>
                    <a:lnTo>
                      <a:pt x="1008982" y="2017964"/>
                    </a:lnTo>
                    <a:cubicBezTo>
                      <a:pt x="451737" y="2017964"/>
                      <a:pt x="0" y="1566227"/>
                      <a:pt x="0" y="1008982"/>
                    </a:cubicBezTo>
                    <a:cubicBezTo>
                      <a:pt x="0" y="451737"/>
                      <a:pt x="451737" y="0"/>
                      <a:pt x="10089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100" b="1" dirty="0" smtClean="0">
                  <a:cs typeface="+mn-ea"/>
                  <a:sym typeface="+mn-lt"/>
                </a:endParaRPr>
              </a:p>
              <a:p>
                <a:pPr algn="ctr"/>
                <a:endParaRPr lang="en-US" sz="1100" b="1" dirty="0">
                  <a:cs typeface="+mn-ea"/>
                  <a:sym typeface="+mn-lt"/>
                </a:endParaRPr>
              </a:p>
              <a:p>
                <a:pPr algn="ctr"/>
                <a:endParaRPr lang="en-US" sz="1100" b="1" dirty="0" smtClean="0">
                  <a:cs typeface="+mn-ea"/>
                  <a:sym typeface="+mn-lt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 rot="16200000">
                <a:off x="4736893" y="2438058"/>
                <a:ext cx="267397" cy="139848"/>
              </a:xfrm>
              <a:prstGeom prst="roundRect">
                <a:avLst>
                  <a:gd name="adj" fmla="val 4373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>
              <a:off x="6453751" y="-42921"/>
              <a:ext cx="0" cy="324000"/>
            </a:xfrm>
            <a:prstGeom prst="line">
              <a:avLst/>
            </a:prstGeom>
            <a:ln w="1905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梯形 40"/>
          <p:cNvSpPr/>
          <p:nvPr/>
        </p:nvSpPr>
        <p:spPr>
          <a:xfrm flipV="1">
            <a:off x="3131840" y="3939902"/>
            <a:ext cx="2880320" cy="1208004"/>
          </a:xfrm>
          <a:prstGeom prst="trapezoid">
            <a:avLst>
              <a:gd name="adj" fmla="val 119218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1265120" y="2305498"/>
            <a:ext cx="2789714" cy="636638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6600" b="1" dirty="0" smtClean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项</a:t>
            </a:r>
            <a:endParaRPr lang="en-US" sz="6600" b="1" dirty="0" smtClean="0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5235140" y="2305498"/>
            <a:ext cx="2789714" cy="636638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6600" b="1" dirty="0" smtClean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目</a:t>
            </a:r>
            <a:endParaRPr lang="en-US" sz="6600" b="1" dirty="0" smtClean="0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575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直角三角形 25"/>
          <p:cNvSpPr/>
          <p:nvPr/>
        </p:nvSpPr>
        <p:spPr>
          <a:xfrm rot="5400000" flipH="1" flipV="1">
            <a:off x="4224638" y="224137"/>
            <a:ext cx="4227934" cy="5610791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295941" y="3967045"/>
            <a:ext cx="1080120" cy="391540"/>
            <a:chOff x="5805912" y="3199387"/>
            <a:chExt cx="554319" cy="200939"/>
          </a:xfrm>
          <a:solidFill>
            <a:srgbClr val="EED200"/>
          </a:solidFill>
        </p:grpSpPr>
        <p:sp>
          <p:nvSpPr>
            <p:cNvPr id="35" name="任意多边形 34"/>
            <p:cNvSpPr/>
            <p:nvPr/>
          </p:nvSpPr>
          <p:spPr>
            <a:xfrm>
              <a:off x="5809846" y="3199387"/>
              <a:ext cx="550385" cy="170504"/>
            </a:xfrm>
            <a:custGeom>
              <a:avLst/>
              <a:gdLst>
                <a:gd name="connsiteX0" fmla="*/ 372858 w 745716"/>
                <a:gd name="connsiteY0" fmla="*/ 0 h 617090"/>
                <a:gd name="connsiteX1" fmla="*/ 745716 w 745716"/>
                <a:gd name="connsiteY1" fmla="*/ 355592 h 617090"/>
                <a:gd name="connsiteX2" fmla="*/ 636509 w 745716"/>
                <a:gd name="connsiteY2" fmla="*/ 607034 h 617090"/>
                <a:gd name="connsiteX3" fmla="*/ 623728 w 745716"/>
                <a:gd name="connsiteY3" fmla="*/ 617090 h 617090"/>
                <a:gd name="connsiteX4" fmla="*/ 121988 w 745716"/>
                <a:gd name="connsiteY4" fmla="*/ 617090 h 617090"/>
                <a:gd name="connsiteX5" fmla="*/ 109208 w 745716"/>
                <a:gd name="connsiteY5" fmla="*/ 607034 h 617090"/>
                <a:gd name="connsiteX6" fmla="*/ 0 w 745716"/>
                <a:gd name="connsiteY6" fmla="*/ 355592 h 617090"/>
                <a:gd name="connsiteX7" fmla="*/ 372858 w 745716"/>
                <a:gd name="connsiteY7" fmla="*/ 0 h 6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5716" h="617090">
                  <a:moveTo>
                    <a:pt x="372858" y="0"/>
                  </a:moveTo>
                  <a:cubicBezTo>
                    <a:pt x="578782" y="0"/>
                    <a:pt x="745716" y="159204"/>
                    <a:pt x="745716" y="355592"/>
                  </a:cubicBezTo>
                  <a:cubicBezTo>
                    <a:pt x="745716" y="453786"/>
                    <a:pt x="703983" y="542684"/>
                    <a:pt x="636509" y="607034"/>
                  </a:cubicBezTo>
                  <a:lnTo>
                    <a:pt x="623728" y="617090"/>
                  </a:lnTo>
                  <a:lnTo>
                    <a:pt x="121988" y="617090"/>
                  </a:lnTo>
                  <a:lnTo>
                    <a:pt x="109208" y="607034"/>
                  </a:lnTo>
                  <a:cubicBezTo>
                    <a:pt x="41734" y="542684"/>
                    <a:pt x="0" y="453786"/>
                    <a:pt x="0" y="355592"/>
                  </a:cubicBezTo>
                  <a:cubicBezTo>
                    <a:pt x="0" y="159204"/>
                    <a:pt x="166934" y="0"/>
                    <a:pt x="37285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805912" y="3254333"/>
              <a:ext cx="554319" cy="1459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 rot="19421915">
            <a:off x="4236465" y="2942143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Lined chart </a:t>
            </a:r>
          </a:p>
          <a:p>
            <a:pPr algn="ctr"/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2412609" y="3967045"/>
            <a:ext cx="1396186" cy="74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Curabitur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tx1"/>
                </a:solidFill>
                <a:cs typeface="+mn-ea"/>
                <a:sym typeface="+mn-lt"/>
              </a:rPr>
              <a:t>elementum</a:t>
            </a: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 .</a:t>
            </a:r>
            <a:endParaRPr lang="en-US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256795006"/>
              </p:ext>
            </p:extLst>
          </p:nvPr>
        </p:nvGraphicFramePr>
        <p:xfrm>
          <a:off x="755576" y="1546663"/>
          <a:ext cx="7056784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" name="Title 13"/>
          <p:cNvSpPr txBox="1">
            <a:spLocks/>
          </p:cNvSpPr>
          <p:nvPr/>
        </p:nvSpPr>
        <p:spPr>
          <a:xfrm>
            <a:off x="5482513" y="483785"/>
            <a:ext cx="961893" cy="664798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480</a:t>
            </a:r>
            <a:endParaRPr lang="en-US" sz="6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梯形 18"/>
          <p:cNvSpPr/>
          <p:nvPr/>
        </p:nvSpPr>
        <p:spPr>
          <a:xfrm rot="8244570" flipH="1">
            <a:off x="5807858" y="297094"/>
            <a:ext cx="884071" cy="1151778"/>
          </a:xfrm>
          <a:prstGeom prst="trapezoid">
            <a:avLst>
              <a:gd name="adj" fmla="val 26280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179415" y="3968624"/>
            <a:ext cx="1368815" cy="458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  <a:endParaRPr lang="en-US" sz="1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8" name="圆角矩形 37"/>
          <p:cNvSpPr/>
          <p:nvPr/>
        </p:nvSpPr>
        <p:spPr>
          <a:xfrm rot="14731649">
            <a:off x="1287657" y="3505823"/>
            <a:ext cx="720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rgbClr val="EE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 rot="16200000">
            <a:off x="1742764" y="3868825"/>
            <a:ext cx="132145" cy="80958"/>
          </a:xfrm>
          <a:prstGeom prst="roundRect">
            <a:avLst>
              <a:gd name="adj" fmla="val 43730"/>
            </a:avLst>
          </a:prstGeom>
          <a:solidFill>
            <a:srgbClr val="EE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rot="8224545">
            <a:off x="6586021" y="1235506"/>
            <a:ext cx="441769" cy="474379"/>
            <a:chOff x="5515103" y="2458536"/>
            <a:chExt cx="441769" cy="474379"/>
          </a:xfrm>
          <a:solidFill>
            <a:srgbClr val="EED200"/>
          </a:solidFill>
        </p:grpSpPr>
        <p:sp>
          <p:nvSpPr>
            <p:cNvPr id="15" name="梯形 14"/>
            <p:cNvSpPr/>
            <p:nvPr/>
          </p:nvSpPr>
          <p:spPr>
            <a:xfrm>
              <a:off x="5515103" y="2573308"/>
              <a:ext cx="441769" cy="359607"/>
            </a:xfrm>
            <a:prstGeom prst="trapezoid">
              <a:avLst>
                <a:gd name="adj" fmla="val 437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5602289" y="2522311"/>
              <a:ext cx="267397" cy="139848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669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/>
          <p:cNvSpPr/>
          <p:nvPr/>
        </p:nvSpPr>
        <p:spPr>
          <a:xfrm rot="3438290" flipH="1">
            <a:off x="5207281" y="-906023"/>
            <a:ext cx="4254180" cy="4693700"/>
          </a:xfrm>
          <a:prstGeom prst="trapezoid">
            <a:avLst>
              <a:gd name="adj" fmla="val 41274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rot="5400000">
            <a:off x="3304381" y="-3304381"/>
            <a:ext cx="1851670" cy="846043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5400000" flipH="1" flipV="1">
            <a:off x="4744033" y="743533"/>
            <a:ext cx="4227934" cy="45720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Chart 45"/>
          <p:cNvGraphicFramePr/>
          <p:nvPr>
            <p:extLst>
              <p:ext uri="{D42A27DB-BD31-4B8C-83A1-F6EECF244321}">
                <p14:modId xmlns:p14="http://schemas.microsoft.com/office/powerpoint/2010/main" val="1640606340"/>
              </p:ext>
            </p:extLst>
          </p:nvPr>
        </p:nvGraphicFramePr>
        <p:xfrm>
          <a:off x="5946874" y="521138"/>
          <a:ext cx="2423294" cy="161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42"/>
          <p:cNvGraphicFramePr/>
          <p:nvPr>
            <p:extLst>
              <p:ext uri="{D42A27DB-BD31-4B8C-83A1-F6EECF244321}">
                <p14:modId xmlns:p14="http://schemas.microsoft.com/office/powerpoint/2010/main" val="652438618"/>
              </p:ext>
            </p:extLst>
          </p:nvPr>
        </p:nvGraphicFramePr>
        <p:xfrm>
          <a:off x="4118007" y="1347614"/>
          <a:ext cx="2423294" cy="161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44"/>
          <p:cNvGraphicFramePr/>
          <p:nvPr>
            <p:extLst>
              <p:ext uri="{D42A27DB-BD31-4B8C-83A1-F6EECF244321}">
                <p14:modId xmlns:p14="http://schemas.microsoft.com/office/powerpoint/2010/main" val="3832456397"/>
              </p:ext>
            </p:extLst>
          </p:nvPr>
        </p:nvGraphicFramePr>
        <p:xfrm>
          <a:off x="2312675" y="2126448"/>
          <a:ext cx="2423294" cy="161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Chart 43"/>
          <p:cNvGraphicFramePr/>
          <p:nvPr>
            <p:extLst>
              <p:ext uri="{D42A27DB-BD31-4B8C-83A1-F6EECF244321}">
                <p14:modId xmlns:p14="http://schemas.microsoft.com/office/powerpoint/2010/main" val="1984584936"/>
              </p:ext>
            </p:extLst>
          </p:nvPr>
        </p:nvGraphicFramePr>
        <p:xfrm>
          <a:off x="423949" y="2977894"/>
          <a:ext cx="2423294" cy="161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矩形 21"/>
          <p:cNvSpPr/>
          <p:nvPr/>
        </p:nvSpPr>
        <p:spPr>
          <a:xfrm rot="20862429">
            <a:off x="-384614" y="388748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</a:rPr>
              <a:t>并列数据比较</a:t>
            </a:r>
            <a:endParaRPr lang="en-US" altLang="zh-CN" sz="2800" b="1" dirty="0" smtClean="0">
              <a:solidFill>
                <a:schemeClr val="bg2"/>
              </a:solidFill>
            </a:endParaRPr>
          </a:p>
          <a:p>
            <a:pPr algn="ctr"/>
            <a:r>
              <a:rPr lang="en-US" altLang="zh-CN" sz="1400" dirty="0" err="1" smtClean="0">
                <a:solidFill>
                  <a:schemeClr val="bg2"/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/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/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/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/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/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/>
                </a:solidFill>
                <a:sym typeface="+mn-lt"/>
              </a:rPr>
              <a:t> </a:t>
            </a:r>
            <a:endParaRPr lang="en-US" altLang="zh-CN" sz="1400" dirty="0">
              <a:solidFill>
                <a:schemeClr val="bg2"/>
              </a:solidFill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 rot="19124559">
            <a:off x="5952054" y="3382239"/>
            <a:ext cx="1967980" cy="74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Lorem ipsum dolor sit amet, consectetur adipiscing elit. Curabitur elementum </a:t>
            </a:r>
            <a:r>
              <a:rPr lang="en-US" sz="12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10993" y="3495804"/>
            <a:ext cx="1234440" cy="600164"/>
            <a:chOff x="1010993" y="3495804"/>
            <a:chExt cx="1234440" cy="600164"/>
          </a:xfrm>
        </p:grpSpPr>
        <p:sp>
          <p:nvSpPr>
            <p:cNvPr id="20" name="TextBox 31"/>
            <p:cNvSpPr txBox="1"/>
            <p:nvPr/>
          </p:nvSpPr>
          <p:spPr>
            <a:xfrm>
              <a:off x="1010993" y="3495804"/>
              <a:ext cx="1234440" cy="3000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50" b="1" dirty="0" smtClean="0"/>
                <a:t>2012</a:t>
              </a:r>
              <a:endParaRPr lang="en-US" sz="1350" b="1" dirty="0"/>
            </a:p>
          </p:txBody>
        </p:sp>
        <p:sp>
          <p:nvSpPr>
            <p:cNvPr id="26" name="TextBox 31"/>
            <p:cNvSpPr txBox="1"/>
            <p:nvPr/>
          </p:nvSpPr>
          <p:spPr>
            <a:xfrm>
              <a:off x="1010993" y="3795886"/>
              <a:ext cx="1234440" cy="3000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50" b="1" dirty="0" smtClean="0"/>
                <a:t>50</a:t>
              </a:r>
              <a:r>
                <a:rPr lang="en-US" altLang="zh-CN" sz="1350" b="1" dirty="0" smtClean="0"/>
                <a:t>%</a:t>
              </a:r>
              <a:endParaRPr lang="en-US" sz="1350" b="1" dirty="0"/>
            </a:p>
          </p:txBody>
        </p:sp>
        <p:cxnSp>
          <p:nvCxnSpPr>
            <p:cNvPr id="25" name="直接连接符 24"/>
            <p:cNvCxnSpPr/>
            <p:nvPr/>
          </p:nvCxnSpPr>
          <p:spPr>
            <a:xfrm rot="16200000" flipV="1">
              <a:off x="1628213" y="3471886"/>
              <a:ext cx="0" cy="648000"/>
            </a:xfrm>
            <a:prstGeom prst="line">
              <a:avLst/>
            </a:prstGeom>
            <a:ln w="19050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896008" y="2643758"/>
            <a:ext cx="1234440" cy="600164"/>
            <a:chOff x="1010993" y="3495804"/>
            <a:chExt cx="1234440" cy="600164"/>
          </a:xfrm>
        </p:grpSpPr>
        <p:sp>
          <p:nvSpPr>
            <p:cNvPr id="29" name="TextBox 31"/>
            <p:cNvSpPr txBox="1"/>
            <p:nvPr/>
          </p:nvSpPr>
          <p:spPr>
            <a:xfrm>
              <a:off x="1010993" y="3495804"/>
              <a:ext cx="1234440" cy="3000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50" b="1" dirty="0" smtClean="0"/>
                <a:t>2013</a:t>
              </a:r>
              <a:endParaRPr lang="en-US" sz="1350" b="1" dirty="0"/>
            </a:p>
          </p:txBody>
        </p:sp>
        <p:sp>
          <p:nvSpPr>
            <p:cNvPr id="30" name="TextBox 31"/>
            <p:cNvSpPr txBox="1"/>
            <p:nvPr/>
          </p:nvSpPr>
          <p:spPr>
            <a:xfrm>
              <a:off x="1010993" y="3795886"/>
              <a:ext cx="1234440" cy="3000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50" b="1" dirty="0" smtClean="0"/>
                <a:t>60</a:t>
              </a:r>
              <a:r>
                <a:rPr lang="en-US" altLang="zh-CN" sz="1350" b="1" dirty="0" smtClean="0"/>
                <a:t>%</a:t>
              </a:r>
              <a:endParaRPr lang="en-US" sz="1350" b="1" dirty="0"/>
            </a:p>
          </p:txBody>
        </p:sp>
        <p:cxnSp>
          <p:nvCxnSpPr>
            <p:cNvPr id="31" name="直接连接符 30"/>
            <p:cNvCxnSpPr/>
            <p:nvPr/>
          </p:nvCxnSpPr>
          <p:spPr>
            <a:xfrm rot="16200000" flipV="1">
              <a:off x="1628213" y="3471886"/>
              <a:ext cx="0" cy="648000"/>
            </a:xfrm>
            <a:prstGeom prst="line">
              <a:avLst/>
            </a:prstGeom>
            <a:ln w="19050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4716016" y="1851670"/>
            <a:ext cx="1234440" cy="600164"/>
            <a:chOff x="1010993" y="3495804"/>
            <a:chExt cx="1234440" cy="600164"/>
          </a:xfrm>
        </p:grpSpPr>
        <p:sp>
          <p:nvSpPr>
            <p:cNvPr id="33" name="TextBox 31"/>
            <p:cNvSpPr txBox="1"/>
            <p:nvPr/>
          </p:nvSpPr>
          <p:spPr>
            <a:xfrm>
              <a:off x="1010993" y="3495804"/>
              <a:ext cx="1234440" cy="3000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50" b="1" dirty="0" smtClean="0"/>
                <a:t>2014</a:t>
              </a:r>
              <a:endParaRPr lang="en-US" sz="1350" b="1" dirty="0"/>
            </a:p>
          </p:txBody>
        </p:sp>
        <p:sp>
          <p:nvSpPr>
            <p:cNvPr id="34" name="TextBox 31"/>
            <p:cNvSpPr txBox="1"/>
            <p:nvPr/>
          </p:nvSpPr>
          <p:spPr>
            <a:xfrm>
              <a:off x="1010993" y="3795886"/>
              <a:ext cx="1234440" cy="3000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50" b="1" dirty="0" smtClean="0"/>
                <a:t>70</a:t>
              </a:r>
              <a:r>
                <a:rPr lang="en-US" altLang="zh-CN" sz="1350" b="1" dirty="0" smtClean="0"/>
                <a:t>%</a:t>
              </a:r>
              <a:endParaRPr lang="en-US" sz="1350" b="1" dirty="0"/>
            </a:p>
          </p:txBody>
        </p:sp>
        <p:cxnSp>
          <p:nvCxnSpPr>
            <p:cNvPr id="35" name="直接连接符 34"/>
            <p:cNvCxnSpPr/>
            <p:nvPr/>
          </p:nvCxnSpPr>
          <p:spPr>
            <a:xfrm rot="16200000" flipV="1">
              <a:off x="1628213" y="3471886"/>
              <a:ext cx="0" cy="648000"/>
            </a:xfrm>
            <a:prstGeom prst="line">
              <a:avLst/>
            </a:prstGeom>
            <a:ln w="19050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6552187" y="1035482"/>
            <a:ext cx="1234440" cy="600164"/>
            <a:chOff x="1010993" y="3495804"/>
            <a:chExt cx="1234440" cy="600164"/>
          </a:xfrm>
        </p:grpSpPr>
        <p:sp>
          <p:nvSpPr>
            <p:cNvPr id="37" name="TextBox 31"/>
            <p:cNvSpPr txBox="1"/>
            <p:nvPr/>
          </p:nvSpPr>
          <p:spPr>
            <a:xfrm>
              <a:off x="1010993" y="3495804"/>
              <a:ext cx="1234440" cy="3000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50" b="1" dirty="0" smtClean="0"/>
                <a:t>2015</a:t>
              </a:r>
              <a:endParaRPr lang="en-US" sz="1350" b="1" dirty="0"/>
            </a:p>
          </p:txBody>
        </p:sp>
        <p:sp>
          <p:nvSpPr>
            <p:cNvPr id="38" name="TextBox 31"/>
            <p:cNvSpPr txBox="1"/>
            <p:nvPr/>
          </p:nvSpPr>
          <p:spPr>
            <a:xfrm>
              <a:off x="1010993" y="3795886"/>
              <a:ext cx="1234440" cy="3000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50" b="1" dirty="0" smtClean="0"/>
                <a:t>90</a:t>
              </a:r>
              <a:r>
                <a:rPr lang="en-US" altLang="zh-CN" sz="1350" b="1" dirty="0" smtClean="0"/>
                <a:t>%</a:t>
              </a:r>
              <a:endParaRPr lang="en-US" sz="1350" b="1" dirty="0"/>
            </a:p>
          </p:txBody>
        </p:sp>
        <p:cxnSp>
          <p:nvCxnSpPr>
            <p:cNvPr id="39" name="直接连接符 38"/>
            <p:cNvCxnSpPr/>
            <p:nvPr/>
          </p:nvCxnSpPr>
          <p:spPr>
            <a:xfrm rot="16200000" flipV="1">
              <a:off x="1628213" y="3471886"/>
              <a:ext cx="0" cy="648000"/>
            </a:xfrm>
            <a:prstGeom prst="line">
              <a:avLst/>
            </a:prstGeom>
            <a:ln w="19050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4707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/>
          <p:cNvSpPr/>
          <p:nvPr/>
        </p:nvSpPr>
        <p:spPr>
          <a:xfrm rot="2292206" flipH="1">
            <a:off x="5916220" y="29332"/>
            <a:ext cx="5100941" cy="4064645"/>
          </a:xfrm>
          <a:prstGeom prst="trapezoid">
            <a:avLst>
              <a:gd name="adj" fmla="val 37656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rot="5400000">
            <a:off x="2000250" y="-2000250"/>
            <a:ext cx="5143500" cy="91440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167549" y="267494"/>
            <a:ext cx="554067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2"/>
                </a:solidFill>
                <a:latin typeface="Franklin Gothic Demi" panose="020B0703020102020204" pitchFamily="34" charset="0"/>
                <a:cs typeface="+mn-ea"/>
              </a:rPr>
              <a:t>Bar</a:t>
            </a:r>
            <a:r>
              <a:rPr lang="en-US" altLang="zh-CN" sz="2800" b="1" dirty="0" smtClean="0">
                <a:solidFill>
                  <a:schemeClr val="bg2"/>
                </a:solidFill>
              </a:rPr>
              <a:t> </a:t>
            </a:r>
            <a:r>
              <a:rPr lang="en-US" altLang="zh-CN" sz="3600" b="1" dirty="0" smtClean="0">
                <a:solidFill>
                  <a:schemeClr val="bg2"/>
                </a:solidFill>
                <a:latin typeface="Franklin Gothic Demi" panose="020B0703020102020204" pitchFamily="34" charset="0"/>
                <a:cs typeface="+mn-ea"/>
              </a:rPr>
              <a:t>chart </a:t>
            </a:r>
          </a:p>
          <a:p>
            <a:pPr algn="ctr"/>
            <a:r>
              <a:rPr lang="en-US" altLang="zh-CN" sz="1400" dirty="0" err="1" smtClean="0">
                <a:solidFill>
                  <a:schemeClr val="bg2"/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/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/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/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/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/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/>
                </a:solidFill>
                <a:sym typeface="+mn-lt"/>
              </a:rPr>
              <a:t> </a:t>
            </a:r>
            <a:endParaRPr lang="en-US" altLang="zh-CN" sz="1400" dirty="0">
              <a:solidFill>
                <a:schemeClr val="bg2"/>
              </a:solidFill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581017566"/>
              </p:ext>
            </p:extLst>
          </p:nvPr>
        </p:nvGraphicFramePr>
        <p:xfrm>
          <a:off x="538694" y="1306472"/>
          <a:ext cx="3790409" cy="1578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7001186" y="2079984"/>
            <a:ext cx="776648" cy="822462"/>
            <a:chOff x="3946526" y="4164013"/>
            <a:chExt cx="565150" cy="598488"/>
          </a:xfrm>
          <a:solidFill>
            <a:srgbClr val="EED200"/>
          </a:solidFill>
        </p:grpSpPr>
        <p:sp>
          <p:nvSpPr>
            <p:cNvPr id="27" name="Freeform 204"/>
            <p:cNvSpPr>
              <a:spLocks/>
            </p:cNvSpPr>
            <p:nvPr/>
          </p:nvSpPr>
          <p:spPr bwMode="auto">
            <a:xfrm>
              <a:off x="3973513" y="4164013"/>
              <a:ext cx="254000" cy="198438"/>
            </a:xfrm>
            <a:custGeom>
              <a:avLst/>
              <a:gdLst>
                <a:gd name="T0" fmla="*/ 125 w 140"/>
                <a:gd name="T1" fmla="*/ 73 h 110"/>
                <a:gd name="T2" fmla="*/ 136 w 140"/>
                <a:gd name="T3" fmla="*/ 100 h 110"/>
                <a:gd name="T4" fmla="*/ 127 w 140"/>
                <a:gd name="T5" fmla="*/ 84 h 110"/>
                <a:gd name="T6" fmla="*/ 115 w 140"/>
                <a:gd name="T7" fmla="*/ 69 h 110"/>
                <a:gd name="T8" fmla="*/ 96 w 140"/>
                <a:gd name="T9" fmla="*/ 55 h 110"/>
                <a:gd name="T10" fmla="*/ 64 w 140"/>
                <a:gd name="T11" fmla="*/ 41 h 110"/>
                <a:gd name="T12" fmla="*/ 67 w 140"/>
                <a:gd name="T13" fmla="*/ 43 h 110"/>
                <a:gd name="T14" fmla="*/ 70 w 140"/>
                <a:gd name="T15" fmla="*/ 45 h 110"/>
                <a:gd name="T16" fmla="*/ 75 w 140"/>
                <a:gd name="T17" fmla="*/ 47 h 110"/>
                <a:gd name="T18" fmla="*/ 80 w 140"/>
                <a:gd name="T19" fmla="*/ 49 h 110"/>
                <a:gd name="T20" fmla="*/ 85 w 140"/>
                <a:gd name="T21" fmla="*/ 52 h 110"/>
                <a:gd name="T22" fmla="*/ 88 w 140"/>
                <a:gd name="T23" fmla="*/ 54 h 110"/>
                <a:gd name="T24" fmla="*/ 91 w 140"/>
                <a:gd name="T25" fmla="*/ 55 h 110"/>
                <a:gd name="T26" fmla="*/ 94 w 140"/>
                <a:gd name="T27" fmla="*/ 57 h 110"/>
                <a:gd name="T28" fmla="*/ 97 w 140"/>
                <a:gd name="T29" fmla="*/ 59 h 110"/>
                <a:gd name="T30" fmla="*/ 100 w 140"/>
                <a:gd name="T31" fmla="*/ 61 h 110"/>
                <a:gd name="T32" fmla="*/ 103 w 140"/>
                <a:gd name="T33" fmla="*/ 63 h 110"/>
                <a:gd name="T34" fmla="*/ 108 w 140"/>
                <a:gd name="T35" fmla="*/ 67 h 110"/>
                <a:gd name="T36" fmla="*/ 111 w 140"/>
                <a:gd name="T37" fmla="*/ 69 h 110"/>
                <a:gd name="T38" fmla="*/ 113 w 140"/>
                <a:gd name="T39" fmla="*/ 70 h 110"/>
                <a:gd name="T40" fmla="*/ 115 w 140"/>
                <a:gd name="T41" fmla="*/ 72 h 110"/>
                <a:gd name="T42" fmla="*/ 117 w 140"/>
                <a:gd name="T43" fmla="*/ 74 h 110"/>
                <a:gd name="T44" fmla="*/ 119 w 140"/>
                <a:gd name="T45" fmla="*/ 76 h 110"/>
                <a:gd name="T46" fmla="*/ 120 w 140"/>
                <a:gd name="T47" fmla="*/ 78 h 110"/>
                <a:gd name="T48" fmla="*/ 122 w 140"/>
                <a:gd name="T49" fmla="*/ 80 h 110"/>
                <a:gd name="T50" fmla="*/ 45 w 140"/>
                <a:gd name="T51" fmla="*/ 68 h 110"/>
                <a:gd name="T52" fmla="*/ 0 w 140"/>
                <a:gd name="T53" fmla="*/ 41 h 110"/>
                <a:gd name="T54" fmla="*/ 125 w 140"/>
                <a:gd name="T55" fmla="*/ 7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0" h="110">
                  <a:moveTo>
                    <a:pt x="125" y="73"/>
                  </a:moveTo>
                  <a:cubicBezTo>
                    <a:pt x="129" y="77"/>
                    <a:pt x="140" y="98"/>
                    <a:pt x="136" y="100"/>
                  </a:cubicBezTo>
                  <a:cubicBezTo>
                    <a:pt x="136" y="99"/>
                    <a:pt x="132" y="90"/>
                    <a:pt x="127" y="84"/>
                  </a:cubicBezTo>
                  <a:cubicBezTo>
                    <a:pt x="123" y="77"/>
                    <a:pt x="116" y="71"/>
                    <a:pt x="115" y="69"/>
                  </a:cubicBezTo>
                  <a:cubicBezTo>
                    <a:pt x="109" y="64"/>
                    <a:pt x="103" y="59"/>
                    <a:pt x="96" y="55"/>
                  </a:cubicBezTo>
                  <a:cubicBezTo>
                    <a:pt x="86" y="49"/>
                    <a:pt x="76" y="45"/>
                    <a:pt x="64" y="41"/>
                  </a:cubicBezTo>
                  <a:cubicBezTo>
                    <a:pt x="64" y="41"/>
                    <a:pt x="65" y="42"/>
                    <a:pt x="67" y="43"/>
                  </a:cubicBezTo>
                  <a:cubicBezTo>
                    <a:pt x="68" y="43"/>
                    <a:pt x="69" y="44"/>
                    <a:pt x="70" y="45"/>
                  </a:cubicBezTo>
                  <a:cubicBezTo>
                    <a:pt x="72" y="45"/>
                    <a:pt x="73" y="46"/>
                    <a:pt x="75" y="47"/>
                  </a:cubicBezTo>
                  <a:cubicBezTo>
                    <a:pt x="76" y="47"/>
                    <a:pt x="78" y="48"/>
                    <a:pt x="80" y="49"/>
                  </a:cubicBezTo>
                  <a:cubicBezTo>
                    <a:pt x="82" y="50"/>
                    <a:pt x="83" y="51"/>
                    <a:pt x="85" y="52"/>
                  </a:cubicBezTo>
                  <a:cubicBezTo>
                    <a:pt x="86" y="53"/>
                    <a:pt x="87" y="53"/>
                    <a:pt x="88" y="54"/>
                  </a:cubicBezTo>
                  <a:cubicBezTo>
                    <a:pt x="89" y="54"/>
                    <a:pt x="90" y="55"/>
                    <a:pt x="91" y="55"/>
                  </a:cubicBezTo>
                  <a:cubicBezTo>
                    <a:pt x="92" y="56"/>
                    <a:pt x="93" y="56"/>
                    <a:pt x="94" y="57"/>
                  </a:cubicBezTo>
                  <a:cubicBezTo>
                    <a:pt x="95" y="58"/>
                    <a:pt x="96" y="58"/>
                    <a:pt x="97" y="59"/>
                  </a:cubicBezTo>
                  <a:cubicBezTo>
                    <a:pt x="98" y="59"/>
                    <a:pt x="99" y="60"/>
                    <a:pt x="100" y="61"/>
                  </a:cubicBezTo>
                  <a:cubicBezTo>
                    <a:pt x="101" y="61"/>
                    <a:pt x="102" y="62"/>
                    <a:pt x="103" y="63"/>
                  </a:cubicBezTo>
                  <a:cubicBezTo>
                    <a:pt x="105" y="64"/>
                    <a:pt x="106" y="65"/>
                    <a:pt x="108" y="67"/>
                  </a:cubicBezTo>
                  <a:cubicBezTo>
                    <a:pt x="109" y="67"/>
                    <a:pt x="110" y="68"/>
                    <a:pt x="111" y="69"/>
                  </a:cubicBezTo>
                  <a:cubicBezTo>
                    <a:pt x="111" y="69"/>
                    <a:pt x="112" y="70"/>
                    <a:pt x="113" y="70"/>
                  </a:cubicBezTo>
                  <a:cubicBezTo>
                    <a:pt x="114" y="71"/>
                    <a:pt x="114" y="72"/>
                    <a:pt x="115" y="72"/>
                  </a:cubicBezTo>
                  <a:cubicBezTo>
                    <a:pt x="116" y="73"/>
                    <a:pt x="116" y="74"/>
                    <a:pt x="117" y="74"/>
                  </a:cubicBezTo>
                  <a:cubicBezTo>
                    <a:pt x="118" y="75"/>
                    <a:pt x="118" y="75"/>
                    <a:pt x="119" y="76"/>
                  </a:cubicBezTo>
                  <a:cubicBezTo>
                    <a:pt x="119" y="77"/>
                    <a:pt x="120" y="77"/>
                    <a:pt x="120" y="78"/>
                  </a:cubicBezTo>
                  <a:cubicBezTo>
                    <a:pt x="121" y="79"/>
                    <a:pt x="122" y="79"/>
                    <a:pt x="122" y="80"/>
                  </a:cubicBezTo>
                  <a:cubicBezTo>
                    <a:pt x="94" y="92"/>
                    <a:pt x="70" y="110"/>
                    <a:pt x="45" y="68"/>
                  </a:cubicBezTo>
                  <a:cubicBezTo>
                    <a:pt x="37" y="55"/>
                    <a:pt x="20" y="37"/>
                    <a:pt x="0" y="41"/>
                  </a:cubicBezTo>
                  <a:cubicBezTo>
                    <a:pt x="66" y="3"/>
                    <a:pt x="116" y="0"/>
                    <a:pt x="125" y="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6"/>
            <p:cNvSpPr>
              <a:spLocks/>
            </p:cNvSpPr>
            <p:nvPr/>
          </p:nvSpPr>
          <p:spPr bwMode="auto">
            <a:xfrm>
              <a:off x="3946526" y="4351338"/>
              <a:ext cx="565150" cy="411163"/>
            </a:xfrm>
            <a:custGeom>
              <a:avLst/>
              <a:gdLst>
                <a:gd name="T0" fmla="*/ 242 w 312"/>
                <a:gd name="T1" fmla="*/ 13 h 227"/>
                <a:gd name="T2" fmla="*/ 156 w 312"/>
                <a:gd name="T3" fmla="*/ 11 h 227"/>
                <a:gd name="T4" fmla="*/ 70 w 312"/>
                <a:gd name="T5" fmla="*/ 13 h 227"/>
                <a:gd name="T6" fmla="*/ 27 w 312"/>
                <a:gd name="T7" fmla="*/ 161 h 227"/>
                <a:gd name="T8" fmla="*/ 156 w 312"/>
                <a:gd name="T9" fmla="*/ 227 h 227"/>
                <a:gd name="T10" fmla="*/ 285 w 312"/>
                <a:gd name="T11" fmla="*/ 161 h 227"/>
                <a:gd name="T12" fmla="*/ 242 w 312"/>
                <a:gd name="T13" fmla="*/ 1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227">
                  <a:moveTo>
                    <a:pt x="242" y="13"/>
                  </a:moveTo>
                  <a:cubicBezTo>
                    <a:pt x="204" y="0"/>
                    <a:pt x="170" y="7"/>
                    <a:pt x="156" y="11"/>
                  </a:cubicBezTo>
                  <a:cubicBezTo>
                    <a:pt x="142" y="7"/>
                    <a:pt x="108" y="0"/>
                    <a:pt x="70" y="13"/>
                  </a:cubicBezTo>
                  <a:cubicBezTo>
                    <a:pt x="22" y="29"/>
                    <a:pt x="0" y="112"/>
                    <a:pt x="27" y="161"/>
                  </a:cubicBezTo>
                  <a:cubicBezTo>
                    <a:pt x="50" y="203"/>
                    <a:pt x="119" y="227"/>
                    <a:pt x="156" y="227"/>
                  </a:cubicBezTo>
                  <a:cubicBezTo>
                    <a:pt x="193" y="227"/>
                    <a:pt x="262" y="203"/>
                    <a:pt x="285" y="161"/>
                  </a:cubicBezTo>
                  <a:cubicBezTo>
                    <a:pt x="312" y="112"/>
                    <a:pt x="290" y="29"/>
                    <a:pt x="242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7"/>
            <p:cNvSpPr>
              <a:spLocks/>
            </p:cNvSpPr>
            <p:nvPr/>
          </p:nvSpPr>
          <p:spPr bwMode="auto">
            <a:xfrm>
              <a:off x="4219576" y="4262438"/>
              <a:ext cx="60325" cy="100013"/>
            </a:xfrm>
            <a:custGeom>
              <a:avLst/>
              <a:gdLst>
                <a:gd name="T0" fmla="*/ 0 w 38"/>
                <a:gd name="T1" fmla="*/ 63 h 63"/>
                <a:gd name="T2" fmla="*/ 17 w 38"/>
                <a:gd name="T3" fmla="*/ 0 h 63"/>
                <a:gd name="T4" fmla="*/ 38 w 38"/>
                <a:gd name="T5" fmla="*/ 14 h 63"/>
                <a:gd name="T6" fmla="*/ 12 w 38"/>
                <a:gd name="T7" fmla="*/ 63 h 63"/>
                <a:gd name="T8" fmla="*/ 0 w 38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3">
                  <a:moveTo>
                    <a:pt x="0" y="63"/>
                  </a:moveTo>
                  <a:lnTo>
                    <a:pt x="17" y="0"/>
                  </a:lnTo>
                  <a:lnTo>
                    <a:pt x="38" y="14"/>
                  </a:lnTo>
                  <a:lnTo>
                    <a:pt x="12" y="63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Title 13"/>
          <p:cNvSpPr txBox="1">
            <a:spLocks/>
          </p:cNvSpPr>
          <p:nvPr/>
        </p:nvSpPr>
        <p:spPr>
          <a:xfrm>
            <a:off x="6152070" y="3083491"/>
            <a:ext cx="1657196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3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12345</a:t>
            </a:r>
            <a:endParaRPr 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5073734" y="3709438"/>
            <a:ext cx="2735532" cy="8377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dignissim ut, luctus ac urna.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808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473462" y="594176"/>
            <a:ext cx="6194791" cy="3993798"/>
          </a:xfrm>
          <a:custGeom>
            <a:avLst/>
            <a:gdLst>
              <a:gd name="connsiteX0" fmla="*/ 2877931 w 6194791"/>
              <a:gd name="connsiteY0" fmla="*/ 0 h 3993798"/>
              <a:gd name="connsiteX1" fmla="*/ 3316860 w 6194791"/>
              <a:gd name="connsiteY1" fmla="*/ 0 h 3993798"/>
              <a:gd name="connsiteX2" fmla="*/ 6194791 w 6194791"/>
              <a:gd name="connsiteY2" fmla="*/ 3993798 h 3993798"/>
              <a:gd name="connsiteX3" fmla="*/ 0 w 6194791"/>
              <a:gd name="connsiteY3" fmla="*/ 3993798 h 399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4791" h="3993798">
                <a:moveTo>
                  <a:pt x="2877931" y="0"/>
                </a:moveTo>
                <a:lnTo>
                  <a:pt x="3316860" y="0"/>
                </a:lnTo>
                <a:lnTo>
                  <a:pt x="6194791" y="3993798"/>
                </a:lnTo>
                <a:lnTo>
                  <a:pt x="0" y="3993798"/>
                </a:lnTo>
                <a:close/>
              </a:path>
            </a:pathLst>
          </a:cu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1839517335"/>
              </p:ext>
            </p:extLst>
          </p:nvPr>
        </p:nvGraphicFramePr>
        <p:xfrm>
          <a:off x="2404364" y="1059582"/>
          <a:ext cx="4324589" cy="2883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4333930" y="237436"/>
            <a:ext cx="473858" cy="347454"/>
            <a:chOff x="4638730" y="2374283"/>
            <a:chExt cx="473858" cy="347454"/>
          </a:xfrm>
          <a:solidFill>
            <a:schemeClr val="accent4"/>
          </a:solidFill>
        </p:grpSpPr>
        <p:sp>
          <p:nvSpPr>
            <p:cNvPr id="17" name="任意多边形 16"/>
            <p:cNvSpPr/>
            <p:nvPr/>
          </p:nvSpPr>
          <p:spPr>
            <a:xfrm rot="16200000" flipH="1">
              <a:off x="4768572" y="2377722"/>
              <a:ext cx="214173" cy="473858"/>
            </a:xfrm>
            <a:custGeom>
              <a:avLst/>
              <a:gdLst>
                <a:gd name="connsiteX0" fmla="*/ 1008982 w 1008982"/>
                <a:gd name="connsiteY0" fmla="*/ 0 h 2017964"/>
                <a:gd name="connsiteX1" fmla="*/ 1008982 w 1008982"/>
                <a:gd name="connsiteY1" fmla="*/ 2017964 h 2017964"/>
                <a:gd name="connsiteX2" fmla="*/ 0 w 1008982"/>
                <a:gd name="connsiteY2" fmla="*/ 1008982 h 2017964"/>
                <a:gd name="connsiteX3" fmla="*/ 1008982 w 1008982"/>
                <a:gd name="connsiteY3" fmla="*/ 0 h 201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8982" h="2017964">
                  <a:moveTo>
                    <a:pt x="1008982" y="0"/>
                  </a:moveTo>
                  <a:lnTo>
                    <a:pt x="1008982" y="2017964"/>
                  </a:lnTo>
                  <a:cubicBezTo>
                    <a:pt x="451737" y="2017964"/>
                    <a:pt x="0" y="1566227"/>
                    <a:pt x="0" y="1008982"/>
                  </a:cubicBezTo>
                  <a:cubicBezTo>
                    <a:pt x="0" y="451737"/>
                    <a:pt x="451737" y="0"/>
                    <a:pt x="10089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 smtClean="0">
                <a:cs typeface="+mn-ea"/>
                <a:sym typeface="+mn-lt"/>
              </a:endParaRPr>
            </a:p>
            <a:p>
              <a:pPr algn="ctr"/>
              <a:endParaRPr lang="en-US" sz="1100" b="1" dirty="0">
                <a:cs typeface="+mn-ea"/>
                <a:sym typeface="+mn-lt"/>
              </a:endParaRPr>
            </a:p>
            <a:p>
              <a:pPr algn="ctr"/>
              <a:endParaRPr lang="en-US" sz="1100" b="1" dirty="0" smtClean="0"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16200000">
              <a:off x="4736893" y="2438058"/>
              <a:ext cx="267397" cy="139848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4572000" y="-38293"/>
            <a:ext cx="0" cy="324000"/>
          </a:xfrm>
          <a:prstGeom prst="line">
            <a:avLst/>
          </a:prstGeom>
          <a:ln w="1905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 rot="3224597">
            <a:off x="4235352" y="1899177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</a:rPr>
              <a:t>呈现结构</a:t>
            </a:r>
            <a:r>
              <a:rPr lang="en-US" altLang="zh-CN" sz="2800" b="1" dirty="0" smtClean="0">
                <a:solidFill>
                  <a:schemeClr val="bg2"/>
                </a:solidFill>
              </a:rPr>
              <a:t> </a:t>
            </a:r>
          </a:p>
          <a:p>
            <a:pPr algn="ctr"/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90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90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>
                    <a:lumMod val="90000"/>
                  </a:schemeClr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>
                    <a:lumMod val="90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 </a:t>
            </a:r>
            <a:endParaRPr lang="en-US" altLang="zh-CN" sz="1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75656" y="4227934"/>
            <a:ext cx="6192688" cy="76925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5014117" y="4515966"/>
            <a:ext cx="1896239" cy="43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" dirty="0" smtClean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sz="10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356"/>
          <p:cNvSpPr>
            <a:spLocks noEditPoints="1"/>
          </p:cNvSpPr>
          <p:nvPr/>
        </p:nvSpPr>
        <p:spPr bwMode="auto">
          <a:xfrm>
            <a:off x="3979137" y="4470592"/>
            <a:ext cx="304831" cy="299339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351"/>
          <p:cNvSpPr>
            <a:spLocks noEditPoints="1"/>
          </p:cNvSpPr>
          <p:nvPr/>
        </p:nvSpPr>
        <p:spPr bwMode="auto">
          <a:xfrm>
            <a:off x="4830441" y="4481733"/>
            <a:ext cx="277998" cy="308215"/>
          </a:xfrm>
          <a:custGeom>
            <a:avLst/>
            <a:gdLst>
              <a:gd name="T0" fmla="*/ 35 w 39"/>
              <a:gd name="T1" fmla="*/ 8 h 43"/>
              <a:gd name="T2" fmla="*/ 31 w 39"/>
              <a:gd name="T3" fmla="*/ 5 h 43"/>
              <a:gd name="T4" fmla="*/ 22 w 39"/>
              <a:gd name="T5" fmla="*/ 5 h 43"/>
              <a:gd name="T6" fmla="*/ 20 w 39"/>
              <a:gd name="T7" fmla="*/ 1 h 43"/>
              <a:gd name="T8" fmla="*/ 14 w 39"/>
              <a:gd name="T9" fmla="*/ 0 h 43"/>
              <a:gd name="T10" fmla="*/ 12 w 39"/>
              <a:gd name="T11" fmla="*/ 4 h 43"/>
              <a:gd name="T12" fmla="*/ 12 w 39"/>
              <a:gd name="T13" fmla="*/ 9 h 43"/>
              <a:gd name="T14" fmla="*/ 8 w 39"/>
              <a:gd name="T15" fmla="*/ 13 h 43"/>
              <a:gd name="T16" fmla="*/ 3 w 39"/>
              <a:gd name="T17" fmla="*/ 13 h 43"/>
              <a:gd name="T18" fmla="*/ 0 w 39"/>
              <a:gd name="T19" fmla="*/ 14 h 43"/>
              <a:gd name="T20" fmla="*/ 5 w 39"/>
              <a:gd name="T21" fmla="*/ 28 h 43"/>
              <a:gd name="T22" fmla="*/ 16 w 39"/>
              <a:gd name="T23" fmla="*/ 31 h 43"/>
              <a:gd name="T24" fmla="*/ 18 w 39"/>
              <a:gd name="T25" fmla="*/ 25 h 43"/>
              <a:gd name="T26" fmla="*/ 22 w 39"/>
              <a:gd name="T27" fmla="*/ 29 h 43"/>
              <a:gd name="T28" fmla="*/ 29 w 39"/>
              <a:gd name="T29" fmla="*/ 32 h 43"/>
              <a:gd name="T30" fmla="*/ 28 w 39"/>
              <a:gd name="T31" fmla="*/ 38 h 43"/>
              <a:gd name="T32" fmla="*/ 24 w 39"/>
              <a:gd name="T33" fmla="*/ 38 h 43"/>
              <a:gd name="T34" fmla="*/ 23 w 39"/>
              <a:gd name="T35" fmla="*/ 35 h 43"/>
              <a:gd name="T36" fmla="*/ 25 w 39"/>
              <a:gd name="T37" fmla="*/ 35 h 43"/>
              <a:gd name="T38" fmla="*/ 25 w 39"/>
              <a:gd name="T39" fmla="*/ 32 h 43"/>
              <a:gd name="T40" fmla="*/ 18 w 39"/>
              <a:gd name="T41" fmla="*/ 35 h 43"/>
              <a:gd name="T42" fmla="*/ 19 w 39"/>
              <a:gd name="T43" fmla="*/ 41 h 43"/>
              <a:gd name="T44" fmla="*/ 28 w 39"/>
              <a:gd name="T45" fmla="*/ 43 h 43"/>
              <a:gd name="T46" fmla="*/ 35 w 39"/>
              <a:gd name="T47" fmla="*/ 8 h 43"/>
              <a:gd name="T48" fmla="*/ 31 w 39"/>
              <a:gd name="T49" fmla="*/ 22 h 43"/>
              <a:gd name="T50" fmla="*/ 27 w 39"/>
              <a:gd name="T51" fmla="*/ 21 h 43"/>
              <a:gd name="T52" fmla="*/ 24 w 39"/>
              <a:gd name="T53" fmla="*/ 22 h 43"/>
              <a:gd name="T54" fmla="*/ 27 w 39"/>
              <a:gd name="T55" fmla="*/ 17 h 43"/>
              <a:gd name="T56" fmla="*/ 31 w 39"/>
              <a:gd name="T57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" h="43">
                <a:moveTo>
                  <a:pt x="35" y="8"/>
                </a:moveTo>
                <a:cubicBezTo>
                  <a:pt x="35" y="5"/>
                  <a:pt x="31" y="5"/>
                  <a:pt x="31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1" y="2"/>
                  <a:pt x="20" y="1"/>
                </a:cubicBezTo>
                <a:cubicBezTo>
                  <a:pt x="18" y="0"/>
                  <a:pt x="15" y="0"/>
                  <a:pt x="14" y="0"/>
                </a:cubicBezTo>
                <a:cubicBezTo>
                  <a:pt x="12" y="0"/>
                  <a:pt x="12" y="2"/>
                  <a:pt x="12" y="4"/>
                </a:cubicBezTo>
                <a:cubicBezTo>
                  <a:pt x="12" y="6"/>
                  <a:pt x="12" y="8"/>
                  <a:pt x="12" y="9"/>
                </a:cubicBezTo>
                <a:cubicBezTo>
                  <a:pt x="12" y="12"/>
                  <a:pt x="11" y="13"/>
                  <a:pt x="8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5"/>
                  <a:pt x="2" y="26"/>
                  <a:pt x="5" y="28"/>
                </a:cubicBezTo>
                <a:cubicBezTo>
                  <a:pt x="6" y="30"/>
                  <a:pt x="15" y="31"/>
                  <a:pt x="16" y="31"/>
                </a:cubicBezTo>
                <a:cubicBezTo>
                  <a:pt x="18" y="31"/>
                  <a:pt x="18" y="25"/>
                  <a:pt x="18" y="25"/>
                </a:cubicBezTo>
                <a:cubicBezTo>
                  <a:pt x="19" y="25"/>
                  <a:pt x="19" y="28"/>
                  <a:pt x="22" y="29"/>
                </a:cubicBezTo>
                <a:cubicBezTo>
                  <a:pt x="25" y="30"/>
                  <a:pt x="29" y="30"/>
                  <a:pt x="29" y="32"/>
                </a:cubicBezTo>
                <a:cubicBezTo>
                  <a:pt x="29" y="34"/>
                  <a:pt x="30" y="38"/>
                  <a:pt x="28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1" y="38"/>
                  <a:pt x="22" y="35"/>
                  <a:pt x="23" y="35"/>
                </a:cubicBezTo>
                <a:cubicBezTo>
                  <a:pt x="24" y="35"/>
                  <a:pt x="25" y="35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19" y="31"/>
                  <a:pt x="18" y="35"/>
                </a:cubicBezTo>
                <a:cubicBezTo>
                  <a:pt x="18" y="39"/>
                  <a:pt x="19" y="41"/>
                  <a:pt x="19" y="41"/>
                </a:cubicBezTo>
                <a:cubicBezTo>
                  <a:pt x="20" y="42"/>
                  <a:pt x="21" y="43"/>
                  <a:pt x="28" y="43"/>
                </a:cubicBezTo>
                <a:cubicBezTo>
                  <a:pt x="39" y="43"/>
                  <a:pt x="35" y="11"/>
                  <a:pt x="35" y="8"/>
                </a:cubicBezTo>
                <a:close/>
                <a:moveTo>
                  <a:pt x="31" y="22"/>
                </a:moveTo>
                <a:cubicBezTo>
                  <a:pt x="30" y="23"/>
                  <a:pt x="29" y="21"/>
                  <a:pt x="27" y="21"/>
                </a:cubicBezTo>
                <a:cubicBezTo>
                  <a:pt x="26" y="21"/>
                  <a:pt x="24" y="22"/>
                  <a:pt x="24" y="22"/>
                </a:cubicBezTo>
                <a:cubicBezTo>
                  <a:pt x="24" y="21"/>
                  <a:pt x="24" y="17"/>
                  <a:pt x="27" y="17"/>
                </a:cubicBezTo>
                <a:cubicBezTo>
                  <a:pt x="30" y="17"/>
                  <a:pt x="31" y="22"/>
                  <a:pt x="31" y="22"/>
                </a:cubicBezTo>
                <a:close/>
              </a:path>
            </a:pathLst>
          </a:custGeom>
          <a:solidFill>
            <a:srgbClr val="EED2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30" name="直接连接符 29"/>
          <p:cNvCxnSpPr/>
          <p:nvPr/>
        </p:nvCxnSpPr>
        <p:spPr>
          <a:xfrm>
            <a:off x="4574430" y="4481733"/>
            <a:ext cx="0" cy="324000"/>
          </a:xfrm>
          <a:prstGeom prst="line">
            <a:avLst/>
          </a:prstGeom>
          <a:ln w="1905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/>
          <p:cNvSpPr txBox="1">
            <a:spLocks/>
          </p:cNvSpPr>
          <p:nvPr/>
        </p:nvSpPr>
        <p:spPr>
          <a:xfrm>
            <a:off x="2040424" y="4510614"/>
            <a:ext cx="1896239" cy="43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000" dirty="0" smtClean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sz="10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848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3641407" y="2563187"/>
            <a:ext cx="35893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2"/>
                </a:solidFill>
              </a:rPr>
              <a:t>概念与流程结构</a:t>
            </a:r>
            <a:endParaRPr lang="en-US" altLang="zh-CN" sz="2800" b="1" dirty="0" smtClean="0">
              <a:solidFill>
                <a:schemeClr val="bg2"/>
              </a:solidFill>
            </a:endParaRPr>
          </a:p>
          <a:p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Freeform 21"/>
          <p:cNvSpPr>
            <a:spLocks/>
          </p:cNvSpPr>
          <p:nvPr/>
        </p:nvSpPr>
        <p:spPr bwMode="auto">
          <a:xfrm flipH="1">
            <a:off x="4427984" y="1942662"/>
            <a:ext cx="3544308" cy="2940310"/>
          </a:xfrm>
          <a:custGeom>
            <a:avLst/>
            <a:gdLst>
              <a:gd name="T0" fmla="*/ 575 w 576"/>
              <a:gd name="T1" fmla="*/ 16 h 477"/>
              <a:gd name="T2" fmla="*/ 575 w 576"/>
              <a:gd name="T3" fmla="*/ 19 h 477"/>
              <a:gd name="T4" fmla="*/ 448 w 576"/>
              <a:gd name="T5" fmla="*/ 20 h 477"/>
              <a:gd name="T6" fmla="*/ 150 w 576"/>
              <a:gd name="T7" fmla="*/ 23 h 477"/>
              <a:gd name="T8" fmla="*/ 23 w 576"/>
              <a:gd name="T9" fmla="*/ 177 h 477"/>
              <a:gd name="T10" fmla="*/ 17 w 576"/>
              <a:gd name="T11" fmla="*/ 182 h 477"/>
              <a:gd name="T12" fmla="*/ 31 w 576"/>
              <a:gd name="T13" fmla="*/ 182 h 477"/>
              <a:gd name="T14" fmla="*/ 32 w 576"/>
              <a:gd name="T15" fmla="*/ 186 h 477"/>
              <a:gd name="T16" fmla="*/ 23 w 576"/>
              <a:gd name="T17" fmla="*/ 187 h 477"/>
              <a:gd name="T18" fmla="*/ 32 w 576"/>
              <a:gd name="T19" fmla="*/ 189 h 477"/>
              <a:gd name="T20" fmla="*/ 25 w 576"/>
              <a:gd name="T21" fmla="*/ 191 h 477"/>
              <a:gd name="T22" fmla="*/ 25 w 576"/>
              <a:gd name="T23" fmla="*/ 193 h 477"/>
              <a:gd name="T24" fmla="*/ 151 w 576"/>
              <a:gd name="T25" fmla="*/ 356 h 477"/>
              <a:gd name="T26" fmla="*/ 172 w 576"/>
              <a:gd name="T27" fmla="*/ 358 h 477"/>
              <a:gd name="T28" fmla="*/ 174 w 576"/>
              <a:gd name="T29" fmla="*/ 366 h 477"/>
              <a:gd name="T30" fmla="*/ 174 w 576"/>
              <a:gd name="T31" fmla="*/ 368 h 477"/>
              <a:gd name="T32" fmla="*/ 154 w 576"/>
              <a:gd name="T33" fmla="*/ 372 h 477"/>
              <a:gd name="T34" fmla="*/ 155 w 576"/>
              <a:gd name="T35" fmla="*/ 389 h 477"/>
              <a:gd name="T36" fmla="*/ 279 w 576"/>
              <a:gd name="T37" fmla="*/ 416 h 477"/>
              <a:gd name="T38" fmla="*/ 279 w 576"/>
              <a:gd name="T39" fmla="*/ 427 h 477"/>
              <a:gd name="T40" fmla="*/ 40 w 576"/>
              <a:gd name="T41" fmla="*/ 433 h 477"/>
              <a:gd name="T42" fmla="*/ 40 w 576"/>
              <a:gd name="T43" fmla="*/ 421 h 477"/>
              <a:gd name="T44" fmla="*/ 139 w 576"/>
              <a:gd name="T45" fmla="*/ 392 h 477"/>
              <a:gd name="T46" fmla="*/ 140 w 576"/>
              <a:gd name="T47" fmla="*/ 389 h 477"/>
              <a:gd name="T48" fmla="*/ 113 w 576"/>
              <a:gd name="T49" fmla="*/ 341 h 477"/>
              <a:gd name="T50" fmla="*/ 0 w 576"/>
              <a:gd name="T51" fmla="*/ 175 h 477"/>
              <a:gd name="T52" fmla="*/ 97 w 576"/>
              <a:gd name="T53" fmla="*/ 59 h 477"/>
              <a:gd name="T54" fmla="*/ 136 w 576"/>
              <a:gd name="T55" fmla="*/ 18 h 477"/>
              <a:gd name="T56" fmla="*/ 142 w 576"/>
              <a:gd name="T57" fmla="*/ 0 h 477"/>
              <a:gd name="T58" fmla="*/ 576 w 576"/>
              <a:gd name="T59" fmla="*/ 0 h 477"/>
              <a:gd name="T60" fmla="*/ 575 w 576"/>
              <a:gd name="T61" fmla="*/ 16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6" h="477">
                <a:moveTo>
                  <a:pt x="575" y="16"/>
                </a:moveTo>
                <a:cubicBezTo>
                  <a:pt x="575" y="17"/>
                  <a:pt x="575" y="18"/>
                  <a:pt x="575" y="19"/>
                </a:cubicBezTo>
                <a:cubicBezTo>
                  <a:pt x="532" y="19"/>
                  <a:pt x="490" y="20"/>
                  <a:pt x="448" y="20"/>
                </a:cubicBezTo>
                <a:cubicBezTo>
                  <a:pt x="344" y="20"/>
                  <a:pt x="241" y="18"/>
                  <a:pt x="150" y="23"/>
                </a:cubicBezTo>
                <a:cubicBezTo>
                  <a:pt x="147" y="53"/>
                  <a:pt x="40" y="139"/>
                  <a:pt x="23" y="177"/>
                </a:cubicBezTo>
                <a:cubicBezTo>
                  <a:pt x="21" y="178"/>
                  <a:pt x="19" y="180"/>
                  <a:pt x="17" y="182"/>
                </a:cubicBezTo>
                <a:cubicBezTo>
                  <a:pt x="22" y="182"/>
                  <a:pt x="26" y="182"/>
                  <a:pt x="31" y="182"/>
                </a:cubicBezTo>
                <a:cubicBezTo>
                  <a:pt x="31" y="183"/>
                  <a:pt x="31" y="185"/>
                  <a:pt x="32" y="186"/>
                </a:cubicBezTo>
                <a:cubicBezTo>
                  <a:pt x="29" y="186"/>
                  <a:pt x="26" y="187"/>
                  <a:pt x="23" y="187"/>
                </a:cubicBezTo>
                <a:cubicBezTo>
                  <a:pt x="26" y="188"/>
                  <a:pt x="29" y="188"/>
                  <a:pt x="32" y="189"/>
                </a:cubicBezTo>
                <a:cubicBezTo>
                  <a:pt x="29" y="191"/>
                  <a:pt x="31" y="191"/>
                  <a:pt x="25" y="191"/>
                </a:cubicBezTo>
                <a:cubicBezTo>
                  <a:pt x="25" y="192"/>
                  <a:pt x="25" y="192"/>
                  <a:pt x="25" y="193"/>
                </a:cubicBezTo>
                <a:cubicBezTo>
                  <a:pt x="67" y="247"/>
                  <a:pt x="109" y="301"/>
                  <a:pt x="151" y="356"/>
                </a:cubicBezTo>
                <a:cubicBezTo>
                  <a:pt x="157" y="359"/>
                  <a:pt x="161" y="359"/>
                  <a:pt x="172" y="358"/>
                </a:cubicBezTo>
                <a:cubicBezTo>
                  <a:pt x="173" y="361"/>
                  <a:pt x="173" y="364"/>
                  <a:pt x="174" y="366"/>
                </a:cubicBezTo>
                <a:cubicBezTo>
                  <a:pt x="174" y="367"/>
                  <a:pt x="174" y="367"/>
                  <a:pt x="174" y="368"/>
                </a:cubicBezTo>
                <a:cubicBezTo>
                  <a:pt x="167" y="369"/>
                  <a:pt x="160" y="370"/>
                  <a:pt x="154" y="372"/>
                </a:cubicBezTo>
                <a:cubicBezTo>
                  <a:pt x="154" y="378"/>
                  <a:pt x="154" y="383"/>
                  <a:pt x="155" y="389"/>
                </a:cubicBezTo>
                <a:cubicBezTo>
                  <a:pt x="199" y="400"/>
                  <a:pt x="260" y="381"/>
                  <a:pt x="279" y="416"/>
                </a:cubicBezTo>
                <a:cubicBezTo>
                  <a:pt x="279" y="419"/>
                  <a:pt x="279" y="423"/>
                  <a:pt x="279" y="427"/>
                </a:cubicBezTo>
                <a:cubicBezTo>
                  <a:pt x="253" y="454"/>
                  <a:pt x="62" y="477"/>
                  <a:pt x="40" y="433"/>
                </a:cubicBezTo>
                <a:cubicBezTo>
                  <a:pt x="40" y="429"/>
                  <a:pt x="40" y="425"/>
                  <a:pt x="40" y="421"/>
                </a:cubicBezTo>
                <a:cubicBezTo>
                  <a:pt x="49" y="397"/>
                  <a:pt x="106" y="391"/>
                  <a:pt x="139" y="392"/>
                </a:cubicBezTo>
                <a:cubicBezTo>
                  <a:pt x="139" y="391"/>
                  <a:pt x="140" y="390"/>
                  <a:pt x="140" y="389"/>
                </a:cubicBezTo>
                <a:cubicBezTo>
                  <a:pt x="140" y="366"/>
                  <a:pt x="124" y="355"/>
                  <a:pt x="113" y="341"/>
                </a:cubicBezTo>
                <a:cubicBezTo>
                  <a:pt x="90" y="309"/>
                  <a:pt x="4" y="212"/>
                  <a:pt x="0" y="175"/>
                </a:cubicBezTo>
                <a:cubicBezTo>
                  <a:pt x="32" y="137"/>
                  <a:pt x="65" y="98"/>
                  <a:pt x="97" y="59"/>
                </a:cubicBezTo>
                <a:cubicBezTo>
                  <a:pt x="107" y="47"/>
                  <a:pt x="122" y="20"/>
                  <a:pt x="136" y="18"/>
                </a:cubicBezTo>
                <a:cubicBezTo>
                  <a:pt x="138" y="12"/>
                  <a:pt x="140" y="6"/>
                  <a:pt x="142" y="0"/>
                </a:cubicBezTo>
                <a:cubicBezTo>
                  <a:pt x="286" y="0"/>
                  <a:pt x="431" y="0"/>
                  <a:pt x="576" y="0"/>
                </a:cubicBezTo>
                <a:cubicBezTo>
                  <a:pt x="575" y="6"/>
                  <a:pt x="575" y="11"/>
                  <a:pt x="575" y="16"/>
                </a:cubicBezTo>
                <a:close/>
              </a:path>
            </a:pathLst>
          </a:custGeom>
          <a:noFill/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Title 13"/>
          <p:cNvSpPr txBox="1">
            <a:spLocks/>
          </p:cNvSpPr>
          <p:nvPr/>
        </p:nvSpPr>
        <p:spPr>
          <a:xfrm>
            <a:off x="3668084" y="917947"/>
            <a:ext cx="2532054" cy="13349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 smtClean="0">
                <a:solidFill>
                  <a:srgbClr val="EED2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sz="8000" b="1" dirty="0">
              <a:solidFill>
                <a:srgbClr val="EED2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45530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椭圆 58"/>
          <p:cNvSpPr/>
          <p:nvPr/>
        </p:nvSpPr>
        <p:spPr>
          <a:xfrm flipH="1">
            <a:off x="3983334" y="1323275"/>
            <a:ext cx="1632796" cy="1632327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flipH="1">
            <a:off x="7433028" y="1245806"/>
            <a:ext cx="1208641" cy="1208294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298"/>
          <p:cNvSpPr>
            <a:spLocks/>
          </p:cNvSpPr>
          <p:nvPr/>
        </p:nvSpPr>
        <p:spPr bwMode="auto">
          <a:xfrm>
            <a:off x="7844739" y="1633189"/>
            <a:ext cx="489641" cy="326427"/>
          </a:xfrm>
          <a:custGeom>
            <a:avLst/>
            <a:gdLst>
              <a:gd name="T0" fmla="*/ 36 w 47"/>
              <a:gd name="T1" fmla="*/ 9 h 31"/>
              <a:gd name="T2" fmla="*/ 34 w 47"/>
              <a:gd name="T3" fmla="*/ 9 h 31"/>
              <a:gd name="T4" fmla="*/ 22 w 47"/>
              <a:gd name="T5" fmla="*/ 0 h 31"/>
              <a:gd name="T6" fmla="*/ 9 w 47"/>
              <a:gd name="T7" fmla="*/ 12 h 31"/>
              <a:gd name="T8" fmla="*/ 9 w 47"/>
              <a:gd name="T9" fmla="*/ 14 h 31"/>
              <a:gd name="T10" fmla="*/ 8 w 47"/>
              <a:gd name="T11" fmla="*/ 14 h 31"/>
              <a:gd name="T12" fmla="*/ 0 w 47"/>
              <a:gd name="T13" fmla="*/ 22 h 31"/>
              <a:gd name="T14" fmla="*/ 8 w 47"/>
              <a:gd name="T15" fmla="*/ 31 h 31"/>
              <a:gd name="T16" fmla="*/ 20 w 47"/>
              <a:gd name="T17" fmla="*/ 31 h 31"/>
              <a:gd name="T18" fmla="*/ 20 w 47"/>
              <a:gd name="T19" fmla="*/ 22 h 31"/>
              <a:gd name="T20" fmla="*/ 15 w 47"/>
              <a:gd name="T21" fmla="*/ 22 h 31"/>
              <a:gd name="T22" fmla="*/ 23 w 47"/>
              <a:gd name="T23" fmla="*/ 11 h 31"/>
              <a:gd name="T24" fmla="*/ 32 w 47"/>
              <a:gd name="T25" fmla="*/ 22 h 31"/>
              <a:gd name="T26" fmla="*/ 27 w 47"/>
              <a:gd name="T27" fmla="*/ 22 h 31"/>
              <a:gd name="T28" fmla="*/ 27 w 47"/>
              <a:gd name="T29" fmla="*/ 31 h 31"/>
              <a:gd name="T30" fmla="*/ 36 w 47"/>
              <a:gd name="T31" fmla="*/ 31 h 31"/>
              <a:gd name="T32" fmla="*/ 47 w 47"/>
              <a:gd name="T33" fmla="*/ 20 h 31"/>
              <a:gd name="T34" fmla="*/ 36 w 47"/>
              <a:gd name="T35" fmla="*/ 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" h="31">
                <a:moveTo>
                  <a:pt x="36" y="9"/>
                </a:moveTo>
                <a:cubicBezTo>
                  <a:pt x="35" y="9"/>
                  <a:pt x="34" y="9"/>
                  <a:pt x="34" y="9"/>
                </a:cubicBezTo>
                <a:cubicBezTo>
                  <a:pt x="32" y="4"/>
                  <a:pt x="27" y="0"/>
                  <a:pt x="22" y="0"/>
                </a:cubicBezTo>
                <a:cubicBezTo>
                  <a:pt x="15" y="0"/>
                  <a:pt x="9" y="6"/>
                  <a:pt x="9" y="12"/>
                </a:cubicBezTo>
                <a:cubicBezTo>
                  <a:pt x="9" y="13"/>
                  <a:pt x="9" y="14"/>
                  <a:pt x="9" y="14"/>
                </a:cubicBezTo>
                <a:cubicBezTo>
                  <a:pt x="9" y="14"/>
                  <a:pt x="9" y="14"/>
                  <a:pt x="8" y="14"/>
                </a:cubicBezTo>
                <a:cubicBezTo>
                  <a:pt x="4" y="14"/>
                  <a:pt x="0" y="18"/>
                  <a:pt x="0" y="22"/>
                </a:cubicBezTo>
                <a:cubicBezTo>
                  <a:pt x="0" y="27"/>
                  <a:pt x="4" y="31"/>
                  <a:pt x="8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22"/>
                  <a:pt x="20" y="22"/>
                  <a:pt x="20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32" y="22"/>
                  <a:pt x="32" y="22"/>
                  <a:pt x="32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31"/>
                  <a:pt x="27" y="31"/>
                  <a:pt x="27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42" y="31"/>
                  <a:pt x="47" y="26"/>
                  <a:pt x="47" y="20"/>
                </a:cubicBezTo>
                <a:cubicBezTo>
                  <a:pt x="47" y="14"/>
                  <a:pt x="42" y="9"/>
                  <a:pt x="36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9" name="Text Placeholder 4"/>
          <p:cNvSpPr txBox="1">
            <a:spLocks/>
          </p:cNvSpPr>
          <p:nvPr/>
        </p:nvSpPr>
        <p:spPr>
          <a:xfrm>
            <a:off x="5710785" y="4184384"/>
            <a:ext cx="2415591" cy="7200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dirty="0">
                <a:solidFill>
                  <a:schemeClr val="bg2">
                    <a:lumMod val="90000"/>
                  </a:schemeClr>
                </a:solidFill>
                <a:latin typeface="+mn-lt"/>
              </a:rPr>
              <a:t>Lorem ipsum dolor sit amet, consectetuer adipiscing elit. Aenean commodo ligula </a:t>
            </a:r>
            <a:r>
              <a:rPr lang="en-US" sz="1050" dirty="0" err="1">
                <a:solidFill>
                  <a:schemeClr val="bg2">
                    <a:lumMod val="90000"/>
                  </a:schemeClr>
                </a:solidFill>
                <a:latin typeface="+mn-lt"/>
              </a:rPr>
              <a:t>eget</a:t>
            </a:r>
            <a:r>
              <a:rPr lang="en-US" sz="1050" dirty="0">
                <a:solidFill>
                  <a:schemeClr val="bg2">
                    <a:lumMod val="90000"/>
                  </a:schemeClr>
                </a:solidFill>
                <a:latin typeface="+mn-lt"/>
              </a:rPr>
              <a:t> </a:t>
            </a:r>
            <a:r>
              <a:rPr lang="en-US" sz="1050" dirty="0" smtClean="0">
                <a:solidFill>
                  <a:schemeClr val="bg2">
                    <a:lumMod val="90000"/>
                  </a:schemeClr>
                </a:solidFill>
                <a:latin typeface="+mn-lt"/>
              </a:rPr>
              <a:t>dolor. </a:t>
            </a:r>
            <a:endParaRPr lang="en-US" sz="1050" dirty="0">
              <a:solidFill>
                <a:schemeClr val="bg2">
                  <a:lumMod val="90000"/>
                </a:schemeClr>
              </a:solidFill>
              <a:latin typeface="+mn-lt"/>
            </a:endParaRPr>
          </a:p>
        </p:txBody>
      </p:sp>
      <p:sp>
        <p:nvSpPr>
          <p:cNvPr id="40" name="Freeform 356"/>
          <p:cNvSpPr>
            <a:spLocks noEditPoints="1"/>
          </p:cNvSpPr>
          <p:nvPr/>
        </p:nvSpPr>
        <p:spPr bwMode="auto">
          <a:xfrm>
            <a:off x="4536255" y="1876551"/>
            <a:ext cx="535421" cy="525774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2" name="矩形 71"/>
          <p:cNvSpPr/>
          <p:nvPr/>
        </p:nvSpPr>
        <p:spPr>
          <a:xfrm>
            <a:off x="605163" y="401274"/>
            <a:ext cx="53690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2"/>
                </a:solidFill>
              </a:rPr>
              <a:t>顺序与变化</a:t>
            </a:r>
            <a:endParaRPr lang="en-US" altLang="zh-CN" sz="2800" b="1" dirty="0" smtClean="0">
              <a:solidFill>
                <a:schemeClr val="bg2"/>
              </a:solidFill>
            </a:endParaRPr>
          </a:p>
          <a:p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6" name="Freeform 458"/>
          <p:cNvSpPr>
            <a:spLocks/>
          </p:cNvSpPr>
          <p:nvPr/>
        </p:nvSpPr>
        <p:spPr bwMode="auto">
          <a:xfrm>
            <a:off x="8111548" y="2783732"/>
            <a:ext cx="445664" cy="353911"/>
          </a:xfrm>
          <a:custGeom>
            <a:avLst/>
            <a:gdLst>
              <a:gd name="T0" fmla="*/ 38 w 43"/>
              <a:gd name="T1" fmla="*/ 8 h 34"/>
              <a:gd name="T2" fmla="*/ 38 w 43"/>
              <a:gd name="T3" fmla="*/ 10 h 34"/>
              <a:gd name="T4" fmla="*/ 14 w 43"/>
              <a:gd name="T5" fmla="*/ 34 h 34"/>
              <a:gd name="T6" fmla="*/ 0 w 43"/>
              <a:gd name="T7" fmla="*/ 30 h 34"/>
              <a:gd name="T8" fmla="*/ 3 w 43"/>
              <a:gd name="T9" fmla="*/ 30 h 34"/>
              <a:gd name="T10" fmla="*/ 13 w 43"/>
              <a:gd name="T11" fmla="*/ 27 h 34"/>
              <a:gd name="T12" fmla="*/ 5 w 43"/>
              <a:gd name="T13" fmla="*/ 21 h 34"/>
              <a:gd name="T14" fmla="*/ 7 w 43"/>
              <a:gd name="T15" fmla="*/ 21 h 34"/>
              <a:gd name="T16" fmla="*/ 9 w 43"/>
              <a:gd name="T17" fmla="*/ 21 h 34"/>
              <a:gd name="T18" fmla="*/ 2 w 43"/>
              <a:gd name="T19" fmla="*/ 12 h 34"/>
              <a:gd name="T20" fmla="*/ 2 w 43"/>
              <a:gd name="T21" fmla="*/ 12 h 34"/>
              <a:gd name="T22" fmla="*/ 6 w 43"/>
              <a:gd name="T23" fmla="*/ 13 h 34"/>
              <a:gd name="T24" fmla="*/ 2 w 43"/>
              <a:gd name="T25" fmla="*/ 6 h 34"/>
              <a:gd name="T26" fmla="*/ 3 w 43"/>
              <a:gd name="T27" fmla="*/ 1 h 34"/>
              <a:gd name="T28" fmla="*/ 21 w 43"/>
              <a:gd name="T29" fmla="*/ 11 h 34"/>
              <a:gd name="T30" fmla="*/ 21 w 43"/>
              <a:gd name="T31" fmla="*/ 9 h 34"/>
              <a:gd name="T32" fmla="*/ 30 w 43"/>
              <a:gd name="T33" fmla="*/ 0 h 34"/>
              <a:gd name="T34" fmla="*/ 36 w 43"/>
              <a:gd name="T35" fmla="*/ 3 h 34"/>
              <a:gd name="T36" fmla="*/ 41 w 43"/>
              <a:gd name="T37" fmla="*/ 1 h 34"/>
              <a:gd name="T38" fmla="*/ 38 w 43"/>
              <a:gd name="T39" fmla="*/ 5 h 34"/>
              <a:gd name="T40" fmla="*/ 43 w 43"/>
              <a:gd name="T41" fmla="*/ 4 h 34"/>
              <a:gd name="T42" fmla="*/ 38 w 43"/>
              <a:gd name="T43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34">
                <a:moveTo>
                  <a:pt x="38" y="8"/>
                </a:moveTo>
                <a:cubicBezTo>
                  <a:pt x="38" y="9"/>
                  <a:pt x="38" y="9"/>
                  <a:pt x="38" y="10"/>
                </a:cubicBezTo>
                <a:cubicBezTo>
                  <a:pt x="38" y="21"/>
                  <a:pt x="30" y="34"/>
                  <a:pt x="14" y="34"/>
                </a:cubicBezTo>
                <a:cubicBezTo>
                  <a:pt x="9" y="34"/>
                  <a:pt x="4" y="33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7" y="30"/>
                  <a:pt x="10" y="29"/>
                  <a:pt x="13" y="27"/>
                </a:cubicBezTo>
                <a:cubicBezTo>
                  <a:pt x="9" y="27"/>
                  <a:pt x="6" y="24"/>
                  <a:pt x="5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5" y="20"/>
                  <a:pt x="2" y="16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3"/>
                  <a:pt x="5" y="13"/>
                  <a:pt x="6" y="13"/>
                </a:cubicBezTo>
                <a:cubicBezTo>
                  <a:pt x="4" y="12"/>
                  <a:pt x="2" y="9"/>
                  <a:pt x="2" y="6"/>
                </a:cubicBezTo>
                <a:cubicBezTo>
                  <a:pt x="2" y="4"/>
                  <a:pt x="3" y="3"/>
                  <a:pt x="3" y="1"/>
                </a:cubicBezTo>
                <a:cubicBezTo>
                  <a:pt x="8" y="7"/>
                  <a:pt x="14" y="10"/>
                  <a:pt x="21" y="11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4"/>
                  <a:pt x="25" y="0"/>
                  <a:pt x="30" y="0"/>
                </a:cubicBezTo>
                <a:cubicBezTo>
                  <a:pt x="32" y="0"/>
                  <a:pt x="34" y="1"/>
                  <a:pt x="36" y="3"/>
                </a:cubicBezTo>
                <a:cubicBezTo>
                  <a:pt x="38" y="2"/>
                  <a:pt x="40" y="2"/>
                  <a:pt x="41" y="1"/>
                </a:cubicBezTo>
                <a:cubicBezTo>
                  <a:pt x="41" y="3"/>
                  <a:pt x="39" y="4"/>
                  <a:pt x="38" y="5"/>
                </a:cubicBezTo>
                <a:cubicBezTo>
                  <a:pt x="39" y="5"/>
                  <a:pt x="41" y="5"/>
                  <a:pt x="43" y="4"/>
                </a:cubicBezTo>
                <a:cubicBezTo>
                  <a:pt x="41" y="6"/>
                  <a:pt x="40" y="7"/>
                  <a:pt x="38" y="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0" name="椭圆 49"/>
          <p:cNvSpPr/>
          <p:nvPr/>
        </p:nvSpPr>
        <p:spPr>
          <a:xfrm flipH="1">
            <a:off x="604733" y="2733536"/>
            <a:ext cx="1451265" cy="1450848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flipH="1">
            <a:off x="2009373" y="1716860"/>
            <a:ext cx="1860501" cy="1859967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flipH="1">
            <a:off x="5814484" y="1245806"/>
            <a:ext cx="1208641" cy="1208294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459"/>
          <p:cNvSpPr>
            <a:spLocks noEditPoints="1"/>
          </p:cNvSpPr>
          <p:nvPr/>
        </p:nvSpPr>
        <p:spPr bwMode="auto">
          <a:xfrm>
            <a:off x="6239431" y="1633189"/>
            <a:ext cx="416272" cy="342595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" name="组合 1"/>
          <p:cNvGrpSpPr/>
          <p:nvPr/>
        </p:nvGrpSpPr>
        <p:grpSpPr>
          <a:xfrm>
            <a:off x="2692478" y="2510728"/>
            <a:ext cx="423467" cy="272230"/>
            <a:chOff x="8670733" y="2314547"/>
            <a:chExt cx="423467" cy="272230"/>
          </a:xfrm>
          <a:solidFill>
            <a:schemeClr val="bg1"/>
          </a:solidFill>
        </p:grpSpPr>
        <p:sp>
          <p:nvSpPr>
            <p:cNvPr id="34" name="Freeform 599"/>
            <p:cNvSpPr>
              <a:spLocks/>
            </p:cNvSpPr>
            <p:nvPr/>
          </p:nvSpPr>
          <p:spPr bwMode="auto">
            <a:xfrm>
              <a:off x="8670733" y="2318330"/>
              <a:ext cx="120990" cy="253324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00"/>
            <p:cNvSpPr>
              <a:spLocks/>
            </p:cNvSpPr>
            <p:nvPr/>
          </p:nvSpPr>
          <p:spPr bwMode="auto">
            <a:xfrm>
              <a:off x="8965646" y="2318330"/>
              <a:ext cx="124772" cy="253324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601"/>
            <p:cNvSpPr>
              <a:spLocks noChangeArrowheads="1"/>
            </p:cNvSpPr>
            <p:nvPr/>
          </p:nvSpPr>
          <p:spPr bwMode="auto">
            <a:xfrm>
              <a:off x="9090418" y="2582995"/>
              <a:ext cx="3782" cy="37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602"/>
            <p:cNvSpPr>
              <a:spLocks noChangeArrowheads="1"/>
            </p:cNvSpPr>
            <p:nvPr/>
          </p:nvSpPr>
          <p:spPr bwMode="auto">
            <a:xfrm>
              <a:off x="8670733" y="2582995"/>
              <a:ext cx="3782" cy="37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03"/>
            <p:cNvSpPr>
              <a:spLocks/>
            </p:cNvSpPr>
            <p:nvPr/>
          </p:nvSpPr>
          <p:spPr bwMode="auto">
            <a:xfrm>
              <a:off x="8674515" y="2427976"/>
              <a:ext cx="412123" cy="155020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04"/>
            <p:cNvSpPr>
              <a:spLocks/>
            </p:cNvSpPr>
            <p:nvPr/>
          </p:nvSpPr>
          <p:spPr bwMode="auto">
            <a:xfrm>
              <a:off x="8678295" y="2314547"/>
              <a:ext cx="400779" cy="162581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Freeform 611"/>
          <p:cNvSpPr>
            <a:spLocks noEditPoints="1"/>
          </p:cNvSpPr>
          <p:nvPr/>
        </p:nvSpPr>
        <p:spPr bwMode="auto">
          <a:xfrm>
            <a:off x="1181962" y="3365413"/>
            <a:ext cx="250183" cy="187093"/>
          </a:xfrm>
          <a:custGeom>
            <a:avLst/>
            <a:gdLst>
              <a:gd name="T0" fmla="*/ 62 w 88"/>
              <a:gd name="T1" fmla="*/ 2 h 66"/>
              <a:gd name="T2" fmla="*/ 88 w 88"/>
              <a:gd name="T3" fmla="*/ 31 h 66"/>
              <a:gd name="T4" fmla="*/ 75 w 88"/>
              <a:gd name="T5" fmla="*/ 53 h 66"/>
              <a:gd name="T6" fmla="*/ 85 w 88"/>
              <a:gd name="T7" fmla="*/ 66 h 66"/>
              <a:gd name="T8" fmla="*/ 62 w 88"/>
              <a:gd name="T9" fmla="*/ 59 h 66"/>
              <a:gd name="T10" fmla="*/ 62 w 88"/>
              <a:gd name="T11" fmla="*/ 35 h 66"/>
              <a:gd name="T12" fmla="*/ 62 w 88"/>
              <a:gd name="T13" fmla="*/ 35 h 66"/>
              <a:gd name="T14" fmla="*/ 66 w 88"/>
              <a:gd name="T15" fmla="*/ 31 h 66"/>
              <a:gd name="T16" fmla="*/ 62 w 88"/>
              <a:gd name="T17" fmla="*/ 28 h 66"/>
              <a:gd name="T18" fmla="*/ 62 w 88"/>
              <a:gd name="T19" fmla="*/ 28 h 66"/>
              <a:gd name="T20" fmla="*/ 62 w 88"/>
              <a:gd name="T21" fmla="*/ 2 h 66"/>
              <a:gd name="T22" fmla="*/ 45 w 88"/>
              <a:gd name="T23" fmla="*/ 0 h 66"/>
              <a:gd name="T24" fmla="*/ 62 w 88"/>
              <a:gd name="T25" fmla="*/ 2 h 66"/>
              <a:gd name="T26" fmla="*/ 62 w 88"/>
              <a:gd name="T27" fmla="*/ 28 h 66"/>
              <a:gd name="T28" fmla="*/ 59 w 88"/>
              <a:gd name="T29" fmla="*/ 31 h 66"/>
              <a:gd name="T30" fmla="*/ 62 w 88"/>
              <a:gd name="T31" fmla="*/ 35 h 66"/>
              <a:gd name="T32" fmla="*/ 62 w 88"/>
              <a:gd name="T33" fmla="*/ 59 h 66"/>
              <a:gd name="T34" fmla="*/ 62 w 88"/>
              <a:gd name="T35" fmla="*/ 59 h 66"/>
              <a:gd name="T36" fmla="*/ 45 w 88"/>
              <a:gd name="T37" fmla="*/ 61 h 66"/>
              <a:gd name="T38" fmla="*/ 45 w 88"/>
              <a:gd name="T39" fmla="*/ 35 h 66"/>
              <a:gd name="T40" fmla="*/ 45 w 88"/>
              <a:gd name="T41" fmla="*/ 35 h 66"/>
              <a:gd name="T42" fmla="*/ 48 w 88"/>
              <a:gd name="T43" fmla="*/ 31 h 66"/>
              <a:gd name="T44" fmla="*/ 45 w 88"/>
              <a:gd name="T45" fmla="*/ 28 h 66"/>
              <a:gd name="T46" fmla="*/ 45 w 88"/>
              <a:gd name="T47" fmla="*/ 28 h 66"/>
              <a:gd name="T48" fmla="*/ 45 w 88"/>
              <a:gd name="T49" fmla="*/ 0 h 66"/>
              <a:gd name="T50" fmla="*/ 44 w 88"/>
              <a:gd name="T51" fmla="*/ 0 h 66"/>
              <a:gd name="T52" fmla="*/ 45 w 88"/>
              <a:gd name="T53" fmla="*/ 0 h 66"/>
              <a:gd name="T54" fmla="*/ 45 w 88"/>
              <a:gd name="T55" fmla="*/ 28 h 66"/>
              <a:gd name="T56" fmla="*/ 42 w 88"/>
              <a:gd name="T57" fmla="*/ 31 h 66"/>
              <a:gd name="T58" fmla="*/ 45 w 88"/>
              <a:gd name="T59" fmla="*/ 35 h 66"/>
              <a:gd name="T60" fmla="*/ 45 w 88"/>
              <a:gd name="T61" fmla="*/ 61 h 66"/>
              <a:gd name="T62" fmla="*/ 44 w 88"/>
              <a:gd name="T63" fmla="*/ 61 h 66"/>
              <a:gd name="T64" fmla="*/ 28 w 88"/>
              <a:gd name="T65" fmla="*/ 59 h 66"/>
              <a:gd name="T66" fmla="*/ 28 w 88"/>
              <a:gd name="T67" fmla="*/ 35 h 66"/>
              <a:gd name="T68" fmla="*/ 28 w 88"/>
              <a:gd name="T69" fmla="*/ 35 h 66"/>
              <a:gd name="T70" fmla="*/ 31 w 88"/>
              <a:gd name="T71" fmla="*/ 31 h 66"/>
              <a:gd name="T72" fmla="*/ 28 w 88"/>
              <a:gd name="T73" fmla="*/ 28 h 66"/>
              <a:gd name="T74" fmla="*/ 28 w 88"/>
              <a:gd name="T75" fmla="*/ 28 h 66"/>
              <a:gd name="T76" fmla="*/ 28 w 88"/>
              <a:gd name="T77" fmla="*/ 2 h 66"/>
              <a:gd name="T78" fmla="*/ 44 w 88"/>
              <a:gd name="T79" fmla="*/ 0 h 66"/>
              <a:gd name="T80" fmla="*/ 28 w 88"/>
              <a:gd name="T81" fmla="*/ 59 h 66"/>
              <a:gd name="T82" fmla="*/ 0 w 88"/>
              <a:gd name="T83" fmla="*/ 31 h 66"/>
              <a:gd name="T84" fmla="*/ 28 w 88"/>
              <a:gd name="T85" fmla="*/ 2 h 66"/>
              <a:gd name="T86" fmla="*/ 28 w 88"/>
              <a:gd name="T87" fmla="*/ 28 h 66"/>
              <a:gd name="T88" fmla="*/ 24 w 88"/>
              <a:gd name="T89" fmla="*/ 31 h 66"/>
              <a:gd name="T90" fmla="*/ 28 w 88"/>
              <a:gd name="T91" fmla="*/ 35 h 66"/>
              <a:gd name="T92" fmla="*/ 28 w 88"/>
              <a:gd name="T93" fmla="*/ 5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8" h="66">
                <a:moveTo>
                  <a:pt x="62" y="2"/>
                </a:moveTo>
                <a:cubicBezTo>
                  <a:pt x="78" y="7"/>
                  <a:pt x="88" y="18"/>
                  <a:pt x="88" y="31"/>
                </a:cubicBezTo>
                <a:cubicBezTo>
                  <a:pt x="88" y="39"/>
                  <a:pt x="83" y="47"/>
                  <a:pt x="75" y="53"/>
                </a:cubicBezTo>
                <a:cubicBezTo>
                  <a:pt x="85" y="66"/>
                  <a:pt x="85" y="66"/>
                  <a:pt x="85" y="66"/>
                </a:cubicBezTo>
                <a:cubicBezTo>
                  <a:pt x="62" y="59"/>
                  <a:pt x="62" y="59"/>
                  <a:pt x="62" y="59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4" y="35"/>
                  <a:pt x="66" y="33"/>
                  <a:pt x="66" y="31"/>
                </a:cubicBezTo>
                <a:cubicBezTo>
                  <a:pt x="66" y="29"/>
                  <a:pt x="64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lnTo>
                  <a:pt x="62" y="2"/>
                </a:lnTo>
                <a:close/>
                <a:moveTo>
                  <a:pt x="45" y="0"/>
                </a:moveTo>
                <a:cubicBezTo>
                  <a:pt x="51" y="0"/>
                  <a:pt x="57" y="1"/>
                  <a:pt x="62" y="2"/>
                </a:cubicBezTo>
                <a:cubicBezTo>
                  <a:pt x="62" y="28"/>
                  <a:pt x="62" y="28"/>
                  <a:pt x="62" y="28"/>
                </a:cubicBezTo>
                <a:cubicBezTo>
                  <a:pt x="60" y="28"/>
                  <a:pt x="59" y="29"/>
                  <a:pt x="59" y="31"/>
                </a:cubicBezTo>
                <a:cubicBezTo>
                  <a:pt x="59" y="33"/>
                  <a:pt x="60" y="35"/>
                  <a:pt x="62" y="35"/>
                </a:cubicBezTo>
                <a:cubicBezTo>
                  <a:pt x="62" y="59"/>
                  <a:pt x="62" y="59"/>
                  <a:pt x="62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6" y="60"/>
                  <a:pt x="51" y="61"/>
                  <a:pt x="45" y="61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7" y="35"/>
                  <a:pt x="48" y="33"/>
                  <a:pt x="48" y="31"/>
                </a:cubicBezTo>
                <a:cubicBezTo>
                  <a:pt x="48" y="29"/>
                  <a:pt x="47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lnTo>
                  <a:pt x="45" y="0"/>
                </a:lnTo>
                <a:close/>
                <a:moveTo>
                  <a:pt x="44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28"/>
                  <a:pt x="45" y="28"/>
                  <a:pt x="45" y="28"/>
                </a:cubicBezTo>
                <a:cubicBezTo>
                  <a:pt x="43" y="28"/>
                  <a:pt x="42" y="29"/>
                  <a:pt x="42" y="31"/>
                </a:cubicBezTo>
                <a:cubicBezTo>
                  <a:pt x="42" y="33"/>
                  <a:pt x="43" y="35"/>
                  <a:pt x="45" y="35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38" y="61"/>
                  <a:pt x="33" y="61"/>
                  <a:pt x="28" y="59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30" y="35"/>
                  <a:pt x="31" y="33"/>
                  <a:pt x="31" y="31"/>
                </a:cubicBezTo>
                <a:cubicBezTo>
                  <a:pt x="31" y="29"/>
                  <a:pt x="30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"/>
                  <a:pt x="28" y="2"/>
                  <a:pt x="28" y="2"/>
                </a:cubicBezTo>
                <a:cubicBezTo>
                  <a:pt x="33" y="1"/>
                  <a:pt x="38" y="0"/>
                  <a:pt x="44" y="0"/>
                </a:cubicBezTo>
                <a:close/>
                <a:moveTo>
                  <a:pt x="28" y="59"/>
                </a:moveTo>
                <a:cubicBezTo>
                  <a:pt x="11" y="55"/>
                  <a:pt x="0" y="44"/>
                  <a:pt x="0" y="31"/>
                </a:cubicBezTo>
                <a:cubicBezTo>
                  <a:pt x="0" y="18"/>
                  <a:pt x="11" y="6"/>
                  <a:pt x="28" y="2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28"/>
                  <a:pt x="24" y="29"/>
                  <a:pt x="24" y="31"/>
                </a:cubicBezTo>
                <a:cubicBezTo>
                  <a:pt x="24" y="33"/>
                  <a:pt x="26" y="35"/>
                  <a:pt x="28" y="35"/>
                </a:cubicBezTo>
                <a:lnTo>
                  <a:pt x="28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 Placeholder 4"/>
          <p:cNvSpPr txBox="1">
            <a:spLocks/>
          </p:cNvSpPr>
          <p:nvPr/>
        </p:nvSpPr>
        <p:spPr>
          <a:xfrm>
            <a:off x="827584" y="4247331"/>
            <a:ext cx="1550286" cy="307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 smtClean="0">
                <a:solidFill>
                  <a:schemeClr val="bg2"/>
                </a:solidFill>
                <a:latin typeface="+mn-lt"/>
              </a:rPr>
              <a:t>2011 | 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TEXT HERE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347288" y="2625264"/>
            <a:ext cx="1550286" cy="307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 smtClean="0">
                <a:solidFill>
                  <a:schemeClr val="bg2"/>
                </a:solidFill>
                <a:latin typeface="+mn-lt"/>
              </a:rPr>
              <a:t>2016 | 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TEXT HERE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065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梯形 20"/>
          <p:cNvSpPr/>
          <p:nvPr/>
        </p:nvSpPr>
        <p:spPr>
          <a:xfrm>
            <a:off x="5013591" y="601678"/>
            <a:ext cx="2880320" cy="1682040"/>
          </a:xfrm>
          <a:prstGeom prst="trapezoid">
            <a:avLst>
              <a:gd name="adj" fmla="val 72686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梯形 13"/>
          <p:cNvSpPr/>
          <p:nvPr/>
        </p:nvSpPr>
        <p:spPr>
          <a:xfrm>
            <a:off x="1289742" y="623458"/>
            <a:ext cx="2880320" cy="1682040"/>
          </a:xfrm>
          <a:prstGeom prst="trapezoid">
            <a:avLst>
              <a:gd name="adj" fmla="val 72686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511660" y="4227934"/>
            <a:ext cx="6120680" cy="769257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516771" y="4393862"/>
            <a:ext cx="4006905" cy="43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dignissim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498041" y="292312"/>
            <a:ext cx="473858" cy="347454"/>
            <a:chOff x="4638730" y="2374283"/>
            <a:chExt cx="473858" cy="347454"/>
          </a:xfrm>
          <a:solidFill>
            <a:schemeClr val="accent5"/>
          </a:solidFill>
        </p:grpSpPr>
        <p:sp>
          <p:nvSpPr>
            <p:cNvPr id="17" name="任意多边形 16"/>
            <p:cNvSpPr/>
            <p:nvPr/>
          </p:nvSpPr>
          <p:spPr>
            <a:xfrm rot="16200000" flipH="1">
              <a:off x="4768572" y="2377722"/>
              <a:ext cx="214173" cy="473858"/>
            </a:xfrm>
            <a:custGeom>
              <a:avLst/>
              <a:gdLst>
                <a:gd name="connsiteX0" fmla="*/ 1008982 w 1008982"/>
                <a:gd name="connsiteY0" fmla="*/ 0 h 2017964"/>
                <a:gd name="connsiteX1" fmla="*/ 1008982 w 1008982"/>
                <a:gd name="connsiteY1" fmla="*/ 2017964 h 2017964"/>
                <a:gd name="connsiteX2" fmla="*/ 0 w 1008982"/>
                <a:gd name="connsiteY2" fmla="*/ 1008982 h 2017964"/>
                <a:gd name="connsiteX3" fmla="*/ 1008982 w 1008982"/>
                <a:gd name="connsiteY3" fmla="*/ 0 h 201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8982" h="2017964">
                  <a:moveTo>
                    <a:pt x="1008982" y="0"/>
                  </a:moveTo>
                  <a:lnTo>
                    <a:pt x="1008982" y="2017964"/>
                  </a:lnTo>
                  <a:cubicBezTo>
                    <a:pt x="451737" y="2017964"/>
                    <a:pt x="0" y="1566227"/>
                    <a:pt x="0" y="1008982"/>
                  </a:cubicBezTo>
                  <a:cubicBezTo>
                    <a:pt x="0" y="451737"/>
                    <a:pt x="451737" y="0"/>
                    <a:pt x="10089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 smtClean="0">
                <a:cs typeface="+mn-ea"/>
                <a:sym typeface="+mn-lt"/>
              </a:endParaRPr>
            </a:p>
            <a:p>
              <a:pPr algn="ctr"/>
              <a:endParaRPr lang="en-US" sz="1100" b="1" dirty="0">
                <a:cs typeface="+mn-ea"/>
                <a:sym typeface="+mn-lt"/>
              </a:endParaRPr>
            </a:p>
            <a:p>
              <a:pPr algn="ctr"/>
              <a:endParaRPr lang="en-US" sz="1100" b="1" dirty="0" smtClean="0"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16200000">
              <a:off x="4736893" y="2438058"/>
              <a:ext cx="267397" cy="139848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2729902" y="-8306"/>
            <a:ext cx="0" cy="324000"/>
          </a:xfrm>
          <a:prstGeom prst="line">
            <a:avLst/>
          </a:prstGeom>
          <a:ln w="190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052440" y="510371"/>
            <a:ext cx="30088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EED200"/>
                </a:solidFill>
              </a:rPr>
              <a:t>对立比较</a:t>
            </a:r>
            <a:r>
              <a:rPr lang="en-US" altLang="zh-CN" sz="2800" b="1" dirty="0" smtClean="0">
                <a:solidFill>
                  <a:srgbClr val="EED200"/>
                </a:solidFill>
              </a:rPr>
              <a:t> </a:t>
            </a:r>
          </a:p>
          <a:p>
            <a:pPr algn="ctr"/>
            <a:r>
              <a:rPr lang="en-US" altLang="zh-CN" sz="1400" dirty="0" err="1" smtClean="0">
                <a:solidFill>
                  <a:srgbClr val="FFF9CB"/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rgbClr val="FFF9CB"/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rgbClr val="FFF9CB"/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rgbClr val="FFF9CB"/>
                </a:solidFill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rgbClr val="FFF9CB"/>
                </a:solidFill>
                <a:sym typeface="+mn-lt"/>
              </a:rPr>
              <a:t>amet</a:t>
            </a:r>
            <a:endParaRPr lang="en-US" altLang="zh-CN" sz="1400" dirty="0">
              <a:solidFill>
                <a:srgbClr val="FFF9CB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221890" y="257697"/>
            <a:ext cx="473858" cy="347454"/>
            <a:chOff x="4638730" y="2374283"/>
            <a:chExt cx="473858" cy="347454"/>
          </a:xfrm>
          <a:solidFill>
            <a:schemeClr val="accent5"/>
          </a:solidFill>
        </p:grpSpPr>
        <p:sp>
          <p:nvSpPr>
            <p:cNvPr id="29" name="任意多边形 28"/>
            <p:cNvSpPr/>
            <p:nvPr/>
          </p:nvSpPr>
          <p:spPr>
            <a:xfrm rot="16200000" flipH="1">
              <a:off x="4768572" y="2377722"/>
              <a:ext cx="214173" cy="473858"/>
            </a:xfrm>
            <a:custGeom>
              <a:avLst/>
              <a:gdLst>
                <a:gd name="connsiteX0" fmla="*/ 1008982 w 1008982"/>
                <a:gd name="connsiteY0" fmla="*/ 0 h 2017964"/>
                <a:gd name="connsiteX1" fmla="*/ 1008982 w 1008982"/>
                <a:gd name="connsiteY1" fmla="*/ 2017964 h 2017964"/>
                <a:gd name="connsiteX2" fmla="*/ 0 w 1008982"/>
                <a:gd name="connsiteY2" fmla="*/ 1008982 h 2017964"/>
                <a:gd name="connsiteX3" fmla="*/ 1008982 w 1008982"/>
                <a:gd name="connsiteY3" fmla="*/ 0 h 201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8982" h="2017964">
                  <a:moveTo>
                    <a:pt x="1008982" y="0"/>
                  </a:moveTo>
                  <a:lnTo>
                    <a:pt x="1008982" y="2017964"/>
                  </a:lnTo>
                  <a:cubicBezTo>
                    <a:pt x="451737" y="2017964"/>
                    <a:pt x="0" y="1566227"/>
                    <a:pt x="0" y="1008982"/>
                  </a:cubicBezTo>
                  <a:cubicBezTo>
                    <a:pt x="0" y="451737"/>
                    <a:pt x="451737" y="0"/>
                    <a:pt x="10089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 smtClean="0">
                <a:cs typeface="+mn-ea"/>
                <a:sym typeface="+mn-lt"/>
              </a:endParaRPr>
            </a:p>
            <a:p>
              <a:pPr algn="ctr"/>
              <a:endParaRPr lang="en-US" sz="1100" b="1" dirty="0">
                <a:cs typeface="+mn-ea"/>
                <a:sym typeface="+mn-lt"/>
              </a:endParaRPr>
            </a:p>
            <a:p>
              <a:pPr algn="ctr"/>
              <a:endParaRPr lang="en-US" sz="1100" b="1" dirty="0" smtClean="0"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16200000">
              <a:off x="4736893" y="2438058"/>
              <a:ext cx="267397" cy="139848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6453751" y="-42921"/>
            <a:ext cx="0" cy="324000"/>
          </a:xfrm>
          <a:prstGeom prst="line">
            <a:avLst/>
          </a:prstGeom>
          <a:ln w="190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356"/>
          <p:cNvSpPr>
            <a:spLocks noEditPoints="1"/>
          </p:cNvSpPr>
          <p:nvPr/>
        </p:nvSpPr>
        <p:spPr bwMode="auto">
          <a:xfrm>
            <a:off x="2446845" y="1740457"/>
            <a:ext cx="535421" cy="525774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Freeform 459"/>
          <p:cNvSpPr>
            <a:spLocks noEditPoints="1"/>
          </p:cNvSpPr>
          <p:nvPr/>
        </p:nvSpPr>
        <p:spPr bwMode="auto">
          <a:xfrm>
            <a:off x="6165378" y="1713262"/>
            <a:ext cx="576746" cy="474666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953114" y="2796538"/>
            <a:ext cx="1494447" cy="74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Lorem ipsum dolor </a:t>
            </a:r>
            <a:r>
              <a:rPr lang="en-US" sz="12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, consectetur adipiscing elit. </a:t>
            </a:r>
            <a:endParaRPr lang="en-US" sz="1200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2145595" y="2328852"/>
            <a:ext cx="1301966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12345</a:t>
            </a:r>
            <a:endParaRPr lang="en-US" sz="2200" dirty="0">
              <a:solidFill>
                <a:schemeClr val="bg2">
                  <a:lumMod val="9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5594330" y="2787574"/>
            <a:ext cx="1494447" cy="74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Lorem ipsum dolor </a:t>
            </a:r>
            <a:r>
              <a:rPr lang="en-US" sz="12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, consectetur adipiscing elit. </a:t>
            </a:r>
            <a:endParaRPr lang="en-US" sz="1200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itle 13"/>
          <p:cNvSpPr txBox="1">
            <a:spLocks/>
          </p:cNvSpPr>
          <p:nvPr/>
        </p:nvSpPr>
        <p:spPr>
          <a:xfrm>
            <a:off x="5786811" y="2319888"/>
            <a:ext cx="1301966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12345</a:t>
            </a:r>
            <a:endParaRPr lang="en-US" sz="2200" dirty="0">
              <a:solidFill>
                <a:schemeClr val="bg2">
                  <a:lumMod val="9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126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804"/>
          <p:cNvSpPr>
            <a:spLocks noChangeArrowheads="1"/>
          </p:cNvSpPr>
          <p:nvPr/>
        </p:nvSpPr>
        <p:spPr bwMode="auto">
          <a:xfrm>
            <a:off x="3974720" y="1923678"/>
            <a:ext cx="1220829" cy="1220824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1034192" y="2988569"/>
            <a:ext cx="1649545" cy="3331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200" i="1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Present template</a:t>
            </a:r>
            <a:endParaRPr lang="en-US" sz="1200" i="1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488046" y="2156334"/>
            <a:ext cx="2789714" cy="636638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54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文</a:t>
            </a:r>
            <a:endParaRPr lang="en-US" sz="6000" b="1" dirty="0" smtClean="0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810784" y="2988569"/>
            <a:ext cx="1649545" cy="3331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200" i="1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Present template</a:t>
            </a:r>
            <a:endParaRPr lang="en-US" sz="1200" i="1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6240699" y="2156334"/>
            <a:ext cx="2789714" cy="636638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6000" b="1" dirty="0" smtClean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字</a:t>
            </a:r>
            <a:endParaRPr lang="en-US" sz="6000" b="1" dirty="0" smtClean="0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4" name="Freeform 279"/>
          <p:cNvSpPr>
            <a:spLocks/>
          </p:cNvSpPr>
          <p:nvPr/>
        </p:nvSpPr>
        <p:spPr bwMode="auto">
          <a:xfrm>
            <a:off x="3233453" y="2410555"/>
            <a:ext cx="489358" cy="209726"/>
          </a:xfrm>
          <a:custGeom>
            <a:avLst/>
            <a:gdLst>
              <a:gd name="T0" fmla="*/ 47 w 47"/>
              <a:gd name="T1" fmla="*/ 12 h 20"/>
              <a:gd name="T2" fmla="*/ 46 w 47"/>
              <a:gd name="T3" fmla="*/ 13 h 20"/>
              <a:gd name="T4" fmla="*/ 12 w 47"/>
              <a:gd name="T5" fmla="*/ 13 h 20"/>
              <a:gd name="T6" fmla="*/ 12 w 47"/>
              <a:gd name="T7" fmla="*/ 19 h 20"/>
              <a:gd name="T8" fmla="*/ 12 w 47"/>
              <a:gd name="T9" fmla="*/ 20 h 20"/>
              <a:gd name="T10" fmla="*/ 11 w 47"/>
              <a:gd name="T11" fmla="*/ 20 h 20"/>
              <a:gd name="T12" fmla="*/ 0 w 47"/>
              <a:gd name="T13" fmla="*/ 11 h 20"/>
              <a:gd name="T14" fmla="*/ 0 w 47"/>
              <a:gd name="T15" fmla="*/ 10 h 20"/>
              <a:gd name="T16" fmla="*/ 0 w 47"/>
              <a:gd name="T17" fmla="*/ 9 h 20"/>
              <a:gd name="T18" fmla="*/ 11 w 47"/>
              <a:gd name="T19" fmla="*/ 0 h 20"/>
              <a:gd name="T20" fmla="*/ 12 w 47"/>
              <a:gd name="T21" fmla="*/ 0 h 20"/>
              <a:gd name="T22" fmla="*/ 12 w 47"/>
              <a:gd name="T23" fmla="*/ 0 h 20"/>
              <a:gd name="T24" fmla="*/ 12 w 47"/>
              <a:gd name="T25" fmla="*/ 6 h 20"/>
              <a:gd name="T26" fmla="*/ 46 w 47"/>
              <a:gd name="T27" fmla="*/ 6 h 20"/>
              <a:gd name="T28" fmla="*/ 47 w 47"/>
              <a:gd name="T29" fmla="*/ 7 h 20"/>
              <a:gd name="T30" fmla="*/ 47 w 47"/>
              <a:gd name="T31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20">
                <a:moveTo>
                  <a:pt x="47" y="12"/>
                </a:moveTo>
                <a:cubicBezTo>
                  <a:pt x="47" y="13"/>
                  <a:pt x="46" y="13"/>
                  <a:pt x="46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6"/>
                  <a:pt x="12" y="6"/>
                  <a:pt x="12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7" y="7"/>
                  <a:pt x="47" y="7"/>
                </a:cubicBezTo>
                <a:lnTo>
                  <a:pt x="47" y="1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Freeform 280"/>
          <p:cNvSpPr>
            <a:spLocks/>
          </p:cNvSpPr>
          <p:nvPr/>
        </p:nvSpPr>
        <p:spPr bwMode="auto">
          <a:xfrm>
            <a:off x="5448660" y="2402635"/>
            <a:ext cx="476252" cy="218464"/>
          </a:xfrm>
          <a:custGeom>
            <a:avLst/>
            <a:gdLst>
              <a:gd name="T0" fmla="*/ 46 w 46"/>
              <a:gd name="T1" fmla="*/ 11 h 21"/>
              <a:gd name="T2" fmla="*/ 35 w 46"/>
              <a:gd name="T3" fmla="*/ 21 h 21"/>
              <a:gd name="T4" fmla="*/ 34 w 46"/>
              <a:gd name="T5" fmla="*/ 21 h 21"/>
              <a:gd name="T6" fmla="*/ 34 w 46"/>
              <a:gd name="T7" fmla="*/ 20 h 21"/>
              <a:gd name="T8" fmla="*/ 34 w 46"/>
              <a:gd name="T9" fmla="*/ 14 h 21"/>
              <a:gd name="T10" fmla="*/ 0 w 46"/>
              <a:gd name="T11" fmla="*/ 14 h 21"/>
              <a:gd name="T12" fmla="*/ 0 w 46"/>
              <a:gd name="T13" fmla="*/ 13 h 21"/>
              <a:gd name="T14" fmla="*/ 0 w 46"/>
              <a:gd name="T15" fmla="*/ 8 h 21"/>
              <a:gd name="T16" fmla="*/ 0 w 46"/>
              <a:gd name="T17" fmla="*/ 7 h 21"/>
              <a:gd name="T18" fmla="*/ 34 w 46"/>
              <a:gd name="T19" fmla="*/ 7 h 21"/>
              <a:gd name="T20" fmla="*/ 34 w 46"/>
              <a:gd name="T21" fmla="*/ 1 h 21"/>
              <a:gd name="T22" fmla="*/ 34 w 46"/>
              <a:gd name="T23" fmla="*/ 0 h 21"/>
              <a:gd name="T24" fmla="*/ 35 w 46"/>
              <a:gd name="T25" fmla="*/ 0 h 21"/>
              <a:gd name="T26" fmla="*/ 46 w 46"/>
              <a:gd name="T27" fmla="*/ 10 h 21"/>
              <a:gd name="T28" fmla="*/ 46 w 46"/>
              <a:gd name="T29" fmla="*/ 10 h 21"/>
              <a:gd name="T30" fmla="*/ 46 w 46"/>
              <a:gd name="T31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6" h="21">
                <a:moveTo>
                  <a:pt x="46" y="11"/>
                </a:move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4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14"/>
                  <a:pt x="34" y="14"/>
                  <a:pt x="3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3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1"/>
                  <a:pt x="46" y="11"/>
                  <a:pt x="46" y="1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Freeform 349"/>
          <p:cNvSpPr>
            <a:spLocks/>
          </p:cNvSpPr>
          <p:nvPr/>
        </p:nvSpPr>
        <p:spPr bwMode="auto">
          <a:xfrm flipH="1">
            <a:off x="4373224" y="2322180"/>
            <a:ext cx="423821" cy="423821"/>
          </a:xfrm>
          <a:custGeom>
            <a:avLst/>
            <a:gdLst>
              <a:gd name="T0" fmla="*/ 41 w 41"/>
              <a:gd name="T1" fmla="*/ 16 h 41"/>
              <a:gd name="T2" fmla="*/ 39 w 41"/>
              <a:gd name="T3" fmla="*/ 17 h 41"/>
              <a:gd name="T4" fmla="*/ 27 w 41"/>
              <a:gd name="T5" fmla="*/ 17 h 41"/>
              <a:gd name="T6" fmla="*/ 25 w 41"/>
              <a:gd name="T7" fmla="*/ 16 h 41"/>
              <a:gd name="T8" fmla="*/ 26 w 41"/>
              <a:gd name="T9" fmla="*/ 14 h 41"/>
              <a:gd name="T10" fmla="*/ 30 w 41"/>
              <a:gd name="T11" fmla="*/ 11 h 41"/>
              <a:gd name="T12" fmla="*/ 20 w 41"/>
              <a:gd name="T13" fmla="*/ 7 h 41"/>
              <a:gd name="T14" fmla="*/ 6 w 41"/>
              <a:gd name="T15" fmla="*/ 21 h 41"/>
              <a:gd name="T16" fmla="*/ 20 w 41"/>
              <a:gd name="T17" fmla="*/ 34 h 41"/>
              <a:gd name="T18" fmla="*/ 31 w 41"/>
              <a:gd name="T19" fmla="*/ 29 h 41"/>
              <a:gd name="T20" fmla="*/ 32 w 41"/>
              <a:gd name="T21" fmla="*/ 29 h 41"/>
              <a:gd name="T22" fmla="*/ 32 w 41"/>
              <a:gd name="T23" fmla="*/ 29 h 41"/>
              <a:gd name="T24" fmla="*/ 36 w 41"/>
              <a:gd name="T25" fmla="*/ 33 h 41"/>
              <a:gd name="T26" fmla="*/ 36 w 41"/>
              <a:gd name="T27" fmla="*/ 34 h 41"/>
              <a:gd name="T28" fmla="*/ 20 w 41"/>
              <a:gd name="T29" fmla="*/ 41 h 41"/>
              <a:gd name="T30" fmla="*/ 0 w 41"/>
              <a:gd name="T31" fmla="*/ 21 h 41"/>
              <a:gd name="T32" fmla="*/ 20 w 41"/>
              <a:gd name="T33" fmla="*/ 0 h 41"/>
              <a:gd name="T34" fmla="*/ 34 w 41"/>
              <a:gd name="T35" fmla="*/ 6 h 41"/>
              <a:gd name="T36" fmla="*/ 38 w 41"/>
              <a:gd name="T37" fmla="*/ 2 h 41"/>
              <a:gd name="T38" fmla="*/ 40 w 41"/>
              <a:gd name="T39" fmla="*/ 2 h 41"/>
              <a:gd name="T40" fmla="*/ 41 w 41"/>
              <a:gd name="T41" fmla="*/ 4 h 41"/>
              <a:gd name="T42" fmla="*/ 41 w 41"/>
              <a:gd name="T43" fmla="*/ 1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41">
                <a:moveTo>
                  <a:pt x="41" y="16"/>
                </a:moveTo>
                <a:cubicBezTo>
                  <a:pt x="41" y="16"/>
                  <a:pt x="40" y="17"/>
                  <a:pt x="39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6" y="17"/>
                  <a:pt x="26" y="17"/>
                  <a:pt x="25" y="16"/>
                </a:cubicBezTo>
                <a:cubicBezTo>
                  <a:pt x="25" y="16"/>
                  <a:pt x="25" y="15"/>
                  <a:pt x="26" y="14"/>
                </a:cubicBezTo>
                <a:cubicBezTo>
                  <a:pt x="30" y="11"/>
                  <a:pt x="30" y="11"/>
                  <a:pt x="30" y="11"/>
                </a:cubicBezTo>
                <a:cubicBezTo>
                  <a:pt x="27" y="8"/>
                  <a:pt x="24" y="7"/>
                  <a:pt x="20" y="7"/>
                </a:cubicBezTo>
                <a:cubicBezTo>
                  <a:pt x="13" y="7"/>
                  <a:pt x="6" y="13"/>
                  <a:pt x="6" y="21"/>
                </a:cubicBezTo>
                <a:cubicBezTo>
                  <a:pt x="6" y="28"/>
                  <a:pt x="13" y="34"/>
                  <a:pt x="20" y="34"/>
                </a:cubicBezTo>
                <a:cubicBezTo>
                  <a:pt x="24" y="34"/>
                  <a:pt x="28" y="32"/>
                  <a:pt x="31" y="29"/>
                </a:cubicBezTo>
                <a:cubicBezTo>
                  <a:pt x="31" y="29"/>
                  <a:pt x="31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4"/>
                </a:cubicBezTo>
                <a:cubicBezTo>
                  <a:pt x="32" y="39"/>
                  <a:pt x="26" y="41"/>
                  <a:pt x="20" y="41"/>
                </a:cubicBez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25" y="0"/>
                  <a:pt x="31" y="2"/>
                  <a:pt x="34" y="6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2"/>
                  <a:pt x="39" y="2"/>
                  <a:pt x="40" y="2"/>
                </a:cubicBezTo>
                <a:cubicBezTo>
                  <a:pt x="40" y="2"/>
                  <a:pt x="41" y="3"/>
                  <a:pt x="41" y="4"/>
                </a:cubicBezTo>
                <a:lnTo>
                  <a:pt x="41" y="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1130709" y="3240757"/>
            <a:ext cx="1494447" cy="74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Lorem ipsum dolor </a:t>
            </a:r>
            <a:r>
              <a:rPr lang="en-US" sz="12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, consectetur adipiscing elit. </a:t>
            </a:r>
            <a:endParaRPr lang="en-US" sz="1200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888333" y="3240757"/>
            <a:ext cx="1494447" cy="74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Lorem ipsum dolor </a:t>
            </a:r>
            <a:r>
              <a:rPr lang="en-US" sz="12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, consectetur adipiscing elit. </a:t>
            </a:r>
            <a:endParaRPr lang="en-US" sz="1200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梯形 22"/>
          <p:cNvSpPr/>
          <p:nvPr/>
        </p:nvSpPr>
        <p:spPr>
          <a:xfrm>
            <a:off x="6195396" y="639744"/>
            <a:ext cx="2880320" cy="1682040"/>
          </a:xfrm>
          <a:prstGeom prst="trapezoid">
            <a:avLst>
              <a:gd name="adj" fmla="val 72686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7403695" y="295763"/>
            <a:ext cx="473858" cy="347454"/>
            <a:chOff x="4638730" y="2374283"/>
            <a:chExt cx="473858" cy="347454"/>
          </a:xfrm>
          <a:solidFill>
            <a:schemeClr val="accent5"/>
          </a:solidFill>
        </p:grpSpPr>
        <p:sp>
          <p:nvSpPr>
            <p:cNvPr id="38" name="任意多边形 37"/>
            <p:cNvSpPr/>
            <p:nvPr/>
          </p:nvSpPr>
          <p:spPr>
            <a:xfrm rot="16200000" flipH="1">
              <a:off x="4768572" y="2377722"/>
              <a:ext cx="214173" cy="473858"/>
            </a:xfrm>
            <a:custGeom>
              <a:avLst/>
              <a:gdLst>
                <a:gd name="connsiteX0" fmla="*/ 1008982 w 1008982"/>
                <a:gd name="connsiteY0" fmla="*/ 0 h 2017964"/>
                <a:gd name="connsiteX1" fmla="*/ 1008982 w 1008982"/>
                <a:gd name="connsiteY1" fmla="*/ 2017964 h 2017964"/>
                <a:gd name="connsiteX2" fmla="*/ 0 w 1008982"/>
                <a:gd name="connsiteY2" fmla="*/ 1008982 h 2017964"/>
                <a:gd name="connsiteX3" fmla="*/ 1008982 w 1008982"/>
                <a:gd name="connsiteY3" fmla="*/ 0 h 201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8982" h="2017964">
                  <a:moveTo>
                    <a:pt x="1008982" y="0"/>
                  </a:moveTo>
                  <a:lnTo>
                    <a:pt x="1008982" y="2017964"/>
                  </a:lnTo>
                  <a:cubicBezTo>
                    <a:pt x="451737" y="2017964"/>
                    <a:pt x="0" y="1566227"/>
                    <a:pt x="0" y="1008982"/>
                  </a:cubicBezTo>
                  <a:cubicBezTo>
                    <a:pt x="0" y="451737"/>
                    <a:pt x="451737" y="0"/>
                    <a:pt x="10089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 smtClean="0">
                <a:cs typeface="+mn-ea"/>
                <a:sym typeface="+mn-lt"/>
              </a:endParaRPr>
            </a:p>
            <a:p>
              <a:pPr algn="ctr"/>
              <a:endParaRPr lang="en-US" sz="1100" b="1" dirty="0">
                <a:cs typeface="+mn-ea"/>
                <a:sym typeface="+mn-lt"/>
              </a:endParaRPr>
            </a:p>
            <a:p>
              <a:pPr algn="ctr"/>
              <a:endParaRPr lang="en-US" sz="1100" b="1" dirty="0" smtClean="0">
                <a:cs typeface="+mn-ea"/>
                <a:sym typeface="+mn-lt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 rot="16200000">
              <a:off x="4736893" y="2438058"/>
              <a:ext cx="267397" cy="139848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7635556" y="-4855"/>
            <a:ext cx="0" cy="324000"/>
          </a:xfrm>
          <a:prstGeom prst="line">
            <a:avLst/>
          </a:prstGeom>
          <a:ln w="190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梯形 42"/>
          <p:cNvSpPr/>
          <p:nvPr/>
        </p:nvSpPr>
        <p:spPr>
          <a:xfrm>
            <a:off x="437773" y="646120"/>
            <a:ext cx="2880320" cy="1682040"/>
          </a:xfrm>
          <a:prstGeom prst="trapezoid">
            <a:avLst>
              <a:gd name="adj" fmla="val 72686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646072" y="302139"/>
            <a:ext cx="473858" cy="347454"/>
            <a:chOff x="4638730" y="2374283"/>
            <a:chExt cx="473858" cy="347454"/>
          </a:xfrm>
          <a:solidFill>
            <a:schemeClr val="accent5"/>
          </a:solidFill>
        </p:grpSpPr>
        <p:sp>
          <p:nvSpPr>
            <p:cNvPr id="46" name="任意多边形 45"/>
            <p:cNvSpPr/>
            <p:nvPr/>
          </p:nvSpPr>
          <p:spPr>
            <a:xfrm rot="16200000" flipH="1">
              <a:off x="4768572" y="2377722"/>
              <a:ext cx="214173" cy="473858"/>
            </a:xfrm>
            <a:custGeom>
              <a:avLst/>
              <a:gdLst>
                <a:gd name="connsiteX0" fmla="*/ 1008982 w 1008982"/>
                <a:gd name="connsiteY0" fmla="*/ 0 h 2017964"/>
                <a:gd name="connsiteX1" fmla="*/ 1008982 w 1008982"/>
                <a:gd name="connsiteY1" fmla="*/ 2017964 h 2017964"/>
                <a:gd name="connsiteX2" fmla="*/ 0 w 1008982"/>
                <a:gd name="connsiteY2" fmla="*/ 1008982 h 2017964"/>
                <a:gd name="connsiteX3" fmla="*/ 1008982 w 1008982"/>
                <a:gd name="connsiteY3" fmla="*/ 0 h 201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8982" h="2017964">
                  <a:moveTo>
                    <a:pt x="1008982" y="0"/>
                  </a:moveTo>
                  <a:lnTo>
                    <a:pt x="1008982" y="2017964"/>
                  </a:lnTo>
                  <a:cubicBezTo>
                    <a:pt x="451737" y="2017964"/>
                    <a:pt x="0" y="1566227"/>
                    <a:pt x="0" y="1008982"/>
                  </a:cubicBezTo>
                  <a:cubicBezTo>
                    <a:pt x="0" y="451737"/>
                    <a:pt x="451737" y="0"/>
                    <a:pt x="10089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 smtClean="0">
                <a:cs typeface="+mn-ea"/>
                <a:sym typeface="+mn-lt"/>
              </a:endParaRPr>
            </a:p>
            <a:p>
              <a:pPr algn="ctr"/>
              <a:endParaRPr lang="en-US" sz="1100" b="1" dirty="0">
                <a:cs typeface="+mn-ea"/>
                <a:sym typeface="+mn-lt"/>
              </a:endParaRPr>
            </a:p>
            <a:p>
              <a:pPr algn="ctr"/>
              <a:endParaRPr lang="en-US" sz="1100" b="1" dirty="0" smtClean="0">
                <a:cs typeface="+mn-ea"/>
                <a:sym typeface="+mn-lt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 rot="16200000">
              <a:off x="4736893" y="2438058"/>
              <a:ext cx="267397" cy="139848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1877933" y="1521"/>
            <a:ext cx="0" cy="324000"/>
          </a:xfrm>
          <a:prstGeom prst="line">
            <a:avLst/>
          </a:prstGeom>
          <a:ln w="190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354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 43"/>
          <p:cNvSpPr/>
          <p:nvPr/>
        </p:nvSpPr>
        <p:spPr>
          <a:xfrm rot="9349311">
            <a:off x="-189625" y="1313818"/>
            <a:ext cx="828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/>
          <p:cNvSpPr/>
          <p:nvPr/>
        </p:nvSpPr>
        <p:spPr>
          <a:xfrm rot="18230008">
            <a:off x="1164769" y="671495"/>
            <a:ext cx="1800200" cy="1682040"/>
          </a:xfrm>
          <a:prstGeom prst="trapezoid">
            <a:avLst>
              <a:gd name="adj" fmla="val 39440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1640252" y="1830680"/>
            <a:ext cx="5694179" cy="10332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 anchorCtr="1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6000" b="1" dirty="0" smtClean="0">
                <a:solidFill>
                  <a:schemeClr val="bg2"/>
                </a:solidFill>
                <a:effectLst>
                  <a:reflection blurRad="6350" stA="55000" endA="300" endPos="45500" dist="50800" dir="5400000" sy="-10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强调文字在此</a:t>
            </a:r>
            <a:endParaRPr lang="en-US" sz="6000" b="1" dirty="0" smtClean="0">
              <a:solidFill>
                <a:schemeClr val="bg2"/>
              </a:solidFill>
              <a:effectLst>
                <a:reflection blurRad="6350" stA="55000" endA="300" endPos="45500" dist="50800" dir="5400000" sy="-100000" algn="bl" rotWithShape="0"/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43" name="直接连接符 42"/>
          <p:cNvCxnSpPr>
            <a:endCxn id="44" idx="1"/>
          </p:cNvCxnSpPr>
          <p:nvPr/>
        </p:nvCxnSpPr>
        <p:spPr>
          <a:xfrm flipH="1">
            <a:off x="602057" y="738080"/>
            <a:ext cx="394135" cy="429378"/>
          </a:xfrm>
          <a:prstGeom prst="line">
            <a:avLst/>
          </a:prstGeom>
          <a:ln w="1905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 44"/>
          <p:cNvSpPr/>
          <p:nvPr/>
        </p:nvSpPr>
        <p:spPr>
          <a:xfrm rot="18363366">
            <a:off x="931688" y="650272"/>
            <a:ext cx="502255" cy="497062"/>
          </a:xfrm>
          <a:custGeom>
            <a:avLst/>
            <a:gdLst>
              <a:gd name="connsiteX0" fmla="*/ 242622 w 502255"/>
              <a:gd name="connsiteY0" fmla="*/ 0 h 497062"/>
              <a:gd name="connsiteX1" fmla="*/ 260158 w 502255"/>
              <a:gd name="connsiteY1" fmla="*/ 0 h 497062"/>
              <a:gd name="connsiteX2" fmla="*/ 321314 w 502255"/>
              <a:gd name="connsiteY2" fmla="*/ 61156 h 497062"/>
              <a:gd name="connsiteX3" fmla="*/ 321314 w 502255"/>
              <a:gd name="connsiteY3" fmla="*/ 158993 h 497062"/>
              <a:gd name="connsiteX4" fmla="*/ 502255 w 502255"/>
              <a:gd name="connsiteY4" fmla="*/ 497062 h 497062"/>
              <a:gd name="connsiteX5" fmla="*/ 0 w 502255"/>
              <a:gd name="connsiteY5" fmla="*/ 497062 h 497062"/>
              <a:gd name="connsiteX6" fmla="*/ 181466 w 502255"/>
              <a:gd name="connsiteY6" fmla="*/ 158014 h 497062"/>
              <a:gd name="connsiteX7" fmla="*/ 181466 w 502255"/>
              <a:gd name="connsiteY7" fmla="*/ 61156 h 497062"/>
              <a:gd name="connsiteX8" fmla="*/ 242622 w 502255"/>
              <a:gd name="connsiteY8" fmla="*/ 0 h 49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2255" h="497062">
                <a:moveTo>
                  <a:pt x="242622" y="0"/>
                </a:moveTo>
                <a:lnTo>
                  <a:pt x="260158" y="0"/>
                </a:lnTo>
                <a:cubicBezTo>
                  <a:pt x="293934" y="0"/>
                  <a:pt x="321314" y="27380"/>
                  <a:pt x="321314" y="61156"/>
                </a:cubicBezTo>
                <a:lnTo>
                  <a:pt x="321314" y="158993"/>
                </a:lnTo>
                <a:lnTo>
                  <a:pt x="502255" y="497062"/>
                </a:lnTo>
                <a:lnTo>
                  <a:pt x="0" y="497062"/>
                </a:lnTo>
                <a:lnTo>
                  <a:pt x="181466" y="158014"/>
                </a:lnTo>
                <a:lnTo>
                  <a:pt x="181466" y="61156"/>
                </a:lnTo>
                <a:cubicBezTo>
                  <a:pt x="181466" y="27380"/>
                  <a:pt x="208846" y="0"/>
                  <a:pt x="24262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020272" y="2512905"/>
            <a:ext cx="423232" cy="230791"/>
            <a:chOff x="6851258" y="2773048"/>
            <a:chExt cx="474451" cy="258721"/>
          </a:xfrm>
          <a:solidFill>
            <a:schemeClr val="accent4"/>
          </a:solidFill>
          <a:effectLst>
            <a:reflection blurRad="6350" stA="50000" endA="300" endPos="55000" dir="5400000" sy="-100000" algn="bl" rotWithShape="0"/>
          </a:effectLst>
        </p:grpSpPr>
        <p:sp>
          <p:nvSpPr>
            <p:cNvPr id="46" name="圆角矩形 45"/>
            <p:cNvSpPr/>
            <p:nvPr/>
          </p:nvSpPr>
          <p:spPr>
            <a:xfrm rot="16200000">
              <a:off x="7014728" y="2798642"/>
              <a:ext cx="132145" cy="80958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6851258" y="2859782"/>
              <a:ext cx="474451" cy="171987"/>
              <a:chOff x="5805912" y="3199387"/>
              <a:chExt cx="554319" cy="200939"/>
            </a:xfrm>
            <a:grpFill/>
          </p:grpSpPr>
          <p:sp>
            <p:nvSpPr>
              <p:cNvPr id="48" name="任意多边形 47"/>
              <p:cNvSpPr/>
              <p:nvPr/>
            </p:nvSpPr>
            <p:spPr>
              <a:xfrm>
                <a:off x="5809846" y="3199387"/>
                <a:ext cx="550385" cy="170504"/>
              </a:xfrm>
              <a:custGeom>
                <a:avLst/>
                <a:gdLst>
                  <a:gd name="connsiteX0" fmla="*/ 372858 w 745716"/>
                  <a:gd name="connsiteY0" fmla="*/ 0 h 617090"/>
                  <a:gd name="connsiteX1" fmla="*/ 745716 w 745716"/>
                  <a:gd name="connsiteY1" fmla="*/ 355592 h 617090"/>
                  <a:gd name="connsiteX2" fmla="*/ 636509 w 745716"/>
                  <a:gd name="connsiteY2" fmla="*/ 607034 h 617090"/>
                  <a:gd name="connsiteX3" fmla="*/ 623728 w 745716"/>
                  <a:gd name="connsiteY3" fmla="*/ 617090 h 617090"/>
                  <a:gd name="connsiteX4" fmla="*/ 121988 w 745716"/>
                  <a:gd name="connsiteY4" fmla="*/ 617090 h 617090"/>
                  <a:gd name="connsiteX5" fmla="*/ 109208 w 745716"/>
                  <a:gd name="connsiteY5" fmla="*/ 607034 h 617090"/>
                  <a:gd name="connsiteX6" fmla="*/ 0 w 745716"/>
                  <a:gd name="connsiteY6" fmla="*/ 355592 h 617090"/>
                  <a:gd name="connsiteX7" fmla="*/ 372858 w 745716"/>
                  <a:gd name="connsiteY7" fmla="*/ 0 h 61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5716" h="617090">
                    <a:moveTo>
                      <a:pt x="372858" y="0"/>
                    </a:moveTo>
                    <a:cubicBezTo>
                      <a:pt x="578782" y="0"/>
                      <a:pt x="745716" y="159204"/>
                      <a:pt x="745716" y="355592"/>
                    </a:cubicBezTo>
                    <a:cubicBezTo>
                      <a:pt x="745716" y="453786"/>
                      <a:pt x="703983" y="542684"/>
                      <a:pt x="636509" y="607034"/>
                    </a:cubicBezTo>
                    <a:lnTo>
                      <a:pt x="623728" y="617090"/>
                    </a:lnTo>
                    <a:lnTo>
                      <a:pt x="121988" y="617090"/>
                    </a:lnTo>
                    <a:lnTo>
                      <a:pt x="109208" y="607034"/>
                    </a:lnTo>
                    <a:cubicBezTo>
                      <a:pt x="41734" y="542684"/>
                      <a:pt x="0" y="453786"/>
                      <a:pt x="0" y="355592"/>
                    </a:cubicBezTo>
                    <a:cubicBezTo>
                      <a:pt x="0" y="159204"/>
                      <a:pt x="166934" y="0"/>
                      <a:pt x="3728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805912" y="3254333"/>
                <a:ext cx="554319" cy="145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2899359" y="1419622"/>
            <a:ext cx="31759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2">
                    <a:lumMod val="90000"/>
                  </a:schemeClr>
                </a:solidFill>
              </a:rPr>
              <a:t>Single text sample</a:t>
            </a:r>
          </a:p>
        </p:txBody>
      </p:sp>
    </p:spTree>
    <p:extLst>
      <p:ext uri="{BB962C8B-B14F-4D97-AF65-F5344CB8AC3E}">
        <p14:creationId xmlns:p14="http://schemas.microsoft.com/office/powerpoint/2010/main" val="344103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19672" y="2863094"/>
            <a:ext cx="1898092" cy="1220824"/>
            <a:chOff x="1619672" y="2787774"/>
            <a:chExt cx="1898092" cy="1220824"/>
          </a:xfrm>
          <a:solidFill>
            <a:schemeClr val="bg2"/>
          </a:solidFill>
        </p:grpSpPr>
        <p:cxnSp>
          <p:nvCxnSpPr>
            <p:cNvPr id="48" name="直接连接符 47"/>
            <p:cNvCxnSpPr/>
            <p:nvPr/>
          </p:nvCxnSpPr>
          <p:spPr>
            <a:xfrm>
              <a:off x="2650361" y="3398186"/>
              <a:ext cx="867403" cy="0"/>
            </a:xfrm>
            <a:prstGeom prst="line">
              <a:avLst/>
            </a:prstGeom>
            <a:grpFill/>
            <a:ln w="19050">
              <a:solidFill>
                <a:schemeClr val="bg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l 804"/>
            <p:cNvSpPr>
              <a:spLocks noChangeArrowheads="1"/>
            </p:cNvSpPr>
            <p:nvPr/>
          </p:nvSpPr>
          <p:spPr bwMode="auto">
            <a:xfrm>
              <a:off x="1619672" y="2787774"/>
              <a:ext cx="1220829" cy="122082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 49"/>
            <p:cNvSpPr>
              <a:spLocks/>
            </p:cNvSpPr>
            <p:nvPr/>
          </p:nvSpPr>
          <p:spPr bwMode="auto">
            <a:xfrm rot="16200000">
              <a:off x="2751028" y="3232198"/>
              <a:ext cx="328333" cy="282623"/>
            </a:xfrm>
            <a:custGeom>
              <a:avLst/>
              <a:gdLst>
                <a:gd name="connsiteX0" fmla="*/ 507491 w 507491"/>
                <a:gd name="connsiteY0" fmla="*/ 0 h 436839"/>
                <a:gd name="connsiteX1" fmla="*/ 498117 w 507491"/>
                <a:gd name="connsiteY1" fmla="*/ 8706 h 436839"/>
                <a:gd name="connsiteX2" fmla="*/ 342540 w 507491"/>
                <a:gd name="connsiteY2" fmla="*/ 86077 h 436839"/>
                <a:gd name="connsiteX3" fmla="*/ 248724 w 507491"/>
                <a:gd name="connsiteY3" fmla="*/ 198616 h 436839"/>
                <a:gd name="connsiteX4" fmla="*/ 248724 w 507491"/>
                <a:gd name="connsiteY4" fmla="*/ 360831 h 436839"/>
                <a:gd name="connsiteX5" fmla="*/ 248724 w 507491"/>
                <a:gd name="connsiteY5" fmla="*/ 436839 h 436839"/>
                <a:gd name="connsiteX6" fmla="*/ 192435 w 507491"/>
                <a:gd name="connsiteY6" fmla="*/ 431164 h 436839"/>
                <a:gd name="connsiteX7" fmla="*/ 192435 w 507491"/>
                <a:gd name="connsiteY7" fmla="*/ 198616 h 436839"/>
                <a:gd name="connsiteX8" fmla="*/ 104874 w 507491"/>
                <a:gd name="connsiteY8" fmla="*/ 86077 h 436839"/>
                <a:gd name="connsiteX9" fmla="*/ 20538 w 507491"/>
                <a:gd name="connsiteY9" fmla="*/ 54718 h 436839"/>
                <a:gd name="connsiteX10" fmla="*/ 0 w 507491"/>
                <a:gd name="connsiteY10" fmla="*/ 42012 h 436839"/>
                <a:gd name="connsiteX11" fmla="*/ 85883 w 507491"/>
                <a:gd name="connsiteY11" fmla="*/ 68671 h 436839"/>
                <a:gd name="connsiteX12" fmla="*/ 208903 w 507491"/>
                <a:gd name="connsiteY12" fmla="*/ 81073 h 436839"/>
                <a:gd name="connsiteX13" fmla="*/ 446502 w 507491"/>
                <a:gd name="connsiteY13" fmla="*/ 33103 h 436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7491" h="436839">
                  <a:moveTo>
                    <a:pt x="507491" y="0"/>
                  </a:moveTo>
                  <a:lnTo>
                    <a:pt x="498117" y="8706"/>
                  </a:lnTo>
                  <a:cubicBezTo>
                    <a:pt x="451991" y="43875"/>
                    <a:pt x="398829" y="70446"/>
                    <a:pt x="342540" y="86077"/>
                  </a:cubicBezTo>
                  <a:cubicBezTo>
                    <a:pt x="342540" y="86077"/>
                    <a:pt x="248724" y="111085"/>
                    <a:pt x="248724" y="198616"/>
                  </a:cubicBezTo>
                  <a:cubicBezTo>
                    <a:pt x="248724" y="198616"/>
                    <a:pt x="248724" y="198616"/>
                    <a:pt x="248724" y="360831"/>
                  </a:cubicBezTo>
                  <a:lnTo>
                    <a:pt x="248724" y="436839"/>
                  </a:lnTo>
                  <a:lnTo>
                    <a:pt x="192435" y="431164"/>
                  </a:lnTo>
                  <a:lnTo>
                    <a:pt x="192435" y="198616"/>
                  </a:lnTo>
                  <a:cubicBezTo>
                    <a:pt x="192435" y="111085"/>
                    <a:pt x="104874" y="86077"/>
                    <a:pt x="104874" y="86077"/>
                  </a:cubicBezTo>
                  <a:cubicBezTo>
                    <a:pt x="75166" y="78262"/>
                    <a:pt x="47021" y="67711"/>
                    <a:pt x="20538" y="54718"/>
                  </a:cubicBezTo>
                  <a:lnTo>
                    <a:pt x="0" y="42012"/>
                  </a:lnTo>
                  <a:lnTo>
                    <a:pt x="85883" y="68671"/>
                  </a:lnTo>
                  <a:cubicBezTo>
                    <a:pt x="125620" y="76803"/>
                    <a:pt x="166762" y="81073"/>
                    <a:pt x="208903" y="81073"/>
                  </a:cubicBezTo>
                  <a:cubicBezTo>
                    <a:pt x="293183" y="81073"/>
                    <a:pt x="373474" y="63992"/>
                    <a:pt x="446502" y="33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3" name="椭圆 52"/>
          <p:cNvSpPr/>
          <p:nvPr/>
        </p:nvSpPr>
        <p:spPr>
          <a:xfrm flipH="1">
            <a:off x="1344060" y="889603"/>
            <a:ext cx="1778871" cy="1778361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19672" y="1172963"/>
            <a:ext cx="1890597" cy="1220824"/>
            <a:chOff x="1619672" y="1172963"/>
            <a:chExt cx="1890597" cy="1220824"/>
          </a:xfrm>
        </p:grpSpPr>
        <p:sp>
          <p:nvSpPr>
            <p:cNvPr id="45" name="任意多边形 44"/>
            <p:cNvSpPr>
              <a:spLocks/>
            </p:cNvSpPr>
            <p:nvPr/>
          </p:nvSpPr>
          <p:spPr bwMode="auto">
            <a:xfrm rot="16200000">
              <a:off x="2758523" y="1609892"/>
              <a:ext cx="328333" cy="282623"/>
            </a:xfrm>
            <a:custGeom>
              <a:avLst/>
              <a:gdLst>
                <a:gd name="connsiteX0" fmla="*/ 507491 w 507491"/>
                <a:gd name="connsiteY0" fmla="*/ 0 h 436839"/>
                <a:gd name="connsiteX1" fmla="*/ 498117 w 507491"/>
                <a:gd name="connsiteY1" fmla="*/ 8706 h 436839"/>
                <a:gd name="connsiteX2" fmla="*/ 342540 w 507491"/>
                <a:gd name="connsiteY2" fmla="*/ 86077 h 436839"/>
                <a:gd name="connsiteX3" fmla="*/ 248724 w 507491"/>
                <a:gd name="connsiteY3" fmla="*/ 198616 h 436839"/>
                <a:gd name="connsiteX4" fmla="*/ 248724 w 507491"/>
                <a:gd name="connsiteY4" fmla="*/ 360831 h 436839"/>
                <a:gd name="connsiteX5" fmla="*/ 248724 w 507491"/>
                <a:gd name="connsiteY5" fmla="*/ 436839 h 436839"/>
                <a:gd name="connsiteX6" fmla="*/ 192435 w 507491"/>
                <a:gd name="connsiteY6" fmla="*/ 431164 h 436839"/>
                <a:gd name="connsiteX7" fmla="*/ 192435 w 507491"/>
                <a:gd name="connsiteY7" fmla="*/ 198616 h 436839"/>
                <a:gd name="connsiteX8" fmla="*/ 104874 w 507491"/>
                <a:gd name="connsiteY8" fmla="*/ 86077 h 436839"/>
                <a:gd name="connsiteX9" fmla="*/ 20538 w 507491"/>
                <a:gd name="connsiteY9" fmla="*/ 54718 h 436839"/>
                <a:gd name="connsiteX10" fmla="*/ 0 w 507491"/>
                <a:gd name="connsiteY10" fmla="*/ 42012 h 436839"/>
                <a:gd name="connsiteX11" fmla="*/ 85883 w 507491"/>
                <a:gd name="connsiteY11" fmla="*/ 68671 h 436839"/>
                <a:gd name="connsiteX12" fmla="*/ 208903 w 507491"/>
                <a:gd name="connsiteY12" fmla="*/ 81073 h 436839"/>
                <a:gd name="connsiteX13" fmla="*/ 446502 w 507491"/>
                <a:gd name="connsiteY13" fmla="*/ 33103 h 436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7491" h="436839">
                  <a:moveTo>
                    <a:pt x="507491" y="0"/>
                  </a:moveTo>
                  <a:lnTo>
                    <a:pt x="498117" y="8706"/>
                  </a:lnTo>
                  <a:cubicBezTo>
                    <a:pt x="451991" y="43875"/>
                    <a:pt x="398829" y="70446"/>
                    <a:pt x="342540" y="86077"/>
                  </a:cubicBezTo>
                  <a:cubicBezTo>
                    <a:pt x="342540" y="86077"/>
                    <a:pt x="248724" y="111085"/>
                    <a:pt x="248724" y="198616"/>
                  </a:cubicBezTo>
                  <a:cubicBezTo>
                    <a:pt x="248724" y="198616"/>
                    <a:pt x="248724" y="198616"/>
                    <a:pt x="248724" y="360831"/>
                  </a:cubicBezTo>
                  <a:lnTo>
                    <a:pt x="248724" y="436839"/>
                  </a:lnTo>
                  <a:lnTo>
                    <a:pt x="192435" y="431164"/>
                  </a:lnTo>
                  <a:lnTo>
                    <a:pt x="192435" y="198616"/>
                  </a:lnTo>
                  <a:cubicBezTo>
                    <a:pt x="192435" y="111085"/>
                    <a:pt x="104874" y="86077"/>
                    <a:pt x="104874" y="86077"/>
                  </a:cubicBezTo>
                  <a:cubicBezTo>
                    <a:pt x="75166" y="78262"/>
                    <a:pt x="47021" y="67711"/>
                    <a:pt x="20538" y="54718"/>
                  </a:cubicBezTo>
                  <a:lnTo>
                    <a:pt x="0" y="42012"/>
                  </a:lnTo>
                  <a:lnTo>
                    <a:pt x="85883" y="68671"/>
                  </a:lnTo>
                  <a:cubicBezTo>
                    <a:pt x="125620" y="76803"/>
                    <a:pt x="166762" y="81073"/>
                    <a:pt x="208903" y="81073"/>
                  </a:cubicBezTo>
                  <a:cubicBezTo>
                    <a:pt x="293183" y="81073"/>
                    <a:pt x="373474" y="63992"/>
                    <a:pt x="446502" y="33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642866" y="1775880"/>
              <a:ext cx="867403" cy="0"/>
            </a:xfrm>
            <a:prstGeom prst="line">
              <a:avLst/>
            </a:prstGeom>
            <a:ln w="19050">
              <a:solidFill>
                <a:schemeClr val="bg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804"/>
            <p:cNvSpPr>
              <a:spLocks noChangeArrowheads="1"/>
            </p:cNvSpPr>
            <p:nvPr/>
          </p:nvSpPr>
          <p:spPr bwMode="auto">
            <a:xfrm>
              <a:off x="1619672" y="1172963"/>
              <a:ext cx="1220829" cy="1220824"/>
            </a:xfrm>
            <a:prstGeom prst="ellipse">
              <a:avLst/>
            </a:prstGeom>
            <a:gradFill>
              <a:gsLst>
                <a:gs pos="0">
                  <a:srgbClr val="FFF9CB"/>
                </a:gs>
                <a:gs pos="100000">
                  <a:schemeClr val="bg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Freeform 349"/>
          <p:cNvSpPr>
            <a:spLocks/>
          </p:cNvSpPr>
          <p:nvPr/>
        </p:nvSpPr>
        <p:spPr bwMode="auto">
          <a:xfrm flipH="1">
            <a:off x="2040540" y="3261595"/>
            <a:ext cx="423821" cy="423821"/>
          </a:xfrm>
          <a:custGeom>
            <a:avLst/>
            <a:gdLst>
              <a:gd name="T0" fmla="*/ 41 w 41"/>
              <a:gd name="T1" fmla="*/ 16 h 41"/>
              <a:gd name="T2" fmla="*/ 39 w 41"/>
              <a:gd name="T3" fmla="*/ 17 h 41"/>
              <a:gd name="T4" fmla="*/ 27 w 41"/>
              <a:gd name="T5" fmla="*/ 17 h 41"/>
              <a:gd name="T6" fmla="*/ 25 w 41"/>
              <a:gd name="T7" fmla="*/ 16 h 41"/>
              <a:gd name="T8" fmla="*/ 26 w 41"/>
              <a:gd name="T9" fmla="*/ 14 h 41"/>
              <a:gd name="T10" fmla="*/ 30 w 41"/>
              <a:gd name="T11" fmla="*/ 11 h 41"/>
              <a:gd name="T12" fmla="*/ 20 w 41"/>
              <a:gd name="T13" fmla="*/ 7 h 41"/>
              <a:gd name="T14" fmla="*/ 6 w 41"/>
              <a:gd name="T15" fmla="*/ 21 h 41"/>
              <a:gd name="T16" fmla="*/ 20 w 41"/>
              <a:gd name="T17" fmla="*/ 34 h 41"/>
              <a:gd name="T18" fmla="*/ 31 w 41"/>
              <a:gd name="T19" fmla="*/ 29 h 41"/>
              <a:gd name="T20" fmla="*/ 32 w 41"/>
              <a:gd name="T21" fmla="*/ 29 h 41"/>
              <a:gd name="T22" fmla="*/ 32 w 41"/>
              <a:gd name="T23" fmla="*/ 29 h 41"/>
              <a:gd name="T24" fmla="*/ 36 w 41"/>
              <a:gd name="T25" fmla="*/ 33 h 41"/>
              <a:gd name="T26" fmla="*/ 36 w 41"/>
              <a:gd name="T27" fmla="*/ 34 h 41"/>
              <a:gd name="T28" fmla="*/ 20 w 41"/>
              <a:gd name="T29" fmla="*/ 41 h 41"/>
              <a:gd name="T30" fmla="*/ 0 w 41"/>
              <a:gd name="T31" fmla="*/ 21 h 41"/>
              <a:gd name="T32" fmla="*/ 20 w 41"/>
              <a:gd name="T33" fmla="*/ 0 h 41"/>
              <a:gd name="T34" fmla="*/ 34 w 41"/>
              <a:gd name="T35" fmla="*/ 6 h 41"/>
              <a:gd name="T36" fmla="*/ 38 w 41"/>
              <a:gd name="T37" fmla="*/ 2 h 41"/>
              <a:gd name="T38" fmla="*/ 40 w 41"/>
              <a:gd name="T39" fmla="*/ 2 h 41"/>
              <a:gd name="T40" fmla="*/ 41 w 41"/>
              <a:gd name="T41" fmla="*/ 4 h 41"/>
              <a:gd name="T42" fmla="*/ 41 w 41"/>
              <a:gd name="T43" fmla="*/ 1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41">
                <a:moveTo>
                  <a:pt x="41" y="16"/>
                </a:moveTo>
                <a:cubicBezTo>
                  <a:pt x="41" y="16"/>
                  <a:pt x="40" y="17"/>
                  <a:pt x="39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6" y="17"/>
                  <a:pt x="26" y="17"/>
                  <a:pt x="25" y="16"/>
                </a:cubicBezTo>
                <a:cubicBezTo>
                  <a:pt x="25" y="16"/>
                  <a:pt x="25" y="15"/>
                  <a:pt x="26" y="14"/>
                </a:cubicBezTo>
                <a:cubicBezTo>
                  <a:pt x="30" y="11"/>
                  <a:pt x="30" y="11"/>
                  <a:pt x="30" y="11"/>
                </a:cubicBezTo>
                <a:cubicBezTo>
                  <a:pt x="27" y="8"/>
                  <a:pt x="24" y="7"/>
                  <a:pt x="20" y="7"/>
                </a:cubicBezTo>
                <a:cubicBezTo>
                  <a:pt x="13" y="7"/>
                  <a:pt x="6" y="13"/>
                  <a:pt x="6" y="21"/>
                </a:cubicBezTo>
                <a:cubicBezTo>
                  <a:pt x="6" y="28"/>
                  <a:pt x="13" y="34"/>
                  <a:pt x="20" y="34"/>
                </a:cubicBezTo>
                <a:cubicBezTo>
                  <a:pt x="24" y="34"/>
                  <a:pt x="28" y="32"/>
                  <a:pt x="31" y="29"/>
                </a:cubicBezTo>
                <a:cubicBezTo>
                  <a:pt x="31" y="29"/>
                  <a:pt x="31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4"/>
                </a:cubicBezTo>
                <a:cubicBezTo>
                  <a:pt x="32" y="39"/>
                  <a:pt x="26" y="41"/>
                  <a:pt x="20" y="41"/>
                </a:cubicBez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25" y="0"/>
                  <a:pt x="31" y="2"/>
                  <a:pt x="34" y="6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2"/>
                  <a:pt x="39" y="2"/>
                  <a:pt x="40" y="2"/>
                </a:cubicBezTo>
                <a:cubicBezTo>
                  <a:pt x="40" y="2"/>
                  <a:pt x="41" y="3"/>
                  <a:pt x="41" y="4"/>
                </a:cubicBezTo>
                <a:lnTo>
                  <a:pt x="41" y="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Text Placeholder 4"/>
          <p:cNvSpPr txBox="1">
            <a:spLocks/>
          </p:cNvSpPr>
          <p:nvPr/>
        </p:nvSpPr>
        <p:spPr>
          <a:xfrm>
            <a:off x="1706543" y="1613379"/>
            <a:ext cx="1515635" cy="372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文字或图标</a:t>
            </a:r>
            <a:endParaRPr lang="en-US" sz="1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3729655" y="1563638"/>
            <a:ext cx="3722665" cy="4320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bg2">
                    <a:lumMod val="90000"/>
                  </a:schemeClr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32" name="Text Placeholder 4"/>
          <p:cNvSpPr txBox="1">
            <a:spLocks/>
          </p:cNvSpPr>
          <p:nvPr/>
        </p:nvSpPr>
        <p:spPr>
          <a:xfrm>
            <a:off x="3707904" y="3235062"/>
            <a:ext cx="3722665" cy="4320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bg2">
                    <a:lumMod val="90000"/>
                  </a:schemeClr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47" name="任意多边形 46"/>
          <p:cNvSpPr>
            <a:spLocks/>
          </p:cNvSpPr>
          <p:nvPr/>
        </p:nvSpPr>
        <p:spPr bwMode="auto">
          <a:xfrm rot="16200000">
            <a:off x="8087603" y="1159062"/>
            <a:ext cx="384519" cy="1223036"/>
          </a:xfrm>
          <a:custGeom>
            <a:avLst/>
            <a:gdLst>
              <a:gd name="connsiteX0" fmla="*/ 384519 w 384519"/>
              <a:gd name="connsiteY0" fmla="*/ 1181394 h 1223036"/>
              <a:gd name="connsiteX1" fmla="*/ 192260 w 384519"/>
              <a:gd name="connsiteY1" fmla="*/ 1223036 h 1223036"/>
              <a:gd name="connsiteX2" fmla="*/ 0 w 384519"/>
              <a:gd name="connsiteY2" fmla="*/ 1181394 h 1223036"/>
              <a:gd name="connsiteX3" fmla="*/ 57678 w 384519"/>
              <a:gd name="connsiteY3" fmla="*/ 1149362 h 1223036"/>
              <a:gd name="connsiteX4" fmla="*/ 153808 w 384519"/>
              <a:gd name="connsiteY4" fmla="*/ 684898 h 1223036"/>
              <a:gd name="connsiteX5" fmla="*/ 176238 w 384519"/>
              <a:gd name="connsiteY5" fmla="*/ 672085 h 1223036"/>
              <a:gd name="connsiteX6" fmla="*/ 176238 w 384519"/>
              <a:gd name="connsiteY6" fmla="*/ 7222 h 1223036"/>
              <a:gd name="connsiteX7" fmla="*/ 176238 w 384519"/>
              <a:gd name="connsiteY7" fmla="*/ 0 h 1223036"/>
              <a:gd name="connsiteX8" fmla="*/ 205077 w 384519"/>
              <a:gd name="connsiteY8" fmla="*/ 2907 h 1223036"/>
              <a:gd name="connsiteX9" fmla="*/ 205077 w 384519"/>
              <a:gd name="connsiteY9" fmla="*/ 151891 h 1223036"/>
              <a:gd name="connsiteX10" fmla="*/ 205077 w 384519"/>
              <a:gd name="connsiteY10" fmla="*/ 672085 h 1223036"/>
              <a:gd name="connsiteX11" fmla="*/ 230712 w 384519"/>
              <a:gd name="connsiteY11" fmla="*/ 684898 h 1223036"/>
              <a:gd name="connsiteX12" fmla="*/ 323637 w 384519"/>
              <a:gd name="connsiteY12" fmla="*/ 1149362 h 1223036"/>
              <a:gd name="connsiteX13" fmla="*/ 384519 w 384519"/>
              <a:gd name="connsiteY13" fmla="*/ 1181394 h 122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519" h="1223036">
                <a:moveTo>
                  <a:pt x="384519" y="1181394"/>
                </a:moveTo>
                <a:cubicBezTo>
                  <a:pt x="384519" y="1203816"/>
                  <a:pt x="298002" y="1223036"/>
                  <a:pt x="192260" y="1223036"/>
                </a:cubicBezTo>
                <a:cubicBezTo>
                  <a:pt x="86517" y="1223036"/>
                  <a:pt x="0" y="1203816"/>
                  <a:pt x="0" y="1181394"/>
                </a:cubicBezTo>
                <a:cubicBezTo>
                  <a:pt x="0" y="1168581"/>
                  <a:pt x="22431" y="1155768"/>
                  <a:pt x="57678" y="1149362"/>
                </a:cubicBezTo>
                <a:cubicBezTo>
                  <a:pt x="163421" y="1027640"/>
                  <a:pt x="153808" y="684898"/>
                  <a:pt x="153808" y="684898"/>
                </a:cubicBezTo>
                <a:cubicBezTo>
                  <a:pt x="153808" y="678492"/>
                  <a:pt x="163421" y="672085"/>
                  <a:pt x="176238" y="672085"/>
                </a:cubicBezTo>
                <a:cubicBezTo>
                  <a:pt x="176238" y="672085"/>
                  <a:pt x="176238" y="672085"/>
                  <a:pt x="176238" y="7222"/>
                </a:cubicBezTo>
                <a:lnTo>
                  <a:pt x="176238" y="0"/>
                </a:lnTo>
                <a:lnTo>
                  <a:pt x="205077" y="2907"/>
                </a:lnTo>
                <a:lnTo>
                  <a:pt x="205077" y="151891"/>
                </a:lnTo>
                <a:cubicBezTo>
                  <a:pt x="205077" y="302717"/>
                  <a:pt x="205077" y="475089"/>
                  <a:pt x="205077" y="672085"/>
                </a:cubicBezTo>
                <a:cubicBezTo>
                  <a:pt x="221099" y="672085"/>
                  <a:pt x="230712" y="678492"/>
                  <a:pt x="230712" y="684898"/>
                </a:cubicBezTo>
                <a:cubicBezTo>
                  <a:pt x="230712" y="684898"/>
                  <a:pt x="221099" y="1027640"/>
                  <a:pt x="323637" y="1149362"/>
                </a:cubicBezTo>
                <a:cubicBezTo>
                  <a:pt x="362089" y="1155768"/>
                  <a:pt x="384519" y="1168581"/>
                  <a:pt x="384519" y="118139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1" name="任意多边形 50"/>
          <p:cNvSpPr>
            <a:spLocks/>
          </p:cNvSpPr>
          <p:nvPr/>
        </p:nvSpPr>
        <p:spPr bwMode="auto">
          <a:xfrm rot="16200000">
            <a:off x="8087603" y="2861988"/>
            <a:ext cx="384519" cy="1223036"/>
          </a:xfrm>
          <a:custGeom>
            <a:avLst/>
            <a:gdLst>
              <a:gd name="connsiteX0" fmla="*/ 384519 w 384519"/>
              <a:gd name="connsiteY0" fmla="*/ 1181394 h 1223036"/>
              <a:gd name="connsiteX1" fmla="*/ 192260 w 384519"/>
              <a:gd name="connsiteY1" fmla="*/ 1223036 h 1223036"/>
              <a:gd name="connsiteX2" fmla="*/ 0 w 384519"/>
              <a:gd name="connsiteY2" fmla="*/ 1181394 h 1223036"/>
              <a:gd name="connsiteX3" fmla="*/ 57678 w 384519"/>
              <a:gd name="connsiteY3" fmla="*/ 1149362 h 1223036"/>
              <a:gd name="connsiteX4" fmla="*/ 153808 w 384519"/>
              <a:gd name="connsiteY4" fmla="*/ 684898 h 1223036"/>
              <a:gd name="connsiteX5" fmla="*/ 176238 w 384519"/>
              <a:gd name="connsiteY5" fmla="*/ 672085 h 1223036"/>
              <a:gd name="connsiteX6" fmla="*/ 176238 w 384519"/>
              <a:gd name="connsiteY6" fmla="*/ 7222 h 1223036"/>
              <a:gd name="connsiteX7" fmla="*/ 176238 w 384519"/>
              <a:gd name="connsiteY7" fmla="*/ 0 h 1223036"/>
              <a:gd name="connsiteX8" fmla="*/ 205077 w 384519"/>
              <a:gd name="connsiteY8" fmla="*/ 2907 h 1223036"/>
              <a:gd name="connsiteX9" fmla="*/ 205077 w 384519"/>
              <a:gd name="connsiteY9" fmla="*/ 151891 h 1223036"/>
              <a:gd name="connsiteX10" fmla="*/ 205077 w 384519"/>
              <a:gd name="connsiteY10" fmla="*/ 672085 h 1223036"/>
              <a:gd name="connsiteX11" fmla="*/ 230712 w 384519"/>
              <a:gd name="connsiteY11" fmla="*/ 684898 h 1223036"/>
              <a:gd name="connsiteX12" fmla="*/ 323637 w 384519"/>
              <a:gd name="connsiteY12" fmla="*/ 1149362 h 1223036"/>
              <a:gd name="connsiteX13" fmla="*/ 384519 w 384519"/>
              <a:gd name="connsiteY13" fmla="*/ 1181394 h 122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519" h="1223036">
                <a:moveTo>
                  <a:pt x="384519" y="1181394"/>
                </a:moveTo>
                <a:cubicBezTo>
                  <a:pt x="384519" y="1203816"/>
                  <a:pt x="298002" y="1223036"/>
                  <a:pt x="192260" y="1223036"/>
                </a:cubicBezTo>
                <a:cubicBezTo>
                  <a:pt x="86517" y="1223036"/>
                  <a:pt x="0" y="1203816"/>
                  <a:pt x="0" y="1181394"/>
                </a:cubicBezTo>
                <a:cubicBezTo>
                  <a:pt x="0" y="1168581"/>
                  <a:pt x="22431" y="1155768"/>
                  <a:pt x="57678" y="1149362"/>
                </a:cubicBezTo>
                <a:cubicBezTo>
                  <a:pt x="163421" y="1027640"/>
                  <a:pt x="153808" y="684898"/>
                  <a:pt x="153808" y="684898"/>
                </a:cubicBezTo>
                <a:cubicBezTo>
                  <a:pt x="153808" y="678492"/>
                  <a:pt x="163421" y="672085"/>
                  <a:pt x="176238" y="672085"/>
                </a:cubicBezTo>
                <a:cubicBezTo>
                  <a:pt x="176238" y="672085"/>
                  <a:pt x="176238" y="672085"/>
                  <a:pt x="176238" y="7222"/>
                </a:cubicBezTo>
                <a:lnTo>
                  <a:pt x="176238" y="0"/>
                </a:lnTo>
                <a:lnTo>
                  <a:pt x="205077" y="2907"/>
                </a:lnTo>
                <a:lnTo>
                  <a:pt x="205077" y="151891"/>
                </a:lnTo>
                <a:cubicBezTo>
                  <a:pt x="205077" y="302717"/>
                  <a:pt x="205077" y="475089"/>
                  <a:pt x="205077" y="672085"/>
                </a:cubicBezTo>
                <a:cubicBezTo>
                  <a:pt x="221099" y="672085"/>
                  <a:pt x="230712" y="678492"/>
                  <a:pt x="230712" y="684898"/>
                </a:cubicBezTo>
                <a:cubicBezTo>
                  <a:pt x="230712" y="684898"/>
                  <a:pt x="221099" y="1027640"/>
                  <a:pt x="323637" y="1149362"/>
                </a:cubicBezTo>
                <a:cubicBezTo>
                  <a:pt x="362089" y="1155768"/>
                  <a:pt x="384519" y="1168581"/>
                  <a:pt x="384519" y="118139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44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3"/>
          <p:cNvSpPr txBox="1">
            <a:spLocks/>
          </p:cNvSpPr>
          <p:nvPr/>
        </p:nvSpPr>
        <p:spPr>
          <a:xfrm>
            <a:off x="2844376" y="1631178"/>
            <a:ext cx="1777781" cy="36933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Why choose us</a:t>
            </a:r>
            <a:endParaRPr lang="en-US" sz="1800" dirty="0">
              <a:solidFill>
                <a:schemeClr val="bg2">
                  <a:lumMod val="9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itle 13"/>
          <p:cNvSpPr txBox="1">
            <a:spLocks/>
          </p:cNvSpPr>
          <p:nvPr/>
        </p:nvSpPr>
        <p:spPr>
          <a:xfrm>
            <a:off x="4057735" y="2609830"/>
            <a:ext cx="2074059" cy="36933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Marketing </a:t>
            </a:r>
            <a:r>
              <a:rPr lang="en-US" sz="1800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800" dirty="0">
              <a:solidFill>
                <a:schemeClr val="bg2">
                  <a:lumMod val="9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itle 13"/>
          <p:cNvSpPr txBox="1">
            <a:spLocks/>
          </p:cNvSpPr>
          <p:nvPr/>
        </p:nvSpPr>
        <p:spPr>
          <a:xfrm>
            <a:off x="897702" y="2848762"/>
            <a:ext cx="2471565" cy="36933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800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work organization</a:t>
            </a:r>
            <a:endParaRPr lang="en-US" sz="1800" dirty="0">
              <a:solidFill>
                <a:schemeClr val="bg2">
                  <a:lumMod val="9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itle 13"/>
          <p:cNvSpPr txBox="1">
            <a:spLocks/>
          </p:cNvSpPr>
          <p:nvPr/>
        </p:nvSpPr>
        <p:spPr>
          <a:xfrm>
            <a:off x="2475831" y="3658612"/>
            <a:ext cx="1944216" cy="36933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800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Produc</a:t>
            </a:r>
            <a:r>
              <a:rPr lang="en-US" altLang="zh-CN" sz="1800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 or project</a:t>
            </a:r>
            <a:endParaRPr lang="en-US" sz="1800" dirty="0">
              <a:solidFill>
                <a:schemeClr val="bg2">
                  <a:lumMod val="9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梯形 29"/>
          <p:cNvSpPr/>
          <p:nvPr/>
        </p:nvSpPr>
        <p:spPr>
          <a:xfrm rot="15234932">
            <a:off x="4903089" y="833849"/>
            <a:ext cx="1469484" cy="1411536"/>
          </a:xfrm>
          <a:prstGeom prst="trapezoid">
            <a:avLst>
              <a:gd name="adj" fmla="val 44263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>
            <a:stCxn id="49" idx="1"/>
          </p:cNvCxnSpPr>
          <p:nvPr/>
        </p:nvCxnSpPr>
        <p:spPr>
          <a:xfrm flipH="1">
            <a:off x="3969571" y="1892455"/>
            <a:ext cx="520513" cy="873479"/>
          </a:xfrm>
          <a:prstGeom prst="line">
            <a:avLst/>
          </a:prstGeom>
          <a:ln w="190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2774599" y="2765934"/>
            <a:ext cx="1194971" cy="452160"/>
          </a:xfrm>
          <a:prstGeom prst="line">
            <a:avLst/>
          </a:prstGeom>
          <a:ln w="571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角矩形 40"/>
          <p:cNvSpPr/>
          <p:nvPr/>
        </p:nvSpPr>
        <p:spPr>
          <a:xfrm rot="18451091">
            <a:off x="2092187" y="3522172"/>
            <a:ext cx="828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9663696">
            <a:off x="4527389" y="1679696"/>
            <a:ext cx="457481" cy="230758"/>
          </a:xfrm>
          <a:custGeom>
            <a:avLst/>
            <a:gdLst>
              <a:gd name="connsiteX0" fmla="*/ 3609 w 481838"/>
              <a:gd name="connsiteY0" fmla="*/ 5905 h 274192"/>
              <a:gd name="connsiteX1" fmla="*/ 32857 w 481838"/>
              <a:gd name="connsiteY1" fmla="*/ 0 h 274192"/>
              <a:gd name="connsiteX2" fmla="*/ 361934 w 481838"/>
              <a:gd name="connsiteY2" fmla="*/ 0 h 274192"/>
              <a:gd name="connsiteX3" fmla="*/ 481838 w 481838"/>
              <a:gd name="connsiteY3" fmla="*/ 119904 h 274192"/>
              <a:gd name="connsiteX4" fmla="*/ 481838 w 481838"/>
              <a:gd name="connsiteY4" fmla="*/ 154288 h 274192"/>
              <a:gd name="connsiteX5" fmla="*/ 361934 w 481838"/>
              <a:gd name="connsiteY5" fmla="*/ 274192 h 274192"/>
              <a:gd name="connsiteX6" fmla="*/ 32857 w 481838"/>
              <a:gd name="connsiteY6" fmla="*/ 274192 h 274192"/>
              <a:gd name="connsiteX7" fmla="*/ 0 w 481838"/>
              <a:gd name="connsiteY7" fmla="*/ 267558 h 274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1838" h="274192">
                <a:moveTo>
                  <a:pt x="3609" y="5905"/>
                </a:moveTo>
                <a:lnTo>
                  <a:pt x="32857" y="0"/>
                </a:lnTo>
                <a:lnTo>
                  <a:pt x="361934" y="0"/>
                </a:lnTo>
                <a:cubicBezTo>
                  <a:pt x="428155" y="0"/>
                  <a:pt x="481838" y="53683"/>
                  <a:pt x="481838" y="119904"/>
                </a:cubicBezTo>
                <a:lnTo>
                  <a:pt x="481838" y="154288"/>
                </a:lnTo>
                <a:cubicBezTo>
                  <a:pt x="481838" y="220509"/>
                  <a:pt x="428155" y="274192"/>
                  <a:pt x="361934" y="274192"/>
                </a:cubicBezTo>
                <a:lnTo>
                  <a:pt x="32857" y="274192"/>
                </a:lnTo>
                <a:lnTo>
                  <a:pt x="0" y="26755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973034" y="3956934"/>
            <a:ext cx="554319" cy="200939"/>
            <a:chOff x="5805912" y="3199387"/>
            <a:chExt cx="554319" cy="200939"/>
          </a:xfrm>
          <a:solidFill>
            <a:schemeClr val="accent5"/>
          </a:solidFill>
        </p:grpSpPr>
        <p:sp>
          <p:nvSpPr>
            <p:cNvPr id="45" name="任意多边形 44"/>
            <p:cNvSpPr/>
            <p:nvPr/>
          </p:nvSpPr>
          <p:spPr>
            <a:xfrm>
              <a:off x="5809846" y="3199387"/>
              <a:ext cx="550385" cy="170504"/>
            </a:xfrm>
            <a:custGeom>
              <a:avLst/>
              <a:gdLst>
                <a:gd name="connsiteX0" fmla="*/ 372858 w 745716"/>
                <a:gd name="connsiteY0" fmla="*/ 0 h 617090"/>
                <a:gd name="connsiteX1" fmla="*/ 745716 w 745716"/>
                <a:gd name="connsiteY1" fmla="*/ 355592 h 617090"/>
                <a:gd name="connsiteX2" fmla="*/ 636509 w 745716"/>
                <a:gd name="connsiteY2" fmla="*/ 607034 h 617090"/>
                <a:gd name="connsiteX3" fmla="*/ 623728 w 745716"/>
                <a:gd name="connsiteY3" fmla="*/ 617090 h 617090"/>
                <a:gd name="connsiteX4" fmla="*/ 121988 w 745716"/>
                <a:gd name="connsiteY4" fmla="*/ 617090 h 617090"/>
                <a:gd name="connsiteX5" fmla="*/ 109208 w 745716"/>
                <a:gd name="connsiteY5" fmla="*/ 607034 h 617090"/>
                <a:gd name="connsiteX6" fmla="*/ 0 w 745716"/>
                <a:gd name="connsiteY6" fmla="*/ 355592 h 617090"/>
                <a:gd name="connsiteX7" fmla="*/ 372858 w 745716"/>
                <a:gd name="connsiteY7" fmla="*/ 0 h 6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5716" h="617090">
                  <a:moveTo>
                    <a:pt x="372858" y="0"/>
                  </a:moveTo>
                  <a:cubicBezTo>
                    <a:pt x="578782" y="0"/>
                    <a:pt x="745716" y="159204"/>
                    <a:pt x="745716" y="355592"/>
                  </a:cubicBezTo>
                  <a:cubicBezTo>
                    <a:pt x="745716" y="453786"/>
                    <a:pt x="703983" y="542684"/>
                    <a:pt x="636509" y="607034"/>
                  </a:cubicBezTo>
                  <a:lnTo>
                    <a:pt x="623728" y="617090"/>
                  </a:lnTo>
                  <a:lnTo>
                    <a:pt x="121988" y="617090"/>
                  </a:lnTo>
                  <a:lnTo>
                    <a:pt x="109208" y="607034"/>
                  </a:lnTo>
                  <a:cubicBezTo>
                    <a:pt x="41734" y="542684"/>
                    <a:pt x="0" y="453786"/>
                    <a:pt x="0" y="355592"/>
                  </a:cubicBezTo>
                  <a:cubicBezTo>
                    <a:pt x="0" y="159204"/>
                    <a:pt x="166934" y="0"/>
                    <a:pt x="37285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805912" y="3254333"/>
              <a:ext cx="554319" cy="1459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圆角矩形 46"/>
          <p:cNvSpPr/>
          <p:nvPr/>
        </p:nvSpPr>
        <p:spPr>
          <a:xfrm rot="16200000">
            <a:off x="2181184" y="3900094"/>
            <a:ext cx="138017" cy="73617"/>
          </a:xfrm>
          <a:prstGeom prst="roundRect">
            <a:avLst>
              <a:gd name="adj" fmla="val 4373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5637830" y="865622"/>
            <a:ext cx="2750593" cy="1134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>
                <a:solidFill>
                  <a:schemeClr val="bg2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Introduction </a:t>
            </a:r>
            <a:endParaRPr lang="en-US" sz="3600" b="1" dirty="0">
              <a:solidFill>
                <a:schemeClr val="bg2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49" name="圆角矩形 48"/>
          <p:cNvSpPr/>
          <p:nvPr/>
        </p:nvSpPr>
        <p:spPr>
          <a:xfrm rot="19920000">
            <a:off x="4482006" y="1823249"/>
            <a:ext cx="138017" cy="73617"/>
          </a:xfrm>
          <a:prstGeom prst="roundRect">
            <a:avLst>
              <a:gd name="adj" fmla="val 4373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03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 rot="4729924" flipH="1">
            <a:off x="5178747" y="999192"/>
            <a:ext cx="1778871" cy="1778361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460978" y="1253285"/>
            <a:ext cx="1898092" cy="1220824"/>
            <a:chOff x="1619672" y="2787774"/>
            <a:chExt cx="1898092" cy="122082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2650361" y="3398186"/>
              <a:ext cx="867403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l 804"/>
            <p:cNvSpPr>
              <a:spLocks noChangeArrowheads="1"/>
            </p:cNvSpPr>
            <p:nvPr/>
          </p:nvSpPr>
          <p:spPr bwMode="auto">
            <a:xfrm>
              <a:off x="1619672" y="2787774"/>
              <a:ext cx="1220829" cy="122082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 49"/>
            <p:cNvSpPr>
              <a:spLocks/>
            </p:cNvSpPr>
            <p:nvPr/>
          </p:nvSpPr>
          <p:spPr bwMode="auto">
            <a:xfrm rot="16200000">
              <a:off x="2751028" y="3232198"/>
              <a:ext cx="328333" cy="282623"/>
            </a:xfrm>
            <a:custGeom>
              <a:avLst/>
              <a:gdLst>
                <a:gd name="connsiteX0" fmla="*/ 507491 w 507491"/>
                <a:gd name="connsiteY0" fmla="*/ 0 h 436839"/>
                <a:gd name="connsiteX1" fmla="*/ 498117 w 507491"/>
                <a:gd name="connsiteY1" fmla="*/ 8706 h 436839"/>
                <a:gd name="connsiteX2" fmla="*/ 342540 w 507491"/>
                <a:gd name="connsiteY2" fmla="*/ 86077 h 436839"/>
                <a:gd name="connsiteX3" fmla="*/ 248724 w 507491"/>
                <a:gd name="connsiteY3" fmla="*/ 198616 h 436839"/>
                <a:gd name="connsiteX4" fmla="*/ 248724 w 507491"/>
                <a:gd name="connsiteY4" fmla="*/ 360831 h 436839"/>
                <a:gd name="connsiteX5" fmla="*/ 248724 w 507491"/>
                <a:gd name="connsiteY5" fmla="*/ 436839 h 436839"/>
                <a:gd name="connsiteX6" fmla="*/ 192435 w 507491"/>
                <a:gd name="connsiteY6" fmla="*/ 431164 h 436839"/>
                <a:gd name="connsiteX7" fmla="*/ 192435 w 507491"/>
                <a:gd name="connsiteY7" fmla="*/ 198616 h 436839"/>
                <a:gd name="connsiteX8" fmla="*/ 104874 w 507491"/>
                <a:gd name="connsiteY8" fmla="*/ 86077 h 436839"/>
                <a:gd name="connsiteX9" fmla="*/ 20538 w 507491"/>
                <a:gd name="connsiteY9" fmla="*/ 54718 h 436839"/>
                <a:gd name="connsiteX10" fmla="*/ 0 w 507491"/>
                <a:gd name="connsiteY10" fmla="*/ 42012 h 436839"/>
                <a:gd name="connsiteX11" fmla="*/ 85883 w 507491"/>
                <a:gd name="connsiteY11" fmla="*/ 68671 h 436839"/>
                <a:gd name="connsiteX12" fmla="*/ 208903 w 507491"/>
                <a:gd name="connsiteY12" fmla="*/ 81073 h 436839"/>
                <a:gd name="connsiteX13" fmla="*/ 446502 w 507491"/>
                <a:gd name="connsiteY13" fmla="*/ 33103 h 436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7491" h="436839">
                  <a:moveTo>
                    <a:pt x="507491" y="0"/>
                  </a:moveTo>
                  <a:lnTo>
                    <a:pt x="498117" y="8706"/>
                  </a:lnTo>
                  <a:cubicBezTo>
                    <a:pt x="451991" y="43875"/>
                    <a:pt x="398829" y="70446"/>
                    <a:pt x="342540" y="86077"/>
                  </a:cubicBezTo>
                  <a:cubicBezTo>
                    <a:pt x="342540" y="86077"/>
                    <a:pt x="248724" y="111085"/>
                    <a:pt x="248724" y="198616"/>
                  </a:cubicBezTo>
                  <a:cubicBezTo>
                    <a:pt x="248724" y="198616"/>
                    <a:pt x="248724" y="198616"/>
                    <a:pt x="248724" y="360831"/>
                  </a:cubicBezTo>
                  <a:lnTo>
                    <a:pt x="248724" y="436839"/>
                  </a:lnTo>
                  <a:lnTo>
                    <a:pt x="192435" y="431164"/>
                  </a:lnTo>
                  <a:lnTo>
                    <a:pt x="192435" y="198616"/>
                  </a:lnTo>
                  <a:cubicBezTo>
                    <a:pt x="192435" y="111085"/>
                    <a:pt x="104874" y="86077"/>
                    <a:pt x="104874" y="86077"/>
                  </a:cubicBezTo>
                  <a:cubicBezTo>
                    <a:pt x="75166" y="78262"/>
                    <a:pt x="47021" y="67711"/>
                    <a:pt x="20538" y="54718"/>
                  </a:cubicBezTo>
                  <a:lnTo>
                    <a:pt x="0" y="42012"/>
                  </a:lnTo>
                  <a:lnTo>
                    <a:pt x="85883" y="68671"/>
                  </a:lnTo>
                  <a:cubicBezTo>
                    <a:pt x="125620" y="76803"/>
                    <a:pt x="166762" y="81073"/>
                    <a:pt x="208903" y="81073"/>
                  </a:cubicBezTo>
                  <a:cubicBezTo>
                    <a:pt x="293183" y="81073"/>
                    <a:pt x="373474" y="63992"/>
                    <a:pt x="446502" y="331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 rot="4729924" flipH="1">
            <a:off x="4201483" y="999192"/>
            <a:ext cx="1778871" cy="1778361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2720998" y="3495033"/>
            <a:ext cx="3722665" cy="4320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32" name="Text Placeholder 4"/>
          <p:cNvSpPr txBox="1">
            <a:spLocks/>
          </p:cNvSpPr>
          <p:nvPr/>
        </p:nvSpPr>
        <p:spPr>
          <a:xfrm>
            <a:off x="2700338" y="2933187"/>
            <a:ext cx="3722665" cy="4320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51" name="任意多边形 50"/>
          <p:cNvSpPr>
            <a:spLocks/>
          </p:cNvSpPr>
          <p:nvPr/>
        </p:nvSpPr>
        <p:spPr bwMode="auto">
          <a:xfrm>
            <a:off x="4472091" y="4488928"/>
            <a:ext cx="199817" cy="635557"/>
          </a:xfrm>
          <a:custGeom>
            <a:avLst/>
            <a:gdLst>
              <a:gd name="connsiteX0" fmla="*/ 384519 w 384519"/>
              <a:gd name="connsiteY0" fmla="*/ 1181394 h 1223036"/>
              <a:gd name="connsiteX1" fmla="*/ 192260 w 384519"/>
              <a:gd name="connsiteY1" fmla="*/ 1223036 h 1223036"/>
              <a:gd name="connsiteX2" fmla="*/ 0 w 384519"/>
              <a:gd name="connsiteY2" fmla="*/ 1181394 h 1223036"/>
              <a:gd name="connsiteX3" fmla="*/ 57678 w 384519"/>
              <a:gd name="connsiteY3" fmla="*/ 1149362 h 1223036"/>
              <a:gd name="connsiteX4" fmla="*/ 153808 w 384519"/>
              <a:gd name="connsiteY4" fmla="*/ 684898 h 1223036"/>
              <a:gd name="connsiteX5" fmla="*/ 176238 w 384519"/>
              <a:gd name="connsiteY5" fmla="*/ 672085 h 1223036"/>
              <a:gd name="connsiteX6" fmla="*/ 176238 w 384519"/>
              <a:gd name="connsiteY6" fmla="*/ 7222 h 1223036"/>
              <a:gd name="connsiteX7" fmla="*/ 176238 w 384519"/>
              <a:gd name="connsiteY7" fmla="*/ 0 h 1223036"/>
              <a:gd name="connsiteX8" fmla="*/ 205077 w 384519"/>
              <a:gd name="connsiteY8" fmla="*/ 2907 h 1223036"/>
              <a:gd name="connsiteX9" fmla="*/ 205077 w 384519"/>
              <a:gd name="connsiteY9" fmla="*/ 151891 h 1223036"/>
              <a:gd name="connsiteX10" fmla="*/ 205077 w 384519"/>
              <a:gd name="connsiteY10" fmla="*/ 672085 h 1223036"/>
              <a:gd name="connsiteX11" fmla="*/ 230712 w 384519"/>
              <a:gd name="connsiteY11" fmla="*/ 684898 h 1223036"/>
              <a:gd name="connsiteX12" fmla="*/ 323637 w 384519"/>
              <a:gd name="connsiteY12" fmla="*/ 1149362 h 1223036"/>
              <a:gd name="connsiteX13" fmla="*/ 384519 w 384519"/>
              <a:gd name="connsiteY13" fmla="*/ 1181394 h 122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519" h="1223036">
                <a:moveTo>
                  <a:pt x="384519" y="1181394"/>
                </a:moveTo>
                <a:cubicBezTo>
                  <a:pt x="384519" y="1203816"/>
                  <a:pt x="298002" y="1223036"/>
                  <a:pt x="192260" y="1223036"/>
                </a:cubicBezTo>
                <a:cubicBezTo>
                  <a:pt x="86517" y="1223036"/>
                  <a:pt x="0" y="1203816"/>
                  <a:pt x="0" y="1181394"/>
                </a:cubicBezTo>
                <a:cubicBezTo>
                  <a:pt x="0" y="1168581"/>
                  <a:pt x="22431" y="1155768"/>
                  <a:pt x="57678" y="1149362"/>
                </a:cubicBezTo>
                <a:cubicBezTo>
                  <a:pt x="163421" y="1027640"/>
                  <a:pt x="153808" y="684898"/>
                  <a:pt x="153808" y="684898"/>
                </a:cubicBezTo>
                <a:cubicBezTo>
                  <a:pt x="153808" y="678492"/>
                  <a:pt x="163421" y="672085"/>
                  <a:pt x="176238" y="672085"/>
                </a:cubicBezTo>
                <a:cubicBezTo>
                  <a:pt x="176238" y="672085"/>
                  <a:pt x="176238" y="672085"/>
                  <a:pt x="176238" y="7222"/>
                </a:cubicBezTo>
                <a:lnTo>
                  <a:pt x="176238" y="0"/>
                </a:lnTo>
                <a:lnTo>
                  <a:pt x="205077" y="2907"/>
                </a:lnTo>
                <a:lnTo>
                  <a:pt x="205077" y="151891"/>
                </a:lnTo>
                <a:cubicBezTo>
                  <a:pt x="205077" y="302717"/>
                  <a:pt x="205077" y="475089"/>
                  <a:pt x="205077" y="672085"/>
                </a:cubicBezTo>
                <a:cubicBezTo>
                  <a:pt x="221099" y="672085"/>
                  <a:pt x="230712" y="678492"/>
                  <a:pt x="230712" y="684898"/>
                </a:cubicBezTo>
                <a:cubicBezTo>
                  <a:pt x="230712" y="684898"/>
                  <a:pt x="221099" y="1027640"/>
                  <a:pt x="323637" y="1149362"/>
                </a:cubicBezTo>
                <a:cubicBezTo>
                  <a:pt x="362089" y="1155768"/>
                  <a:pt x="384519" y="1168581"/>
                  <a:pt x="384519" y="118139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Oval 804"/>
          <p:cNvSpPr>
            <a:spLocks noChangeArrowheads="1"/>
          </p:cNvSpPr>
          <p:nvPr/>
        </p:nvSpPr>
        <p:spPr bwMode="auto">
          <a:xfrm>
            <a:off x="4494597" y="1253285"/>
            <a:ext cx="1220829" cy="1220824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 rot="4729924" flipH="1">
            <a:off x="3202773" y="999192"/>
            <a:ext cx="1778871" cy="1778361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Oval 804"/>
          <p:cNvSpPr>
            <a:spLocks noChangeArrowheads="1"/>
          </p:cNvSpPr>
          <p:nvPr/>
        </p:nvSpPr>
        <p:spPr bwMode="auto">
          <a:xfrm>
            <a:off x="3458842" y="1253285"/>
            <a:ext cx="1220829" cy="1220824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 rot="4729924" flipH="1">
            <a:off x="2181136" y="999192"/>
            <a:ext cx="1778871" cy="1778361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1786870" y="1253284"/>
            <a:ext cx="1898092" cy="1220824"/>
            <a:chOff x="1619672" y="1172963"/>
            <a:chExt cx="1898092" cy="122082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2650361" y="1783375"/>
              <a:ext cx="867403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804"/>
            <p:cNvSpPr>
              <a:spLocks noChangeArrowheads="1"/>
            </p:cNvSpPr>
            <p:nvPr/>
          </p:nvSpPr>
          <p:spPr bwMode="auto">
            <a:xfrm>
              <a:off x="1619672" y="1172963"/>
              <a:ext cx="1220829" cy="122082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 rot="16200000">
              <a:off x="2751028" y="1617387"/>
              <a:ext cx="328333" cy="282623"/>
            </a:xfrm>
            <a:custGeom>
              <a:avLst/>
              <a:gdLst>
                <a:gd name="connsiteX0" fmla="*/ 507491 w 507491"/>
                <a:gd name="connsiteY0" fmla="*/ 0 h 436839"/>
                <a:gd name="connsiteX1" fmla="*/ 498117 w 507491"/>
                <a:gd name="connsiteY1" fmla="*/ 8706 h 436839"/>
                <a:gd name="connsiteX2" fmla="*/ 342540 w 507491"/>
                <a:gd name="connsiteY2" fmla="*/ 86077 h 436839"/>
                <a:gd name="connsiteX3" fmla="*/ 248724 w 507491"/>
                <a:gd name="connsiteY3" fmla="*/ 198616 h 436839"/>
                <a:gd name="connsiteX4" fmla="*/ 248724 w 507491"/>
                <a:gd name="connsiteY4" fmla="*/ 360831 h 436839"/>
                <a:gd name="connsiteX5" fmla="*/ 248724 w 507491"/>
                <a:gd name="connsiteY5" fmla="*/ 436839 h 436839"/>
                <a:gd name="connsiteX6" fmla="*/ 192435 w 507491"/>
                <a:gd name="connsiteY6" fmla="*/ 431164 h 436839"/>
                <a:gd name="connsiteX7" fmla="*/ 192435 w 507491"/>
                <a:gd name="connsiteY7" fmla="*/ 198616 h 436839"/>
                <a:gd name="connsiteX8" fmla="*/ 104874 w 507491"/>
                <a:gd name="connsiteY8" fmla="*/ 86077 h 436839"/>
                <a:gd name="connsiteX9" fmla="*/ 20538 w 507491"/>
                <a:gd name="connsiteY9" fmla="*/ 54718 h 436839"/>
                <a:gd name="connsiteX10" fmla="*/ 0 w 507491"/>
                <a:gd name="connsiteY10" fmla="*/ 42012 h 436839"/>
                <a:gd name="connsiteX11" fmla="*/ 85883 w 507491"/>
                <a:gd name="connsiteY11" fmla="*/ 68671 h 436839"/>
                <a:gd name="connsiteX12" fmla="*/ 208903 w 507491"/>
                <a:gd name="connsiteY12" fmla="*/ 81073 h 436839"/>
                <a:gd name="connsiteX13" fmla="*/ 446502 w 507491"/>
                <a:gd name="connsiteY13" fmla="*/ 33103 h 436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7491" h="436839">
                  <a:moveTo>
                    <a:pt x="507491" y="0"/>
                  </a:moveTo>
                  <a:lnTo>
                    <a:pt x="498117" y="8706"/>
                  </a:lnTo>
                  <a:cubicBezTo>
                    <a:pt x="451991" y="43875"/>
                    <a:pt x="398829" y="70446"/>
                    <a:pt x="342540" y="86077"/>
                  </a:cubicBezTo>
                  <a:cubicBezTo>
                    <a:pt x="342540" y="86077"/>
                    <a:pt x="248724" y="111085"/>
                    <a:pt x="248724" y="198616"/>
                  </a:cubicBezTo>
                  <a:cubicBezTo>
                    <a:pt x="248724" y="198616"/>
                    <a:pt x="248724" y="198616"/>
                    <a:pt x="248724" y="360831"/>
                  </a:cubicBezTo>
                  <a:lnTo>
                    <a:pt x="248724" y="436839"/>
                  </a:lnTo>
                  <a:lnTo>
                    <a:pt x="192435" y="431164"/>
                  </a:lnTo>
                  <a:lnTo>
                    <a:pt x="192435" y="198616"/>
                  </a:lnTo>
                  <a:cubicBezTo>
                    <a:pt x="192435" y="111085"/>
                    <a:pt x="104874" y="86077"/>
                    <a:pt x="104874" y="86077"/>
                  </a:cubicBezTo>
                  <a:cubicBezTo>
                    <a:pt x="75166" y="78262"/>
                    <a:pt x="47021" y="67711"/>
                    <a:pt x="20538" y="54718"/>
                  </a:cubicBezTo>
                  <a:lnTo>
                    <a:pt x="0" y="42012"/>
                  </a:lnTo>
                  <a:lnTo>
                    <a:pt x="85883" y="68671"/>
                  </a:lnTo>
                  <a:cubicBezTo>
                    <a:pt x="125620" y="76803"/>
                    <a:pt x="166762" y="81073"/>
                    <a:pt x="208903" y="81073"/>
                  </a:cubicBezTo>
                  <a:cubicBezTo>
                    <a:pt x="293183" y="81073"/>
                    <a:pt x="373474" y="63992"/>
                    <a:pt x="446502" y="331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1801661" y="270985"/>
            <a:ext cx="5540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交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叠关系</a:t>
            </a:r>
            <a:endParaRPr lang="en-US" altLang="zh-CN" sz="2800" b="1" dirty="0" smtClean="0">
              <a:solidFill>
                <a:schemeClr val="bg1"/>
              </a:solidFill>
            </a:endParaRPr>
          </a:p>
        </p:txBody>
      </p:sp>
      <p:sp>
        <p:nvSpPr>
          <p:cNvPr id="23" name="Freeform 349"/>
          <p:cNvSpPr>
            <a:spLocks/>
          </p:cNvSpPr>
          <p:nvPr/>
        </p:nvSpPr>
        <p:spPr bwMode="auto">
          <a:xfrm flipH="1">
            <a:off x="5961284" y="1729772"/>
            <a:ext cx="295944" cy="295944"/>
          </a:xfrm>
          <a:custGeom>
            <a:avLst/>
            <a:gdLst>
              <a:gd name="T0" fmla="*/ 41 w 41"/>
              <a:gd name="T1" fmla="*/ 16 h 41"/>
              <a:gd name="T2" fmla="*/ 39 w 41"/>
              <a:gd name="T3" fmla="*/ 17 h 41"/>
              <a:gd name="T4" fmla="*/ 27 w 41"/>
              <a:gd name="T5" fmla="*/ 17 h 41"/>
              <a:gd name="T6" fmla="*/ 25 w 41"/>
              <a:gd name="T7" fmla="*/ 16 h 41"/>
              <a:gd name="T8" fmla="*/ 26 w 41"/>
              <a:gd name="T9" fmla="*/ 14 h 41"/>
              <a:gd name="T10" fmla="*/ 30 w 41"/>
              <a:gd name="T11" fmla="*/ 11 h 41"/>
              <a:gd name="T12" fmla="*/ 20 w 41"/>
              <a:gd name="T13" fmla="*/ 7 h 41"/>
              <a:gd name="T14" fmla="*/ 6 w 41"/>
              <a:gd name="T15" fmla="*/ 21 h 41"/>
              <a:gd name="T16" fmla="*/ 20 w 41"/>
              <a:gd name="T17" fmla="*/ 34 h 41"/>
              <a:gd name="T18" fmla="*/ 31 w 41"/>
              <a:gd name="T19" fmla="*/ 29 h 41"/>
              <a:gd name="T20" fmla="*/ 32 w 41"/>
              <a:gd name="T21" fmla="*/ 29 h 41"/>
              <a:gd name="T22" fmla="*/ 32 w 41"/>
              <a:gd name="T23" fmla="*/ 29 h 41"/>
              <a:gd name="T24" fmla="*/ 36 w 41"/>
              <a:gd name="T25" fmla="*/ 33 h 41"/>
              <a:gd name="T26" fmla="*/ 36 w 41"/>
              <a:gd name="T27" fmla="*/ 34 h 41"/>
              <a:gd name="T28" fmla="*/ 20 w 41"/>
              <a:gd name="T29" fmla="*/ 41 h 41"/>
              <a:gd name="T30" fmla="*/ 0 w 41"/>
              <a:gd name="T31" fmla="*/ 21 h 41"/>
              <a:gd name="T32" fmla="*/ 20 w 41"/>
              <a:gd name="T33" fmla="*/ 0 h 41"/>
              <a:gd name="T34" fmla="*/ 34 w 41"/>
              <a:gd name="T35" fmla="*/ 6 h 41"/>
              <a:gd name="T36" fmla="*/ 38 w 41"/>
              <a:gd name="T37" fmla="*/ 2 h 41"/>
              <a:gd name="T38" fmla="*/ 40 w 41"/>
              <a:gd name="T39" fmla="*/ 2 h 41"/>
              <a:gd name="T40" fmla="*/ 41 w 41"/>
              <a:gd name="T41" fmla="*/ 4 h 41"/>
              <a:gd name="T42" fmla="*/ 41 w 41"/>
              <a:gd name="T43" fmla="*/ 1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41">
                <a:moveTo>
                  <a:pt x="41" y="16"/>
                </a:moveTo>
                <a:cubicBezTo>
                  <a:pt x="41" y="16"/>
                  <a:pt x="40" y="17"/>
                  <a:pt x="39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6" y="17"/>
                  <a:pt x="26" y="17"/>
                  <a:pt x="25" y="16"/>
                </a:cubicBezTo>
                <a:cubicBezTo>
                  <a:pt x="25" y="16"/>
                  <a:pt x="25" y="15"/>
                  <a:pt x="26" y="14"/>
                </a:cubicBezTo>
                <a:cubicBezTo>
                  <a:pt x="30" y="11"/>
                  <a:pt x="30" y="11"/>
                  <a:pt x="30" y="11"/>
                </a:cubicBezTo>
                <a:cubicBezTo>
                  <a:pt x="27" y="8"/>
                  <a:pt x="24" y="7"/>
                  <a:pt x="20" y="7"/>
                </a:cubicBezTo>
                <a:cubicBezTo>
                  <a:pt x="13" y="7"/>
                  <a:pt x="6" y="13"/>
                  <a:pt x="6" y="21"/>
                </a:cubicBezTo>
                <a:cubicBezTo>
                  <a:pt x="6" y="28"/>
                  <a:pt x="13" y="34"/>
                  <a:pt x="20" y="34"/>
                </a:cubicBezTo>
                <a:cubicBezTo>
                  <a:pt x="24" y="34"/>
                  <a:pt x="28" y="32"/>
                  <a:pt x="31" y="29"/>
                </a:cubicBezTo>
                <a:cubicBezTo>
                  <a:pt x="31" y="29"/>
                  <a:pt x="31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4"/>
                </a:cubicBezTo>
                <a:cubicBezTo>
                  <a:pt x="32" y="39"/>
                  <a:pt x="26" y="41"/>
                  <a:pt x="20" y="41"/>
                </a:cubicBez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25" y="0"/>
                  <a:pt x="31" y="2"/>
                  <a:pt x="34" y="6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2"/>
                  <a:pt x="39" y="2"/>
                  <a:pt x="40" y="2"/>
                </a:cubicBezTo>
                <a:cubicBezTo>
                  <a:pt x="40" y="2"/>
                  <a:pt x="41" y="3"/>
                  <a:pt x="41" y="4"/>
                </a:cubicBezTo>
                <a:lnTo>
                  <a:pt x="41" y="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51"/>
          <p:cNvSpPr>
            <a:spLocks noEditPoints="1"/>
          </p:cNvSpPr>
          <p:nvPr/>
        </p:nvSpPr>
        <p:spPr bwMode="auto">
          <a:xfrm>
            <a:off x="4953238" y="1722206"/>
            <a:ext cx="280579" cy="311077"/>
          </a:xfrm>
          <a:custGeom>
            <a:avLst/>
            <a:gdLst>
              <a:gd name="T0" fmla="*/ 35 w 39"/>
              <a:gd name="T1" fmla="*/ 8 h 43"/>
              <a:gd name="T2" fmla="*/ 31 w 39"/>
              <a:gd name="T3" fmla="*/ 5 h 43"/>
              <a:gd name="T4" fmla="*/ 22 w 39"/>
              <a:gd name="T5" fmla="*/ 5 h 43"/>
              <a:gd name="T6" fmla="*/ 20 w 39"/>
              <a:gd name="T7" fmla="*/ 1 h 43"/>
              <a:gd name="T8" fmla="*/ 14 w 39"/>
              <a:gd name="T9" fmla="*/ 0 h 43"/>
              <a:gd name="T10" fmla="*/ 12 w 39"/>
              <a:gd name="T11" fmla="*/ 4 h 43"/>
              <a:gd name="T12" fmla="*/ 12 w 39"/>
              <a:gd name="T13" fmla="*/ 9 h 43"/>
              <a:gd name="T14" fmla="*/ 8 w 39"/>
              <a:gd name="T15" fmla="*/ 13 h 43"/>
              <a:gd name="T16" fmla="*/ 3 w 39"/>
              <a:gd name="T17" fmla="*/ 13 h 43"/>
              <a:gd name="T18" fmla="*/ 0 w 39"/>
              <a:gd name="T19" fmla="*/ 14 h 43"/>
              <a:gd name="T20" fmla="*/ 5 w 39"/>
              <a:gd name="T21" fmla="*/ 28 h 43"/>
              <a:gd name="T22" fmla="*/ 16 w 39"/>
              <a:gd name="T23" fmla="*/ 31 h 43"/>
              <a:gd name="T24" fmla="*/ 18 w 39"/>
              <a:gd name="T25" fmla="*/ 25 h 43"/>
              <a:gd name="T26" fmla="*/ 22 w 39"/>
              <a:gd name="T27" fmla="*/ 29 h 43"/>
              <a:gd name="T28" fmla="*/ 29 w 39"/>
              <a:gd name="T29" fmla="*/ 32 h 43"/>
              <a:gd name="T30" fmla="*/ 28 w 39"/>
              <a:gd name="T31" fmla="*/ 38 h 43"/>
              <a:gd name="T32" fmla="*/ 24 w 39"/>
              <a:gd name="T33" fmla="*/ 38 h 43"/>
              <a:gd name="T34" fmla="*/ 23 w 39"/>
              <a:gd name="T35" fmla="*/ 35 h 43"/>
              <a:gd name="T36" fmla="*/ 25 w 39"/>
              <a:gd name="T37" fmla="*/ 35 h 43"/>
              <a:gd name="T38" fmla="*/ 25 w 39"/>
              <a:gd name="T39" fmla="*/ 32 h 43"/>
              <a:gd name="T40" fmla="*/ 18 w 39"/>
              <a:gd name="T41" fmla="*/ 35 h 43"/>
              <a:gd name="T42" fmla="*/ 19 w 39"/>
              <a:gd name="T43" fmla="*/ 41 h 43"/>
              <a:gd name="T44" fmla="*/ 28 w 39"/>
              <a:gd name="T45" fmla="*/ 43 h 43"/>
              <a:gd name="T46" fmla="*/ 35 w 39"/>
              <a:gd name="T47" fmla="*/ 8 h 43"/>
              <a:gd name="T48" fmla="*/ 31 w 39"/>
              <a:gd name="T49" fmla="*/ 22 h 43"/>
              <a:gd name="T50" fmla="*/ 27 w 39"/>
              <a:gd name="T51" fmla="*/ 21 h 43"/>
              <a:gd name="T52" fmla="*/ 24 w 39"/>
              <a:gd name="T53" fmla="*/ 22 h 43"/>
              <a:gd name="T54" fmla="*/ 27 w 39"/>
              <a:gd name="T55" fmla="*/ 17 h 43"/>
              <a:gd name="T56" fmla="*/ 31 w 39"/>
              <a:gd name="T57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" h="43">
                <a:moveTo>
                  <a:pt x="35" y="8"/>
                </a:moveTo>
                <a:cubicBezTo>
                  <a:pt x="35" y="5"/>
                  <a:pt x="31" y="5"/>
                  <a:pt x="31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1" y="2"/>
                  <a:pt x="20" y="1"/>
                </a:cubicBezTo>
                <a:cubicBezTo>
                  <a:pt x="18" y="0"/>
                  <a:pt x="15" y="0"/>
                  <a:pt x="14" y="0"/>
                </a:cubicBezTo>
                <a:cubicBezTo>
                  <a:pt x="12" y="0"/>
                  <a:pt x="12" y="2"/>
                  <a:pt x="12" y="4"/>
                </a:cubicBezTo>
                <a:cubicBezTo>
                  <a:pt x="12" y="6"/>
                  <a:pt x="12" y="8"/>
                  <a:pt x="12" y="9"/>
                </a:cubicBezTo>
                <a:cubicBezTo>
                  <a:pt x="12" y="12"/>
                  <a:pt x="11" y="13"/>
                  <a:pt x="8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5"/>
                  <a:pt x="2" y="26"/>
                  <a:pt x="5" y="28"/>
                </a:cubicBezTo>
                <a:cubicBezTo>
                  <a:pt x="6" y="30"/>
                  <a:pt x="15" y="31"/>
                  <a:pt x="16" y="31"/>
                </a:cubicBezTo>
                <a:cubicBezTo>
                  <a:pt x="18" y="31"/>
                  <a:pt x="18" y="25"/>
                  <a:pt x="18" y="25"/>
                </a:cubicBezTo>
                <a:cubicBezTo>
                  <a:pt x="19" y="25"/>
                  <a:pt x="19" y="28"/>
                  <a:pt x="22" y="29"/>
                </a:cubicBezTo>
                <a:cubicBezTo>
                  <a:pt x="25" y="30"/>
                  <a:pt x="29" y="30"/>
                  <a:pt x="29" y="32"/>
                </a:cubicBezTo>
                <a:cubicBezTo>
                  <a:pt x="29" y="34"/>
                  <a:pt x="30" y="38"/>
                  <a:pt x="28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1" y="38"/>
                  <a:pt x="22" y="35"/>
                  <a:pt x="23" y="35"/>
                </a:cubicBezTo>
                <a:cubicBezTo>
                  <a:pt x="24" y="35"/>
                  <a:pt x="25" y="35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19" y="31"/>
                  <a:pt x="18" y="35"/>
                </a:cubicBezTo>
                <a:cubicBezTo>
                  <a:pt x="18" y="39"/>
                  <a:pt x="19" y="41"/>
                  <a:pt x="19" y="41"/>
                </a:cubicBezTo>
                <a:cubicBezTo>
                  <a:pt x="20" y="42"/>
                  <a:pt x="21" y="43"/>
                  <a:pt x="28" y="43"/>
                </a:cubicBezTo>
                <a:cubicBezTo>
                  <a:pt x="39" y="43"/>
                  <a:pt x="35" y="11"/>
                  <a:pt x="35" y="8"/>
                </a:cubicBezTo>
                <a:close/>
                <a:moveTo>
                  <a:pt x="31" y="22"/>
                </a:moveTo>
                <a:cubicBezTo>
                  <a:pt x="30" y="23"/>
                  <a:pt x="29" y="21"/>
                  <a:pt x="27" y="21"/>
                </a:cubicBezTo>
                <a:cubicBezTo>
                  <a:pt x="26" y="21"/>
                  <a:pt x="24" y="22"/>
                  <a:pt x="24" y="22"/>
                </a:cubicBezTo>
                <a:cubicBezTo>
                  <a:pt x="24" y="21"/>
                  <a:pt x="24" y="17"/>
                  <a:pt x="27" y="17"/>
                </a:cubicBezTo>
                <a:cubicBezTo>
                  <a:pt x="30" y="17"/>
                  <a:pt x="31" y="22"/>
                  <a:pt x="31" y="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118"/>
          <p:cNvSpPr>
            <a:spLocks/>
          </p:cNvSpPr>
          <p:nvPr/>
        </p:nvSpPr>
        <p:spPr bwMode="auto">
          <a:xfrm>
            <a:off x="3958631" y="1702950"/>
            <a:ext cx="267140" cy="349589"/>
          </a:xfrm>
          <a:custGeom>
            <a:avLst/>
            <a:gdLst>
              <a:gd name="T0" fmla="*/ 19 w 34"/>
              <a:gd name="T1" fmla="*/ 0 h 45"/>
              <a:gd name="T2" fmla="*/ 15 w 34"/>
              <a:gd name="T3" fmla="*/ 0 h 45"/>
              <a:gd name="T4" fmla="*/ 15 w 34"/>
              <a:gd name="T5" fmla="*/ 30 h 45"/>
              <a:gd name="T6" fmla="*/ 8 w 34"/>
              <a:gd name="T7" fmla="*/ 31 h 45"/>
              <a:gd name="T8" fmla="*/ 2 w 34"/>
              <a:gd name="T9" fmla="*/ 40 h 45"/>
              <a:gd name="T10" fmla="*/ 13 w 34"/>
              <a:gd name="T11" fmla="*/ 43 h 45"/>
              <a:gd name="T12" fmla="*/ 19 w 34"/>
              <a:gd name="T13" fmla="*/ 35 h 45"/>
              <a:gd name="T14" fmla="*/ 19 w 34"/>
              <a:gd name="T15" fmla="*/ 10 h 45"/>
              <a:gd name="T16" fmla="*/ 25 w 34"/>
              <a:gd name="T17" fmla="*/ 22 h 45"/>
              <a:gd name="T18" fmla="*/ 27 w 34"/>
              <a:gd name="T19" fmla="*/ 22 h 45"/>
              <a:gd name="T20" fmla="*/ 19 w 34"/>
              <a:gd name="T2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45">
                <a:moveTo>
                  <a:pt x="19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0"/>
                  <a:pt x="11" y="30"/>
                  <a:pt x="8" y="31"/>
                </a:cubicBezTo>
                <a:cubicBezTo>
                  <a:pt x="3" y="32"/>
                  <a:pt x="0" y="36"/>
                  <a:pt x="2" y="40"/>
                </a:cubicBezTo>
                <a:cubicBezTo>
                  <a:pt x="3" y="43"/>
                  <a:pt x="8" y="45"/>
                  <a:pt x="13" y="43"/>
                </a:cubicBezTo>
                <a:cubicBezTo>
                  <a:pt x="17" y="42"/>
                  <a:pt x="19" y="38"/>
                  <a:pt x="19" y="35"/>
                </a:cubicBezTo>
                <a:cubicBezTo>
                  <a:pt x="19" y="10"/>
                  <a:pt x="19" y="10"/>
                  <a:pt x="19" y="10"/>
                </a:cubicBezTo>
                <a:cubicBezTo>
                  <a:pt x="26" y="11"/>
                  <a:pt x="26" y="19"/>
                  <a:pt x="25" y="22"/>
                </a:cubicBezTo>
                <a:cubicBezTo>
                  <a:pt x="25" y="23"/>
                  <a:pt x="26" y="23"/>
                  <a:pt x="27" y="22"/>
                </a:cubicBezTo>
                <a:cubicBezTo>
                  <a:pt x="34" y="11"/>
                  <a:pt x="19" y="6"/>
                  <a:pt x="1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163"/>
          <p:cNvSpPr>
            <a:spLocks noEditPoints="1"/>
          </p:cNvSpPr>
          <p:nvPr/>
        </p:nvSpPr>
        <p:spPr bwMode="auto">
          <a:xfrm>
            <a:off x="2855167" y="1710070"/>
            <a:ext cx="375997" cy="335349"/>
          </a:xfrm>
          <a:custGeom>
            <a:avLst/>
            <a:gdLst>
              <a:gd name="T0" fmla="*/ 14 w 47"/>
              <a:gd name="T1" fmla="*/ 26 h 42"/>
              <a:gd name="T2" fmla="*/ 14 w 47"/>
              <a:gd name="T3" fmla="*/ 11 h 42"/>
              <a:gd name="T4" fmla="*/ 5 w 47"/>
              <a:gd name="T5" fmla="*/ 11 h 42"/>
              <a:gd name="T6" fmla="*/ 0 w 47"/>
              <a:gd name="T7" fmla="*/ 16 h 42"/>
              <a:gd name="T8" fmla="*/ 0 w 47"/>
              <a:gd name="T9" fmla="*/ 30 h 42"/>
              <a:gd name="T10" fmla="*/ 5 w 47"/>
              <a:gd name="T11" fmla="*/ 35 h 42"/>
              <a:gd name="T12" fmla="*/ 7 w 47"/>
              <a:gd name="T13" fmla="*/ 35 h 42"/>
              <a:gd name="T14" fmla="*/ 7 w 47"/>
              <a:gd name="T15" fmla="*/ 42 h 42"/>
              <a:gd name="T16" fmla="*/ 14 w 47"/>
              <a:gd name="T17" fmla="*/ 35 h 42"/>
              <a:gd name="T18" fmla="*/ 26 w 47"/>
              <a:gd name="T19" fmla="*/ 35 h 42"/>
              <a:gd name="T20" fmla="*/ 31 w 47"/>
              <a:gd name="T21" fmla="*/ 30 h 42"/>
              <a:gd name="T22" fmla="*/ 31 w 47"/>
              <a:gd name="T23" fmla="*/ 26 h 42"/>
              <a:gd name="T24" fmla="*/ 30 w 47"/>
              <a:gd name="T25" fmla="*/ 26 h 42"/>
              <a:gd name="T26" fmla="*/ 14 w 47"/>
              <a:gd name="T27" fmla="*/ 26 h 42"/>
              <a:gd name="T28" fmla="*/ 43 w 47"/>
              <a:gd name="T29" fmla="*/ 0 h 42"/>
              <a:gd name="T30" fmla="*/ 21 w 47"/>
              <a:gd name="T31" fmla="*/ 0 h 42"/>
              <a:gd name="T32" fmla="*/ 17 w 47"/>
              <a:gd name="T33" fmla="*/ 4 h 42"/>
              <a:gd name="T34" fmla="*/ 17 w 47"/>
              <a:gd name="T35" fmla="*/ 23 h 42"/>
              <a:gd name="T36" fmla="*/ 33 w 47"/>
              <a:gd name="T37" fmla="*/ 23 h 42"/>
              <a:gd name="T38" fmla="*/ 40 w 47"/>
              <a:gd name="T39" fmla="*/ 30 h 42"/>
              <a:gd name="T40" fmla="*/ 40 w 47"/>
              <a:gd name="T41" fmla="*/ 23 h 42"/>
              <a:gd name="T42" fmla="*/ 43 w 47"/>
              <a:gd name="T43" fmla="*/ 23 h 42"/>
              <a:gd name="T44" fmla="*/ 47 w 47"/>
              <a:gd name="T45" fmla="*/ 19 h 42"/>
              <a:gd name="T46" fmla="*/ 47 w 47"/>
              <a:gd name="T47" fmla="*/ 4 h 42"/>
              <a:gd name="T48" fmla="*/ 43 w 47"/>
              <a:gd name="T4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42">
                <a:moveTo>
                  <a:pt x="14" y="26"/>
                </a:moveTo>
                <a:cubicBezTo>
                  <a:pt x="14" y="11"/>
                  <a:pt x="14" y="11"/>
                  <a:pt x="1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0" y="14"/>
                  <a:pt x="0" y="1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3"/>
                  <a:pt x="2" y="35"/>
                  <a:pt x="5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2"/>
                  <a:pt x="7" y="42"/>
                  <a:pt x="7" y="42"/>
                </a:cubicBezTo>
                <a:cubicBezTo>
                  <a:pt x="14" y="35"/>
                  <a:pt x="14" y="35"/>
                  <a:pt x="14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31" y="33"/>
                  <a:pt x="31" y="30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0" y="26"/>
                </a:cubicBezTo>
                <a:lnTo>
                  <a:pt x="14" y="26"/>
                </a:lnTo>
                <a:close/>
                <a:moveTo>
                  <a:pt x="43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0"/>
                  <a:pt x="17" y="2"/>
                  <a:pt x="17" y="4"/>
                </a:cubicBezTo>
                <a:cubicBezTo>
                  <a:pt x="17" y="23"/>
                  <a:pt x="17" y="23"/>
                  <a:pt x="17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3"/>
                  <a:pt x="40" y="23"/>
                  <a:pt x="40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1"/>
                  <a:pt x="47" y="19"/>
                </a:cubicBezTo>
                <a:cubicBezTo>
                  <a:pt x="47" y="4"/>
                  <a:pt x="47" y="4"/>
                  <a:pt x="47" y="4"/>
                </a:cubicBezTo>
                <a:cubicBezTo>
                  <a:pt x="47" y="2"/>
                  <a:pt x="45" y="0"/>
                  <a:pt x="4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5226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>
            <a:spLocks/>
          </p:cNvSpPr>
          <p:nvPr/>
        </p:nvSpPr>
        <p:spPr bwMode="auto">
          <a:xfrm>
            <a:off x="3684997" y="1767917"/>
            <a:ext cx="384519" cy="2243992"/>
          </a:xfrm>
          <a:custGeom>
            <a:avLst/>
            <a:gdLst>
              <a:gd name="connsiteX0" fmla="*/ 102103 w 384519"/>
              <a:gd name="connsiteY0" fmla="*/ 45140 h 2243992"/>
              <a:gd name="connsiteX1" fmla="*/ 193954 w 384519"/>
              <a:gd name="connsiteY1" fmla="*/ 63671 h 2243992"/>
              <a:gd name="connsiteX2" fmla="*/ 279133 w 384519"/>
              <a:gd name="connsiteY2" fmla="*/ 46486 h 2243992"/>
              <a:gd name="connsiteX3" fmla="*/ 253142 w 384519"/>
              <a:gd name="connsiteY3" fmla="*/ 59412 h 2243992"/>
              <a:gd name="connsiteX4" fmla="*/ 205077 w 384519"/>
              <a:gd name="connsiteY4" fmla="*/ 117070 h 2243992"/>
              <a:gd name="connsiteX5" fmla="*/ 205077 w 384519"/>
              <a:gd name="connsiteY5" fmla="*/ 1693042 h 2243992"/>
              <a:gd name="connsiteX6" fmla="*/ 230712 w 384519"/>
              <a:gd name="connsiteY6" fmla="*/ 1705855 h 2243992"/>
              <a:gd name="connsiteX7" fmla="*/ 323637 w 384519"/>
              <a:gd name="connsiteY7" fmla="*/ 2170319 h 2243992"/>
              <a:gd name="connsiteX8" fmla="*/ 384519 w 384519"/>
              <a:gd name="connsiteY8" fmla="*/ 2202351 h 2243992"/>
              <a:gd name="connsiteX9" fmla="*/ 192260 w 384519"/>
              <a:gd name="connsiteY9" fmla="*/ 2243992 h 2243992"/>
              <a:gd name="connsiteX10" fmla="*/ 0 w 384519"/>
              <a:gd name="connsiteY10" fmla="*/ 2202351 h 2243992"/>
              <a:gd name="connsiteX11" fmla="*/ 57678 w 384519"/>
              <a:gd name="connsiteY11" fmla="*/ 2170319 h 2243992"/>
              <a:gd name="connsiteX12" fmla="*/ 153808 w 384519"/>
              <a:gd name="connsiteY12" fmla="*/ 1705855 h 2243992"/>
              <a:gd name="connsiteX13" fmla="*/ 176238 w 384519"/>
              <a:gd name="connsiteY13" fmla="*/ 1693042 h 2243992"/>
              <a:gd name="connsiteX14" fmla="*/ 176238 w 384519"/>
              <a:gd name="connsiteY14" fmla="*/ 117070 h 2243992"/>
              <a:gd name="connsiteX15" fmla="*/ 131378 w 384519"/>
              <a:gd name="connsiteY15" fmla="*/ 59412 h 2243992"/>
              <a:gd name="connsiteX16" fmla="*/ 350006 w 384519"/>
              <a:gd name="connsiteY16" fmla="*/ 3838 h 2243992"/>
              <a:gd name="connsiteX17" fmla="*/ 332849 w 384519"/>
              <a:gd name="connsiteY17" fmla="*/ 19772 h 2243992"/>
              <a:gd name="connsiteX18" fmla="*/ 308049 w 384519"/>
              <a:gd name="connsiteY18" fmla="*/ 32106 h 2243992"/>
              <a:gd name="connsiteX19" fmla="*/ 32207 w 384519"/>
              <a:gd name="connsiteY19" fmla="*/ 0 h 2243992"/>
              <a:gd name="connsiteX20" fmla="*/ 91619 w 384519"/>
              <a:gd name="connsiteY20" fmla="*/ 40029 h 2243992"/>
              <a:gd name="connsiteX21" fmla="*/ 50068 w 384519"/>
              <a:gd name="connsiteY21" fmla="*/ 19772 h 224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84519" h="2243992">
                <a:moveTo>
                  <a:pt x="102103" y="45140"/>
                </a:moveTo>
                <a:lnTo>
                  <a:pt x="193954" y="63671"/>
                </a:lnTo>
                <a:lnTo>
                  <a:pt x="279133" y="46486"/>
                </a:lnTo>
                <a:lnTo>
                  <a:pt x="253142" y="59412"/>
                </a:lnTo>
                <a:cubicBezTo>
                  <a:pt x="253142" y="59412"/>
                  <a:pt x="205077" y="72225"/>
                  <a:pt x="205077" y="117070"/>
                </a:cubicBezTo>
                <a:cubicBezTo>
                  <a:pt x="205077" y="117070"/>
                  <a:pt x="205077" y="117070"/>
                  <a:pt x="205077" y="1693042"/>
                </a:cubicBezTo>
                <a:cubicBezTo>
                  <a:pt x="221099" y="1693042"/>
                  <a:pt x="230712" y="1699449"/>
                  <a:pt x="230712" y="1705855"/>
                </a:cubicBezTo>
                <a:cubicBezTo>
                  <a:pt x="230712" y="1705855"/>
                  <a:pt x="221099" y="2048597"/>
                  <a:pt x="323637" y="2170319"/>
                </a:cubicBezTo>
                <a:cubicBezTo>
                  <a:pt x="362089" y="2176725"/>
                  <a:pt x="384519" y="2189538"/>
                  <a:pt x="384519" y="2202351"/>
                </a:cubicBezTo>
                <a:cubicBezTo>
                  <a:pt x="384519" y="2224773"/>
                  <a:pt x="298002" y="2243992"/>
                  <a:pt x="192260" y="2243992"/>
                </a:cubicBezTo>
                <a:cubicBezTo>
                  <a:pt x="86517" y="2243992"/>
                  <a:pt x="0" y="2224773"/>
                  <a:pt x="0" y="2202351"/>
                </a:cubicBezTo>
                <a:cubicBezTo>
                  <a:pt x="0" y="2189538"/>
                  <a:pt x="22431" y="2176725"/>
                  <a:pt x="57678" y="2170319"/>
                </a:cubicBezTo>
                <a:cubicBezTo>
                  <a:pt x="163421" y="2048597"/>
                  <a:pt x="153808" y="1705855"/>
                  <a:pt x="153808" y="1705855"/>
                </a:cubicBezTo>
                <a:cubicBezTo>
                  <a:pt x="153808" y="1699449"/>
                  <a:pt x="163421" y="1693042"/>
                  <a:pt x="176238" y="1693042"/>
                </a:cubicBezTo>
                <a:cubicBezTo>
                  <a:pt x="176238" y="1693042"/>
                  <a:pt x="176238" y="1693042"/>
                  <a:pt x="176238" y="117070"/>
                </a:cubicBezTo>
                <a:cubicBezTo>
                  <a:pt x="176238" y="72225"/>
                  <a:pt x="131378" y="59412"/>
                  <a:pt x="131378" y="59412"/>
                </a:cubicBezTo>
                <a:close/>
                <a:moveTo>
                  <a:pt x="350006" y="3838"/>
                </a:moveTo>
                <a:lnTo>
                  <a:pt x="332849" y="19772"/>
                </a:lnTo>
                <a:lnTo>
                  <a:pt x="308049" y="32106"/>
                </a:lnTo>
                <a:close/>
                <a:moveTo>
                  <a:pt x="32207" y="0"/>
                </a:moveTo>
                <a:lnTo>
                  <a:pt x="91619" y="40029"/>
                </a:lnTo>
                <a:lnTo>
                  <a:pt x="50068" y="19772"/>
                </a:lnTo>
                <a:close/>
              </a:path>
            </a:pathLst>
          </a:custGeom>
          <a:noFill/>
          <a:ln w="9525">
            <a:solidFill>
              <a:schemeClr val="accent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flipH="1">
            <a:off x="3168994" y="774321"/>
            <a:ext cx="1396070" cy="1395670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Oval 804"/>
          <p:cNvSpPr>
            <a:spLocks noChangeArrowheads="1"/>
          </p:cNvSpPr>
          <p:nvPr/>
        </p:nvSpPr>
        <p:spPr bwMode="auto">
          <a:xfrm rot="5400000">
            <a:off x="3486898" y="1079119"/>
            <a:ext cx="760265" cy="760262"/>
          </a:xfrm>
          <a:prstGeom prst="ellipse">
            <a:avLst/>
          </a:prstGeom>
          <a:gradFill>
            <a:gsLst>
              <a:gs pos="0">
                <a:srgbClr val="FFF9CB"/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Oval 804"/>
          <p:cNvSpPr>
            <a:spLocks noChangeArrowheads="1"/>
          </p:cNvSpPr>
          <p:nvPr/>
        </p:nvSpPr>
        <p:spPr bwMode="auto">
          <a:xfrm>
            <a:off x="5133229" y="2571567"/>
            <a:ext cx="872422" cy="599107"/>
          </a:xfrm>
          <a:prstGeom prst="trapezoid">
            <a:avLst/>
          </a:prstGeom>
          <a:noFill/>
          <a:ln>
            <a:solidFill>
              <a:schemeClr val="accent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 36"/>
          <p:cNvSpPr>
            <a:spLocks/>
          </p:cNvSpPr>
          <p:nvPr/>
        </p:nvSpPr>
        <p:spPr bwMode="auto">
          <a:xfrm>
            <a:off x="5402722" y="3176599"/>
            <a:ext cx="350385" cy="824755"/>
          </a:xfrm>
          <a:custGeom>
            <a:avLst/>
            <a:gdLst>
              <a:gd name="connsiteX0" fmla="*/ 144482 w 350385"/>
              <a:gd name="connsiteY0" fmla="*/ 0 h 824755"/>
              <a:gd name="connsiteX1" fmla="*/ 196251 w 350385"/>
              <a:gd name="connsiteY1" fmla="*/ 0 h 824755"/>
              <a:gd name="connsiteX2" fmla="*/ 205781 w 350385"/>
              <a:gd name="connsiteY2" fmla="*/ 39421 h 824755"/>
              <a:gd name="connsiteX3" fmla="*/ 208945 w 350385"/>
              <a:gd name="connsiteY3" fmla="*/ 249651 h 824755"/>
              <a:gd name="connsiteX4" fmla="*/ 250734 w 350385"/>
              <a:gd name="connsiteY4" fmla="*/ 403970 h 824755"/>
              <a:gd name="connsiteX5" fmla="*/ 250734 w 350385"/>
              <a:gd name="connsiteY5" fmla="*/ 410400 h 824755"/>
              <a:gd name="connsiteX6" fmla="*/ 205731 w 350385"/>
              <a:gd name="connsiteY6" fmla="*/ 532570 h 824755"/>
              <a:gd name="connsiteX7" fmla="*/ 215374 w 350385"/>
              <a:gd name="connsiteY7" fmla="*/ 712610 h 824755"/>
              <a:gd name="connsiteX8" fmla="*/ 324669 w 350385"/>
              <a:gd name="connsiteY8" fmla="*/ 722254 h 824755"/>
              <a:gd name="connsiteX9" fmla="*/ 350385 w 350385"/>
              <a:gd name="connsiteY9" fmla="*/ 751189 h 824755"/>
              <a:gd name="connsiteX10" fmla="*/ 343956 w 350385"/>
              <a:gd name="connsiteY10" fmla="*/ 809059 h 824755"/>
              <a:gd name="connsiteX11" fmla="*/ 0 w 350385"/>
              <a:gd name="connsiteY11" fmla="*/ 809059 h 824755"/>
              <a:gd name="connsiteX12" fmla="*/ 0 w 350385"/>
              <a:gd name="connsiteY12" fmla="*/ 751189 h 824755"/>
              <a:gd name="connsiteX13" fmla="*/ 135011 w 350385"/>
              <a:gd name="connsiteY13" fmla="*/ 712610 h 824755"/>
              <a:gd name="connsiteX14" fmla="*/ 141440 w 350385"/>
              <a:gd name="connsiteY14" fmla="*/ 539000 h 824755"/>
              <a:gd name="connsiteX15" fmla="*/ 93222 w 350385"/>
              <a:gd name="connsiteY15" fmla="*/ 426475 h 824755"/>
              <a:gd name="connsiteX16" fmla="*/ 135011 w 350385"/>
              <a:gd name="connsiteY16" fmla="*/ 259296 h 824755"/>
              <a:gd name="connsiteX17" fmla="*/ 143449 w 350385"/>
              <a:gd name="connsiteY17" fmla="*/ 102967 h 824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0385" h="824755">
                <a:moveTo>
                  <a:pt x="144482" y="0"/>
                </a:moveTo>
                <a:lnTo>
                  <a:pt x="196251" y="0"/>
                </a:lnTo>
                <a:lnTo>
                  <a:pt x="205781" y="39421"/>
                </a:lnTo>
                <a:cubicBezTo>
                  <a:pt x="211356" y="95934"/>
                  <a:pt x="199302" y="162846"/>
                  <a:pt x="208945" y="249651"/>
                </a:cubicBezTo>
                <a:cubicBezTo>
                  <a:pt x="212160" y="291446"/>
                  <a:pt x="257163" y="349316"/>
                  <a:pt x="250734" y="403970"/>
                </a:cubicBezTo>
                <a:cubicBezTo>
                  <a:pt x="250734" y="407185"/>
                  <a:pt x="250734" y="407185"/>
                  <a:pt x="250734" y="410400"/>
                </a:cubicBezTo>
                <a:cubicBezTo>
                  <a:pt x="244305" y="445765"/>
                  <a:pt x="208945" y="487560"/>
                  <a:pt x="205731" y="532570"/>
                </a:cubicBezTo>
                <a:cubicBezTo>
                  <a:pt x="205731" y="590440"/>
                  <a:pt x="196087" y="654740"/>
                  <a:pt x="215374" y="712610"/>
                </a:cubicBezTo>
                <a:cubicBezTo>
                  <a:pt x="250734" y="715825"/>
                  <a:pt x="289309" y="719040"/>
                  <a:pt x="324669" y="722254"/>
                </a:cubicBezTo>
                <a:cubicBezTo>
                  <a:pt x="334312" y="731899"/>
                  <a:pt x="340742" y="741544"/>
                  <a:pt x="350385" y="751189"/>
                </a:cubicBezTo>
                <a:cubicBezTo>
                  <a:pt x="347171" y="770479"/>
                  <a:pt x="343956" y="789769"/>
                  <a:pt x="343956" y="809059"/>
                </a:cubicBezTo>
                <a:cubicBezTo>
                  <a:pt x="237876" y="828349"/>
                  <a:pt x="106080" y="831564"/>
                  <a:pt x="0" y="809059"/>
                </a:cubicBezTo>
                <a:cubicBezTo>
                  <a:pt x="0" y="789769"/>
                  <a:pt x="0" y="770479"/>
                  <a:pt x="0" y="751189"/>
                </a:cubicBezTo>
                <a:cubicBezTo>
                  <a:pt x="22502" y="712610"/>
                  <a:pt x="73934" y="709395"/>
                  <a:pt x="135011" y="712610"/>
                </a:cubicBezTo>
                <a:cubicBezTo>
                  <a:pt x="135011" y="654740"/>
                  <a:pt x="138225" y="596870"/>
                  <a:pt x="141440" y="539000"/>
                </a:cubicBezTo>
                <a:cubicBezTo>
                  <a:pt x="125367" y="500420"/>
                  <a:pt x="109294" y="465055"/>
                  <a:pt x="93222" y="426475"/>
                </a:cubicBezTo>
                <a:cubicBezTo>
                  <a:pt x="73934" y="358960"/>
                  <a:pt x="128582" y="304306"/>
                  <a:pt x="135011" y="259296"/>
                </a:cubicBezTo>
                <a:cubicBezTo>
                  <a:pt x="143047" y="201426"/>
                  <a:pt x="143851" y="149182"/>
                  <a:pt x="143449" y="102967"/>
                </a:cubicBezTo>
                <a:close/>
              </a:path>
            </a:pathLst>
          </a:custGeom>
          <a:noFill/>
          <a:ln w="9525">
            <a:solidFill>
              <a:schemeClr val="accent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9872" y="4058223"/>
            <a:ext cx="902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2"/>
                </a:solidFill>
                <a:cs typeface="+mn-ea"/>
              </a:rPr>
              <a:t>Text here</a:t>
            </a:r>
            <a:endParaRPr lang="zh-CN" altLang="en-US" sz="1200" b="1" dirty="0">
              <a:solidFill>
                <a:schemeClr val="bg2"/>
              </a:solidFill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5124" y="4067913"/>
            <a:ext cx="902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2"/>
                </a:solidFill>
                <a:cs typeface="+mn-ea"/>
              </a:rPr>
              <a:t>Text here</a:t>
            </a:r>
            <a:endParaRPr lang="zh-CN" altLang="en-US" sz="1200" b="1" dirty="0">
              <a:solidFill>
                <a:schemeClr val="bg2"/>
              </a:solidFill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50454" y="4059141"/>
            <a:ext cx="902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2"/>
                </a:solidFill>
                <a:cs typeface="+mn-ea"/>
              </a:rPr>
              <a:t>Text here</a:t>
            </a:r>
            <a:endParaRPr lang="zh-CN" altLang="en-US" sz="1200" b="1" dirty="0">
              <a:solidFill>
                <a:schemeClr val="bg2"/>
              </a:solidFill>
              <a:cs typeface="+mn-ea"/>
            </a:endParaRPr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443471" y="3568828"/>
            <a:ext cx="2016224" cy="7200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>
                <a:solidFill>
                  <a:schemeClr val="bg2">
                    <a:lumMod val="90000"/>
                  </a:schemeClr>
                </a:solidFill>
                <a:latin typeface="+mn-lt"/>
              </a:rPr>
              <a:t>Lorem ipsum dolor sit amet, consectetuer adipiscing elit. Aenean commodo ligula </a:t>
            </a:r>
            <a:r>
              <a:rPr lang="en-US" sz="1050" dirty="0" err="1" smtClean="0">
                <a:solidFill>
                  <a:schemeClr val="bg2">
                    <a:lumMod val="90000"/>
                  </a:schemeClr>
                </a:solidFill>
                <a:latin typeface="+mn-lt"/>
              </a:rPr>
              <a:t>eget</a:t>
            </a:r>
            <a:r>
              <a:rPr lang="en-US" sz="1050" dirty="0" smtClean="0">
                <a:solidFill>
                  <a:schemeClr val="bg2">
                    <a:lumMod val="90000"/>
                  </a:schemeClr>
                </a:solidFill>
                <a:latin typeface="+mn-lt"/>
              </a:rPr>
              <a:t>. </a:t>
            </a:r>
            <a:endParaRPr lang="en-US" sz="1050" dirty="0">
              <a:solidFill>
                <a:schemeClr val="bg2">
                  <a:lumMod val="90000"/>
                </a:schemeClr>
              </a:solidFill>
              <a:latin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1024460"/>
            <a:ext cx="25441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</a:rPr>
              <a:t>比较与顺序</a:t>
            </a:r>
            <a:endParaRPr lang="en-US" altLang="zh-CN" sz="2800" b="1" dirty="0" smtClean="0">
              <a:solidFill>
                <a:schemeClr val="bg2"/>
              </a:solidFill>
            </a:endParaRPr>
          </a:p>
          <a:p>
            <a:pPr algn="ctr"/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90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90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>
                    <a:lumMod val="90000"/>
                  </a:schemeClr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>
                    <a:lumMod val="90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 </a:t>
            </a:r>
            <a:endParaRPr lang="en-US" altLang="zh-CN" sz="1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任意多边形 38"/>
          <p:cNvSpPr>
            <a:spLocks/>
          </p:cNvSpPr>
          <p:nvPr/>
        </p:nvSpPr>
        <p:spPr bwMode="auto">
          <a:xfrm>
            <a:off x="7379664" y="3421659"/>
            <a:ext cx="351026" cy="550263"/>
          </a:xfrm>
          <a:custGeom>
            <a:avLst/>
            <a:gdLst>
              <a:gd name="connsiteX0" fmla="*/ 139591 w 351026"/>
              <a:gd name="connsiteY0" fmla="*/ 0 h 550263"/>
              <a:gd name="connsiteX1" fmla="*/ 209309 w 351026"/>
              <a:gd name="connsiteY1" fmla="*/ 0 h 550263"/>
              <a:gd name="connsiteX2" fmla="*/ 203267 w 351026"/>
              <a:gd name="connsiteY2" fmla="*/ 56387 h 550263"/>
              <a:gd name="connsiteX3" fmla="*/ 231497 w 351026"/>
              <a:gd name="connsiteY3" fmla="*/ 312081 h 550263"/>
              <a:gd name="connsiteX4" fmla="*/ 346210 w 351026"/>
              <a:gd name="connsiteY4" fmla="*/ 433087 h 550263"/>
              <a:gd name="connsiteX5" fmla="*/ 285667 w 351026"/>
              <a:gd name="connsiteY5" fmla="*/ 538170 h 550263"/>
              <a:gd name="connsiteX6" fmla="*/ 2070 w 351026"/>
              <a:gd name="connsiteY6" fmla="*/ 442640 h 550263"/>
              <a:gd name="connsiteX7" fmla="*/ 119970 w 351026"/>
              <a:gd name="connsiteY7" fmla="*/ 315265 h 550263"/>
              <a:gd name="connsiteX8" fmla="*/ 146856 w 351026"/>
              <a:gd name="connsiteY8" fmla="*/ 56437 h 55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1026" h="550263">
                <a:moveTo>
                  <a:pt x="139591" y="0"/>
                </a:moveTo>
                <a:lnTo>
                  <a:pt x="209309" y="0"/>
                </a:lnTo>
                <a:lnTo>
                  <a:pt x="203267" y="56387"/>
                </a:lnTo>
                <a:cubicBezTo>
                  <a:pt x="195649" y="147888"/>
                  <a:pt x="195649" y="252374"/>
                  <a:pt x="231497" y="312081"/>
                </a:cubicBezTo>
                <a:cubicBezTo>
                  <a:pt x="260175" y="359846"/>
                  <a:pt x="330278" y="378953"/>
                  <a:pt x="346210" y="433087"/>
                </a:cubicBezTo>
                <a:cubicBezTo>
                  <a:pt x="365329" y="487221"/>
                  <a:pt x="323905" y="528617"/>
                  <a:pt x="285667" y="538170"/>
                </a:cubicBezTo>
                <a:cubicBezTo>
                  <a:pt x="193259" y="560461"/>
                  <a:pt x="-23422" y="563645"/>
                  <a:pt x="2070" y="442640"/>
                </a:cubicBezTo>
                <a:cubicBezTo>
                  <a:pt x="14816" y="382137"/>
                  <a:pt x="88105" y="363031"/>
                  <a:pt x="119970" y="315265"/>
                </a:cubicBezTo>
                <a:cubicBezTo>
                  <a:pt x="155818" y="253170"/>
                  <a:pt x="155818" y="148087"/>
                  <a:pt x="146856" y="56437"/>
                </a:cubicBezTo>
                <a:close/>
              </a:path>
            </a:pathLst>
          </a:custGeom>
          <a:noFill/>
          <a:ln w="9525">
            <a:solidFill>
              <a:schemeClr val="accent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Freeform 356"/>
          <p:cNvSpPr>
            <a:spLocks noEditPoints="1"/>
          </p:cNvSpPr>
          <p:nvPr/>
        </p:nvSpPr>
        <p:spPr bwMode="auto">
          <a:xfrm>
            <a:off x="5362667" y="2666618"/>
            <a:ext cx="404766" cy="397473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Title 13"/>
          <p:cNvSpPr txBox="1">
            <a:spLocks/>
          </p:cNvSpPr>
          <p:nvPr/>
        </p:nvSpPr>
        <p:spPr>
          <a:xfrm>
            <a:off x="4150390" y="1240580"/>
            <a:ext cx="860492" cy="4928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 dirty="0" smtClean="0">
                <a:solidFill>
                  <a:schemeClr val="bg2"/>
                </a:solidFill>
                <a:latin typeface="+mn-lt"/>
                <a:ea typeface="Dotum" panose="020B0600000101010101" pitchFamily="34" charset="-127"/>
              </a:rPr>
              <a:t>1866</a:t>
            </a:r>
            <a:endParaRPr lang="en-US" sz="2000" b="1" dirty="0">
              <a:solidFill>
                <a:schemeClr val="bg2"/>
              </a:solidFill>
              <a:latin typeface="+mn-lt"/>
              <a:ea typeface="Dotum" panose="020B0600000101010101" pitchFamily="34" charset="-127"/>
              <a:cs typeface="+mn-ea"/>
              <a:sym typeface="+mn-lt"/>
            </a:endParaRPr>
          </a:p>
        </p:txBody>
      </p:sp>
      <p:sp>
        <p:nvSpPr>
          <p:cNvPr id="18" name="Title 13"/>
          <p:cNvSpPr txBox="1">
            <a:spLocks/>
          </p:cNvSpPr>
          <p:nvPr/>
        </p:nvSpPr>
        <p:spPr>
          <a:xfrm>
            <a:off x="5943756" y="2435610"/>
            <a:ext cx="860492" cy="4928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 dirty="0" smtClean="0">
                <a:solidFill>
                  <a:schemeClr val="bg2"/>
                </a:solidFill>
                <a:latin typeface="+mn-lt"/>
                <a:ea typeface="Dotum" panose="020B0600000101010101" pitchFamily="34" charset="-127"/>
              </a:rPr>
              <a:t>1063</a:t>
            </a:r>
            <a:endParaRPr lang="en-US" sz="2000" b="1" dirty="0">
              <a:solidFill>
                <a:schemeClr val="bg2"/>
              </a:solidFill>
              <a:latin typeface="+mn-lt"/>
              <a:ea typeface="Dotum" panose="020B0600000101010101" pitchFamily="34" charset="-127"/>
              <a:cs typeface="+mn-ea"/>
              <a:sym typeface="+mn-lt"/>
            </a:endParaRPr>
          </a:p>
        </p:txBody>
      </p:sp>
      <p:sp>
        <p:nvSpPr>
          <p:cNvPr id="19" name="Title 13"/>
          <p:cNvSpPr txBox="1">
            <a:spLocks/>
          </p:cNvSpPr>
          <p:nvPr/>
        </p:nvSpPr>
        <p:spPr>
          <a:xfrm>
            <a:off x="7887972" y="2899634"/>
            <a:ext cx="860492" cy="4928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 dirty="0" smtClean="0">
                <a:solidFill>
                  <a:schemeClr val="bg2"/>
                </a:solidFill>
                <a:latin typeface="+mn-lt"/>
                <a:ea typeface="Dotum" panose="020B0600000101010101" pitchFamily="34" charset="-127"/>
              </a:rPr>
              <a:t>890</a:t>
            </a:r>
            <a:endParaRPr lang="en-US" sz="2000" b="1" dirty="0">
              <a:solidFill>
                <a:schemeClr val="bg2"/>
              </a:solidFill>
              <a:latin typeface="+mn-lt"/>
              <a:ea typeface="Dotum" panose="020B0600000101010101" pitchFamily="34" charset="-127"/>
              <a:cs typeface="+mn-ea"/>
              <a:sym typeface="+mn-lt"/>
            </a:endParaRPr>
          </a:p>
        </p:txBody>
      </p:sp>
      <p:sp>
        <p:nvSpPr>
          <p:cNvPr id="25" name="Freeform 351"/>
          <p:cNvSpPr>
            <a:spLocks noChangeAspect="1" noEditPoints="1"/>
          </p:cNvSpPr>
          <p:nvPr/>
        </p:nvSpPr>
        <p:spPr bwMode="auto">
          <a:xfrm>
            <a:off x="7401010" y="3001337"/>
            <a:ext cx="324706" cy="360000"/>
          </a:xfrm>
          <a:custGeom>
            <a:avLst/>
            <a:gdLst>
              <a:gd name="T0" fmla="*/ 35 w 39"/>
              <a:gd name="T1" fmla="*/ 8 h 43"/>
              <a:gd name="T2" fmla="*/ 31 w 39"/>
              <a:gd name="T3" fmla="*/ 5 h 43"/>
              <a:gd name="T4" fmla="*/ 22 w 39"/>
              <a:gd name="T5" fmla="*/ 5 h 43"/>
              <a:gd name="T6" fmla="*/ 20 w 39"/>
              <a:gd name="T7" fmla="*/ 1 h 43"/>
              <a:gd name="T8" fmla="*/ 14 w 39"/>
              <a:gd name="T9" fmla="*/ 0 h 43"/>
              <a:gd name="T10" fmla="*/ 12 w 39"/>
              <a:gd name="T11" fmla="*/ 4 h 43"/>
              <a:gd name="T12" fmla="*/ 12 w 39"/>
              <a:gd name="T13" fmla="*/ 9 h 43"/>
              <a:gd name="T14" fmla="*/ 8 w 39"/>
              <a:gd name="T15" fmla="*/ 13 h 43"/>
              <a:gd name="T16" fmla="*/ 3 w 39"/>
              <a:gd name="T17" fmla="*/ 13 h 43"/>
              <a:gd name="T18" fmla="*/ 0 w 39"/>
              <a:gd name="T19" fmla="*/ 14 h 43"/>
              <a:gd name="T20" fmla="*/ 5 w 39"/>
              <a:gd name="T21" fmla="*/ 28 h 43"/>
              <a:gd name="T22" fmla="*/ 16 w 39"/>
              <a:gd name="T23" fmla="*/ 31 h 43"/>
              <a:gd name="T24" fmla="*/ 18 w 39"/>
              <a:gd name="T25" fmla="*/ 25 h 43"/>
              <a:gd name="T26" fmla="*/ 22 w 39"/>
              <a:gd name="T27" fmla="*/ 29 h 43"/>
              <a:gd name="T28" fmla="*/ 29 w 39"/>
              <a:gd name="T29" fmla="*/ 32 h 43"/>
              <a:gd name="T30" fmla="*/ 28 w 39"/>
              <a:gd name="T31" fmla="*/ 38 h 43"/>
              <a:gd name="T32" fmla="*/ 24 w 39"/>
              <a:gd name="T33" fmla="*/ 38 h 43"/>
              <a:gd name="T34" fmla="*/ 23 w 39"/>
              <a:gd name="T35" fmla="*/ 35 h 43"/>
              <a:gd name="T36" fmla="*/ 25 w 39"/>
              <a:gd name="T37" fmla="*/ 35 h 43"/>
              <a:gd name="T38" fmla="*/ 25 w 39"/>
              <a:gd name="T39" fmla="*/ 32 h 43"/>
              <a:gd name="T40" fmla="*/ 18 w 39"/>
              <a:gd name="T41" fmla="*/ 35 h 43"/>
              <a:gd name="T42" fmla="*/ 19 w 39"/>
              <a:gd name="T43" fmla="*/ 41 h 43"/>
              <a:gd name="T44" fmla="*/ 28 w 39"/>
              <a:gd name="T45" fmla="*/ 43 h 43"/>
              <a:gd name="T46" fmla="*/ 35 w 39"/>
              <a:gd name="T47" fmla="*/ 8 h 43"/>
              <a:gd name="T48" fmla="*/ 31 w 39"/>
              <a:gd name="T49" fmla="*/ 22 h 43"/>
              <a:gd name="T50" fmla="*/ 27 w 39"/>
              <a:gd name="T51" fmla="*/ 21 h 43"/>
              <a:gd name="T52" fmla="*/ 24 w 39"/>
              <a:gd name="T53" fmla="*/ 22 h 43"/>
              <a:gd name="T54" fmla="*/ 27 w 39"/>
              <a:gd name="T55" fmla="*/ 17 h 43"/>
              <a:gd name="T56" fmla="*/ 31 w 39"/>
              <a:gd name="T57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" h="43">
                <a:moveTo>
                  <a:pt x="35" y="8"/>
                </a:moveTo>
                <a:cubicBezTo>
                  <a:pt x="35" y="5"/>
                  <a:pt x="31" y="5"/>
                  <a:pt x="31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1" y="2"/>
                  <a:pt x="20" y="1"/>
                </a:cubicBezTo>
                <a:cubicBezTo>
                  <a:pt x="18" y="0"/>
                  <a:pt x="15" y="0"/>
                  <a:pt x="14" y="0"/>
                </a:cubicBezTo>
                <a:cubicBezTo>
                  <a:pt x="12" y="0"/>
                  <a:pt x="12" y="2"/>
                  <a:pt x="12" y="4"/>
                </a:cubicBezTo>
                <a:cubicBezTo>
                  <a:pt x="12" y="6"/>
                  <a:pt x="12" y="8"/>
                  <a:pt x="12" y="9"/>
                </a:cubicBezTo>
                <a:cubicBezTo>
                  <a:pt x="12" y="12"/>
                  <a:pt x="11" y="13"/>
                  <a:pt x="8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5"/>
                  <a:pt x="2" y="26"/>
                  <a:pt x="5" y="28"/>
                </a:cubicBezTo>
                <a:cubicBezTo>
                  <a:pt x="6" y="30"/>
                  <a:pt x="15" y="31"/>
                  <a:pt x="16" y="31"/>
                </a:cubicBezTo>
                <a:cubicBezTo>
                  <a:pt x="18" y="31"/>
                  <a:pt x="18" y="25"/>
                  <a:pt x="18" y="25"/>
                </a:cubicBezTo>
                <a:cubicBezTo>
                  <a:pt x="19" y="25"/>
                  <a:pt x="19" y="28"/>
                  <a:pt x="22" y="29"/>
                </a:cubicBezTo>
                <a:cubicBezTo>
                  <a:pt x="25" y="30"/>
                  <a:pt x="29" y="30"/>
                  <a:pt x="29" y="32"/>
                </a:cubicBezTo>
                <a:cubicBezTo>
                  <a:pt x="29" y="34"/>
                  <a:pt x="30" y="38"/>
                  <a:pt x="28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1" y="38"/>
                  <a:pt x="22" y="35"/>
                  <a:pt x="23" y="35"/>
                </a:cubicBezTo>
                <a:cubicBezTo>
                  <a:pt x="24" y="35"/>
                  <a:pt x="25" y="35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19" y="31"/>
                  <a:pt x="18" y="35"/>
                </a:cubicBezTo>
                <a:cubicBezTo>
                  <a:pt x="18" y="39"/>
                  <a:pt x="19" y="41"/>
                  <a:pt x="19" y="41"/>
                </a:cubicBezTo>
                <a:cubicBezTo>
                  <a:pt x="20" y="42"/>
                  <a:pt x="21" y="43"/>
                  <a:pt x="28" y="43"/>
                </a:cubicBezTo>
                <a:cubicBezTo>
                  <a:pt x="39" y="43"/>
                  <a:pt x="35" y="11"/>
                  <a:pt x="35" y="8"/>
                </a:cubicBezTo>
                <a:close/>
                <a:moveTo>
                  <a:pt x="31" y="22"/>
                </a:moveTo>
                <a:cubicBezTo>
                  <a:pt x="30" y="23"/>
                  <a:pt x="29" y="21"/>
                  <a:pt x="27" y="21"/>
                </a:cubicBezTo>
                <a:cubicBezTo>
                  <a:pt x="26" y="21"/>
                  <a:pt x="24" y="22"/>
                  <a:pt x="24" y="22"/>
                </a:cubicBezTo>
                <a:cubicBezTo>
                  <a:pt x="24" y="21"/>
                  <a:pt x="24" y="17"/>
                  <a:pt x="27" y="17"/>
                </a:cubicBezTo>
                <a:cubicBezTo>
                  <a:pt x="30" y="17"/>
                  <a:pt x="31" y="22"/>
                  <a:pt x="31" y="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460"/>
          <p:cNvSpPr>
            <a:spLocks noEditPoints="1"/>
          </p:cNvSpPr>
          <p:nvPr/>
        </p:nvSpPr>
        <p:spPr bwMode="auto">
          <a:xfrm>
            <a:off x="3685528" y="1314582"/>
            <a:ext cx="393760" cy="321064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0" name="组合 29"/>
          <p:cNvGrpSpPr/>
          <p:nvPr/>
        </p:nvGrpSpPr>
        <p:grpSpPr>
          <a:xfrm rot="10800000">
            <a:off x="1331638" y="2631483"/>
            <a:ext cx="161647" cy="369854"/>
            <a:chOff x="4908749" y="1425972"/>
            <a:chExt cx="292100" cy="668337"/>
          </a:xfrm>
          <a:solidFill>
            <a:schemeClr val="bg2"/>
          </a:solidFill>
        </p:grpSpPr>
        <p:sp>
          <p:nvSpPr>
            <p:cNvPr id="31" name="Freeform 21"/>
            <p:cNvSpPr>
              <a:spLocks noEditPoints="1"/>
            </p:cNvSpPr>
            <p:nvPr/>
          </p:nvSpPr>
          <p:spPr bwMode="auto">
            <a:xfrm>
              <a:off x="4908749" y="1425972"/>
              <a:ext cx="292100" cy="534988"/>
            </a:xfrm>
            <a:custGeom>
              <a:avLst/>
              <a:gdLst>
                <a:gd name="T0" fmla="*/ 92 w 185"/>
                <a:gd name="T1" fmla="*/ 0 h 340"/>
                <a:gd name="T2" fmla="*/ 0 w 185"/>
                <a:gd name="T3" fmla="*/ 244 h 340"/>
                <a:gd name="T4" fmla="*/ 31 w 185"/>
                <a:gd name="T5" fmla="*/ 333 h 340"/>
                <a:gd name="T6" fmla="*/ 47 w 185"/>
                <a:gd name="T7" fmla="*/ 340 h 340"/>
                <a:gd name="T8" fmla="*/ 138 w 185"/>
                <a:gd name="T9" fmla="*/ 340 h 340"/>
                <a:gd name="T10" fmla="*/ 153 w 185"/>
                <a:gd name="T11" fmla="*/ 333 h 340"/>
                <a:gd name="T12" fmla="*/ 185 w 185"/>
                <a:gd name="T13" fmla="*/ 244 h 340"/>
                <a:gd name="T14" fmla="*/ 92 w 185"/>
                <a:gd name="T15" fmla="*/ 0 h 340"/>
                <a:gd name="T16" fmla="*/ 133 w 185"/>
                <a:gd name="T17" fmla="*/ 312 h 340"/>
                <a:gd name="T18" fmla="*/ 106 w 185"/>
                <a:gd name="T19" fmla="*/ 312 h 340"/>
                <a:gd name="T20" fmla="*/ 106 w 185"/>
                <a:gd name="T21" fmla="*/ 204 h 340"/>
                <a:gd name="T22" fmla="*/ 92 w 185"/>
                <a:gd name="T23" fmla="*/ 190 h 340"/>
                <a:gd name="T24" fmla="*/ 78 w 185"/>
                <a:gd name="T25" fmla="*/ 204 h 340"/>
                <a:gd name="T26" fmla="*/ 78 w 185"/>
                <a:gd name="T27" fmla="*/ 312 h 340"/>
                <a:gd name="T28" fmla="*/ 51 w 185"/>
                <a:gd name="T29" fmla="*/ 312 h 340"/>
                <a:gd name="T30" fmla="*/ 28 w 185"/>
                <a:gd name="T31" fmla="*/ 244 h 340"/>
                <a:gd name="T32" fmla="*/ 92 w 185"/>
                <a:gd name="T33" fmla="*/ 28 h 340"/>
                <a:gd name="T34" fmla="*/ 156 w 185"/>
                <a:gd name="T35" fmla="*/ 244 h 340"/>
                <a:gd name="T36" fmla="*/ 133 w 185"/>
                <a:gd name="T37" fmla="*/ 312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5" h="340">
                  <a:moveTo>
                    <a:pt x="92" y="0"/>
                  </a:moveTo>
                  <a:cubicBezTo>
                    <a:pt x="29" y="0"/>
                    <a:pt x="0" y="215"/>
                    <a:pt x="0" y="244"/>
                  </a:cubicBezTo>
                  <a:cubicBezTo>
                    <a:pt x="0" y="272"/>
                    <a:pt x="12" y="307"/>
                    <a:pt x="31" y="333"/>
                  </a:cubicBezTo>
                  <a:cubicBezTo>
                    <a:pt x="35" y="338"/>
                    <a:pt x="41" y="340"/>
                    <a:pt x="47" y="340"/>
                  </a:cubicBezTo>
                  <a:cubicBezTo>
                    <a:pt x="138" y="340"/>
                    <a:pt x="138" y="340"/>
                    <a:pt x="138" y="340"/>
                  </a:cubicBezTo>
                  <a:cubicBezTo>
                    <a:pt x="144" y="340"/>
                    <a:pt x="149" y="338"/>
                    <a:pt x="153" y="333"/>
                  </a:cubicBezTo>
                  <a:cubicBezTo>
                    <a:pt x="172" y="307"/>
                    <a:pt x="185" y="272"/>
                    <a:pt x="185" y="244"/>
                  </a:cubicBezTo>
                  <a:cubicBezTo>
                    <a:pt x="185" y="215"/>
                    <a:pt x="155" y="0"/>
                    <a:pt x="92" y="0"/>
                  </a:cubicBezTo>
                  <a:moveTo>
                    <a:pt x="133" y="312"/>
                  </a:moveTo>
                  <a:cubicBezTo>
                    <a:pt x="106" y="312"/>
                    <a:pt x="106" y="312"/>
                    <a:pt x="106" y="312"/>
                  </a:cubicBezTo>
                  <a:cubicBezTo>
                    <a:pt x="106" y="204"/>
                    <a:pt x="106" y="204"/>
                    <a:pt x="106" y="204"/>
                  </a:cubicBezTo>
                  <a:cubicBezTo>
                    <a:pt x="106" y="196"/>
                    <a:pt x="100" y="190"/>
                    <a:pt x="92" y="190"/>
                  </a:cubicBezTo>
                  <a:cubicBezTo>
                    <a:pt x="84" y="190"/>
                    <a:pt x="78" y="196"/>
                    <a:pt x="78" y="204"/>
                  </a:cubicBezTo>
                  <a:cubicBezTo>
                    <a:pt x="78" y="312"/>
                    <a:pt x="78" y="312"/>
                    <a:pt x="78" y="312"/>
                  </a:cubicBezTo>
                  <a:cubicBezTo>
                    <a:pt x="51" y="312"/>
                    <a:pt x="51" y="312"/>
                    <a:pt x="51" y="312"/>
                  </a:cubicBezTo>
                  <a:cubicBezTo>
                    <a:pt x="38" y="292"/>
                    <a:pt x="28" y="264"/>
                    <a:pt x="28" y="244"/>
                  </a:cubicBezTo>
                  <a:cubicBezTo>
                    <a:pt x="28" y="186"/>
                    <a:pt x="68" y="28"/>
                    <a:pt x="92" y="28"/>
                  </a:cubicBezTo>
                  <a:cubicBezTo>
                    <a:pt x="117" y="28"/>
                    <a:pt x="156" y="186"/>
                    <a:pt x="156" y="244"/>
                  </a:cubicBezTo>
                  <a:cubicBezTo>
                    <a:pt x="156" y="264"/>
                    <a:pt x="147" y="292"/>
                    <a:pt x="133" y="3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4981774" y="1973659"/>
              <a:ext cx="146050" cy="120650"/>
            </a:xfrm>
            <a:custGeom>
              <a:avLst/>
              <a:gdLst>
                <a:gd name="T0" fmla="*/ 88 w 93"/>
                <a:gd name="T1" fmla="*/ 0 h 77"/>
                <a:gd name="T2" fmla="*/ 4 w 93"/>
                <a:gd name="T3" fmla="*/ 0 h 77"/>
                <a:gd name="T4" fmla="*/ 0 w 93"/>
                <a:gd name="T5" fmla="*/ 5 h 77"/>
                <a:gd name="T6" fmla="*/ 0 w 93"/>
                <a:gd name="T7" fmla="*/ 29 h 77"/>
                <a:gd name="T8" fmla="*/ 25 w 93"/>
                <a:gd name="T9" fmla="*/ 61 h 77"/>
                <a:gd name="T10" fmla="*/ 46 w 93"/>
                <a:gd name="T11" fmla="*/ 77 h 77"/>
                <a:gd name="T12" fmla="*/ 67 w 93"/>
                <a:gd name="T13" fmla="*/ 61 h 77"/>
                <a:gd name="T14" fmla="*/ 93 w 93"/>
                <a:gd name="T15" fmla="*/ 29 h 77"/>
                <a:gd name="T16" fmla="*/ 93 w 93"/>
                <a:gd name="T17" fmla="*/ 5 h 77"/>
                <a:gd name="T18" fmla="*/ 88 w 93"/>
                <a:gd name="T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77">
                  <a:moveTo>
                    <a:pt x="8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5"/>
                    <a:pt x="10" y="58"/>
                    <a:pt x="25" y="61"/>
                  </a:cubicBezTo>
                  <a:cubicBezTo>
                    <a:pt x="28" y="70"/>
                    <a:pt x="36" y="77"/>
                    <a:pt x="46" y="77"/>
                  </a:cubicBezTo>
                  <a:cubicBezTo>
                    <a:pt x="56" y="77"/>
                    <a:pt x="65" y="70"/>
                    <a:pt x="67" y="61"/>
                  </a:cubicBezTo>
                  <a:cubicBezTo>
                    <a:pt x="82" y="58"/>
                    <a:pt x="93" y="45"/>
                    <a:pt x="93" y="29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2"/>
                    <a:pt x="90" y="0"/>
                    <a:pt x="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4975424" y="1670447"/>
              <a:ext cx="157162" cy="44450"/>
            </a:xfrm>
            <a:custGeom>
              <a:avLst/>
              <a:gdLst>
                <a:gd name="T0" fmla="*/ 86 w 100"/>
                <a:gd name="T1" fmla="*/ 0 h 28"/>
                <a:gd name="T2" fmla="*/ 15 w 100"/>
                <a:gd name="T3" fmla="*/ 0 h 28"/>
                <a:gd name="T4" fmla="*/ 0 w 100"/>
                <a:gd name="T5" fmla="*/ 14 h 28"/>
                <a:gd name="T6" fmla="*/ 15 w 100"/>
                <a:gd name="T7" fmla="*/ 28 h 28"/>
                <a:gd name="T8" fmla="*/ 86 w 100"/>
                <a:gd name="T9" fmla="*/ 28 h 28"/>
                <a:gd name="T10" fmla="*/ 100 w 100"/>
                <a:gd name="T11" fmla="*/ 14 h 28"/>
                <a:gd name="T12" fmla="*/ 86 w 10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8">
                  <a:moveTo>
                    <a:pt x="8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8"/>
                    <a:pt x="15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3" y="28"/>
                    <a:pt x="100" y="22"/>
                    <a:pt x="100" y="14"/>
                  </a:cubicBezTo>
                  <a:cubicBezTo>
                    <a:pt x="100" y="6"/>
                    <a:pt x="93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999236" y="1603772"/>
              <a:ext cx="111125" cy="46038"/>
            </a:xfrm>
            <a:custGeom>
              <a:avLst/>
              <a:gdLst>
                <a:gd name="T0" fmla="*/ 14 w 71"/>
                <a:gd name="T1" fmla="*/ 29 h 29"/>
                <a:gd name="T2" fmla="*/ 56 w 71"/>
                <a:gd name="T3" fmla="*/ 29 h 29"/>
                <a:gd name="T4" fmla="*/ 71 w 71"/>
                <a:gd name="T5" fmla="*/ 14 h 29"/>
                <a:gd name="T6" fmla="*/ 56 w 71"/>
                <a:gd name="T7" fmla="*/ 0 h 29"/>
                <a:gd name="T8" fmla="*/ 14 w 71"/>
                <a:gd name="T9" fmla="*/ 0 h 29"/>
                <a:gd name="T10" fmla="*/ 0 w 71"/>
                <a:gd name="T11" fmla="*/ 14 h 29"/>
                <a:gd name="T12" fmla="*/ 14 w 7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9">
                  <a:moveTo>
                    <a:pt x="14" y="29"/>
                  </a:moveTo>
                  <a:cubicBezTo>
                    <a:pt x="56" y="29"/>
                    <a:pt x="56" y="29"/>
                    <a:pt x="56" y="29"/>
                  </a:cubicBezTo>
                  <a:cubicBezTo>
                    <a:pt x="64" y="29"/>
                    <a:pt x="71" y="22"/>
                    <a:pt x="71" y="14"/>
                  </a:cubicBezTo>
                  <a:cubicBezTo>
                    <a:pt x="71" y="7"/>
                    <a:pt x="64" y="0"/>
                    <a:pt x="5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2"/>
                    <a:pt x="6" y="29"/>
                    <a:pt x="14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Oval 804"/>
          <p:cNvSpPr>
            <a:spLocks noChangeArrowheads="1"/>
          </p:cNvSpPr>
          <p:nvPr/>
        </p:nvSpPr>
        <p:spPr bwMode="auto">
          <a:xfrm>
            <a:off x="7182919" y="2928806"/>
            <a:ext cx="728470" cy="492853"/>
          </a:xfrm>
          <a:prstGeom prst="rect">
            <a:avLst/>
          </a:prstGeom>
          <a:noFill/>
          <a:ln>
            <a:solidFill>
              <a:schemeClr val="accent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78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5885746" y="1752117"/>
            <a:ext cx="944438" cy="657522"/>
          </a:xfrm>
          <a:custGeom>
            <a:avLst/>
            <a:gdLst>
              <a:gd name="connsiteX0" fmla="*/ 80147 w 554636"/>
              <a:gd name="connsiteY0" fmla="*/ 0 h 386140"/>
              <a:gd name="connsiteX1" fmla="*/ 474489 w 554636"/>
              <a:gd name="connsiteY1" fmla="*/ 0 h 386140"/>
              <a:gd name="connsiteX2" fmla="*/ 554636 w 554636"/>
              <a:gd name="connsiteY2" fmla="*/ 320589 h 386140"/>
              <a:gd name="connsiteX3" fmla="*/ 552557 w 554636"/>
              <a:gd name="connsiteY3" fmla="*/ 320589 h 386140"/>
              <a:gd name="connsiteX4" fmla="*/ 554636 w 554636"/>
              <a:gd name="connsiteY4" fmla="*/ 325126 h 386140"/>
              <a:gd name="connsiteX5" fmla="*/ 277318 w 554636"/>
              <a:gd name="connsiteY5" fmla="*/ 386140 h 386140"/>
              <a:gd name="connsiteX6" fmla="*/ 0 w 554636"/>
              <a:gd name="connsiteY6" fmla="*/ 325126 h 386140"/>
              <a:gd name="connsiteX7" fmla="*/ 2079 w 554636"/>
              <a:gd name="connsiteY7" fmla="*/ 320589 h 386140"/>
              <a:gd name="connsiteX8" fmla="*/ 0 w 554636"/>
              <a:gd name="connsiteY8" fmla="*/ 320589 h 386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4636" h="386140">
                <a:moveTo>
                  <a:pt x="80147" y="0"/>
                </a:moveTo>
                <a:lnTo>
                  <a:pt x="474489" y="0"/>
                </a:lnTo>
                <a:lnTo>
                  <a:pt x="554636" y="320589"/>
                </a:lnTo>
                <a:lnTo>
                  <a:pt x="552557" y="320589"/>
                </a:lnTo>
                <a:lnTo>
                  <a:pt x="554636" y="325126"/>
                </a:lnTo>
                <a:cubicBezTo>
                  <a:pt x="554636" y="358823"/>
                  <a:pt x="430477" y="386140"/>
                  <a:pt x="277318" y="386140"/>
                </a:cubicBezTo>
                <a:cubicBezTo>
                  <a:pt x="124159" y="386140"/>
                  <a:pt x="0" y="358823"/>
                  <a:pt x="0" y="325126"/>
                </a:cubicBezTo>
                <a:lnTo>
                  <a:pt x="2079" y="320589"/>
                </a:lnTo>
                <a:lnTo>
                  <a:pt x="0" y="320589"/>
                </a:lnTo>
                <a:close/>
              </a:path>
            </a:pathLst>
          </a:cu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Oval 804"/>
          <p:cNvSpPr>
            <a:spLocks noChangeArrowheads="1"/>
          </p:cNvSpPr>
          <p:nvPr/>
        </p:nvSpPr>
        <p:spPr bwMode="auto">
          <a:xfrm>
            <a:off x="4361214" y="1731838"/>
            <a:ext cx="987017" cy="677801"/>
          </a:xfrm>
          <a:prstGeom prst="trapezoid">
            <a:avLst/>
          </a:prstGeom>
          <a:noFill/>
          <a:ln w="12700">
            <a:solidFill>
              <a:schemeClr val="accent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Oval 804"/>
          <p:cNvSpPr>
            <a:spLocks noChangeArrowheads="1"/>
          </p:cNvSpPr>
          <p:nvPr/>
        </p:nvSpPr>
        <p:spPr bwMode="auto">
          <a:xfrm>
            <a:off x="2988117" y="1659098"/>
            <a:ext cx="750544" cy="750541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78548" y="2641197"/>
            <a:ext cx="902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2"/>
                </a:solidFill>
                <a:cs typeface="+mn-ea"/>
              </a:rPr>
              <a:t>Text here</a:t>
            </a:r>
            <a:endParaRPr lang="zh-CN" altLang="en-US" sz="1200" b="1" dirty="0">
              <a:solidFill>
                <a:schemeClr val="bg2"/>
              </a:solidFill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6646" y="2641197"/>
            <a:ext cx="902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2"/>
                </a:solidFill>
                <a:cs typeface="+mn-ea"/>
              </a:rPr>
              <a:t>Text here</a:t>
            </a:r>
            <a:endParaRPr lang="zh-CN" altLang="en-US" sz="1200" b="1" dirty="0">
              <a:solidFill>
                <a:schemeClr val="bg2"/>
              </a:solidFill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45217" y="2641197"/>
            <a:ext cx="902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2"/>
                </a:solidFill>
                <a:cs typeface="+mn-ea"/>
              </a:rPr>
              <a:t>Text here</a:t>
            </a:r>
            <a:endParaRPr lang="zh-CN" altLang="en-US" sz="1200" b="1" dirty="0">
              <a:solidFill>
                <a:schemeClr val="bg2"/>
              </a:solidFill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0109" y="367132"/>
            <a:ext cx="48032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2"/>
                </a:solidFill>
              </a:rPr>
              <a:t>并列与比较</a:t>
            </a:r>
            <a:endParaRPr lang="en-US" altLang="zh-CN" sz="2800" b="1" dirty="0" smtClean="0">
              <a:solidFill>
                <a:schemeClr val="bg2"/>
              </a:solidFill>
            </a:endParaRPr>
          </a:p>
          <a:p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90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90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>
                    <a:lumMod val="90000"/>
                  </a:schemeClr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>
                    <a:lumMod val="90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 </a:t>
            </a:r>
            <a:endParaRPr lang="en-US" altLang="zh-CN" sz="1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5" name="Freeform 460"/>
          <p:cNvSpPr>
            <a:spLocks noEditPoints="1"/>
          </p:cNvSpPr>
          <p:nvPr/>
        </p:nvSpPr>
        <p:spPr bwMode="auto">
          <a:xfrm>
            <a:off x="3155995" y="1870627"/>
            <a:ext cx="393760" cy="321064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56"/>
          <p:cNvSpPr>
            <a:spLocks noEditPoints="1"/>
          </p:cNvSpPr>
          <p:nvPr/>
        </p:nvSpPr>
        <p:spPr bwMode="auto">
          <a:xfrm>
            <a:off x="4662338" y="1898523"/>
            <a:ext cx="404766" cy="397473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Title 13"/>
          <p:cNvSpPr txBox="1">
            <a:spLocks/>
          </p:cNvSpPr>
          <p:nvPr/>
        </p:nvSpPr>
        <p:spPr>
          <a:xfrm>
            <a:off x="5934539" y="1811930"/>
            <a:ext cx="860492" cy="4928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 dirty="0" smtClean="0">
                <a:solidFill>
                  <a:schemeClr val="bg2"/>
                </a:solidFill>
                <a:latin typeface="+mn-lt"/>
                <a:ea typeface="Dotum" panose="020B0600000101010101" pitchFamily="34" charset="-127"/>
              </a:rPr>
              <a:t>1063</a:t>
            </a:r>
            <a:endParaRPr lang="en-US" sz="2000" b="1" dirty="0">
              <a:solidFill>
                <a:schemeClr val="bg2"/>
              </a:solidFill>
              <a:latin typeface="+mn-lt"/>
              <a:ea typeface="Dotum" panose="020B0600000101010101" pitchFamily="34" charset="-127"/>
              <a:cs typeface="+mn-ea"/>
              <a:sym typeface="+mn-lt"/>
            </a:endParaRPr>
          </a:p>
        </p:txBody>
      </p:sp>
      <p:sp>
        <p:nvSpPr>
          <p:cNvPr id="24" name="Oval 804"/>
          <p:cNvSpPr>
            <a:spLocks noChangeArrowheads="1"/>
          </p:cNvSpPr>
          <p:nvPr/>
        </p:nvSpPr>
        <p:spPr bwMode="auto">
          <a:xfrm>
            <a:off x="7524701" y="1826259"/>
            <a:ext cx="892387" cy="583380"/>
          </a:xfrm>
          <a:prstGeom prst="rect">
            <a:avLst/>
          </a:prstGeom>
          <a:noFill/>
          <a:ln w="12700">
            <a:solidFill>
              <a:schemeClr val="accent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 rot="16200000" flipH="1">
            <a:off x="1230618" y="1556120"/>
            <a:ext cx="733153" cy="954170"/>
          </a:xfrm>
          <a:custGeom>
            <a:avLst/>
            <a:gdLst>
              <a:gd name="connsiteX0" fmla="*/ 0 w 733153"/>
              <a:gd name="connsiteY0" fmla="*/ 463024 h 954170"/>
              <a:gd name="connsiteX1" fmla="*/ 0 w 733153"/>
              <a:gd name="connsiteY1" fmla="*/ 498337 h 954170"/>
              <a:gd name="connsiteX2" fmla="*/ 123144 w 733153"/>
              <a:gd name="connsiteY2" fmla="*/ 621481 h 954170"/>
              <a:gd name="connsiteX3" fmla="*/ 231361 w 733153"/>
              <a:gd name="connsiteY3" fmla="*/ 621481 h 954170"/>
              <a:gd name="connsiteX4" fmla="*/ 245583 w 733153"/>
              <a:gd name="connsiteY4" fmla="*/ 662788 h 954170"/>
              <a:gd name="connsiteX5" fmla="*/ 733153 w 733153"/>
              <a:gd name="connsiteY5" fmla="*/ 954170 h 954170"/>
              <a:gd name="connsiteX6" fmla="*/ 733153 w 733153"/>
              <a:gd name="connsiteY6" fmla="*/ 0 h 954170"/>
              <a:gd name="connsiteX7" fmla="*/ 245583 w 733153"/>
              <a:gd name="connsiteY7" fmla="*/ 291382 h 954170"/>
              <a:gd name="connsiteX8" fmla="*/ 228885 w 733153"/>
              <a:gd name="connsiteY8" fmla="*/ 339880 h 954170"/>
              <a:gd name="connsiteX9" fmla="*/ 123144 w 733153"/>
              <a:gd name="connsiteY9" fmla="*/ 339880 h 954170"/>
              <a:gd name="connsiteX10" fmla="*/ 0 w 733153"/>
              <a:gd name="connsiteY10" fmla="*/ 463024 h 954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3153" h="954170">
                <a:moveTo>
                  <a:pt x="0" y="463024"/>
                </a:moveTo>
                <a:lnTo>
                  <a:pt x="0" y="498337"/>
                </a:lnTo>
                <a:cubicBezTo>
                  <a:pt x="0" y="566348"/>
                  <a:pt x="55133" y="621481"/>
                  <a:pt x="123144" y="621481"/>
                </a:cubicBezTo>
                <a:lnTo>
                  <a:pt x="231361" y="621481"/>
                </a:lnTo>
                <a:lnTo>
                  <a:pt x="245583" y="662788"/>
                </a:lnTo>
                <a:cubicBezTo>
                  <a:pt x="325913" y="834021"/>
                  <a:pt x="513971" y="954170"/>
                  <a:pt x="733153" y="954170"/>
                </a:cubicBezTo>
                <a:lnTo>
                  <a:pt x="733153" y="0"/>
                </a:lnTo>
                <a:cubicBezTo>
                  <a:pt x="513971" y="0"/>
                  <a:pt x="325913" y="120149"/>
                  <a:pt x="245583" y="291382"/>
                </a:cubicBezTo>
                <a:lnTo>
                  <a:pt x="228885" y="339880"/>
                </a:lnTo>
                <a:lnTo>
                  <a:pt x="123144" y="339880"/>
                </a:lnTo>
                <a:cubicBezTo>
                  <a:pt x="55133" y="339880"/>
                  <a:pt x="0" y="395013"/>
                  <a:pt x="0" y="463024"/>
                </a:cubicBezTo>
                <a:close/>
              </a:path>
            </a:pathLst>
          </a:custGeom>
          <a:noFill/>
          <a:ln w="12700">
            <a:solidFill>
              <a:schemeClr val="accent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17" name="Title 13"/>
          <p:cNvSpPr txBox="1">
            <a:spLocks/>
          </p:cNvSpPr>
          <p:nvPr/>
        </p:nvSpPr>
        <p:spPr>
          <a:xfrm>
            <a:off x="1178420" y="1916210"/>
            <a:ext cx="860492" cy="4928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 dirty="0" smtClean="0">
                <a:solidFill>
                  <a:schemeClr val="bg2"/>
                </a:solidFill>
                <a:latin typeface="+mn-lt"/>
                <a:ea typeface="Dotum" panose="020B0600000101010101" pitchFamily="34" charset="-127"/>
              </a:rPr>
              <a:t>1024</a:t>
            </a:r>
            <a:endParaRPr lang="en-US" sz="2000" b="1" dirty="0">
              <a:solidFill>
                <a:schemeClr val="bg2"/>
              </a:solidFill>
              <a:latin typeface="+mn-lt"/>
              <a:ea typeface="Dotum" panose="020B0600000101010101" pitchFamily="34" charset="-127"/>
              <a:cs typeface="+mn-ea"/>
              <a:sym typeface="+mn-lt"/>
            </a:endParaRPr>
          </a:p>
        </p:txBody>
      </p:sp>
      <p:sp>
        <p:nvSpPr>
          <p:cNvPr id="19" name="Title 13"/>
          <p:cNvSpPr txBox="1">
            <a:spLocks/>
          </p:cNvSpPr>
          <p:nvPr/>
        </p:nvSpPr>
        <p:spPr>
          <a:xfrm>
            <a:off x="7540648" y="1811930"/>
            <a:ext cx="860492" cy="4928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2"/>
                </a:solidFill>
                <a:latin typeface="+mn-lt"/>
                <a:ea typeface="Dotum" panose="020B0600000101010101" pitchFamily="34" charset="-127"/>
                <a:sym typeface="+mn-lt"/>
              </a:rPr>
              <a:t>文字</a:t>
            </a:r>
            <a:endParaRPr lang="en-US" sz="2000" b="1" dirty="0">
              <a:solidFill>
                <a:schemeClr val="bg2"/>
              </a:solidFill>
              <a:latin typeface="+mn-lt"/>
              <a:ea typeface="Dotum" panose="020B0600000101010101" pitchFamily="34" charset="-127"/>
              <a:cs typeface="+mn-ea"/>
              <a:sym typeface="+mn-lt"/>
            </a:endParaRPr>
          </a:p>
        </p:txBody>
      </p:sp>
      <p:sp>
        <p:nvSpPr>
          <p:cNvPr id="28" name="梯形 27"/>
          <p:cNvSpPr/>
          <p:nvPr/>
        </p:nvSpPr>
        <p:spPr>
          <a:xfrm>
            <a:off x="181003" y="2409063"/>
            <a:ext cx="2810028" cy="2322927"/>
          </a:xfrm>
          <a:prstGeom prst="trapezoid">
            <a:avLst>
              <a:gd name="adj" fmla="val 41143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873803" y="2837261"/>
            <a:ext cx="1494447" cy="74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Lorem ipsum dolor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, consectetur adipiscing elit. 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24701" y="2641197"/>
            <a:ext cx="902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2"/>
                </a:solidFill>
                <a:cs typeface="+mn-ea"/>
              </a:rPr>
              <a:t>Text here</a:t>
            </a:r>
            <a:endParaRPr lang="zh-CN" altLang="en-US" sz="1200" b="1" dirty="0">
              <a:solidFill>
                <a:schemeClr val="bg2"/>
              </a:solidFill>
              <a:cs typeface="+mn-ea"/>
            </a:endParaRPr>
          </a:p>
        </p:txBody>
      </p:sp>
      <p:sp>
        <p:nvSpPr>
          <p:cNvPr id="30" name="Text Placeholder 4"/>
          <p:cNvSpPr txBox="1">
            <a:spLocks/>
          </p:cNvSpPr>
          <p:nvPr/>
        </p:nvSpPr>
        <p:spPr>
          <a:xfrm>
            <a:off x="3275856" y="3471498"/>
            <a:ext cx="4966975" cy="7911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>
                <a:solidFill>
                  <a:schemeClr val="bg2">
                    <a:lumMod val="90000"/>
                  </a:schemeClr>
                </a:solidFill>
                <a:latin typeface="+mn-lt"/>
              </a:rPr>
              <a:t>Lorem ipsum dolor sit amet, consectetuer adipiscing elit. Aenean commodo ligula </a:t>
            </a:r>
            <a:r>
              <a:rPr lang="en-US" sz="1050" dirty="0" err="1">
                <a:solidFill>
                  <a:schemeClr val="bg2">
                    <a:lumMod val="90000"/>
                  </a:schemeClr>
                </a:solidFill>
                <a:latin typeface="+mn-lt"/>
              </a:rPr>
              <a:t>eget</a:t>
            </a:r>
            <a:r>
              <a:rPr lang="en-US" sz="1050" dirty="0">
                <a:solidFill>
                  <a:schemeClr val="bg2">
                    <a:lumMod val="90000"/>
                  </a:schemeClr>
                </a:solidFill>
                <a:latin typeface="+mn-lt"/>
              </a:rPr>
              <a:t> </a:t>
            </a:r>
            <a:r>
              <a:rPr lang="en-US" sz="1050" dirty="0" smtClean="0">
                <a:solidFill>
                  <a:schemeClr val="bg2">
                    <a:lumMod val="90000"/>
                  </a:schemeClr>
                </a:solidFill>
                <a:latin typeface="+mn-lt"/>
              </a:rPr>
              <a:t>dolor.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Lorem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ipsum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dolor sit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,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consectetuer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Aenean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commodo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ligula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eget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dolor.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Aenean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massa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Lorem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ipsum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dolor sit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,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consectetuer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Aenean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commodo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ligula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eget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dolor.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Aenean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bg2">
                    <a:lumMod val="90000"/>
                  </a:schemeClr>
                </a:solidFill>
              </a:rPr>
              <a:t>massa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</a:rPr>
              <a:t>. </a:t>
            </a:r>
          </a:p>
          <a:p>
            <a:pPr algn="ctr"/>
            <a:endParaRPr lang="en-US" altLang="zh-CN" sz="1050" dirty="0">
              <a:solidFill>
                <a:schemeClr val="bg2">
                  <a:lumMod val="90000"/>
                </a:schemeClr>
              </a:solidFill>
            </a:endParaRPr>
          </a:p>
          <a:p>
            <a:pPr algn="ctr"/>
            <a:endParaRPr lang="en-US" sz="1050" dirty="0">
              <a:solidFill>
                <a:schemeClr val="bg2">
                  <a:lumMod val="9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547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 flipH="1">
            <a:off x="4589405" y="1533175"/>
            <a:ext cx="1038873" cy="1038575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704768" y="1677854"/>
            <a:ext cx="767391" cy="767391"/>
            <a:chOff x="8414743" y="3032693"/>
            <a:chExt cx="573870" cy="573870"/>
          </a:xfrm>
          <a:solidFill>
            <a:schemeClr val="bg2"/>
          </a:solidFill>
        </p:grpSpPr>
        <p:sp>
          <p:nvSpPr>
            <p:cNvPr id="33" name="椭圆 32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548171" y="3166121"/>
              <a:ext cx="307013" cy="307013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 flipH="1">
            <a:off x="4631982" y="1614601"/>
            <a:ext cx="894153" cy="893896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572000" y="0"/>
            <a:ext cx="0" cy="5143500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-36512" y="2574296"/>
            <a:ext cx="9180000" cy="0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4"/>
          <p:cNvSpPr txBox="1">
            <a:spLocks/>
          </p:cNvSpPr>
          <p:nvPr/>
        </p:nvSpPr>
        <p:spPr>
          <a:xfrm>
            <a:off x="5526135" y="1255584"/>
            <a:ext cx="3062977" cy="8409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bg2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692533" y="1692315"/>
            <a:ext cx="767391" cy="767391"/>
            <a:chOff x="8414743" y="3032693"/>
            <a:chExt cx="573870" cy="573870"/>
          </a:xfrm>
          <a:solidFill>
            <a:schemeClr val="bg2"/>
          </a:solidFill>
        </p:grpSpPr>
        <p:sp>
          <p:nvSpPr>
            <p:cNvPr id="28" name="椭圆 27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548171" y="3166121"/>
              <a:ext cx="307013" cy="307013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3779906" y="1822326"/>
            <a:ext cx="592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tx2"/>
                </a:solidFill>
              </a:rPr>
              <a:t>S</a:t>
            </a:r>
            <a:endParaRPr lang="en-US" altLang="zh-CN" sz="1400" dirty="0">
              <a:solidFill>
                <a:schemeClr val="tx2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92141" y="1777385"/>
            <a:ext cx="592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tx2"/>
                </a:solidFill>
              </a:rPr>
              <a:t>w</a:t>
            </a:r>
            <a:endParaRPr lang="en-US" altLang="zh-CN" sz="1400" dirty="0">
              <a:solidFill>
                <a:schemeClr val="tx2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95362" y="2707812"/>
            <a:ext cx="767391" cy="767391"/>
            <a:chOff x="8414743" y="3032693"/>
            <a:chExt cx="573870" cy="573870"/>
          </a:xfrm>
          <a:solidFill>
            <a:schemeClr val="bg2"/>
          </a:solidFill>
        </p:grpSpPr>
        <p:sp>
          <p:nvSpPr>
            <p:cNvPr id="22" name="椭圆 21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548171" y="3166121"/>
              <a:ext cx="307013" cy="307013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4786415" y="2829897"/>
            <a:ext cx="592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tx2"/>
                </a:solidFill>
              </a:rPr>
              <a:t>O</a:t>
            </a:r>
            <a:endParaRPr lang="en-US" altLang="zh-CN" sz="1400" dirty="0">
              <a:solidFill>
                <a:schemeClr val="tx2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675128" y="2715766"/>
            <a:ext cx="767391" cy="767391"/>
            <a:chOff x="8414743" y="3032693"/>
            <a:chExt cx="573870" cy="573870"/>
          </a:xfrm>
          <a:solidFill>
            <a:schemeClr val="bg2"/>
          </a:solidFill>
        </p:grpSpPr>
        <p:sp>
          <p:nvSpPr>
            <p:cNvPr id="37" name="椭圆 36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548171" y="3166121"/>
              <a:ext cx="307013" cy="307013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3766181" y="2837851"/>
            <a:ext cx="592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tx2"/>
                </a:solidFill>
              </a:rPr>
              <a:t>T</a:t>
            </a:r>
            <a:endParaRPr lang="en-US" altLang="zh-CN" sz="1400" dirty="0">
              <a:solidFill>
                <a:schemeClr val="tx2"/>
              </a:solidFill>
            </a:endParaRPr>
          </a:p>
        </p:txBody>
      </p:sp>
      <p:sp>
        <p:nvSpPr>
          <p:cNvPr id="40" name="Text Placeholder 4"/>
          <p:cNvSpPr txBox="1">
            <a:spLocks/>
          </p:cNvSpPr>
          <p:nvPr/>
        </p:nvSpPr>
        <p:spPr>
          <a:xfrm>
            <a:off x="5526135" y="3363301"/>
            <a:ext cx="3062977" cy="8409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bg2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41" name="Text Placeholder 4"/>
          <p:cNvSpPr txBox="1">
            <a:spLocks/>
          </p:cNvSpPr>
          <p:nvPr/>
        </p:nvSpPr>
        <p:spPr>
          <a:xfrm>
            <a:off x="618855" y="1255584"/>
            <a:ext cx="3062977" cy="8409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chemeClr val="bg2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42" name="Text Placeholder 4"/>
          <p:cNvSpPr txBox="1">
            <a:spLocks/>
          </p:cNvSpPr>
          <p:nvPr/>
        </p:nvSpPr>
        <p:spPr>
          <a:xfrm>
            <a:off x="618855" y="3363301"/>
            <a:ext cx="3062977" cy="8409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chemeClr val="bg2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98491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100392" y="1755963"/>
            <a:ext cx="446778" cy="446778"/>
            <a:chOff x="8414743" y="3032693"/>
            <a:chExt cx="573870" cy="573870"/>
          </a:xfrm>
        </p:grpSpPr>
        <p:sp>
          <p:nvSpPr>
            <p:cNvPr id="7" name="椭圆 6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566466" y="3189611"/>
              <a:ext cx="260007" cy="260007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70841" y="525480"/>
            <a:ext cx="446778" cy="446778"/>
            <a:chOff x="8414743" y="3032693"/>
            <a:chExt cx="573870" cy="573870"/>
          </a:xfrm>
          <a:solidFill>
            <a:schemeClr val="accent6"/>
          </a:solidFill>
        </p:grpSpPr>
        <p:sp>
          <p:nvSpPr>
            <p:cNvPr id="15" name="椭圆 14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566466" y="3189611"/>
              <a:ext cx="260007" cy="260007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71733" y="4280593"/>
            <a:ext cx="446778" cy="446778"/>
            <a:chOff x="8414743" y="3032693"/>
            <a:chExt cx="573870" cy="573870"/>
          </a:xfrm>
          <a:solidFill>
            <a:schemeClr val="accent6"/>
          </a:solidFill>
        </p:grpSpPr>
        <p:sp>
          <p:nvSpPr>
            <p:cNvPr id="21" name="椭圆 20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566466" y="3189611"/>
              <a:ext cx="260007" cy="260007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26617" y="-321455"/>
            <a:ext cx="249558" cy="834985"/>
            <a:chOff x="4026617" y="-321455"/>
            <a:chExt cx="249558" cy="834985"/>
          </a:xfrm>
        </p:grpSpPr>
        <p:cxnSp>
          <p:nvCxnSpPr>
            <p:cNvPr id="2" name="直接连接符 1"/>
            <p:cNvCxnSpPr>
              <a:stCxn id="24" idx="1"/>
            </p:cNvCxnSpPr>
            <p:nvPr/>
          </p:nvCxnSpPr>
          <p:spPr>
            <a:xfrm flipH="1">
              <a:off x="4026617" y="125522"/>
              <a:ext cx="249558" cy="388008"/>
            </a:xfrm>
            <a:prstGeom prst="line">
              <a:avLst/>
            </a:prstGeom>
            <a:ln w="1905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圆角矩形 23"/>
            <p:cNvSpPr/>
            <p:nvPr/>
          </p:nvSpPr>
          <p:spPr>
            <a:xfrm rot="14731649">
              <a:off x="3945239" y="-110659"/>
              <a:ext cx="468000" cy="46408"/>
            </a:xfrm>
            <a:prstGeom prst="roundRect">
              <a:avLst>
                <a:gd name="adj" fmla="val 43730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圆角矩形 3"/>
          <p:cNvSpPr/>
          <p:nvPr/>
        </p:nvSpPr>
        <p:spPr>
          <a:xfrm rot="14822691">
            <a:off x="2329069" y="4519207"/>
            <a:ext cx="775374" cy="62471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endCxn id="4" idx="3"/>
          </p:cNvCxnSpPr>
          <p:nvPr/>
        </p:nvCxnSpPr>
        <p:spPr>
          <a:xfrm flipH="1">
            <a:off x="2565554" y="3600267"/>
            <a:ext cx="620761" cy="593189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3851920" y="1795053"/>
            <a:ext cx="2100006" cy="1644746"/>
            <a:chOff x="299686" y="1649402"/>
            <a:chExt cx="2100006" cy="1644746"/>
          </a:xfrm>
        </p:grpSpPr>
        <p:sp>
          <p:nvSpPr>
            <p:cNvPr id="30" name="Rectangle 20"/>
            <p:cNvSpPr/>
            <p:nvPr/>
          </p:nvSpPr>
          <p:spPr>
            <a:xfrm flipH="1">
              <a:off x="887055" y="2595662"/>
              <a:ext cx="1019072" cy="27205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701217" y="2894374"/>
              <a:ext cx="1390745" cy="3997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ipsum dolor sit amet,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consectetur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.</a:t>
              </a:r>
              <a:endParaRPr lang="en-US" sz="1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7055" y="2592630"/>
              <a:ext cx="10190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2"/>
                  </a:solidFill>
                  <a:cs typeface="+mn-ea"/>
                </a:rPr>
                <a:t>人们的生活</a:t>
              </a:r>
              <a:endParaRPr lang="zh-CN" altLang="en-US" sz="1200" b="1" dirty="0">
                <a:solidFill>
                  <a:schemeClr val="bg2"/>
                </a:solidFill>
                <a:cs typeface="+mn-ea"/>
              </a:endParaRPr>
            </a:p>
          </p:txBody>
        </p:sp>
        <p:sp>
          <p:nvSpPr>
            <p:cNvPr id="33" name="Title 13"/>
            <p:cNvSpPr txBox="1">
              <a:spLocks/>
            </p:cNvSpPr>
            <p:nvPr/>
          </p:nvSpPr>
          <p:spPr>
            <a:xfrm>
              <a:off x="299686" y="1649402"/>
              <a:ext cx="2100006" cy="8978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4050" dirty="0">
                  <a:solidFill>
                    <a:schemeClr val="bg1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1887</a:t>
              </a:r>
              <a:endParaRPr lang="en-US" sz="4050" b="1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435411" y="741640"/>
            <a:ext cx="902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  <a:cs typeface="+mn-ea"/>
              </a:rPr>
              <a:t>Shopping</a:t>
            </a:r>
            <a:endParaRPr lang="zh-CN" altLang="en-US" sz="12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27019" y="2081390"/>
            <a:ext cx="446778" cy="446778"/>
            <a:chOff x="8414743" y="3032693"/>
            <a:chExt cx="573870" cy="573870"/>
          </a:xfrm>
          <a:solidFill>
            <a:schemeClr val="accent6"/>
          </a:solidFill>
        </p:grpSpPr>
        <p:sp>
          <p:nvSpPr>
            <p:cNvPr id="36" name="椭圆 35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566466" y="3189611"/>
              <a:ext cx="260007" cy="260007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圆角矩形 37"/>
          <p:cNvSpPr/>
          <p:nvPr/>
        </p:nvSpPr>
        <p:spPr>
          <a:xfrm rot="20636464">
            <a:off x="-469156" y="3005310"/>
            <a:ext cx="576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102025" y="2496335"/>
            <a:ext cx="430261" cy="442590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056224" y="2083978"/>
            <a:ext cx="902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  <a:cs typeface="+mn-ea"/>
              </a:rPr>
              <a:t>Shopping</a:t>
            </a:r>
            <a:endParaRPr lang="zh-CN" altLang="en-US" sz="1200" b="1" dirty="0">
              <a:solidFill>
                <a:schemeClr val="bg1"/>
              </a:solidFill>
              <a:cs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 flipV="1">
            <a:off x="7092280" y="4704599"/>
            <a:ext cx="296141" cy="438901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 44"/>
          <p:cNvSpPr/>
          <p:nvPr/>
        </p:nvSpPr>
        <p:spPr>
          <a:xfrm rot="14177207" flipH="1">
            <a:off x="3145901" y="3271814"/>
            <a:ext cx="443773" cy="439185"/>
          </a:xfrm>
          <a:custGeom>
            <a:avLst/>
            <a:gdLst>
              <a:gd name="connsiteX0" fmla="*/ 242622 w 502255"/>
              <a:gd name="connsiteY0" fmla="*/ 0 h 497062"/>
              <a:gd name="connsiteX1" fmla="*/ 260158 w 502255"/>
              <a:gd name="connsiteY1" fmla="*/ 0 h 497062"/>
              <a:gd name="connsiteX2" fmla="*/ 321314 w 502255"/>
              <a:gd name="connsiteY2" fmla="*/ 61156 h 497062"/>
              <a:gd name="connsiteX3" fmla="*/ 321314 w 502255"/>
              <a:gd name="connsiteY3" fmla="*/ 158993 h 497062"/>
              <a:gd name="connsiteX4" fmla="*/ 502255 w 502255"/>
              <a:gd name="connsiteY4" fmla="*/ 497062 h 497062"/>
              <a:gd name="connsiteX5" fmla="*/ 0 w 502255"/>
              <a:gd name="connsiteY5" fmla="*/ 497062 h 497062"/>
              <a:gd name="connsiteX6" fmla="*/ 181466 w 502255"/>
              <a:gd name="connsiteY6" fmla="*/ 158014 h 497062"/>
              <a:gd name="connsiteX7" fmla="*/ 181466 w 502255"/>
              <a:gd name="connsiteY7" fmla="*/ 61156 h 497062"/>
              <a:gd name="connsiteX8" fmla="*/ 242622 w 502255"/>
              <a:gd name="connsiteY8" fmla="*/ 0 h 49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2255" h="497062">
                <a:moveTo>
                  <a:pt x="242622" y="0"/>
                </a:moveTo>
                <a:lnTo>
                  <a:pt x="260158" y="0"/>
                </a:lnTo>
                <a:cubicBezTo>
                  <a:pt x="293934" y="0"/>
                  <a:pt x="321314" y="27380"/>
                  <a:pt x="321314" y="61156"/>
                </a:cubicBezTo>
                <a:lnTo>
                  <a:pt x="321314" y="158993"/>
                </a:lnTo>
                <a:lnTo>
                  <a:pt x="502255" y="497062"/>
                </a:lnTo>
                <a:lnTo>
                  <a:pt x="0" y="497062"/>
                </a:lnTo>
                <a:lnTo>
                  <a:pt x="181466" y="158014"/>
                </a:lnTo>
                <a:lnTo>
                  <a:pt x="181466" y="61156"/>
                </a:lnTo>
                <a:cubicBezTo>
                  <a:pt x="181466" y="27380"/>
                  <a:pt x="208846" y="0"/>
                  <a:pt x="2426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Freeform 118"/>
          <p:cNvSpPr>
            <a:spLocks/>
          </p:cNvSpPr>
          <p:nvPr/>
        </p:nvSpPr>
        <p:spPr bwMode="auto">
          <a:xfrm>
            <a:off x="4806582" y="428114"/>
            <a:ext cx="267140" cy="349589"/>
          </a:xfrm>
          <a:custGeom>
            <a:avLst/>
            <a:gdLst>
              <a:gd name="T0" fmla="*/ 19 w 34"/>
              <a:gd name="T1" fmla="*/ 0 h 45"/>
              <a:gd name="T2" fmla="*/ 15 w 34"/>
              <a:gd name="T3" fmla="*/ 0 h 45"/>
              <a:gd name="T4" fmla="*/ 15 w 34"/>
              <a:gd name="T5" fmla="*/ 30 h 45"/>
              <a:gd name="T6" fmla="*/ 8 w 34"/>
              <a:gd name="T7" fmla="*/ 31 h 45"/>
              <a:gd name="T8" fmla="*/ 2 w 34"/>
              <a:gd name="T9" fmla="*/ 40 h 45"/>
              <a:gd name="T10" fmla="*/ 13 w 34"/>
              <a:gd name="T11" fmla="*/ 43 h 45"/>
              <a:gd name="T12" fmla="*/ 19 w 34"/>
              <a:gd name="T13" fmla="*/ 35 h 45"/>
              <a:gd name="T14" fmla="*/ 19 w 34"/>
              <a:gd name="T15" fmla="*/ 10 h 45"/>
              <a:gd name="T16" fmla="*/ 25 w 34"/>
              <a:gd name="T17" fmla="*/ 22 h 45"/>
              <a:gd name="T18" fmla="*/ 27 w 34"/>
              <a:gd name="T19" fmla="*/ 22 h 45"/>
              <a:gd name="T20" fmla="*/ 19 w 34"/>
              <a:gd name="T2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45">
                <a:moveTo>
                  <a:pt x="19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0"/>
                  <a:pt x="11" y="30"/>
                  <a:pt x="8" y="31"/>
                </a:cubicBezTo>
                <a:cubicBezTo>
                  <a:pt x="3" y="32"/>
                  <a:pt x="0" y="36"/>
                  <a:pt x="2" y="40"/>
                </a:cubicBezTo>
                <a:cubicBezTo>
                  <a:pt x="3" y="43"/>
                  <a:pt x="8" y="45"/>
                  <a:pt x="13" y="43"/>
                </a:cubicBezTo>
                <a:cubicBezTo>
                  <a:pt x="17" y="42"/>
                  <a:pt x="19" y="38"/>
                  <a:pt x="19" y="35"/>
                </a:cubicBezTo>
                <a:cubicBezTo>
                  <a:pt x="19" y="10"/>
                  <a:pt x="19" y="10"/>
                  <a:pt x="19" y="10"/>
                </a:cubicBezTo>
                <a:cubicBezTo>
                  <a:pt x="26" y="11"/>
                  <a:pt x="26" y="19"/>
                  <a:pt x="25" y="22"/>
                </a:cubicBezTo>
                <a:cubicBezTo>
                  <a:pt x="25" y="23"/>
                  <a:pt x="26" y="23"/>
                  <a:pt x="27" y="22"/>
                </a:cubicBezTo>
                <a:cubicBezTo>
                  <a:pt x="34" y="11"/>
                  <a:pt x="19" y="6"/>
                  <a:pt x="19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7" name="Freeform 163"/>
          <p:cNvSpPr>
            <a:spLocks noEditPoints="1"/>
          </p:cNvSpPr>
          <p:nvPr/>
        </p:nvSpPr>
        <p:spPr bwMode="auto">
          <a:xfrm>
            <a:off x="1292151" y="1795053"/>
            <a:ext cx="366080" cy="326504"/>
          </a:xfrm>
          <a:custGeom>
            <a:avLst/>
            <a:gdLst>
              <a:gd name="T0" fmla="*/ 14 w 47"/>
              <a:gd name="T1" fmla="*/ 26 h 42"/>
              <a:gd name="T2" fmla="*/ 14 w 47"/>
              <a:gd name="T3" fmla="*/ 11 h 42"/>
              <a:gd name="T4" fmla="*/ 5 w 47"/>
              <a:gd name="T5" fmla="*/ 11 h 42"/>
              <a:gd name="T6" fmla="*/ 0 w 47"/>
              <a:gd name="T7" fmla="*/ 16 h 42"/>
              <a:gd name="T8" fmla="*/ 0 w 47"/>
              <a:gd name="T9" fmla="*/ 30 h 42"/>
              <a:gd name="T10" fmla="*/ 5 w 47"/>
              <a:gd name="T11" fmla="*/ 35 h 42"/>
              <a:gd name="T12" fmla="*/ 7 w 47"/>
              <a:gd name="T13" fmla="*/ 35 h 42"/>
              <a:gd name="T14" fmla="*/ 7 w 47"/>
              <a:gd name="T15" fmla="*/ 42 h 42"/>
              <a:gd name="T16" fmla="*/ 14 w 47"/>
              <a:gd name="T17" fmla="*/ 35 h 42"/>
              <a:gd name="T18" fmla="*/ 26 w 47"/>
              <a:gd name="T19" fmla="*/ 35 h 42"/>
              <a:gd name="T20" fmla="*/ 31 w 47"/>
              <a:gd name="T21" fmla="*/ 30 h 42"/>
              <a:gd name="T22" fmla="*/ 31 w 47"/>
              <a:gd name="T23" fmla="*/ 26 h 42"/>
              <a:gd name="T24" fmla="*/ 30 w 47"/>
              <a:gd name="T25" fmla="*/ 26 h 42"/>
              <a:gd name="T26" fmla="*/ 14 w 47"/>
              <a:gd name="T27" fmla="*/ 26 h 42"/>
              <a:gd name="T28" fmla="*/ 43 w 47"/>
              <a:gd name="T29" fmla="*/ 0 h 42"/>
              <a:gd name="T30" fmla="*/ 21 w 47"/>
              <a:gd name="T31" fmla="*/ 0 h 42"/>
              <a:gd name="T32" fmla="*/ 17 w 47"/>
              <a:gd name="T33" fmla="*/ 4 h 42"/>
              <a:gd name="T34" fmla="*/ 17 w 47"/>
              <a:gd name="T35" fmla="*/ 23 h 42"/>
              <a:gd name="T36" fmla="*/ 33 w 47"/>
              <a:gd name="T37" fmla="*/ 23 h 42"/>
              <a:gd name="T38" fmla="*/ 40 w 47"/>
              <a:gd name="T39" fmla="*/ 30 h 42"/>
              <a:gd name="T40" fmla="*/ 40 w 47"/>
              <a:gd name="T41" fmla="*/ 23 h 42"/>
              <a:gd name="T42" fmla="*/ 43 w 47"/>
              <a:gd name="T43" fmla="*/ 23 h 42"/>
              <a:gd name="T44" fmla="*/ 47 w 47"/>
              <a:gd name="T45" fmla="*/ 19 h 42"/>
              <a:gd name="T46" fmla="*/ 47 w 47"/>
              <a:gd name="T47" fmla="*/ 4 h 42"/>
              <a:gd name="T48" fmla="*/ 43 w 47"/>
              <a:gd name="T4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42">
                <a:moveTo>
                  <a:pt x="14" y="26"/>
                </a:moveTo>
                <a:cubicBezTo>
                  <a:pt x="14" y="11"/>
                  <a:pt x="14" y="11"/>
                  <a:pt x="1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0" y="14"/>
                  <a:pt x="0" y="1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3"/>
                  <a:pt x="2" y="35"/>
                  <a:pt x="5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2"/>
                  <a:pt x="7" y="42"/>
                  <a:pt x="7" y="42"/>
                </a:cubicBezTo>
                <a:cubicBezTo>
                  <a:pt x="14" y="35"/>
                  <a:pt x="14" y="35"/>
                  <a:pt x="14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31" y="33"/>
                  <a:pt x="31" y="30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0" y="26"/>
                </a:cubicBezTo>
                <a:lnTo>
                  <a:pt x="14" y="26"/>
                </a:lnTo>
                <a:close/>
                <a:moveTo>
                  <a:pt x="43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0"/>
                  <a:pt x="17" y="2"/>
                  <a:pt x="17" y="4"/>
                </a:cubicBezTo>
                <a:cubicBezTo>
                  <a:pt x="17" y="23"/>
                  <a:pt x="17" y="23"/>
                  <a:pt x="17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3"/>
                  <a:pt x="40" y="23"/>
                  <a:pt x="40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1"/>
                  <a:pt x="47" y="19"/>
                </a:cubicBezTo>
                <a:cubicBezTo>
                  <a:pt x="47" y="4"/>
                  <a:pt x="47" y="4"/>
                  <a:pt x="47" y="4"/>
                </a:cubicBezTo>
                <a:cubicBezTo>
                  <a:pt x="47" y="2"/>
                  <a:pt x="45" y="0"/>
                  <a:pt x="43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2" name="组合 41"/>
          <p:cNvGrpSpPr/>
          <p:nvPr/>
        </p:nvGrpSpPr>
        <p:grpSpPr>
          <a:xfrm>
            <a:off x="2641654" y="4895370"/>
            <a:ext cx="474451" cy="258721"/>
            <a:chOff x="6851258" y="2773048"/>
            <a:chExt cx="474451" cy="258721"/>
          </a:xfrm>
        </p:grpSpPr>
        <p:sp>
          <p:nvSpPr>
            <p:cNvPr id="44" name="圆角矩形 43"/>
            <p:cNvSpPr/>
            <p:nvPr/>
          </p:nvSpPr>
          <p:spPr>
            <a:xfrm rot="16200000">
              <a:off x="7014728" y="2798642"/>
              <a:ext cx="132145" cy="80958"/>
            </a:xfrm>
            <a:prstGeom prst="roundRect">
              <a:avLst>
                <a:gd name="adj" fmla="val 4373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6851258" y="2859782"/>
              <a:ext cx="474451" cy="171987"/>
              <a:chOff x="5805912" y="3199387"/>
              <a:chExt cx="554319" cy="200939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5809846" y="3199387"/>
                <a:ext cx="550385" cy="170504"/>
              </a:xfrm>
              <a:custGeom>
                <a:avLst/>
                <a:gdLst>
                  <a:gd name="connsiteX0" fmla="*/ 372858 w 745716"/>
                  <a:gd name="connsiteY0" fmla="*/ 0 h 617090"/>
                  <a:gd name="connsiteX1" fmla="*/ 745716 w 745716"/>
                  <a:gd name="connsiteY1" fmla="*/ 355592 h 617090"/>
                  <a:gd name="connsiteX2" fmla="*/ 636509 w 745716"/>
                  <a:gd name="connsiteY2" fmla="*/ 607034 h 617090"/>
                  <a:gd name="connsiteX3" fmla="*/ 623728 w 745716"/>
                  <a:gd name="connsiteY3" fmla="*/ 617090 h 617090"/>
                  <a:gd name="connsiteX4" fmla="*/ 121988 w 745716"/>
                  <a:gd name="connsiteY4" fmla="*/ 617090 h 617090"/>
                  <a:gd name="connsiteX5" fmla="*/ 109208 w 745716"/>
                  <a:gd name="connsiteY5" fmla="*/ 607034 h 617090"/>
                  <a:gd name="connsiteX6" fmla="*/ 0 w 745716"/>
                  <a:gd name="connsiteY6" fmla="*/ 355592 h 617090"/>
                  <a:gd name="connsiteX7" fmla="*/ 372858 w 745716"/>
                  <a:gd name="connsiteY7" fmla="*/ 0 h 61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5716" h="617090">
                    <a:moveTo>
                      <a:pt x="372858" y="0"/>
                    </a:moveTo>
                    <a:cubicBezTo>
                      <a:pt x="578782" y="0"/>
                      <a:pt x="745716" y="159204"/>
                      <a:pt x="745716" y="355592"/>
                    </a:cubicBezTo>
                    <a:cubicBezTo>
                      <a:pt x="745716" y="453786"/>
                      <a:pt x="703983" y="542684"/>
                      <a:pt x="636509" y="607034"/>
                    </a:cubicBezTo>
                    <a:lnTo>
                      <a:pt x="623728" y="617090"/>
                    </a:lnTo>
                    <a:lnTo>
                      <a:pt x="121988" y="617090"/>
                    </a:lnTo>
                    <a:lnTo>
                      <a:pt x="109208" y="607034"/>
                    </a:lnTo>
                    <a:cubicBezTo>
                      <a:pt x="41734" y="542684"/>
                      <a:pt x="0" y="453786"/>
                      <a:pt x="0" y="355592"/>
                    </a:cubicBezTo>
                    <a:cubicBezTo>
                      <a:pt x="0" y="159204"/>
                      <a:pt x="166934" y="0"/>
                      <a:pt x="3728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805912" y="3254333"/>
                <a:ext cx="554319" cy="1459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 flipH="1" flipV="1">
            <a:off x="8383869" y="1200559"/>
            <a:ext cx="1001442" cy="555383"/>
            <a:chOff x="9401419" y="1795053"/>
            <a:chExt cx="1001442" cy="555383"/>
          </a:xfrm>
        </p:grpSpPr>
        <p:sp>
          <p:nvSpPr>
            <p:cNvPr id="51" name="圆角矩形 50"/>
            <p:cNvSpPr/>
            <p:nvPr/>
          </p:nvSpPr>
          <p:spPr>
            <a:xfrm rot="20636464">
              <a:off x="9401419" y="2304028"/>
              <a:ext cx="576000" cy="46408"/>
            </a:xfrm>
            <a:prstGeom prst="roundRect">
              <a:avLst>
                <a:gd name="adj" fmla="val 43730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 flipH="1">
              <a:off x="9972600" y="1795053"/>
              <a:ext cx="430261" cy="442590"/>
            </a:xfrm>
            <a:prstGeom prst="line">
              <a:avLst/>
            </a:prstGeom>
            <a:ln w="1905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Freeform 120"/>
          <p:cNvSpPr>
            <a:spLocks noEditPoints="1"/>
          </p:cNvSpPr>
          <p:nvPr/>
        </p:nvSpPr>
        <p:spPr bwMode="auto">
          <a:xfrm>
            <a:off x="7758530" y="2222477"/>
            <a:ext cx="372676" cy="296821"/>
          </a:xfrm>
          <a:custGeom>
            <a:avLst/>
            <a:gdLst>
              <a:gd name="T0" fmla="*/ 40 w 48"/>
              <a:gd name="T1" fmla="*/ 7 h 38"/>
              <a:gd name="T2" fmla="*/ 15 w 48"/>
              <a:gd name="T3" fmla="*/ 3 h 38"/>
              <a:gd name="T4" fmla="*/ 0 w 48"/>
              <a:gd name="T5" fmla="*/ 21 h 38"/>
              <a:gd name="T6" fmla="*/ 18 w 48"/>
              <a:gd name="T7" fmla="*/ 38 h 38"/>
              <a:gd name="T8" fmla="*/ 36 w 48"/>
              <a:gd name="T9" fmla="*/ 29 h 38"/>
              <a:gd name="T10" fmla="*/ 34 w 48"/>
              <a:gd name="T11" fmla="*/ 21 h 38"/>
              <a:gd name="T12" fmla="*/ 45 w 48"/>
              <a:gd name="T13" fmla="*/ 19 h 38"/>
              <a:gd name="T14" fmla="*/ 40 w 48"/>
              <a:gd name="T15" fmla="*/ 7 h 38"/>
              <a:gd name="T16" fmla="*/ 26 w 48"/>
              <a:gd name="T17" fmla="*/ 29 h 38"/>
              <a:gd name="T18" fmla="*/ 22 w 48"/>
              <a:gd name="T19" fmla="*/ 25 h 38"/>
              <a:gd name="T20" fmla="*/ 26 w 48"/>
              <a:gd name="T21" fmla="*/ 22 h 38"/>
              <a:gd name="T22" fmla="*/ 29 w 48"/>
              <a:gd name="T23" fmla="*/ 25 h 38"/>
              <a:gd name="T24" fmla="*/ 26 w 48"/>
              <a:gd name="T25" fmla="*/ 2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38">
                <a:moveTo>
                  <a:pt x="40" y="7"/>
                </a:moveTo>
                <a:cubicBezTo>
                  <a:pt x="33" y="2"/>
                  <a:pt x="25" y="0"/>
                  <a:pt x="15" y="3"/>
                </a:cubicBezTo>
                <a:cubicBezTo>
                  <a:pt x="8" y="5"/>
                  <a:pt x="1" y="14"/>
                  <a:pt x="0" y="21"/>
                </a:cubicBezTo>
                <a:cubicBezTo>
                  <a:pt x="0" y="30"/>
                  <a:pt x="6" y="38"/>
                  <a:pt x="18" y="38"/>
                </a:cubicBezTo>
                <a:cubicBezTo>
                  <a:pt x="31" y="38"/>
                  <a:pt x="36" y="31"/>
                  <a:pt x="36" y="29"/>
                </a:cubicBezTo>
                <a:cubicBezTo>
                  <a:pt x="36" y="28"/>
                  <a:pt x="31" y="24"/>
                  <a:pt x="34" y="21"/>
                </a:cubicBezTo>
                <a:cubicBezTo>
                  <a:pt x="39" y="16"/>
                  <a:pt x="42" y="20"/>
                  <a:pt x="45" y="19"/>
                </a:cubicBezTo>
                <a:cubicBezTo>
                  <a:pt x="47" y="19"/>
                  <a:pt x="48" y="12"/>
                  <a:pt x="40" y="7"/>
                </a:cubicBezTo>
                <a:close/>
                <a:moveTo>
                  <a:pt x="26" y="29"/>
                </a:moveTo>
                <a:cubicBezTo>
                  <a:pt x="24" y="29"/>
                  <a:pt x="22" y="27"/>
                  <a:pt x="22" y="25"/>
                </a:cubicBezTo>
                <a:cubicBezTo>
                  <a:pt x="22" y="23"/>
                  <a:pt x="24" y="22"/>
                  <a:pt x="26" y="22"/>
                </a:cubicBezTo>
                <a:cubicBezTo>
                  <a:pt x="27" y="22"/>
                  <a:pt x="29" y="23"/>
                  <a:pt x="29" y="25"/>
                </a:cubicBezTo>
                <a:cubicBezTo>
                  <a:pt x="29" y="27"/>
                  <a:pt x="27" y="29"/>
                  <a:pt x="26" y="2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4" name="矩形 53"/>
          <p:cNvSpPr/>
          <p:nvPr/>
        </p:nvSpPr>
        <p:spPr>
          <a:xfrm>
            <a:off x="7518699" y="2519298"/>
            <a:ext cx="902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  <a:cs typeface="+mn-ea"/>
              </a:rPr>
              <a:t>Drawing </a:t>
            </a:r>
            <a:endParaRPr lang="zh-CN" altLang="en-US" sz="1200" b="1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55" name="Freeform 227"/>
          <p:cNvSpPr>
            <a:spLocks noChangeAspect="1" noEditPoints="1"/>
          </p:cNvSpPr>
          <p:nvPr/>
        </p:nvSpPr>
        <p:spPr bwMode="auto">
          <a:xfrm>
            <a:off x="7088412" y="3920981"/>
            <a:ext cx="288000" cy="288000"/>
          </a:xfrm>
          <a:custGeom>
            <a:avLst/>
            <a:gdLst>
              <a:gd name="T0" fmla="*/ 7 w 42"/>
              <a:gd name="T1" fmla="*/ 38 h 42"/>
              <a:gd name="T2" fmla="*/ 12 w 42"/>
              <a:gd name="T3" fmla="*/ 42 h 42"/>
              <a:gd name="T4" fmla="*/ 16 w 42"/>
              <a:gd name="T5" fmla="*/ 38 h 42"/>
              <a:gd name="T6" fmla="*/ 12 w 42"/>
              <a:gd name="T7" fmla="*/ 33 h 42"/>
              <a:gd name="T8" fmla="*/ 7 w 42"/>
              <a:gd name="T9" fmla="*/ 38 h 42"/>
              <a:gd name="T10" fmla="*/ 31 w 42"/>
              <a:gd name="T11" fmla="*/ 38 h 42"/>
              <a:gd name="T12" fmla="*/ 35 w 42"/>
              <a:gd name="T13" fmla="*/ 42 h 42"/>
              <a:gd name="T14" fmla="*/ 40 w 42"/>
              <a:gd name="T15" fmla="*/ 38 h 42"/>
              <a:gd name="T16" fmla="*/ 35 w 42"/>
              <a:gd name="T17" fmla="*/ 33 h 42"/>
              <a:gd name="T18" fmla="*/ 31 w 42"/>
              <a:gd name="T19" fmla="*/ 38 h 42"/>
              <a:gd name="T20" fmla="*/ 15 w 42"/>
              <a:gd name="T21" fmla="*/ 26 h 42"/>
              <a:gd name="T22" fmla="*/ 41 w 42"/>
              <a:gd name="T23" fmla="*/ 19 h 42"/>
              <a:gd name="T24" fmla="*/ 42 w 42"/>
              <a:gd name="T25" fmla="*/ 18 h 42"/>
              <a:gd name="T26" fmla="*/ 42 w 42"/>
              <a:gd name="T27" fmla="*/ 5 h 42"/>
              <a:gd name="T28" fmla="*/ 9 w 42"/>
              <a:gd name="T29" fmla="*/ 5 h 42"/>
              <a:gd name="T30" fmla="*/ 9 w 42"/>
              <a:gd name="T31" fmla="*/ 1 h 42"/>
              <a:gd name="T32" fmla="*/ 8 w 42"/>
              <a:gd name="T33" fmla="*/ 0 h 42"/>
              <a:gd name="T34" fmla="*/ 1 w 42"/>
              <a:gd name="T35" fmla="*/ 0 h 42"/>
              <a:gd name="T36" fmla="*/ 0 w 42"/>
              <a:gd name="T37" fmla="*/ 1 h 42"/>
              <a:gd name="T38" fmla="*/ 0 w 42"/>
              <a:gd name="T39" fmla="*/ 5 h 42"/>
              <a:gd name="T40" fmla="*/ 5 w 42"/>
              <a:gd name="T41" fmla="*/ 5 h 42"/>
              <a:gd name="T42" fmla="*/ 9 w 42"/>
              <a:gd name="T43" fmla="*/ 26 h 42"/>
              <a:gd name="T44" fmla="*/ 10 w 42"/>
              <a:gd name="T45" fmla="*/ 28 h 42"/>
              <a:gd name="T46" fmla="*/ 10 w 42"/>
              <a:gd name="T47" fmla="*/ 32 h 42"/>
              <a:gd name="T48" fmla="*/ 11 w 42"/>
              <a:gd name="T49" fmla="*/ 33 h 42"/>
              <a:gd name="T50" fmla="*/ 12 w 42"/>
              <a:gd name="T51" fmla="*/ 33 h 42"/>
              <a:gd name="T52" fmla="*/ 35 w 42"/>
              <a:gd name="T53" fmla="*/ 33 h 42"/>
              <a:gd name="T54" fmla="*/ 41 w 42"/>
              <a:gd name="T55" fmla="*/ 33 h 42"/>
              <a:gd name="T56" fmla="*/ 42 w 42"/>
              <a:gd name="T57" fmla="*/ 32 h 42"/>
              <a:gd name="T58" fmla="*/ 42 w 42"/>
              <a:gd name="T59" fmla="*/ 28 h 42"/>
              <a:gd name="T60" fmla="*/ 16 w 42"/>
              <a:gd name="T61" fmla="*/ 28 h 42"/>
              <a:gd name="T62" fmla="*/ 15 w 42"/>
              <a:gd name="T63" fmla="*/ 2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" h="42">
                <a:moveTo>
                  <a:pt x="7" y="38"/>
                </a:moveTo>
                <a:cubicBezTo>
                  <a:pt x="7" y="40"/>
                  <a:pt x="9" y="42"/>
                  <a:pt x="12" y="42"/>
                </a:cubicBezTo>
                <a:cubicBezTo>
                  <a:pt x="14" y="42"/>
                  <a:pt x="16" y="40"/>
                  <a:pt x="16" y="38"/>
                </a:cubicBezTo>
                <a:cubicBezTo>
                  <a:pt x="16" y="35"/>
                  <a:pt x="14" y="33"/>
                  <a:pt x="12" y="33"/>
                </a:cubicBezTo>
                <a:cubicBezTo>
                  <a:pt x="9" y="33"/>
                  <a:pt x="7" y="35"/>
                  <a:pt x="7" y="38"/>
                </a:cubicBezTo>
                <a:close/>
                <a:moveTo>
                  <a:pt x="31" y="38"/>
                </a:moveTo>
                <a:cubicBezTo>
                  <a:pt x="31" y="40"/>
                  <a:pt x="33" y="42"/>
                  <a:pt x="35" y="42"/>
                </a:cubicBezTo>
                <a:cubicBezTo>
                  <a:pt x="38" y="42"/>
                  <a:pt x="40" y="40"/>
                  <a:pt x="40" y="38"/>
                </a:cubicBezTo>
                <a:cubicBezTo>
                  <a:pt x="40" y="35"/>
                  <a:pt x="38" y="33"/>
                  <a:pt x="35" y="33"/>
                </a:cubicBezTo>
                <a:cubicBezTo>
                  <a:pt x="33" y="33"/>
                  <a:pt x="31" y="35"/>
                  <a:pt x="31" y="38"/>
                </a:cubicBezTo>
                <a:close/>
                <a:moveTo>
                  <a:pt x="15" y="26"/>
                </a:moveTo>
                <a:cubicBezTo>
                  <a:pt x="41" y="19"/>
                  <a:pt x="41" y="19"/>
                  <a:pt x="41" y="19"/>
                </a:cubicBezTo>
                <a:cubicBezTo>
                  <a:pt x="42" y="19"/>
                  <a:pt x="42" y="18"/>
                  <a:pt x="42" y="18"/>
                </a:cubicBezTo>
                <a:cubicBezTo>
                  <a:pt x="42" y="5"/>
                  <a:pt x="42" y="5"/>
                  <a:pt x="42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8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5" y="5"/>
                  <a:pt x="5" y="5"/>
                  <a:pt x="5" y="5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3"/>
                  <a:pt x="11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2" y="33"/>
                  <a:pt x="42" y="32"/>
                  <a:pt x="42" y="32"/>
                </a:cubicBezTo>
                <a:cubicBezTo>
                  <a:pt x="42" y="28"/>
                  <a:pt x="42" y="28"/>
                  <a:pt x="42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3" y="28"/>
                  <a:pt x="13" y="27"/>
                  <a:pt x="15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6" name="矩形 55"/>
          <p:cNvSpPr/>
          <p:nvPr/>
        </p:nvSpPr>
        <p:spPr>
          <a:xfrm>
            <a:off x="7316606" y="4002754"/>
            <a:ext cx="902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  <a:cs typeface="+mn-ea"/>
              </a:rPr>
              <a:t>Shopping </a:t>
            </a:r>
            <a:endParaRPr lang="zh-CN" altLang="en-US" sz="1200" b="1" dirty="0">
              <a:solidFill>
                <a:schemeClr val="bg1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425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24" idx="1"/>
          </p:cNvCxnSpPr>
          <p:nvPr/>
        </p:nvCxnSpPr>
        <p:spPr>
          <a:xfrm flipH="1">
            <a:off x="4842089" y="390415"/>
            <a:ext cx="354474" cy="593581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 rot="13988470">
            <a:off x="2372983" y="4715264"/>
            <a:ext cx="576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65587" y="1941193"/>
            <a:ext cx="446778" cy="446778"/>
            <a:chOff x="8414743" y="3032693"/>
            <a:chExt cx="573870" cy="573870"/>
          </a:xfrm>
          <a:solidFill>
            <a:schemeClr val="accent5"/>
          </a:solidFill>
        </p:grpSpPr>
        <p:sp>
          <p:nvSpPr>
            <p:cNvPr id="12" name="椭圆 11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566466" y="3189611"/>
              <a:ext cx="260007" cy="260007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86312" y="995946"/>
            <a:ext cx="446778" cy="446778"/>
            <a:chOff x="8414743" y="3032693"/>
            <a:chExt cx="573870" cy="573870"/>
          </a:xfrm>
          <a:solidFill>
            <a:schemeClr val="accent5"/>
          </a:solidFill>
        </p:grpSpPr>
        <p:sp>
          <p:nvSpPr>
            <p:cNvPr id="15" name="椭圆 14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566466" y="3189611"/>
              <a:ext cx="260007" cy="260007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711857" y="3602653"/>
            <a:ext cx="446778" cy="446778"/>
            <a:chOff x="8414743" y="3032693"/>
            <a:chExt cx="573870" cy="573870"/>
          </a:xfrm>
          <a:solidFill>
            <a:schemeClr val="accent5"/>
          </a:solidFill>
        </p:grpSpPr>
        <p:sp>
          <p:nvSpPr>
            <p:cNvPr id="18" name="椭圆 17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566466" y="3189611"/>
              <a:ext cx="260007" cy="260007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96885" y="4172000"/>
            <a:ext cx="446778" cy="446778"/>
            <a:chOff x="8414743" y="3032693"/>
            <a:chExt cx="573870" cy="573870"/>
          </a:xfrm>
          <a:solidFill>
            <a:schemeClr val="accent5"/>
          </a:solidFill>
        </p:grpSpPr>
        <p:sp>
          <p:nvSpPr>
            <p:cNvPr id="21" name="椭圆 20"/>
            <p:cNvSpPr/>
            <p:nvPr/>
          </p:nvSpPr>
          <p:spPr>
            <a:xfrm>
              <a:off x="8414743" y="3032693"/>
              <a:ext cx="573870" cy="573870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566466" y="3189611"/>
              <a:ext cx="260007" cy="260007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圆角矩形 23"/>
          <p:cNvSpPr/>
          <p:nvPr/>
        </p:nvSpPr>
        <p:spPr>
          <a:xfrm rot="14731649">
            <a:off x="4865627" y="154234"/>
            <a:ext cx="468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2496727" y="4051525"/>
            <a:ext cx="430261" cy="442590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3302632" y="3235731"/>
            <a:ext cx="1539456" cy="691513"/>
            <a:chOff x="657821" y="2577390"/>
            <a:chExt cx="1539456" cy="691513"/>
          </a:xfrm>
        </p:grpSpPr>
        <p:sp>
          <p:nvSpPr>
            <p:cNvPr id="30" name="Rectangle 20"/>
            <p:cNvSpPr/>
            <p:nvPr/>
          </p:nvSpPr>
          <p:spPr>
            <a:xfrm flipH="1">
              <a:off x="887055" y="2595662"/>
              <a:ext cx="902240" cy="27205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657821" y="2869129"/>
              <a:ext cx="1539456" cy="3997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ipsum dolor sit amet,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.</a:t>
              </a:r>
              <a:endParaRPr 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7056" y="2577390"/>
              <a:ext cx="90224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2"/>
                  </a:solidFill>
                  <a:cs typeface="+mn-ea"/>
                </a:rPr>
                <a:t>Shopping</a:t>
              </a:r>
              <a:endParaRPr lang="zh-CN" altLang="en-US" sz="1200" b="1" dirty="0">
                <a:solidFill>
                  <a:schemeClr val="bg2"/>
                </a:solidFill>
                <a:cs typeface="+mn-ea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>
            <a:off x="6222729" y="4612576"/>
            <a:ext cx="1" cy="324591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圆角矩形 37"/>
          <p:cNvSpPr/>
          <p:nvPr/>
        </p:nvSpPr>
        <p:spPr>
          <a:xfrm rot="16200000">
            <a:off x="5943214" y="5208867"/>
            <a:ext cx="576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333510" y="983996"/>
            <a:ext cx="35103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数字列表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 rot="20636464">
            <a:off x="-130588" y="2865113"/>
            <a:ext cx="576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440593" y="2356138"/>
            <a:ext cx="430261" cy="442590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1276702" y="1572885"/>
            <a:ext cx="1539456" cy="691513"/>
            <a:chOff x="657821" y="2577390"/>
            <a:chExt cx="1539456" cy="691513"/>
          </a:xfrm>
        </p:grpSpPr>
        <p:sp>
          <p:nvSpPr>
            <p:cNvPr id="43" name="Rectangle 20"/>
            <p:cNvSpPr/>
            <p:nvPr/>
          </p:nvSpPr>
          <p:spPr>
            <a:xfrm flipH="1">
              <a:off x="887055" y="2595662"/>
              <a:ext cx="902240" cy="27205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657821" y="2869129"/>
              <a:ext cx="1539456" cy="3997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ipsum dolor sit amet,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.</a:t>
              </a:r>
              <a:endParaRPr 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87056" y="2577390"/>
              <a:ext cx="90224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2"/>
                  </a:solidFill>
                  <a:cs typeface="+mn-ea"/>
                </a:rPr>
                <a:t>Shopping</a:t>
              </a:r>
              <a:endParaRPr lang="zh-CN" altLang="en-US" sz="1200" b="1" dirty="0">
                <a:solidFill>
                  <a:schemeClr val="bg2"/>
                </a:solidFill>
                <a:cs typeface="+mn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704952" y="3897513"/>
            <a:ext cx="1539456" cy="691513"/>
            <a:chOff x="602946" y="2577390"/>
            <a:chExt cx="1539456" cy="691513"/>
          </a:xfrm>
        </p:grpSpPr>
        <p:sp>
          <p:nvSpPr>
            <p:cNvPr id="51" name="Rectangle 20"/>
            <p:cNvSpPr/>
            <p:nvPr/>
          </p:nvSpPr>
          <p:spPr>
            <a:xfrm flipH="1">
              <a:off x="887055" y="2595662"/>
              <a:ext cx="902240" cy="27205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602946" y="2869129"/>
              <a:ext cx="1539456" cy="3997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dolor.</a:t>
              </a:r>
              <a:endParaRPr 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87056" y="2577390"/>
              <a:ext cx="90224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2"/>
                  </a:solidFill>
                  <a:cs typeface="+mn-ea"/>
                </a:rPr>
                <a:t>Shopping</a:t>
              </a:r>
              <a:endParaRPr lang="zh-CN" altLang="en-US" sz="1200" b="1" dirty="0">
                <a:solidFill>
                  <a:schemeClr val="bg2"/>
                </a:solidFill>
                <a:cs typeface="+mn-ea"/>
              </a:endParaRPr>
            </a:p>
          </p:txBody>
        </p:sp>
      </p:grpSp>
      <p:sp>
        <p:nvSpPr>
          <p:cNvPr id="55" name="Title 13"/>
          <p:cNvSpPr txBox="1">
            <a:spLocks/>
          </p:cNvSpPr>
          <p:nvPr/>
        </p:nvSpPr>
        <p:spPr>
          <a:xfrm>
            <a:off x="6101125" y="3829212"/>
            <a:ext cx="1280649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050" dirty="0" smtClean="0">
                <a:solidFill>
                  <a:schemeClr val="tx1"/>
                </a:solidFill>
                <a:latin typeface="+mn-lt"/>
                <a:ea typeface="Dotum" panose="020B0600000101010101" pitchFamily="34" charset="-127"/>
              </a:rPr>
              <a:t>3</a:t>
            </a:r>
            <a:endParaRPr lang="en-US" sz="4050" b="1" dirty="0">
              <a:solidFill>
                <a:schemeClr val="tx1"/>
              </a:solidFill>
              <a:latin typeface="+mn-lt"/>
              <a:ea typeface="Dotum" panose="020B0600000101010101" pitchFamily="34" charset="-127"/>
              <a:cs typeface="+mn-ea"/>
              <a:sym typeface="+mn-lt"/>
            </a:endParaRPr>
          </a:p>
        </p:txBody>
      </p:sp>
      <p:sp>
        <p:nvSpPr>
          <p:cNvPr id="56" name="Title 13"/>
          <p:cNvSpPr txBox="1">
            <a:spLocks/>
          </p:cNvSpPr>
          <p:nvPr/>
        </p:nvSpPr>
        <p:spPr>
          <a:xfrm>
            <a:off x="2590309" y="3166622"/>
            <a:ext cx="1280649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050" dirty="0" smtClean="0">
                <a:solidFill>
                  <a:schemeClr val="tx1"/>
                </a:solidFill>
                <a:latin typeface="+mn-lt"/>
                <a:ea typeface="Dotum" panose="020B0600000101010101" pitchFamily="34" charset="-127"/>
              </a:rPr>
              <a:t>2</a:t>
            </a:r>
            <a:endParaRPr lang="en-US" sz="4050" b="1" dirty="0">
              <a:solidFill>
                <a:schemeClr val="tx1"/>
              </a:solidFill>
              <a:latin typeface="+mn-lt"/>
              <a:ea typeface="Dotum" panose="020B0600000101010101" pitchFamily="34" charset="-127"/>
              <a:cs typeface="+mn-ea"/>
              <a:sym typeface="+mn-lt"/>
            </a:endParaRPr>
          </a:p>
        </p:txBody>
      </p:sp>
      <p:sp>
        <p:nvSpPr>
          <p:cNvPr id="57" name="Title 13"/>
          <p:cNvSpPr txBox="1">
            <a:spLocks/>
          </p:cNvSpPr>
          <p:nvPr/>
        </p:nvSpPr>
        <p:spPr>
          <a:xfrm>
            <a:off x="572040" y="1489844"/>
            <a:ext cx="1280649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050" dirty="0" smtClean="0">
                <a:solidFill>
                  <a:schemeClr val="tx1"/>
                </a:solidFill>
                <a:latin typeface="+mn-lt"/>
                <a:ea typeface="Dotum" panose="020B0600000101010101" pitchFamily="34" charset="-127"/>
              </a:rPr>
              <a:t>1</a:t>
            </a:r>
            <a:endParaRPr lang="en-US" sz="4050" b="1" dirty="0">
              <a:solidFill>
                <a:schemeClr val="tx1"/>
              </a:solidFill>
              <a:latin typeface="+mn-lt"/>
              <a:ea typeface="Dotum" panose="020B0600000101010101" pitchFamily="34" charset="-127"/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592753" y="4947282"/>
            <a:ext cx="474451" cy="258721"/>
            <a:chOff x="6851258" y="2773048"/>
            <a:chExt cx="474451" cy="258721"/>
          </a:xfrm>
          <a:solidFill>
            <a:schemeClr val="accent3"/>
          </a:solidFill>
        </p:grpSpPr>
        <p:sp>
          <p:nvSpPr>
            <p:cNvPr id="58" name="圆角矩形 57"/>
            <p:cNvSpPr/>
            <p:nvPr/>
          </p:nvSpPr>
          <p:spPr>
            <a:xfrm rot="16200000">
              <a:off x="7014728" y="2798642"/>
              <a:ext cx="132145" cy="80958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6851258" y="2859782"/>
              <a:ext cx="474451" cy="171987"/>
              <a:chOff x="5805912" y="3199387"/>
              <a:chExt cx="554319" cy="200939"/>
            </a:xfrm>
            <a:grpFill/>
          </p:grpSpPr>
          <p:sp>
            <p:nvSpPr>
              <p:cNvPr id="60" name="任意多边形 59"/>
              <p:cNvSpPr/>
              <p:nvPr/>
            </p:nvSpPr>
            <p:spPr>
              <a:xfrm>
                <a:off x="5809846" y="3199387"/>
                <a:ext cx="550385" cy="170504"/>
              </a:xfrm>
              <a:custGeom>
                <a:avLst/>
                <a:gdLst>
                  <a:gd name="connsiteX0" fmla="*/ 372858 w 745716"/>
                  <a:gd name="connsiteY0" fmla="*/ 0 h 617090"/>
                  <a:gd name="connsiteX1" fmla="*/ 745716 w 745716"/>
                  <a:gd name="connsiteY1" fmla="*/ 355592 h 617090"/>
                  <a:gd name="connsiteX2" fmla="*/ 636509 w 745716"/>
                  <a:gd name="connsiteY2" fmla="*/ 607034 h 617090"/>
                  <a:gd name="connsiteX3" fmla="*/ 623728 w 745716"/>
                  <a:gd name="connsiteY3" fmla="*/ 617090 h 617090"/>
                  <a:gd name="connsiteX4" fmla="*/ 121988 w 745716"/>
                  <a:gd name="connsiteY4" fmla="*/ 617090 h 617090"/>
                  <a:gd name="connsiteX5" fmla="*/ 109208 w 745716"/>
                  <a:gd name="connsiteY5" fmla="*/ 607034 h 617090"/>
                  <a:gd name="connsiteX6" fmla="*/ 0 w 745716"/>
                  <a:gd name="connsiteY6" fmla="*/ 355592 h 617090"/>
                  <a:gd name="connsiteX7" fmla="*/ 372858 w 745716"/>
                  <a:gd name="connsiteY7" fmla="*/ 0 h 61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5716" h="617090">
                    <a:moveTo>
                      <a:pt x="372858" y="0"/>
                    </a:moveTo>
                    <a:cubicBezTo>
                      <a:pt x="578782" y="0"/>
                      <a:pt x="745716" y="159204"/>
                      <a:pt x="745716" y="355592"/>
                    </a:cubicBezTo>
                    <a:cubicBezTo>
                      <a:pt x="745716" y="453786"/>
                      <a:pt x="703983" y="542684"/>
                      <a:pt x="636509" y="607034"/>
                    </a:cubicBezTo>
                    <a:lnTo>
                      <a:pt x="623728" y="617090"/>
                    </a:lnTo>
                    <a:lnTo>
                      <a:pt x="121988" y="617090"/>
                    </a:lnTo>
                    <a:lnTo>
                      <a:pt x="109208" y="607034"/>
                    </a:lnTo>
                    <a:cubicBezTo>
                      <a:pt x="41734" y="542684"/>
                      <a:pt x="0" y="453786"/>
                      <a:pt x="0" y="355592"/>
                    </a:cubicBezTo>
                    <a:cubicBezTo>
                      <a:pt x="0" y="159204"/>
                      <a:pt x="166934" y="0"/>
                      <a:pt x="3728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805912" y="3254333"/>
                <a:ext cx="554319" cy="145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51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梯形 21"/>
          <p:cNvSpPr/>
          <p:nvPr/>
        </p:nvSpPr>
        <p:spPr>
          <a:xfrm rot="20928151">
            <a:off x="2227993" y="2569841"/>
            <a:ext cx="2810028" cy="2322927"/>
          </a:xfrm>
          <a:prstGeom prst="trapezoid">
            <a:avLst>
              <a:gd name="adj" fmla="val 49344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54172" y="2977634"/>
            <a:ext cx="2100006" cy="1297654"/>
            <a:chOff x="303190" y="1919182"/>
            <a:chExt cx="2100006" cy="1297654"/>
          </a:xfrm>
        </p:grpSpPr>
        <p:sp>
          <p:nvSpPr>
            <p:cNvPr id="75" name="Content Placeholder 2"/>
            <p:cNvSpPr txBox="1">
              <a:spLocks/>
            </p:cNvSpPr>
            <p:nvPr/>
          </p:nvSpPr>
          <p:spPr>
            <a:xfrm>
              <a:off x="657821" y="2817062"/>
              <a:ext cx="1390745" cy="3997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0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000" dirty="0" smtClean="0">
                  <a:solidFill>
                    <a:schemeClr val="bg2"/>
                  </a:solidFill>
                  <a:cs typeface="+mn-ea"/>
                  <a:sym typeface="+mn-lt"/>
                </a:rPr>
                <a:t> ipsum dolor sit </a:t>
              </a:r>
              <a:r>
                <a:rPr lang="en-US" sz="10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0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endParaRPr lang="en-US" sz="10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82" name="Title 13"/>
            <p:cNvSpPr txBox="1">
              <a:spLocks/>
            </p:cNvSpPr>
            <p:nvPr/>
          </p:nvSpPr>
          <p:spPr>
            <a:xfrm>
              <a:off x="303190" y="1919182"/>
              <a:ext cx="2100006" cy="8978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4050" dirty="0" smtClean="0">
                  <a:solidFill>
                    <a:schemeClr val="bg2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1987</a:t>
              </a:r>
              <a:endParaRPr lang="en-US" sz="4050" b="1" dirty="0">
                <a:solidFill>
                  <a:schemeClr val="bg2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ea"/>
                <a:sym typeface="+mn-lt"/>
              </a:endParaRPr>
            </a:p>
          </p:txBody>
        </p:sp>
      </p:grpSp>
      <p:sp>
        <p:nvSpPr>
          <p:cNvPr id="97" name="Freeform 227"/>
          <p:cNvSpPr>
            <a:spLocks noEditPoints="1"/>
          </p:cNvSpPr>
          <p:nvPr/>
        </p:nvSpPr>
        <p:spPr bwMode="auto">
          <a:xfrm>
            <a:off x="5326375" y="3462886"/>
            <a:ext cx="477538" cy="477538"/>
          </a:xfrm>
          <a:custGeom>
            <a:avLst/>
            <a:gdLst>
              <a:gd name="T0" fmla="*/ 7 w 42"/>
              <a:gd name="T1" fmla="*/ 38 h 42"/>
              <a:gd name="T2" fmla="*/ 12 w 42"/>
              <a:gd name="T3" fmla="*/ 42 h 42"/>
              <a:gd name="T4" fmla="*/ 16 w 42"/>
              <a:gd name="T5" fmla="*/ 38 h 42"/>
              <a:gd name="T6" fmla="*/ 12 w 42"/>
              <a:gd name="T7" fmla="*/ 33 h 42"/>
              <a:gd name="T8" fmla="*/ 7 w 42"/>
              <a:gd name="T9" fmla="*/ 38 h 42"/>
              <a:gd name="T10" fmla="*/ 31 w 42"/>
              <a:gd name="T11" fmla="*/ 38 h 42"/>
              <a:gd name="T12" fmla="*/ 35 w 42"/>
              <a:gd name="T13" fmla="*/ 42 h 42"/>
              <a:gd name="T14" fmla="*/ 40 w 42"/>
              <a:gd name="T15" fmla="*/ 38 h 42"/>
              <a:gd name="T16" fmla="*/ 35 w 42"/>
              <a:gd name="T17" fmla="*/ 33 h 42"/>
              <a:gd name="T18" fmla="*/ 31 w 42"/>
              <a:gd name="T19" fmla="*/ 38 h 42"/>
              <a:gd name="T20" fmla="*/ 15 w 42"/>
              <a:gd name="T21" fmla="*/ 26 h 42"/>
              <a:gd name="T22" fmla="*/ 41 w 42"/>
              <a:gd name="T23" fmla="*/ 19 h 42"/>
              <a:gd name="T24" fmla="*/ 42 w 42"/>
              <a:gd name="T25" fmla="*/ 18 h 42"/>
              <a:gd name="T26" fmla="*/ 42 w 42"/>
              <a:gd name="T27" fmla="*/ 5 h 42"/>
              <a:gd name="T28" fmla="*/ 9 w 42"/>
              <a:gd name="T29" fmla="*/ 5 h 42"/>
              <a:gd name="T30" fmla="*/ 9 w 42"/>
              <a:gd name="T31" fmla="*/ 1 h 42"/>
              <a:gd name="T32" fmla="*/ 8 w 42"/>
              <a:gd name="T33" fmla="*/ 0 h 42"/>
              <a:gd name="T34" fmla="*/ 1 w 42"/>
              <a:gd name="T35" fmla="*/ 0 h 42"/>
              <a:gd name="T36" fmla="*/ 0 w 42"/>
              <a:gd name="T37" fmla="*/ 1 h 42"/>
              <a:gd name="T38" fmla="*/ 0 w 42"/>
              <a:gd name="T39" fmla="*/ 5 h 42"/>
              <a:gd name="T40" fmla="*/ 5 w 42"/>
              <a:gd name="T41" fmla="*/ 5 h 42"/>
              <a:gd name="T42" fmla="*/ 9 w 42"/>
              <a:gd name="T43" fmla="*/ 26 h 42"/>
              <a:gd name="T44" fmla="*/ 10 w 42"/>
              <a:gd name="T45" fmla="*/ 28 h 42"/>
              <a:gd name="T46" fmla="*/ 10 w 42"/>
              <a:gd name="T47" fmla="*/ 32 h 42"/>
              <a:gd name="T48" fmla="*/ 11 w 42"/>
              <a:gd name="T49" fmla="*/ 33 h 42"/>
              <a:gd name="T50" fmla="*/ 12 w 42"/>
              <a:gd name="T51" fmla="*/ 33 h 42"/>
              <a:gd name="T52" fmla="*/ 35 w 42"/>
              <a:gd name="T53" fmla="*/ 33 h 42"/>
              <a:gd name="T54" fmla="*/ 41 w 42"/>
              <a:gd name="T55" fmla="*/ 33 h 42"/>
              <a:gd name="T56" fmla="*/ 42 w 42"/>
              <a:gd name="T57" fmla="*/ 32 h 42"/>
              <a:gd name="T58" fmla="*/ 42 w 42"/>
              <a:gd name="T59" fmla="*/ 28 h 42"/>
              <a:gd name="T60" fmla="*/ 16 w 42"/>
              <a:gd name="T61" fmla="*/ 28 h 42"/>
              <a:gd name="T62" fmla="*/ 15 w 42"/>
              <a:gd name="T63" fmla="*/ 2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" h="42">
                <a:moveTo>
                  <a:pt x="7" y="38"/>
                </a:moveTo>
                <a:cubicBezTo>
                  <a:pt x="7" y="40"/>
                  <a:pt x="9" y="42"/>
                  <a:pt x="12" y="42"/>
                </a:cubicBezTo>
                <a:cubicBezTo>
                  <a:pt x="14" y="42"/>
                  <a:pt x="16" y="40"/>
                  <a:pt x="16" y="38"/>
                </a:cubicBezTo>
                <a:cubicBezTo>
                  <a:pt x="16" y="35"/>
                  <a:pt x="14" y="33"/>
                  <a:pt x="12" y="33"/>
                </a:cubicBezTo>
                <a:cubicBezTo>
                  <a:pt x="9" y="33"/>
                  <a:pt x="7" y="35"/>
                  <a:pt x="7" y="38"/>
                </a:cubicBezTo>
                <a:close/>
                <a:moveTo>
                  <a:pt x="31" y="38"/>
                </a:moveTo>
                <a:cubicBezTo>
                  <a:pt x="31" y="40"/>
                  <a:pt x="33" y="42"/>
                  <a:pt x="35" y="42"/>
                </a:cubicBezTo>
                <a:cubicBezTo>
                  <a:pt x="38" y="42"/>
                  <a:pt x="40" y="40"/>
                  <a:pt x="40" y="38"/>
                </a:cubicBezTo>
                <a:cubicBezTo>
                  <a:pt x="40" y="35"/>
                  <a:pt x="38" y="33"/>
                  <a:pt x="35" y="33"/>
                </a:cubicBezTo>
                <a:cubicBezTo>
                  <a:pt x="33" y="33"/>
                  <a:pt x="31" y="35"/>
                  <a:pt x="31" y="38"/>
                </a:cubicBezTo>
                <a:close/>
                <a:moveTo>
                  <a:pt x="15" y="26"/>
                </a:moveTo>
                <a:cubicBezTo>
                  <a:pt x="41" y="19"/>
                  <a:pt x="41" y="19"/>
                  <a:pt x="41" y="19"/>
                </a:cubicBezTo>
                <a:cubicBezTo>
                  <a:pt x="42" y="19"/>
                  <a:pt x="42" y="18"/>
                  <a:pt x="42" y="18"/>
                </a:cubicBezTo>
                <a:cubicBezTo>
                  <a:pt x="42" y="5"/>
                  <a:pt x="42" y="5"/>
                  <a:pt x="42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8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5" y="5"/>
                  <a:pt x="5" y="5"/>
                  <a:pt x="5" y="5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3"/>
                  <a:pt x="11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2" y="33"/>
                  <a:pt x="42" y="32"/>
                  <a:pt x="42" y="32"/>
                </a:cubicBezTo>
                <a:cubicBezTo>
                  <a:pt x="42" y="28"/>
                  <a:pt x="42" y="28"/>
                  <a:pt x="42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3" y="28"/>
                  <a:pt x="13" y="27"/>
                  <a:pt x="15" y="2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911183" y="428705"/>
            <a:ext cx="35893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2"/>
                </a:solidFill>
              </a:rPr>
              <a:t>图标列表</a:t>
            </a:r>
            <a:endParaRPr lang="en-US" altLang="zh-CN" sz="2800" b="1" dirty="0" smtClean="0">
              <a:solidFill>
                <a:schemeClr val="bg2"/>
              </a:solidFill>
            </a:endParaRPr>
          </a:p>
          <a:p>
            <a:r>
              <a:rPr lang="en-US" altLang="zh-CN" sz="1400" dirty="0" err="1" smtClean="0">
                <a:solidFill>
                  <a:schemeClr val="bg2"/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/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/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/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/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/>
                </a:solidFill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2"/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/>
                </a:solidFill>
                <a:sym typeface="+mn-lt"/>
              </a:rPr>
              <a:t> dolor sit </a:t>
            </a:r>
            <a:endParaRPr lang="en-US" altLang="zh-CN" sz="1400" dirty="0">
              <a:solidFill>
                <a:schemeClr val="bg2"/>
              </a:solidFill>
            </a:endParaRPr>
          </a:p>
        </p:txBody>
      </p:sp>
      <p:sp>
        <p:nvSpPr>
          <p:cNvPr id="21" name="Freeform 15"/>
          <p:cNvSpPr>
            <a:spLocks noEditPoints="1"/>
          </p:cNvSpPr>
          <p:nvPr/>
        </p:nvSpPr>
        <p:spPr bwMode="auto">
          <a:xfrm flipH="1">
            <a:off x="911183" y="1882140"/>
            <a:ext cx="2780932" cy="2273786"/>
          </a:xfrm>
          <a:custGeom>
            <a:avLst/>
            <a:gdLst>
              <a:gd name="T0" fmla="*/ 99 w 701"/>
              <a:gd name="T1" fmla="*/ 197 h 574"/>
              <a:gd name="T2" fmla="*/ 118 w 701"/>
              <a:gd name="T3" fmla="*/ 134 h 574"/>
              <a:gd name="T4" fmla="*/ 143 w 701"/>
              <a:gd name="T5" fmla="*/ 94 h 574"/>
              <a:gd name="T6" fmla="*/ 415 w 701"/>
              <a:gd name="T7" fmla="*/ 136 h 574"/>
              <a:gd name="T8" fmla="*/ 607 w 701"/>
              <a:gd name="T9" fmla="*/ 377 h 574"/>
              <a:gd name="T10" fmla="*/ 613 w 701"/>
              <a:gd name="T11" fmla="*/ 502 h 574"/>
              <a:gd name="T12" fmla="*/ 561 w 701"/>
              <a:gd name="T13" fmla="*/ 509 h 574"/>
              <a:gd name="T14" fmla="*/ 594 w 701"/>
              <a:gd name="T15" fmla="*/ 573 h 574"/>
              <a:gd name="T16" fmla="*/ 697 w 701"/>
              <a:gd name="T17" fmla="*/ 513 h 574"/>
              <a:gd name="T18" fmla="*/ 634 w 701"/>
              <a:gd name="T19" fmla="*/ 480 h 574"/>
              <a:gd name="T20" fmla="*/ 636 w 701"/>
              <a:gd name="T21" fmla="*/ 412 h 574"/>
              <a:gd name="T22" fmla="*/ 637 w 701"/>
              <a:gd name="T23" fmla="*/ 403 h 574"/>
              <a:gd name="T24" fmla="*/ 634 w 701"/>
              <a:gd name="T25" fmla="*/ 387 h 574"/>
              <a:gd name="T26" fmla="*/ 617 w 701"/>
              <a:gd name="T27" fmla="*/ 350 h 574"/>
              <a:gd name="T28" fmla="*/ 496 w 701"/>
              <a:gd name="T29" fmla="*/ 200 h 574"/>
              <a:gd name="T30" fmla="*/ 462 w 701"/>
              <a:gd name="T31" fmla="*/ 157 h 574"/>
              <a:gd name="T32" fmla="*/ 404 w 701"/>
              <a:gd name="T33" fmla="*/ 125 h 574"/>
              <a:gd name="T34" fmla="*/ 396 w 701"/>
              <a:gd name="T35" fmla="*/ 124 h 574"/>
              <a:gd name="T36" fmla="*/ 140 w 701"/>
              <a:gd name="T37" fmla="*/ 83 h 574"/>
              <a:gd name="T38" fmla="*/ 138 w 701"/>
              <a:gd name="T39" fmla="*/ 54 h 574"/>
              <a:gd name="T40" fmla="*/ 118 w 701"/>
              <a:gd name="T41" fmla="*/ 3 h 574"/>
              <a:gd name="T42" fmla="*/ 96 w 701"/>
              <a:gd name="T43" fmla="*/ 9 h 574"/>
              <a:gd name="T44" fmla="*/ 84 w 701"/>
              <a:gd name="T45" fmla="*/ 22 h 574"/>
              <a:gd name="T46" fmla="*/ 74 w 701"/>
              <a:gd name="T47" fmla="*/ 38 h 574"/>
              <a:gd name="T48" fmla="*/ 43 w 701"/>
              <a:gd name="T49" fmla="*/ 111 h 574"/>
              <a:gd name="T50" fmla="*/ 39 w 701"/>
              <a:gd name="T51" fmla="*/ 113 h 574"/>
              <a:gd name="T52" fmla="*/ 4 w 701"/>
              <a:gd name="T53" fmla="*/ 168 h 574"/>
              <a:gd name="T54" fmla="*/ 637 w 701"/>
              <a:gd name="T55" fmla="*/ 408 h 574"/>
              <a:gd name="T56" fmla="*/ 613 w 701"/>
              <a:gd name="T57" fmla="*/ 368 h 574"/>
              <a:gd name="T58" fmla="*/ 628 w 701"/>
              <a:gd name="T59" fmla="*/ 388 h 574"/>
              <a:gd name="T60" fmla="*/ 619 w 701"/>
              <a:gd name="T61" fmla="*/ 377 h 574"/>
              <a:gd name="T62" fmla="*/ 614 w 701"/>
              <a:gd name="T63" fmla="*/ 370 h 574"/>
              <a:gd name="T64" fmla="*/ 427 w 701"/>
              <a:gd name="T65" fmla="*/ 139 h 574"/>
              <a:gd name="T66" fmla="*/ 461 w 701"/>
              <a:gd name="T67" fmla="*/ 171 h 574"/>
              <a:gd name="T68" fmla="*/ 604 w 701"/>
              <a:gd name="T69" fmla="*/ 355 h 574"/>
              <a:gd name="T70" fmla="*/ 597 w 701"/>
              <a:gd name="T71" fmla="*/ 349 h 574"/>
              <a:gd name="T72" fmla="*/ 427 w 701"/>
              <a:gd name="T73" fmla="*/ 139 h 574"/>
              <a:gd name="T74" fmla="*/ 140 w 701"/>
              <a:gd name="T75" fmla="*/ 95 h 574"/>
              <a:gd name="T76" fmla="*/ 123 w 701"/>
              <a:gd name="T77" fmla="*/ 84 h 574"/>
              <a:gd name="T78" fmla="*/ 135 w 701"/>
              <a:gd name="T79" fmla="*/ 87 h 574"/>
              <a:gd name="T80" fmla="*/ 134 w 701"/>
              <a:gd name="T81" fmla="*/ 92 h 574"/>
              <a:gd name="T82" fmla="*/ 121 w 701"/>
              <a:gd name="T83" fmla="*/ 97 h 574"/>
              <a:gd name="T84" fmla="*/ 100 w 701"/>
              <a:gd name="T85" fmla="*/ 9 h 574"/>
              <a:gd name="T86" fmla="*/ 126 w 701"/>
              <a:gd name="T87" fmla="*/ 14 h 574"/>
              <a:gd name="T88" fmla="*/ 131 w 701"/>
              <a:gd name="T89" fmla="*/ 80 h 574"/>
              <a:gd name="T90" fmla="*/ 112 w 701"/>
              <a:gd name="T91" fmla="*/ 45 h 574"/>
              <a:gd name="T92" fmla="*/ 110 w 701"/>
              <a:gd name="T93" fmla="*/ 33 h 574"/>
              <a:gd name="T94" fmla="*/ 109 w 701"/>
              <a:gd name="T95" fmla="*/ 24 h 574"/>
              <a:gd name="T96" fmla="*/ 106 w 701"/>
              <a:gd name="T97" fmla="*/ 12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01" h="574">
                <a:moveTo>
                  <a:pt x="0" y="172"/>
                </a:moveTo>
                <a:cubicBezTo>
                  <a:pt x="0" y="175"/>
                  <a:pt x="7" y="178"/>
                  <a:pt x="20" y="182"/>
                </a:cubicBezTo>
                <a:cubicBezTo>
                  <a:pt x="27" y="184"/>
                  <a:pt x="35" y="186"/>
                  <a:pt x="45" y="189"/>
                </a:cubicBezTo>
                <a:cubicBezTo>
                  <a:pt x="68" y="195"/>
                  <a:pt x="85" y="196"/>
                  <a:pt x="99" y="197"/>
                </a:cubicBezTo>
                <a:cubicBezTo>
                  <a:pt x="123" y="199"/>
                  <a:pt x="137" y="198"/>
                  <a:pt x="141" y="197"/>
                </a:cubicBezTo>
                <a:cubicBezTo>
                  <a:pt x="146" y="195"/>
                  <a:pt x="140" y="191"/>
                  <a:pt x="140" y="191"/>
                </a:cubicBezTo>
                <a:cubicBezTo>
                  <a:pt x="136" y="163"/>
                  <a:pt x="126" y="148"/>
                  <a:pt x="123" y="144"/>
                </a:cubicBezTo>
                <a:cubicBezTo>
                  <a:pt x="120" y="139"/>
                  <a:pt x="117" y="136"/>
                  <a:pt x="118" y="134"/>
                </a:cubicBezTo>
                <a:cubicBezTo>
                  <a:pt x="118" y="131"/>
                  <a:pt x="118" y="128"/>
                  <a:pt x="119" y="126"/>
                </a:cubicBezTo>
                <a:cubicBezTo>
                  <a:pt x="120" y="121"/>
                  <a:pt x="121" y="102"/>
                  <a:pt x="121" y="102"/>
                </a:cubicBezTo>
                <a:cubicBezTo>
                  <a:pt x="121" y="102"/>
                  <a:pt x="137" y="100"/>
                  <a:pt x="141" y="99"/>
                </a:cubicBezTo>
                <a:cubicBezTo>
                  <a:pt x="144" y="98"/>
                  <a:pt x="143" y="94"/>
                  <a:pt x="143" y="94"/>
                </a:cubicBezTo>
                <a:cubicBezTo>
                  <a:pt x="292" y="117"/>
                  <a:pt x="292" y="117"/>
                  <a:pt x="292" y="117"/>
                </a:cubicBezTo>
                <a:cubicBezTo>
                  <a:pt x="319" y="121"/>
                  <a:pt x="319" y="121"/>
                  <a:pt x="319" y="121"/>
                </a:cubicBezTo>
                <a:cubicBezTo>
                  <a:pt x="393" y="133"/>
                  <a:pt x="393" y="133"/>
                  <a:pt x="393" y="133"/>
                </a:cubicBezTo>
                <a:cubicBezTo>
                  <a:pt x="415" y="136"/>
                  <a:pt x="415" y="136"/>
                  <a:pt x="415" y="136"/>
                </a:cubicBezTo>
                <a:cubicBezTo>
                  <a:pt x="427" y="153"/>
                  <a:pt x="427" y="153"/>
                  <a:pt x="427" y="153"/>
                </a:cubicBezTo>
                <a:cubicBezTo>
                  <a:pt x="472" y="208"/>
                  <a:pt x="472" y="208"/>
                  <a:pt x="472" y="208"/>
                </a:cubicBezTo>
                <a:cubicBezTo>
                  <a:pt x="539" y="291"/>
                  <a:pt x="539" y="291"/>
                  <a:pt x="539" y="291"/>
                </a:cubicBezTo>
                <a:cubicBezTo>
                  <a:pt x="607" y="377"/>
                  <a:pt x="607" y="377"/>
                  <a:pt x="607" y="377"/>
                </a:cubicBezTo>
                <a:cubicBezTo>
                  <a:pt x="607" y="377"/>
                  <a:pt x="607" y="397"/>
                  <a:pt x="608" y="409"/>
                </a:cubicBezTo>
                <a:cubicBezTo>
                  <a:pt x="609" y="422"/>
                  <a:pt x="610" y="457"/>
                  <a:pt x="610" y="465"/>
                </a:cubicBezTo>
                <a:cubicBezTo>
                  <a:pt x="610" y="467"/>
                  <a:pt x="610" y="472"/>
                  <a:pt x="610" y="478"/>
                </a:cubicBezTo>
                <a:cubicBezTo>
                  <a:pt x="611" y="489"/>
                  <a:pt x="613" y="502"/>
                  <a:pt x="613" y="502"/>
                </a:cubicBezTo>
                <a:cubicBezTo>
                  <a:pt x="612" y="502"/>
                  <a:pt x="594" y="502"/>
                  <a:pt x="590" y="502"/>
                </a:cubicBezTo>
                <a:cubicBezTo>
                  <a:pt x="586" y="503"/>
                  <a:pt x="586" y="505"/>
                  <a:pt x="586" y="505"/>
                </a:cubicBezTo>
                <a:cubicBezTo>
                  <a:pt x="586" y="505"/>
                  <a:pt x="574" y="506"/>
                  <a:pt x="568" y="506"/>
                </a:cubicBezTo>
                <a:cubicBezTo>
                  <a:pt x="561" y="506"/>
                  <a:pt x="562" y="509"/>
                  <a:pt x="561" y="509"/>
                </a:cubicBezTo>
                <a:cubicBezTo>
                  <a:pt x="561" y="510"/>
                  <a:pt x="547" y="555"/>
                  <a:pt x="547" y="556"/>
                </a:cubicBezTo>
                <a:cubicBezTo>
                  <a:pt x="547" y="558"/>
                  <a:pt x="548" y="570"/>
                  <a:pt x="548" y="571"/>
                </a:cubicBezTo>
                <a:cubicBezTo>
                  <a:pt x="551" y="574"/>
                  <a:pt x="561" y="572"/>
                  <a:pt x="565" y="572"/>
                </a:cubicBezTo>
                <a:cubicBezTo>
                  <a:pt x="569" y="572"/>
                  <a:pt x="575" y="573"/>
                  <a:pt x="594" y="573"/>
                </a:cubicBezTo>
                <a:cubicBezTo>
                  <a:pt x="613" y="572"/>
                  <a:pt x="684" y="573"/>
                  <a:pt x="690" y="573"/>
                </a:cubicBezTo>
                <a:cubicBezTo>
                  <a:pt x="695" y="573"/>
                  <a:pt x="698" y="572"/>
                  <a:pt x="699" y="570"/>
                </a:cubicBezTo>
                <a:cubicBezTo>
                  <a:pt x="701" y="568"/>
                  <a:pt x="700" y="562"/>
                  <a:pt x="700" y="557"/>
                </a:cubicBezTo>
                <a:cubicBezTo>
                  <a:pt x="700" y="557"/>
                  <a:pt x="698" y="518"/>
                  <a:pt x="697" y="513"/>
                </a:cubicBezTo>
                <a:cubicBezTo>
                  <a:pt x="697" y="508"/>
                  <a:pt x="696" y="506"/>
                  <a:pt x="693" y="505"/>
                </a:cubicBezTo>
                <a:cubicBezTo>
                  <a:pt x="690" y="504"/>
                  <a:pt x="664" y="505"/>
                  <a:pt x="664" y="505"/>
                </a:cubicBezTo>
                <a:cubicBezTo>
                  <a:pt x="664" y="500"/>
                  <a:pt x="635" y="502"/>
                  <a:pt x="635" y="502"/>
                </a:cubicBezTo>
                <a:cubicBezTo>
                  <a:pt x="635" y="502"/>
                  <a:pt x="634" y="484"/>
                  <a:pt x="634" y="480"/>
                </a:cubicBezTo>
                <a:cubicBezTo>
                  <a:pt x="633" y="476"/>
                  <a:pt x="632" y="463"/>
                  <a:pt x="632" y="462"/>
                </a:cubicBezTo>
                <a:cubicBezTo>
                  <a:pt x="632" y="461"/>
                  <a:pt x="637" y="414"/>
                  <a:pt x="637" y="414"/>
                </a:cubicBezTo>
                <a:cubicBezTo>
                  <a:pt x="637" y="414"/>
                  <a:pt x="638" y="414"/>
                  <a:pt x="638" y="413"/>
                </a:cubicBezTo>
                <a:cubicBezTo>
                  <a:pt x="638" y="412"/>
                  <a:pt x="636" y="412"/>
                  <a:pt x="636" y="412"/>
                </a:cubicBezTo>
                <a:cubicBezTo>
                  <a:pt x="636" y="412"/>
                  <a:pt x="636" y="411"/>
                  <a:pt x="637" y="410"/>
                </a:cubicBezTo>
                <a:cubicBezTo>
                  <a:pt x="638" y="409"/>
                  <a:pt x="638" y="408"/>
                  <a:pt x="638" y="407"/>
                </a:cubicBezTo>
                <a:cubicBezTo>
                  <a:pt x="638" y="407"/>
                  <a:pt x="637" y="405"/>
                  <a:pt x="637" y="405"/>
                </a:cubicBezTo>
                <a:cubicBezTo>
                  <a:pt x="637" y="405"/>
                  <a:pt x="637" y="403"/>
                  <a:pt x="637" y="403"/>
                </a:cubicBezTo>
                <a:cubicBezTo>
                  <a:pt x="637" y="403"/>
                  <a:pt x="638" y="401"/>
                  <a:pt x="638" y="398"/>
                </a:cubicBezTo>
                <a:cubicBezTo>
                  <a:pt x="638" y="395"/>
                  <a:pt x="636" y="393"/>
                  <a:pt x="636" y="392"/>
                </a:cubicBezTo>
                <a:cubicBezTo>
                  <a:pt x="635" y="390"/>
                  <a:pt x="634" y="390"/>
                  <a:pt x="634" y="390"/>
                </a:cubicBezTo>
                <a:cubicBezTo>
                  <a:pt x="634" y="387"/>
                  <a:pt x="634" y="387"/>
                  <a:pt x="634" y="387"/>
                </a:cubicBezTo>
                <a:cubicBezTo>
                  <a:pt x="634" y="387"/>
                  <a:pt x="638" y="384"/>
                  <a:pt x="637" y="382"/>
                </a:cubicBezTo>
                <a:cubicBezTo>
                  <a:pt x="635" y="379"/>
                  <a:pt x="623" y="363"/>
                  <a:pt x="616" y="355"/>
                </a:cubicBezTo>
                <a:cubicBezTo>
                  <a:pt x="617" y="355"/>
                  <a:pt x="618" y="355"/>
                  <a:pt x="619" y="355"/>
                </a:cubicBezTo>
                <a:cubicBezTo>
                  <a:pt x="619" y="353"/>
                  <a:pt x="618" y="352"/>
                  <a:pt x="617" y="350"/>
                </a:cubicBezTo>
                <a:cubicBezTo>
                  <a:pt x="617" y="350"/>
                  <a:pt x="617" y="350"/>
                  <a:pt x="617" y="350"/>
                </a:cubicBezTo>
                <a:cubicBezTo>
                  <a:pt x="615" y="350"/>
                  <a:pt x="613" y="350"/>
                  <a:pt x="612" y="350"/>
                </a:cubicBezTo>
                <a:cubicBezTo>
                  <a:pt x="608" y="344"/>
                  <a:pt x="586" y="316"/>
                  <a:pt x="560" y="283"/>
                </a:cubicBezTo>
                <a:cubicBezTo>
                  <a:pt x="539" y="255"/>
                  <a:pt x="515" y="224"/>
                  <a:pt x="496" y="200"/>
                </a:cubicBezTo>
                <a:cubicBezTo>
                  <a:pt x="479" y="179"/>
                  <a:pt x="467" y="164"/>
                  <a:pt x="467" y="163"/>
                </a:cubicBezTo>
                <a:cubicBezTo>
                  <a:pt x="467" y="163"/>
                  <a:pt x="467" y="163"/>
                  <a:pt x="466" y="162"/>
                </a:cubicBezTo>
                <a:cubicBezTo>
                  <a:pt x="466" y="162"/>
                  <a:pt x="466" y="162"/>
                  <a:pt x="466" y="162"/>
                </a:cubicBezTo>
                <a:cubicBezTo>
                  <a:pt x="465" y="160"/>
                  <a:pt x="463" y="159"/>
                  <a:pt x="462" y="157"/>
                </a:cubicBezTo>
                <a:cubicBezTo>
                  <a:pt x="462" y="157"/>
                  <a:pt x="462" y="157"/>
                  <a:pt x="462" y="157"/>
                </a:cubicBezTo>
                <a:cubicBezTo>
                  <a:pt x="454" y="148"/>
                  <a:pt x="439" y="131"/>
                  <a:pt x="438" y="130"/>
                </a:cubicBezTo>
                <a:cubicBezTo>
                  <a:pt x="437" y="129"/>
                  <a:pt x="434" y="130"/>
                  <a:pt x="434" y="130"/>
                </a:cubicBezTo>
                <a:cubicBezTo>
                  <a:pt x="434" y="130"/>
                  <a:pt x="411" y="126"/>
                  <a:pt x="404" y="125"/>
                </a:cubicBezTo>
                <a:cubicBezTo>
                  <a:pt x="401" y="124"/>
                  <a:pt x="401" y="124"/>
                  <a:pt x="401" y="124"/>
                </a:cubicBezTo>
                <a:cubicBezTo>
                  <a:pt x="401" y="124"/>
                  <a:pt x="401" y="124"/>
                  <a:pt x="402" y="124"/>
                </a:cubicBezTo>
                <a:cubicBezTo>
                  <a:pt x="400" y="124"/>
                  <a:pt x="399" y="123"/>
                  <a:pt x="397" y="123"/>
                </a:cubicBezTo>
                <a:cubicBezTo>
                  <a:pt x="397" y="123"/>
                  <a:pt x="397" y="123"/>
                  <a:pt x="396" y="124"/>
                </a:cubicBezTo>
                <a:cubicBezTo>
                  <a:pt x="287" y="106"/>
                  <a:pt x="287" y="106"/>
                  <a:pt x="287" y="10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4"/>
                  <a:pt x="144" y="84"/>
                  <a:pt x="143" y="83"/>
                </a:cubicBezTo>
                <a:cubicBezTo>
                  <a:pt x="143" y="83"/>
                  <a:pt x="140" y="83"/>
                  <a:pt x="140" y="83"/>
                </a:cubicBezTo>
                <a:cubicBezTo>
                  <a:pt x="138" y="82"/>
                  <a:pt x="135" y="81"/>
                  <a:pt x="135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5" y="80"/>
                  <a:pt x="134" y="80"/>
                  <a:pt x="134" y="78"/>
                </a:cubicBezTo>
                <a:cubicBezTo>
                  <a:pt x="134" y="64"/>
                  <a:pt x="136" y="65"/>
                  <a:pt x="138" y="54"/>
                </a:cubicBezTo>
                <a:cubicBezTo>
                  <a:pt x="141" y="40"/>
                  <a:pt x="137" y="27"/>
                  <a:pt x="137" y="26"/>
                </a:cubicBezTo>
                <a:cubicBezTo>
                  <a:pt x="137" y="25"/>
                  <a:pt x="135" y="21"/>
                  <a:pt x="134" y="18"/>
                </a:cubicBezTo>
                <a:cubicBezTo>
                  <a:pt x="132" y="15"/>
                  <a:pt x="130" y="12"/>
                  <a:pt x="127" y="9"/>
                </a:cubicBezTo>
                <a:cubicBezTo>
                  <a:pt x="123" y="6"/>
                  <a:pt x="122" y="4"/>
                  <a:pt x="118" y="3"/>
                </a:cubicBezTo>
                <a:cubicBezTo>
                  <a:pt x="111" y="0"/>
                  <a:pt x="107" y="1"/>
                  <a:pt x="104" y="1"/>
                </a:cubicBezTo>
                <a:cubicBezTo>
                  <a:pt x="101" y="2"/>
                  <a:pt x="97" y="5"/>
                  <a:pt x="97" y="5"/>
                </a:cubicBezTo>
                <a:cubicBezTo>
                  <a:pt x="97" y="6"/>
                  <a:pt x="96" y="6"/>
                  <a:pt x="96" y="7"/>
                </a:cubicBezTo>
                <a:cubicBezTo>
                  <a:pt x="96" y="8"/>
                  <a:pt x="96" y="8"/>
                  <a:pt x="96" y="9"/>
                </a:cubicBezTo>
                <a:cubicBezTo>
                  <a:pt x="96" y="9"/>
                  <a:pt x="96" y="9"/>
                  <a:pt x="96" y="9"/>
                </a:cubicBezTo>
                <a:cubicBezTo>
                  <a:pt x="96" y="9"/>
                  <a:pt x="92" y="9"/>
                  <a:pt x="91" y="10"/>
                </a:cubicBezTo>
                <a:cubicBezTo>
                  <a:pt x="87" y="13"/>
                  <a:pt x="87" y="16"/>
                  <a:pt x="86" y="18"/>
                </a:cubicBezTo>
                <a:cubicBezTo>
                  <a:pt x="86" y="19"/>
                  <a:pt x="85" y="22"/>
                  <a:pt x="84" y="22"/>
                </a:cubicBezTo>
                <a:cubicBezTo>
                  <a:pt x="84" y="22"/>
                  <a:pt x="83" y="24"/>
                  <a:pt x="83" y="24"/>
                </a:cubicBezTo>
                <a:cubicBezTo>
                  <a:pt x="82" y="24"/>
                  <a:pt x="81" y="27"/>
                  <a:pt x="81" y="27"/>
                </a:cubicBezTo>
                <a:cubicBezTo>
                  <a:pt x="79" y="27"/>
                  <a:pt x="79" y="34"/>
                  <a:pt x="79" y="34"/>
                </a:cubicBezTo>
                <a:cubicBezTo>
                  <a:pt x="75" y="34"/>
                  <a:pt x="75" y="38"/>
                  <a:pt x="74" y="38"/>
                </a:cubicBezTo>
                <a:cubicBezTo>
                  <a:pt x="72" y="38"/>
                  <a:pt x="71" y="38"/>
                  <a:pt x="70" y="40"/>
                </a:cubicBezTo>
                <a:cubicBezTo>
                  <a:pt x="66" y="42"/>
                  <a:pt x="64" y="48"/>
                  <a:pt x="61" y="55"/>
                </a:cubicBezTo>
                <a:cubicBezTo>
                  <a:pt x="53" y="73"/>
                  <a:pt x="46" y="97"/>
                  <a:pt x="46" y="99"/>
                </a:cubicBezTo>
                <a:cubicBezTo>
                  <a:pt x="44" y="106"/>
                  <a:pt x="43" y="111"/>
                  <a:pt x="43" y="111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1" y="110"/>
                  <a:pt x="40" y="111"/>
                  <a:pt x="40" y="112"/>
                </a:cubicBezTo>
                <a:cubicBezTo>
                  <a:pt x="40" y="112"/>
                  <a:pt x="40" y="112"/>
                  <a:pt x="39" y="113"/>
                </a:cubicBezTo>
                <a:cubicBezTo>
                  <a:pt x="39" y="113"/>
                  <a:pt x="39" y="113"/>
                  <a:pt x="39" y="113"/>
                </a:cubicBezTo>
                <a:cubicBezTo>
                  <a:pt x="38" y="115"/>
                  <a:pt x="39" y="115"/>
                  <a:pt x="39" y="115"/>
                </a:cubicBezTo>
                <a:cubicBezTo>
                  <a:pt x="41" y="116"/>
                  <a:pt x="42" y="117"/>
                  <a:pt x="42" y="117"/>
                </a:cubicBezTo>
                <a:cubicBezTo>
                  <a:pt x="42" y="120"/>
                  <a:pt x="42" y="121"/>
                  <a:pt x="42" y="121"/>
                </a:cubicBezTo>
                <a:cubicBezTo>
                  <a:pt x="13" y="139"/>
                  <a:pt x="4" y="168"/>
                  <a:pt x="4" y="168"/>
                </a:cubicBezTo>
                <a:cubicBezTo>
                  <a:pt x="4" y="168"/>
                  <a:pt x="0" y="170"/>
                  <a:pt x="0" y="172"/>
                </a:cubicBezTo>
                <a:close/>
                <a:moveTo>
                  <a:pt x="636" y="410"/>
                </a:moveTo>
                <a:cubicBezTo>
                  <a:pt x="637" y="408"/>
                  <a:pt x="637" y="407"/>
                  <a:pt x="637" y="407"/>
                </a:cubicBezTo>
                <a:cubicBezTo>
                  <a:pt x="637" y="407"/>
                  <a:pt x="637" y="407"/>
                  <a:pt x="637" y="408"/>
                </a:cubicBezTo>
                <a:cubicBezTo>
                  <a:pt x="638" y="410"/>
                  <a:pt x="636" y="410"/>
                  <a:pt x="636" y="410"/>
                </a:cubicBezTo>
                <a:close/>
                <a:moveTo>
                  <a:pt x="612" y="367"/>
                </a:moveTo>
                <a:cubicBezTo>
                  <a:pt x="612" y="367"/>
                  <a:pt x="613" y="367"/>
                  <a:pt x="613" y="367"/>
                </a:cubicBezTo>
                <a:cubicBezTo>
                  <a:pt x="613" y="367"/>
                  <a:pt x="613" y="368"/>
                  <a:pt x="613" y="368"/>
                </a:cubicBezTo>
                <a:cubicBezTo>
                  <a:pt x="613" y="368"/>
                  <a:pt x="614" y="368"/>
                  <a:pt x="615" y="368"/>
                </a:cubicBezTo>
                <a:cubicBezTo>
                  <a:pt x="629" y="385"/>
                  <a:pt x="629" y="385"/>
                  <a:pt x="629" y="385"/>
                </a:cubicBezTo>
                <a:cubicBezTo>
                  <a:pt x="629" y="386"/>
                  <a:pt x="628" y="386"/>
                  <a:pt x="628" y="386"/>
                </a:cubicBezTo>
                <a:cubicBezTo>
                  <a:pt x="628" y="387"/>
                  <a:pt x="628" y="388"/>
                  <a:pt x="628" y="388"/>
                </a:cubicBezTo>
                <a:cubicBezTo>
                  <a:pt x="628" y="388"/>
                  <a:pt x="628" y="388"/>
                  <a:pt x="628" y="388"/>
                </a:cubicBezTo>
                <a:cubicBezTo>
                  <a:pt x="627" y="388"/>
                  <a:pt x="626" y="386"/>
                  <a:pt x="625" y="385"/>
                </a:cubicBezTo>
                <a:cubicBezTo>
                  <a:pt x="624" y="383"/>
                  <a:pt x="620" y="378"/>
                  <a:pt x="620" y="378"/>
                </a:cubicBezTo>
                <a:cubicBezTo>
                  <a:pt x="619" y="377"/>
                  <a:pt x="619" y="377"/>
                  <a:pt x="619" y="377"/>
                </a:cubicBezTo>
                <a:cubicBezTo>
                  <a:pt x="618" y="376"/>
                  <a:pt x="618" y="376"/>
                  <a:pt x="618" y="376"/>
                </a:cubicBezTo>
                <a:cubicBezTo>
                  <a:pt x="618" y="376"/>
                  <a:pt x="618" y="375"/>
                  <a:pt x="618" y="374"/>
                </a:cubicBezTo>
                <a:cubicBezTo>
                  <a:pt x="617" y="373"/>
                  <a:pt x="616" y="372"/>
                  <a:pt x="616" y="371"/>
                </a:cubicBezTo>
                <a:cubicBezTo>
                  <a:pt x="615" y="371"/>
                  <a:pt x="614" y="371"/>
                  <a:pt x="614" y="370"/>
                </a:cubicBezTo>
                <a:cubicBezTo>
                  <a:pt x="613" y="370"/>
                  <a:pt x="613" y="369"/>
                  <a:pt x="613" y="369"/>
                </a:cubicBezTo>
                <a:cubicBezTo>
                  <a:pt x="613" y="369"/>
                  <a:pt x="612" y="369"/>
                  <a:pt x="612" y="368"/>
                </a:cubicBezTo>
                <a:cubicBezTo>
                  <a:pt x="612" y="368"/>
                  <a:pt x="612" y="368"/>
                  <a:pt x="612" y="367"/>
                </a:cubicBezTo>
                <a:close/>
                <a:moveTo>
                  <a:pt x="427" y="139"/>
                </a:moveTo>
                <a:cubicBezTo>
                  <a:pt x="429" y="139"/>
                  <a:pt x="432" y="139"/>
                  <a:pt x="434" y="140"/>
                </a:cubicBezTo>
                <a:cubicBezTo>
                  <a:pt x="436" y="142"/>
                  <a:pt x="446" y="153"/>
                  <a:pt x="446" y="153"/>
                </a:cubicBezTo>
                <a:cubicBezTo>
                  <a:pt x="446" y="153"/>
                  <a:pt x="446" y="153"/>
                  <a:pt x="447" y="153"/>
                </a:cubicBezTo>
                <a:cubicBezTo>
                  <a:pt x="450" y="157"/>
                  <a:pt x="461" y="171"/>
                  <a:pt x="461" y="171"/>
                </a:cubicBezTo>
                <a:cubicBezTo>
                  <a:pt x="462" y="172"/>
                  <a:pt x="496" y="215"/>
                  <a:pt x="496" y="216"/>
                </a:cubicBezTo>
                <a:cubicBezTo>
                  <a:pt x="497" y="216"/>
                  <a:pt x="584" y="329"/>
                  <a:pt x="586" y="330"/>
                </a:cubicBezTo>
                <a:cubicBezTo>
                  <a:pt x="587" y="331"/>
                  <a:pt x="604" y="353"/>
                  <a:pt x="605" y="356"/>
                </a:cubicBezTo>
                <a:cubicBezTo>
                  <a:pt x="605" y="356"/>
                  <a:pt x="604" y="355"/>
                  <a:pt x="604" y="355"/>
                </a:cubicBezTo>
                <a:cubicBezTo>
                  <a:pt x="603" y="355"/>
                  <a:pt x="602" y="355"/>
                  <a:pt x="602" y="354"/>
                </a:cubicBezTo>
                <a:cubicBezTo>
                  <a:pt x="601" y="354"/>
                  <a:pt x="601" y="353"/>
                  <a:pt x="601" y="353"/>
                </a:cubicBezTo>
                <a:cubicBezTo>
                  <a:pt x="600" y="353"/>
                  <a:pt x="600" y="352"/>
                  <a:pt x="600" y="352"/>
                </a:cubicBezTo>
                <a:cubicBezTo>
                  <a:pt x="600" y="352"/>
                  <a:pt x="597" y="349"/>
                  <a:pt x="597" y="349"/>
                </a:cubicBezTo>
                <a:cubicBezTo>
                  <a:pt x="597" y="349"/>
                  <a:pt x="562" y="305"/>
                  <a:pt x="561" y="304"/>
                </a:cubicBezTo>
                <a:cubicBezTo>
                  <a:pt x="560" y="303"/>
                  <a:pt x="519" y="252"/>
                  <a:pt x="519" y="251"/>
                </a:cubicBezTo>
                <a:cubicBezTo>
                  <a:pt x="519" y="251"/>
                  <a:pt x="459" y="177"/>
                  <a:pt x="459" y="177"/>
                </a:cubicBezTo>
                <a:cubicBezTo>
                  <a:pt x="458" y="176"/>
                  <a:pt x="433" y="146"/>
                  <a:pt x="427" y="139"/>
                </a:cubicBezTo>
                <a:close/>
                <a:moveTo>
                  <a:pt x="137" y="97"/>
                </a:moveTo>
                <a:cubicBezTo>
                  <a:pt x="137" y="96"/>
                  <a:pt x="137" y="95"/>
                  <a:pt x="137" y="94"/>
                </a:cubicBezTo>
                <a:cubicBezTo>
                  <a:pt x="138" y="94"/>
                  <a:pt x="139" y="94"/>
                  <a:pt x="139" y="94"/>
                </a:cubicBezTo>
                <a:cubicBezTo>
                  <a:pt x="139" y="94"/>
                  <a:pt x="140" y="95"/>
                  <a:pt x="140" y="95"/>
                </a:cubicBezTo>
                <a:cubicBezTo>
                  <a:pt x="140" y="96"/>
                  <a:pt x="140" y="96"/>
                  <a:pt x="138" y="97"/>
                </a:cubicBezTo>
                <a:cubicBezTo>
                  <a:pt x="138" y="97"/>
                  <a:pt x="138" y="97"/>
                  <a:pt x="137" y="97"/>
                </a:cubicBezTo>
                <a:close/>
                <a:moveTo>
                  <a:pt x="133" y="87"/>
                </a:moveTo>
                <a:cubicBezTo>
                  <a:pt x="132" y="87"/>
                  <a:pt x="127" y="85"/>
                  <a:pt x="123" y="84"/>
                </a:cubicBezTo>
                <a:cubicBezTo>
                  <a:pt x="122" y="84"/>
                  <a:pt x="121" y="84"/>
                  <a:pt x="121" y="84"/>
                </a:cubicBezTo>
                <a:cubicBezTo>
                  <a:pt x="121" y="84"/>
                  <a:pt x="121" y="82"/>
                  <a:pt x="121" y="81"/>
                </a:cubicBezTo>
                <a:cubicBezTo>
                  <a:pt x="121" y="81"/>
                  <a:pt x="131" y="83"/>
                  <a:pt x="133" y="84"/>
                </a:cubicBezTo>
                <a:cubicBezTo>
                  <a:pt x="135" y="86"/>
                  <a:pt x="135" y="86"/>
                  <a:pt x="135" y="87"/>
                </a:cubicBezTo>
                <a:cubicBezTo>
                  <a:pt x="135" y="88"/>
                  <a:pt x="135" y="88"/>
                  <a:pt x="133" y="87"/>
                </a:cubicBezTo>
                <a:close/>
                <a:moveTo>
                  <a:pt x="121" y="88"/>
                </a:moveTo>
                <a:cubicBezTo>
                  <a:pt x="127" y="88"/>
                  <a:pt x="131" y="90"/>
                  <a:pt x="134" y="91"/>
                </a:cubicBezTo>
                <a:cubicBezTo>
                  <a:pt x="134" y="91"/>
                  <a:pt x="134" y="92"/>
                  <a:pt x="134" y="92"/>
                </a:cubicBezTo>
                <a:cubicBezTo>
                  <a:pt x="131" y="92"/>
                  <a:pt x="124" y="93"/>
                  <a:pt x="122" y="94"/>
                </a:cubicBezTo>
                <a:cubicBezTo>
                  <a:pt x="122" y="91"/>
                  <a:pt x="121" y="89"/>
                  <a:pt x="121" y="88"/>
                </a:cubicBezTo>
                <a:close/>
                <a:moveTo>
                  <a:pt x="121" y="98"/>
                </a:moveTo>
                <a:cubicBezTo>
                  <a:pt x="121" y="98"/>
                  <a:pt x="121" y="97"/>
                  <a:pt x="121" y="97"/>
                </a:cubicBezTo>
                <a:cubicBezTo>
                  <a:pt x="124" y="96"/>
                  <a:pt x="131" y="95"/>
                  <a:pt x="134" y="95"/>
                </a:cubicBezTo>
                <a:cubicBezTo>
                  <a:pt x="134" y="96"/>
                  <a:pt x="134" y="97"/>
                  <a:pt x="134" y="97"/>
                </a:cubicBezTo>
                <a:cubicBezTo>
                  <a:pt x="131" y="98"/>
                  <a:pt x="127" y="98"/>
                  <a:pt x="121" y="98"/>
                </a:cubicBezTo>
                <a:close/>
                <a:moveTo>
                  <a:pt x="100" y="9"/>
                </a:moveTo>
                <a:cubicBezTo>
                  <a:pt x="100" y="9"/>
                  <a:pt x="100" y="8"/>
                  <a:pt x="100" y="8"/>
                </a:cubicBezTo>
                <a:cubicBezTo>
                  <a:pt x="100" y="8"/>
                  <a:pt x="102" y="5"/>
                  <a:pt x="106" y="4"/>
                </a:cubicBezTo>
                <a:cubicBezTo>
                  <a:pt x="110" y="3"/>
                  <a:pt x="113" y="4"/>
                  <a:pt x="117" y="6"/>
                </a:cubicBezTo>
                <a:cubicBezTo>
                  <a:pt x="120" y="9"/>
                  <a:pt x="121" y="9"/>
                  <a:pt x="126" y="14"/>
                </a:cubicBezTo>
                <a:cubicBezTo>
                  <a:pt x="130" y="17"/>
                  <a:pt x="132" y="23"/>
                  <a:pt x="134" y="27"/>
                </a:cubicBezTo>
                <a:cubicBezTo>
                  <a:pt x="135" y="32"/>
                  <a:pt x="136" y="40"/>
                  <a:pt x="136" y="47"/>
                </a:cubicBezTo>
                <a:cubicBezTo>
                  <a:pt x="136" y="54"/>
                  <a:pt x="133" y="60"/>
                  <a:pt x="131" y="66"/>
                </a:cubicBezTo>
                <a:cubicBezTo>
                  <a:pt x="130" y="72"/>
                  <a:pt x="131" y="78"/>
                  <a:pt x="131" y="80"/>
                </a:cubicBezTo>
                <a:cubicBezTo>
                  <a:pt x="126" y="78"/>
                  <a:pt x="121" y="78"/>
                  <a:pt x="121" y="78"/>
                </a:cubicBezTo>
                <a:cubicBezTo>
                  <a:pt x="121" y="75"/>
                  <a:pt x="120" y="68"/>
                  <a:pt x="120" y="66"/>
                </a:cubicBezTo>
                <a:cubicBezTo>
                  <a:pt x="120" y="57"/>
                  <a:pt x="120" y="53"/>
                  <a:pt x="117" y="49"/>
                </a:cubicBezTo>
                <a:cubicBezTo>
                  <a:pt x="116" y="47"/>
                  <a:pt x="113" y="45"/>
                  <a:pt x="112" y="45"/>
                </a:cubicBezTo>
                <a:cubicBezTo>
                  <a:pt x="112" y="44"/>
                  <a:pt x="112" y="44"/>
                  <a:pt x="112" y="43"/>
                </a:cubicBezTo>
                <a:cubicBezTo>
                  <a:pt x="111" y="42"/>
                  <a:pt x="110" y="41"/>
                  <a:pt x="110" y="41"/>
                </a:cubicBezTo>
                <a:cubicBezTo>
                  <a:pt x="110" y="41"/>
                  <a:pt x="111" y="36"/>
                  <a:pt x="111" y="34"/>
                </a:cubicBezTo>
                <a:cubicBezTo>
                  <a:pt x="111" y="34"/>
                  <a:pt x="110" y="33"/>
                  <a:pt x="110" y="33"/>
                </a:cubicBezTo>
                <a:cubicBezTo>
                  <a:pt x="110" y="31"/>
                  <a:pt x="109" y="31"/>
                  <a:pt x="109" y="31"/>
                </a:cubicBezTo>
                <a:cubicBezTo>
                  <a:pt x="110" y="28"/>
                  <a:pt x="109" y="28"/>
                  <a:pt x="109" y="28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109" y="27"/>
                  <a:pt x="109" y="25"/>
                  <a:pt x="109" y="24"/>
                </a:cubicBezTo>
                <a:cubicBezTo>
                  <a:pt x="109" y="24"/>
                  <a:pt x="109" y="23"/>
                  <a:pt x="109" y="21"/>
                </a:cubicBezTo>
                <a:cubicBezTo>
                  <a:pt x="109" y="19"/>
                  <a:pt x="109" y="16"/>
                  <a:pt x="109" y="15"/>
                </a:cubicBezTo>
                <a:cubicBezTo>
                  <a:pt x="108" y="15"/>
                  <a:pt x="108" y="15"/>
                  <a:pt x="108" y="14"/>
                </a:cubicBezTo>
                <a:cubicBezTo>
                  <a:pt x="107" y="14"/>
                  <a:pt x="107" y="13"/>
                  <a:pt x="106" y="12"/>
                </a:cubicBezTo>
                <a:cubicBezTo>
                  <a:pt x="104" y="10"/>
                  <a:pt x="102" y="9"/>
                  <a:pt x="100" y="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6056" y="4026345"/>
            <a:ext cx="1189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1200" b="1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b="1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endParaRPr lang="zh-CN" altLang="en-US" sz="1200" b="1" dirty="0">
              <a:solidFill>
                <a:schemeClr val="bg2"/>
              </a:solidFill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95060" y="4011910"/>
            <a:ext cx="1189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1200" b="1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b="1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endParaRPr lang="zh-CN" altLang="en-US" sz="1200" b="1" dirty="0">
              <a:solidFill>
                <a:schemeClr val="bg2"/>
              </a:solidFill>
              <a:cs typeface="+mn-ea"/>
            </a:endParaRPr>
          </a:p>
        </p:txBody>
      </p:sp>
      <p:sp>
        <p:nvSpPr>
          <p:cNvPr id="15" name="Freeform 120"/>
          <p:cNvSpPr>
            <a:spLocks noEditPoints="1"/>
          </p:cNvSpPr>
          <p:nvPr/>
        </p:nvSpPr>
        <p:spPr bwMode="auto">
          <a:xfrm>
            <a:off x="7999271" y="3452770"/>
            <a:ext cx="521698" cy="415511"/>
          </a:xfrm>
          <a:custGeom>
            <a:avLst/>
            <a:gdLst>
              <a:gd name="T0" fmla="*/ 40 w 48"/>
              <a:gd name="T1" fmla="*/ 7 h 38"/>
              <a:gd name="T2" fmla="*/ 15 w 48"/>
              <a:gd name="T3" fmla="*/ 3 h 38"/>
              <a:gd name="T4" fmla="*/ 0 w 48"/>
              <a:gd name="T5" fmla="*/ 21 h 38"/>
              <a:gd name="T6" fmla="*/ 18 w 48"/>
              <a:gd name="T7" fmla="*/ 38 h 38"/>
              <a:gd name="T8" fmla="*/ 36 w 48"/>
              <a:gd name="T9" fmla="*/ 29 h 38"/>
              <a:gd name="T10" fmla="*/ 34 w 48"/>
              <a:gd name="T11" fmla="*/ 21 h 38"/>
              <a:gd name="T12" fmla="*/ 45 w 48"/>
              <a:gd name="T13" fmla="*/ 19 h 38"/>
              <a:gd name="T14" fmla="*/ 40 w 48"/>
              <a:gd name="T15" fmla="*/ 7 h 38"/>
              <a:gd name="T16" fmla="*/ 26 w 48"/>
              <a:gd name="T17" fmla="*/ 29 h 38"/>
              <a:gd name="T18" fmla="*/ 22 w 48"/>
              <a:gd name="T19" fmla="*/ 25 h 38"/>
              <a:gd name="T20" fmla="*/ 26 w 48"/>
              <a:gd name="T21" fmla="*/ 22 h 38"/>
              <a:gd name="T22" fmla="*/ 29 w 48"/>
              <a:gd name="T23" fmla="*/ 25 h 38"/>
              <a:gd name="T24" fmla="*/ 26 w 48"/>
              <a:gd name="T25" fmla="*/ 2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38">
                <a:moveTo>
                  <a:pt x="40" y="7"/>
                </a:moveTo>
                <a:cubicBezTo>
                  <a:pt x="33" y="2"/>
                  <a:pt x="25" y="0"/>
                  <a:pt x="15" y="3"/>
                </a:cubicBezTo>
                <a:cubicBezTo>
                  <a:pt x="8" y="5"/>
                  <a:pt x="1" y="14"/>
                  <a:pt x="0" y="21"/>
                </a:cubicBezTo>
                <a:cubicBezTo>
                  <a:pt x="0" y="30"/>
                  <a:pt x="6" y="38"/>
                  <a:pt x="18" y="38"/>
                </a:cubicBezTo>
                <a:cubicBezTo>
                  <a:pt x="31" y="38"/>
                  <a:pt x="36" y="31"/>
                  <a:pt x="36" y="29"/>
                </a:cubicBezTo>
                <a:cubicBezTo>
                  <a:pt x="36" y="28"/>
                  <a:pt x="31" y="24"/>
                  <a:pt x="34" y="21"/>
                </a:cubicBezTo>
                <a:cubicBezTo>
                  <a:pt x="39" y="16"/>
                  <a:pt x="42" y="20"/>
                  <a:pt x="45" y="19"/>
                </a:cubicBezTo>
                <a:cubicBezTo>
                  <a:pt x="47" y="19"/>
                  <a:pt x="48" y="12"/>
                  <a:pt x="40" y="7"/>
                </a:cubicBezTo>
                <a:close/>
                <a:moveTo>
                  <a:pt x="26" y="29"/>
                </a:moveTo>
                <a:cubicBezTo>
                  <a:pt x="24" y="29"/>
                  <a:pt x="22" y="27"/>
                  <a:pt x="22" y="25"/>
                </a:cubicBezTo>
                <a:cubicBezTo>
                  <a:pt x="22" y="23"/>
                  <a:pt x="24" y="22"/>
                  <a:pt x="26" y="22"/>
                </a:cubicBezTo>
                <a:cubicBezTo>
                  <a:pt x="27" y="22"/>
                  <a:pt x="29" y="23"/>
                  <a:pt x="29" y="25"/>
                </a:cubicBezTo>
                <a:cubicBezTo>
                  <a:pt x="29" y="27"/>
                  <a:pt x="27" y="29"/>
                  <a:pt x="26" y="2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</a:endParaRPr>
          </a:p>
        </p:txBody>
      </p:sp>
      <p:sp>
        <p:nvSpPr>
          <p:cNvPr id="17" name="Freeform 163"/>
          <p:cNvSpPr>
            <a:spLocks noEditPoints="1"/>
          </p:cNvSpPr>
          <p:nvPr/>
        </p:nvSpPr>
        <p:spPr bwMode="auto">
          <a:xfrm>
            <a:off x="6645303" y="3452684"/>
            <a:ext cx="558298" cy="497942"/>
          </a:xfrm>
          <a:custGeom>
            <a:avLst/>
            <a:gdLst>
              <a:gd name="T0" fmla="*/ 14 w 47"/>
              <a:gd name="T1" fmla="*/ 26 h 42"/>
              <a:gd name="T2" fmla="*/ 14 w 47"/>
              <a:gd name="T3" fmla="*/ 11 h 42"/>
              <a:gd name="T4" fmla="*/ 5 w 47"/>
              <a:gd name="T5" fmla="*/ 11 h 42"/>
              <a:gd name="T6" fmla="*/ 0 w 47"/>
              <a:gd name="T7" fmla="*/ 16 h 42"/>
              <a:gd name="T8" fmla="*/ 0 w 47"/>
              <a:gd name="T9" fmla="*/ 30 h 42"/>
              <a:gd name="T10" fmla="*/ 5 w 47"/>
              <a:gd name="T11" fmla="*/ 35 h 42"/>
              <a:gd name="T12" fmla="*/ 7 w 47"/>
              <a:gd name="T13" fmla="*/ 35 h 42"/>
              <a:gd name="T14" fmla="*/ 7 w 47"/>
              <a:gd name="T15" fmla="*/ 42 h 42"/>
              <a:gd name="T16" fmla="*/ 14 w 47"/>
              <a:gd name="T17" fmla="*/ 35 h 42"/>
              <a:gd name="T18" fmla="*/ 26 w 47"/>
              <a:gd name="T19" fmla="*/ 35 h 42"/>
              <a:gd name="T20" fmla="*/ 31 w 47"/>
              <a:gd name="T21" fmla="*/ 30 h 42"/>
              <a:gd name="T22" fmla="*/ 31 w 47"/>
              <a:gd name="T23" fmla="*/ 26 h 42"/>
              <a:gd name="T24" fmla="*/ 30 w 47"/>
              <a:gd name="T25" fmla="*/ 26 h 42"/>
              <a:gd name="T26" fmla="*/ 14 w 47"/>
              <a:gd name="T27" fmla="*/ 26 h 42"/>
              <a:gd name="T28" fmla="*/ 43 w 47"/>
              <a:gd name="T29" fmla="*/ 0 h 42"/>
              <a:gd name="T30" fmla="*/ 21 w 47"/>
              <a:gd name="T31" fmla="*/ 0 h 42"/>
              <a:gd name="T32" fmla="*/ 17 w 47"/>
              <a:gd name="T33" fmla="*/ 4 h 42"/>
              <a:gd name="T34" fmla="*/ 17 w 47"/>
              <a:gd name="T35" fmla="*/ 23 h 42"/>
              <a:gd name="T36" fmla="*/ 33 w 47"/>
              <a:gd name="T37" fmla="*/ 23 h 42"/>
              <a:gd name="T38" fmla="*/ 40 w 47"/>
              <a:gd name="T39" fmla="*/ 30 h 42"/>
              <a:gd name="T40" fmla="*/ 40 w 47"/>
              <a:gd name="T41" fmla="*/ 23 h 42"/>
              <a:gd name="T42" fmla="*/ 43 w 47"/>
              <a:gd name="T43" fmla="*/ 23 h 42"/>
              <a:gd name="T44" fmla="*/ 47 w 47"/>
              <a:gd name="T45" fmla="*/ 19 h 42"/>
              <a:gd name="T46" fmla="*/ 47 w 47"/>
              <a:gd name="T47" fmla="*/ 4 h 42"/>
              <a:gd name="T48" fmla="*/ 43 w 47"/>
              <a:gd name="T4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42">
                <a:moveTo>
                  <a:pt x="14" y="26"/>
                </a:moveTo>
                <a:cubicBezTo>
                  <a:pt x="14" y="11"/>
                  <a:pt x="14" y="11"/>
                  <a:pt x="1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0" y="14"/>
                  <a:pt x="0" y="1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3"/>
                  <a:pt x="2" y="35"/>
                  <a:pt x="5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2"/>
                  <a:pt x="7" y="42"/>
                  <a:pt x="7" y="42"/>
                </a:cubicBezTo>
                <a:cubicBezTo>
                  <a:pt x="14" y="35"/>
                  <a:pt x="14" y="35"/>
                  <a:pt x="14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31" y="33"/>
                  <a:pt x="31" y="30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0" y="26"/>
                </a:cubicBezTo>
                <a:lnTo>
                  <a:pt x="14" y="26"/>
                </a:lnTo>
                <a:close/>
                <a:moveTo>
                  <a:pt x="43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0"/>
                  <a:pt x="17" y="2"/>
                  <a:pt x="17" y="4"/>
                </a:cubicBezTo>
                <a:cubicBezTo>
                  <a:pt x="17" y="23"/>
                  <a:pt x="17" y="23"/>
                  <a:pt x="17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3"/>
                  <a:pt x="40" y="23"/>
                  <a:pt x="40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1"/>
                  <a:pt x="47" y="19"/>
                </a:cubicBezTo>
                <a:cubicBezTo>
                  <a:pt x="47" y="4"/>
                  <a:pt x="47" y="4"/>
                  <a:pt x="47" y="4"/>
                </a:cubicBezTo>
                <a:cubicBezTo>
                  <a:pt x="47" y="2"/>
                  <a:pt x="45" y="0"/>
                  <a:pt x="4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99548" y="4011910"/>
            <a:ext cx="1189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1200" b="1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b="1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endParaRPr lang="zh-CN" altLang="en-US" sz="1200" b="1" dirty="0">
              <a:solidFill>
                <a:schemeClr val="bg2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991899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椭圆 58"/>
          <p:cNvSpPr/>
          <p:nvPr/>
        </p:nvSpPr>
        <p:spPr>
          <a:xfrm flipH="1">
            <a:off x="3135383" y="2294934"/>
            <a:ext cx="2845707" cy="2844890"/>
          </a:xfrm>
          <a:prstGeom prst="ellipse">
            <a:avLst/>
          </a:prstGeom>
          <a:gradFill flip="none" rotWithShape="1">
            <a:gsLst>
              <a:gs pos="0">
                <a:srgbClr val="FFF9CB"/>
              </a:gs>
              <a:gs pos="79000">
                <a:srgbClr val="FFF9CB">
                  <a:alpha val="0"/>
                </a:srgbClr>
              </a:gs>
              <a:gs pos="100000">
                <a:srgbClr val="FFF9C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itle 13"/>
          <p:cNvSpPr txBox="1">
            <a:spLocks/>
          </p:cNvSpPr>
          <p:nvPr/>
        </p:nvSpPr>
        <p:spPr>
          <a:xfrm>
            <a:off x="5904433" y="1992812"/>
            <a:ext cx="1278687" cy="4548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49415" y="452255"/>
            <a:ext cx="34451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>
                    <a:lumMod val="90000"/>
                  </a:schemeClr>
                </a:solidFill>
              </a:rPr>
              <a:t>一到多的关系</a:t>
            </a:r>
          </a:p>
          <a:p>
            <a:pPr algn="ctr"/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0" name="Title 13"/>
          <p:cNvSpPr txBox="1">
            <a:spLocks/>
          </p:cNvSpPr>
          <p:nvPr/>
        </p:nvSpPr>
        <p:spPr>
          <a:xfrm>
            <a:off x="6648556" y="3052977"/>
            <a:ext cx="1278687" cy="4548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itle 13"/>
          <p:cNvSpPr txBox="1">
            <a:spLocks/>
          </p:cNvSpPr>
          <p:nvPr/>
        </p:nvSpPr>
        <p:spPr>
          <a:xfrm>
            <a:off x="1547664" y="3090611"/>
            <a:ext cx="1278687" cy="4548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itle 13"/>
          <p:cNvSpPr txBox="1">
            <a:spLocks/>
          </p:cNvSpPr>
          <p:nvPr/>
        </p:nvSpPr>
        <p:spPr>
          <a:xfrm>
            <a:off x="6652247" y="4073885"/>
            <a:ext cx="1278687" cy="4548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itle 13"/>
          <p:cNvSpPr txBox="1">
            <a:spLocks/>
          </p:cNvSpPr>
          <p:nvPr/>
        </p:nvSpPr>
        <p:spPr>
          <a:xfrm>
            <a:off x="2123728" y="1916435"/>
            <a:ext cx="1278687" cy="4548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itle 13"/>
          <p:cNvSpPr txBox="1">
            <a:spLocks/>
          </p:cNvSpPr>
          <p:nvPr/>
        </p:nvSpPr>
        <p:spPr>
          <a:xfrm>
            <a:off x="1313358" y="4260654"/>
            <a:ext cx="1278687" cy="4548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Freeform 46"/>
          <p:cNvSpPr>
            <a:spLocks/>
          </p:cNvSpPr>
          <p:nvPr/>
        </p:nvSpPr>
        <p:spPr bwMode="auto">
          <a:xfrm>
            <a:off x="4243779" y="4885770"/>
            <a:ext cx="635609" cy="140506"/>
          </a:xfrm>
          <a:custGeom>
            <a:avLst/>
            <a:gdLst>
              <a:gd name="T0" fmla="*/ 85 w 96"/>
              <a:gd name="T1" fmla="*/ 0 h 21"/>
              <a:gd name="T2" fmla="*/ 10 w 96"/>
              <a:gd name="T3" fmla="*/ 0 h 21"/>
              <a:gd name="T4" fmla="*/ 0 w 96"/>
              <a:gd name="T5" fmla="*/ 11 h 21"/>
              <a:gd name="T6" fmla="*/ 10 w 96"/>
              <a:gd name="T7" fmla="*/ 21 h 21"/>
              <a:gd name="T8" fmla="*/ 85 w 96"/>
              <a:gd name="T9" fmla="*/ 21 h 21"/>
              <a:gd name="T10" fmla="*/ 96 w 96"/>
              <a:gd name="T11" fmla="*/ 11 h 21"/>
              <a:gd name="T12" fmla="*/ 85 w 96"/>
              <a:gd name="T1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21">
                <a:moveTo>
                  <a:pt x="85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7"/>
                  <a:pt x="4" y="21"/>
                  <a:pt x="10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91" y="21"/>
                  <a:pt x="96" y="17"/>
                  <a:pt x="96" y="11"/>
                </a:cubicBezTo>
                <a:cubicBezTo>
                  <a:pt x="96" y="5"/>
                  <a:pt x="91" y="0"/>
                  <a:pt x="85" y="0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7"/>
          <p:cNvSpPr>
            <a:spLocks/>
          </p:cNvSpPr>
          <p:nvPr/>
        </p:nvSpPr>
        <p:spPr bwMode="auto">
          <a:xfrm>
            <a:off x="4277230" y="5126638"/>
            <a:ext cx="562014" cy="281007"/>
          </a:xfrm>
          <a:custGeom>
            <a:avLst/>
            <a:gdLst>
              <a:gd name="T0" fmla="*/ 23 w 85"/>
              <a:gd name="T1" fmla="*/ 25 h 42"/>
              <a:gd name="T2" fmla="*/ 43 w 85"/>
              <a:gd name="T3" fmla="*/ 42 h 42"/>
              <a:gd name="T4" fmla="*/ 62 w 85"/>
              <a:gd name="T5" fmla="*/ 25 h 42"/>
              <a:gd name="T6" fmla="*/ 85 w 85"/>
              <a:gd name="T7" fmla="*/ 0 h 42"/>
              <a:gd name="T8" fmla="*/ 0 w 85"/>
              <a:gd name="T9" fmla="*/ 0 h 42"/>
              <a:gd name="T10" fmla="*/ 23 w 85"/>
              <a:gd name="T11" fmla="*/ 2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" h="42">
                <a:moveTo>
                  <a:pt x="23" y="25"/>
                </a:moveTo>
                <a:cubicBezTo>
                  <a:pt x="25" y="34"/>
                  <a:pt x="33" y="42"/>
                  <a:pt x="43" y="42"/>
                </a:cubicBezTo>
                <a:cubicBezTo>
                  <a:pt x="53" y="42"/>
                  <a:pt x="61" y="34"/>
                  <a:pt x="62" y="25"/>
                </a:cubicBezTo>
                <a:cubicBezTo>
                  <a:pt x="75" y="24"/>
                  <a:pt x="85" y="13"/>
                  <a:pt x="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10" y="24"/>
                  <a:pt x="23" y="25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8"/>
          <p:cNvSpPr>
            <a:spLocks/>
          </p:cNvSpPr>
          <p:nvPr/>
        </p:nvSpPr>
        <p:spPr bwMode="auto">
          <a:xfrm>
            <a:off x="4471261" y="2597570"/>
            <a:ext cx="180645" cy="401439"/>
          </a:xfrm>
          <a:custGeom>
            <a:avLst/>
            <a:gdLst>
              <a:gd name="T0" fmla="*/ 14 w 28"/>
              <a:gd name="T1" fmla="*/ 61 h 61"/>
              <a:gd name="T2" fmla="*/ 28 w 28"/>
              <a:gd name="T3" fmla="*/ 47 h 61"/>
              <a:gd name="T4" fmla="*/ 28 w 28"/>
              <a:gd name="T5" fmla="*/ 14 h 61"/>
              <a:gd name="T6" fmla="*/ 14 w 28"/>
              <a:gd name="T7" fmla="*/ 0 h 61"/>
              <a:gd name="T8" fmla="*/ 0 w 28"/>
              <a:gd name="T9" fmla="*/ 14 h 61"/>
              <a:gd name="T10" fmla="*/ 0 w 28"/>
              <a:gd name="T11" fmla="*/ 47 h 61"/>
              <a:gd name="T12" fmla="*/ 14 w 28"/>
              <a:gd name="T1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61">
                <a:moveTo>
                  <a:pt x="14" y="61"/>
                </a:moveTo>
                <a:cubicBezTo>
                  <a:pt x="22" y="61"/>
                  <a:pt x="28" y="55"/>
                  <a:pt x="28" y="47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6"/>
                  <a:pt x="22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5"/>
                  <a:pt x="6" y="61"/>
                  <a:pt x="14" y="61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9"/>
          <p:cNvSpPr>
            <a:spLocks/>
          </p:cNvSpPr>
          <p:nvPr/>
        </p:nvSpPr>
        <p:spPr bwMode="auto">
          <a:xfrm>
            <a:off x="3788815" y="2798289"/>
            <a:ext cx="341221" cy="374676"/>
          </a:xfrm>
          <a:custGeom>
            <a:avLst/>
            <a:gdLst>
              <a:gd name="T0" fmla="*/ 24 w 51"/>
              <a:gd name="T1" fmla="*/ 50 h 56"/>
              <a:gd name="T2" fmla="*/ 35 w 51"/>
              <a:gd name="T3" fmla="*/ 56 h 56"/>
              <a:gd name="T4" fmla="*/ 43 w 51"/>
              <a:gd name="T5" fmla="*/ 53 h 56"/>
              <a:gd name="T6" fmla="*/ 46 w 51"/>
              <a:gd name="T7" fmla="*/ 34 h 56"/>
              <a:gd name="T8" fmla="*/ 27 w 51"/>
              <a:gd name="T9" fmla="*/ 7 h 56"/>
              <a:gd name="T10" fmla="*/ 7 w 51"/>
              <a:gd name="T11" fmla="*/ 4 h 56"/>
              <a:gd name="T12" fmla="*/ 4 w 51"/>
              <a:gd name="T13" fmla="*/ 24 h 56"/>
              <a:gd name="T14" fmla="*/ 24 w 51"/>
              <a:gd name="T15" fmla="*/ 5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56">
                <a:moveTo>
                  <a:pt x="24" y="50"/>
                </a:moveTo>
                <a:cubicBezTo>
                  <a:pt x="26" y="54"/>
                  <a:pt x="31" y="56"/>
                  <a:pt x="35" y="56"/>
                </a:cubicBezTo>
                <a:cubicBezTo>
                  <a:pt x="38" y="56"/>
                  <a:pt x="41" y="55"/>
                  <a:pt x="43" y="53"/>
                </a:cubicBezTo>
                <a:cubicBezTo>
                  <a:pt x="49" y="49"/>
                  <a:pt x="51" y="40"/>
                  <a:pt x="46" y="34"/>
                </a:cubicBezTo>
                <a:cubicBezTo>
                  <a:pt x="27" y="7"/>
                  <a:pt x="27" y="7"/>
                  <a:pt x="27" y="7"/>
                </a:cubicBezTo>
                <a:cubicBezTo>
                  <a:pt x="23" y="1"/>
                  <a:pt x="14" y="0"/>
                  <a:pt x="7" y="4"/>
                </a:cubicBezTo>
                <a:cubicBezTo>
                  <a:pt x="1" y="9"/>
                  <a:pt x="0" y="18"/>
                  <a:pt x="4" y="24"/>
                </a:cubicBezTo>
                <a:lnTo>
                  <a:pt x="24" y="5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0"/>
          <p:cNvSpPr>
            <a:spLocks/>
          </p:cNvSpPr>
          <p:nvPr/>
        </p:nvSpPr>
        <p:spPr bwMode="auto">
          <a:xfrm>
            <a:off x="4993132" y="4450881"/>
            <a:ext cx="341221" cy="374676"/>
          </a:xfrm>
          <a:custGeom>
            <a:avLst/>
            <a:gdLst>
              <a:gd name="T0" fmla="*/ 27 w 51"/>
              <a:gd name="T1" fmla="*/ 7 h 56"/>
              <a:gd name="T2" fmla="*/ 7 w 51"/>
              <a:gd name="T3" fmla="*/ 4 h 56"/>
              <a:gd name="T4" fmla="*/ 4 w 51"/>
              <a:gd name="T5" fmla="*/ 24 h 56"/>
              <a:gd name="T6" fmla="*/ 23 w 51"/>
              <a:gd name="T7" fmla="*/ 50 h 56"/>
              <a:gd name="T8" fmla="*/ 35 w 51"/>
              <a:gd name="T9" fmla="*/ 56 h 56"/>
              <a:gd name="T10" fmla="*/ 43 w 51"/>
              <a:gd name="T11" fmla="*/ 53 h 56"/>
              <a:gd name="T12" fmla="*/ 46 w 51"/>
              <a:gd name="T13" fmla="*/ 34 h 56"/>
              <a:gd name="T14" fmla="*/ 27 w 51"/>
              <a:gd name="T15" fmla="*/ 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56">
                <a:moveTo>
                  <a:pt x="27" y="7"/>
                </a:moveTo>
                <a:cubicBezTo>
                  <a:pt x="22" y="1"/>
                  <a:pt x="14" y="0"/>
                  <a:pt x="7" y="4"/>
                </a:cubicBezTo>
                <a:cubicBezTo>
                  <a:pt x="1" y="9"/>
                  <a:pt x="0" y="17"/>
                  <a:pt x="4" y="2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4"/>
                  <a:pt x="30" y="56"/>
                  <a:pt x="35" y="56"/>
                </a:cubicBezTo>
                <a:cubicBezTo>
                  <a:pt x="38" y="56"/>
                  <a:pt x="41" y="55"/>
                  <a:pt x="43" y="53"/>
                </a:cubicBezTo>
                <a:cubicBezTo>
                  <a:pt x="49" y="49"/>
                  <a:pt x="51" y="40"/>
                  <a:pt x="46" y="34"/>
                </a:cubicBezTo>
                <a:lnTo>
                  <a:pt x="27" y="7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1"/>
          <p:cNvSpPr>
            <a:spLocks/>
          </p:cNvSpPr>
          <p:nvPr/>
        </p:nvSpPr>
        <p:spPr bwMode="auto">
          <a:xfrm>
            <a:off x="3380684" y="3366996"/>
            <a:ext cx="414820" cy="260937"/>
          </a:xfrm>
          <a:custGeom>
            <a:avLst/>
            <a:gdLst>
              <a:gd name="T0" fmla="*/ 51 w 63"/>
              <a:gd name="T1" fmla="*/ 12 h 40"/>
              <a:gd name="T2" fmla="*/ 20 w 63"/>
              <a:gd name="T3" fmla="*/ 2 h 40"/>
              <a:gd name="T4" fmla="*/ 3 w 63"/>
              <a:gd name="T5" fmla="*/ 11 h 40"/>
              <a:gd name="T6" fmla="*/ 12 w 63"/>
              <a:gd name="T7" fmla="*/ 29 h 40"/>
              <a:gd name="T8" fmla="*/ 43 w 63"/>
              <a:gd name="T9" fmla="*/ 39 h 40"/>
              <a:gd name="T10" fmla="*/ 47 w 63"/>
              <a:gd name="T11" fmla="*/ 40 h 40"/>
              <a:gd name="T12" fmla="*/ 60 w 63"/>
              <a:gd name="T13" fmla="*/ 30 h 40"/>
              <a:gd name="T14" fmla="*/ 51 w 63"/>
              <a:gd name="T15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40">
                <a:moveTo>
                  <a:pt x="51" y="12"/>
                </a:moveTo>
                <a:cubicBezTo>
                  <a:pt x="20" y="2"/>
                  <a:pt x="20" y="2"/>
                  <a:pt x="20" y="2"/>
                </a:cubicBezTo>
                <a:cubicBezTo>
                  <a:pt x="13" y="0"/>
                  <a:pt x="5" y="4"/>
                  <a:pt x="3" y="11"/>
                </a:cubicBezTo>
                <a:cubicBezTo>
                  <a:pt x="0" y="19"/>
                  <a:pt x="4" y="27"/>
                  <a:pt x="12" y="29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40"/>
                  <a:pt x="46" y="40"/>
                  <a:pt x="47" y="40"/>
                </a:cubicBezTo>
                <a:cubicBezTo>
                  <a:pt x="53" y="40"/>
                  <a:pt x="58" y="36"/>
                  <a:pt x="60" y="30"/>
                </a:cubicBezTo>
                <a:cubicBezTo>
                  <a:pt x="63" y="23"/>
                  <a:pt x="59" y="15"/>
                  <a:pt x="51" y="12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52"/>
          <p:cNvSpPr>
            <a:spLocks/>
          </p:cNvSpPr>
          <p:nvPr/>
        </p:nvSpPr>
        <p:spPr bwMode="auto">
          <a:xfrm>
            <a:off x="5327664" y="3995917"/>
            <a:ext cx="408127" cy="267626"/>
          </a:xfrm>
          <a:custGeom>
            <a:avLst/>
            <a:gdLst>
              <a:gd name="T0" fmla="*/ 51 w 62"/>
              <a:gd name="T1" fmla="*/ 12 h 40"/>
              <a:gd name="T2" fmla="*/ 20 w 62"/>
              <a:gd name="T3" fmla="*/ 2 h 40"/>
              <a:gd name="T4" fmla="*/ 2 w 62"/>
              <a:gd name="T5" fmla="*/ 11 h 40"/>
              <a:gd name="T6" fmla="*/ 11 w 62"/>
              <a:gd name="T7" fmla="*/ 29 h 40"/>
              <a:gd name="T8" fmla="*/ 42 w 62"/>
              <a:gd name="T9" fmla="*/ 39 h 40"/>
              <a:gd name="T10" fmla="*/ 47 w 62"/>
              <a:gd name="T11" fmla="*/ 40 h 40"/>
              <a:gd name="T12" fmla="*/ 60 w 62"/>
              <a:gd name="T13" fmla="*/ 30 h 40"/>
              <a:gd name="T14" fmla="*/ 51 w 62"/>
              <a:gd name="T15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40">
                <a:moveTo>
                  <a:pt x="51" y="12"/>
                </a:moveTo>
                <a:cubicBezTo>
                  <a:pt x="20" y="2"/>
                  <a:pt x="20" y="2"/>
                  <a:pt x="20" y="2"/>
                </a:cubicBezTo>
                <a:cubicBezTo>
                  <a:pt x="12" y="0"/>
                  <a:pt x="5" y="4"/>
                  <a:pt x="2" y="11"/>
                </a:cubicBezTo>
                <a:cubicBezTo>
                  <a:pt x="0" y="19"/>
                  <a:pt x="4" y="27"/>
                  <a:pt x="11" y="29"/>
                </a:cubicBezTo>
                <a:cubicBezTo>
                  <a:pt x="42" y="39"/>
                  <a:pt x="42" y="39"/>
                  <a:pt x="42" y="39"/>
                </a:cubicBezTo>
                <a:cubicBezTo>
                  <a:pt x="44" y="40"/>
                  <a:pt x="45" y="40"/>
                  <a:pt x="47" y="40"/>
                </a:cubicBezTo>
                <a:cubicBezTo>
                  <a:pt x="53" y="40"/>
                  <a:pt x="58" y="36"/>
                  <a:pt x="60" y="30"/>
                </a:cubicBezTo>
                <a:cubicBezTo>
                  <a:pt x="62" y="23"/>
                  <a:pt x="58" y="15"/>
                  <a:pt x="51" y="12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53"/>
          <p:cNvSpPr>
            <a:spLocks/>
          </p:cNvSpPr>
          <p:nvPr/>
        </p:nvSpPr>
        <p:spPr bwMode="auto">
          <a:xfrm>
            <a:off x="3380684" y="3995917"/>
            <a:ext cx="414820" cy="267626"/>
          </a:xfrm>
          <a:custGeom>
            <a:avLst/>
            <a:gdLst>
              <a:gd name="T0" fmla="*/ 43 w 63"/>
              <a:gd name="T1" fmla="*/ 2 h 40"/>
              <a:gd name="T2" fmla="*/ 12 w 63"/>
              <a:gd name="T3" fmla="*/ 12 h 40"/>
              <a:gd name="T4" fmla="*/ 3 w 63"/>
              <a:gd name="T5" fmla="*/ 30 h 40"/>
              <a:gd name="T6" fmla="*/ 16 w 63"/>
              <a:gd name="T7" fmla="*/ 40 h 40"/>
              <a:gd name="T8" fmla="*/ 20 w 63"/>
              <a:gd name="T9" fmla="*/ 39 h 40"/>
              <a:gd name="T10" fmla="*/ 51 w 63"/>
              <a:gd name="T11" fmla="*/ 29 h 40"/>
              <a:gd name="T12" fmla="*/ 60 w 63"/>
              <a:gd name="T13" fmla="*/ 11 h 40"/>
              <a:gd name="T14" fmla="*/ 43 w 63"/>
              <a:gd name="T15" fmla="*/ 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40">
                <a:moveTo>
                  <a:pt x="43" y="2"/>
                </a:moveTo>
                <a:cubicBezTo>
                  <a:pt x="12" y="12"/>
                  <a:pt x="12" y="12"/>
                  <a:pt x="12" y="12"/>
                </a:cubicBezTo>
                <a:cubicBezTo>
                  <a:pt x="4" y="15"/>
                  <a:pt x="0" y="23"/>
                  <a:pt x="3" y="30"/>
                </a:cubicBezTo>
                <a:cubicBezTo>
                  <a:pt x="4" y="36"/>
                  <a:pt x="10" y="40"/>
                  <a:pt x="16" y="40"/>
                </a:cubicBezTo>
                <a:cubicBezTo>
                  <a:pt x="17" y="40"/>
                  <a:pt x="19" y="40"/>
                  <a:pt x="20" y="39"/>
                </a:cubicBezTo>
                <a:cubicBezTo>
                  <a:pt x="51" y="29"/>
                  <a:pt x="51" y="29"/>
                  <a:pt x="51" y="29"/>
                </a:cubicBezTo>
                <a:cubicBezTo>
                  <a:pt x="59" y="27"/>
                  <a:pt x="63" y="19"/>
                  <a:pt x="60" y="11"/>
                </a:cubicBezTo>
                <a:cubicBezTo>
                  <a:pt x="58" y="4"/>
                  <a:pt x="50" y="0"/>
                  <a:pt x="43" y="2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4"/>
          <p:cNvSpPr>
            <a:spLocks/>
          </p:cNvSpPr>
          <p:nvPr/>
        </p:nvSpPr>
        <p:spPr bwMode="auto">
          <a:xfrm>
            <a:off x="5327664" y="3366996"/>
            <a:ext cx="408127" cy="260937"/>
          </a:xfrm>
          <a:custGeom>
            <a:avLst/>
            <a:gdLst>
              <a:gd name="T0" fmla="*/ 15 w 62"/>
              <a:gd name="T1" fmla="*/ 40 h 40"/>
              <a:gd name="T2" fmla="*/ 20 w 62"/>
              <a:gd name="T3" fmla="*/ 39 h 40"/>
              <a:gd name="T4" fmla="*/ 51 w 62"/>
              <a:gd name="T5" fmla="*/ 29 h 40"/>
              <a:gd name="T6" fmla="*/ 60 w 62"/>
              <a:gd name="T7" fmla="*/ 11 h 40"/>
              <a:gd name="T8" fmla="*/ 42 w 62"/>
              <a:gd name="T9" fmla="*/ 2 h 40"/>
              <a:gd name="T10" fmla="*/ 11 w 62"/>
              <a:gd name="T11" fmla="*/ 12 h 40"/>
              <a:gd name="T12" fmla="*/ 2 w 62"/>
              <a:gd name="T13" fmla="*/ 30 h 40"/>
              <a:gd name="T14" fmla="*/ 15 w 62"/>
              <a:gd name="T1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40">
                <a:moveTo>
                  <a:pt x="15" y="40"/>
                </a:moveTo>
                <a:cubicBezTo>
                  <a:pt x="17" y="40"/>
                  <a:pt x="18" y="40"/>
                  <a:pt x="20" y="39"/>
                </a:cubicBezTo>
                <a:cubicBezTo>
                  <a:pt x="51" y="29"/>
                  <a:pt x="51" y="29"/>
                  <a:pt x="51" y="29"/>
                </a:cubicBezTo>
                <a:cubicBezTo>
                  <a:pt x="58" y="27"/>
                  <a:pt x="62" y="19"/>
                  <a:pt x="60" y="11"/>
                </a:cubicBezTo>
                <a:cubicBezTo>
                  <a:pt x="58" y="4"/>
                  <a:pt x="50" y="0"/>
                  <a:pt x="42" y="2"/>
                </a:cubicBezTo>
                <a:cubicBezTo>
                  <a:pt x="11" y="12"/>
                  <a:pt x="11" y="12"/>
                  <a:pt x="11" y="12"/>
                </a:cubicBezTo>
                <a:cubicBezTo>
                  <a:pt x="4" y="15"/>
                  <a:pt x="0" y="23"/>
                  <a:pt x="2" y="30"/>
                </a:cubicBezTo>
                <a:cubicBezTo>
                  <a:pt x="4" y="36"/>
                  <a:pt x="10" y="40"/>
                  <a:pt x="15" y="40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5"/>
          <p:cNvSpPr>
            <a:spLocks/>
          </p:cNvSpPr>
          <p:nvPr/>
        </p:nvSpPr>
        <p:spPr bwMode="auto">
          <a:xfrm>
            <a:off x="3788811" y="4450885"/>
            <a:ext cx="341221" cy="374676"/>
          </a:xfrm>
          <a:custGeom>
            <a:avLst/>
            <a:gdLst>
              <a:gd name="T0" fmla="*/ 24 w 51"/>
              <a:gd name="T1" fmla="*/ 7 h 56"/>
              <a:gd name="T2" fmla="*/ 4 w 51"/>
              <a:gd name="T3" fmla="*/ 34 h 56"/>
              <a:gd name="T4" fmla="*/ 7 w 51"/>
              <a:gd name="T5" fmla="*/ 53 h 56"/>
              <a:gd name="T6" fmla="*/ 16 w 51"/>
              <a:gd name="T7" fmla="*/ 56 h 56"/>
              <a:gd name="T8" fmla="*/ 27 w 51"/>
              <a:gd name="T9" fmla="*/ 50 h 56"/>
              <a:gd name="T10" fmla="*/ 46 w 51"/>
              <a:gd name="T11" fmla="*/ 24 h 56"/>
              <a:gd name="T12" fmla="*/ 43 w 51"/>
              <a:gd name="T13" fmla="*/ 4 h 56"/>
              <a:gd name="T14" fmla="*/ 24 w 51"/>
              <a:gd name="T15" fmla="*/ 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56">
                <a:moveTo>
                  <a:pt x="24" y="7"/>
                </a:moveTo>
                <a:cubicBezTo>
                  <a:pt x="4" y="34"/>
                  <a:pt x="4" y="34"/>
                  <a:pt x="4" y="34"/>
                </a:cubicBezTo>
                <a:cubicBezTo>
                  <a:pt x="0" y="40"/>
                  <a:pt x="1" y="49"/>
                  <a:pt x="7" y="53"/>
                </a:cubicBezTo>
                <a:cubicBezTo>
                  <a:pt x="10" y="55"/>
                  <a:pt x="13" y="56"/>
                  <a:pt x="16" y="56"/>
                </a:cubicBezTo>
                <a:cubicBezTo>
                  <a:pt x="20" y="56"/>
                  <a:pt x="24" y="54"/>
                  <a:pt x="27" y="50"/>
                </a:cubicBezTo>
                <a:cubicBezTo>
                  <a:pt x="46" y="24"/>
                  <a:pt x="46" y="24"/>
                  <a:pt x="46" y="24"/>
                </a:cubicBezTo>
                <a:cubicBezTo>
                  <a:pt x="51" y="17"/>
                  <a:pt x="49" y="9"/>
                  <a:pt x="43" y="4"/>
                </a:cubicBezTo>
                <a:cubicBezTo>
                  <a:pt x="37" y="0"/>
                  <a:pt x="28" y="1"/>
                  <a:pt x="24" y="7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6"/>
          <p:cNvSpPr>
            <a:spLocks/>
          </p:cNvSpPr>
          <p:nvPr/>
        </p:nvSpPr>
        <p:spPr bwMode="auto">
          <a:xfrm>
            <a:off x="4993127" y="2798298"/>
            <a:ext cx="341221" cy="374676"/>
          </a:xfrm>
          <a:custGeom>
            <a:avLst/>
            <a:gdLst>
              <a:gd name="T0" fmla="*/ 23 w 51"/>
              <a:gd name="T1" fmla="*/ 7 h 56"/>
              <a:gd name="T2" fmla="*/ 4 w 51"/>
              <a:gd name="T3" fmla="*/ 34 h 56"/>
              <a:gd name="T4" fmla="*/ 7 w 51"/>
              <a:gd name="T5" fmla="*/ 53 h 56"/>
              <a:gd name="T6" fmla="*/ 16 w 51"/>
              <a:gd name="T7" fmla="*/ 56 h 56"/>
              <a:gd name="T8" fmla="*/ 27 w 51"/>
              <a:gd name="T9" fmla="*/ 50 h 56"/>
              <a:gd name="T10" fmla="*/ 46 w 51"/>
              <a:gd name="T11" fmla="*/ 24 h 56"/>
              <a:gd name="T12" fmla="*/ 43 w 51"/>
              <a:gd name="T13" fmla="*/ 4 h 56"/>
              <a:gd name="T14" fmla="*/ 23 w 51"/>
              <a:gd name="T15" fmla="*/ 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56">
                <a:moveTo>
                  <a:pt x="23" y="7"/>
                </a:moveTo>
                <a:cubicBezTo>
                  <a:pt x="4" y="34"/>
                  <a:pt x="4" y="34"/>
                  <a:pt x="4" y="34"/>
                </a:cubicBezTo>
                <a:cubicBezTo>
                  <a:pt x="0" y="40"/>
                  <a:pt x="1" y="49"/>
                  <a:pt x="7" y="53"/>
                </a:cubicBezTo>
                <a:cubicBezTo>
                  <a:pt x="10" y="55"/>
                  <a:pt x="13" y="56"/>
                  <a:pt x="16" y="56"/>
                </a:cubicBezTo>
                <a:cubicBezTo>
                  <a:pt x="20" y="56"/>
                  <a:pt x="24" y="54"/>
                  <a:pt x="27" y="50"/>
                </a:cubicBezTo>
                <a:cubicBezTo>
                  <a:pt x="46" y="24"/>
                  <a:pt x="46" y="24"/>
                  <a:pt x="46" y="24"/>
                </a:cubicBezTo>
                <a:cubicBezTo>
                  <a:pt x="51" y="18"/>
                  <a:pt x="49" y="9"/>
                  <a:pt x="43" y="4"/>
                </a:cubicBezTo>
                <a:cubicBezTo>
                  <a:pt x="37" y="0"/>
                  <a:pt x="28" y="1"/>
                  <a:pt x="23" y="7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7"/>
          <p:cNvSpPr>
            <a:spLocks/>
          </p:cNvSpPr>
          <p:nvPr/>
        </p:nvSpPr>
        <p:spPr bwMode="auto">
          <a:xfrm>
            <a:off x="3882484" y="3146207"/>
            <a:ext cx="1351510" cy="1632517"/>
          </a:xfrm>
          <a:custGeom>
            <a:avLst/>
            <a:gdLst>
              <a:gd name="T0" fmla="*/ 203 w 203"/>
              <a:gd name="T1" fmla="*/ 102 h 246"/>
              <a:gd name="T2" fmla="*/ 102 w 203"/>
              <a:gd name="T3" fmla="*/ 0 h 246"/>
              <a:gd name="T4" fmla="*/ 0 w 203"/>
              <a:gd name="T5" fmla="*/ 102 h 246"/>
              <a:gd name="T6" fmla="*/ 22 w 203"/>
              <a:gd name="T7" fmla="*/ 164 h 246"/>
              <a:gd name="T8" fmla="*/ 55 w 203"/>
              <a:gd name="T9" fmla="*/ 213 h 246"/>
              <a:gd name="T10" fmla="*/ 55 w 203"/>
              <a:gd name="T11" fmla="*/ 246 h 246"/>
              <a:gd name="T12" fmla="*/ 148 w 203"/>
              <a:gd name="T13" fmla="*/ 246 h 246"/>
              <a:gd name="T14" fmla="*/ 148 w 203"/>
              <a:gd name="T15" fmla="*/ 213 h 246"/>
              <a:gd name="T16" fmla="*/ 181 w 203"/>
              <a:gd name="T17" fmla="*/ 164 h 246"/>
              <a:gd name="T18" fmla="*/ 203 w 203"/>
              <a:gd name="T19" fmla="*/ 10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46">
                <a:moveTo>
                  <a:pt x="203" y="102"/>
                </a:moveTo>
                <a:cubicBezTo>
                  <a:pt x="203" y="46"/>
                  <a:pt x="158" y="0"/>
                  <a:pt x="102" y="0"/>
                </a:cubicBezTo>
                <a:cubicBezTo>
                  <a:pt x="46" y="0"/>
                  <a:pt x="0" y="46"/>
                  <a:pt x="0" y="102"/>
                </a:cubicBezTo>
                <a:cubicBezTo>
                  <a:pt x="0" y="125"/>
                  <a:pt x="8" y="147"/>
                  <a:pt x="22" y="164"/>
                </a:cubicBezTo>
                <a:cubicBezTo>
                  <a:pt x="34" y="179"/>
                  <a:pt x="45" y="196"/>
                  <a:pt x="55" y="213"/>
                </a:cubicBezTo>
                <a:cubicBezTo>
                  <a:pt x="55" y="246"/>
                  <a:pt x="55" y="246"/>
                  <a:pt x="55" y="246"/>
                </a:cubicBezTo>
                <a:cubicBezTo>
                  <a:pt x="148" y="246"/>
                  <a:pt x="148" y="246"/>
                  <a:pt x="148" y="246"/>
                </a:cubicBezTo>
                <a:cubicBezTo>
                  <a:pt x="148" y="213"/>
                  <a:pt x="148" y="213"/>
                  <a:pt x="148" y="213"/>
                </a:cubicBezTo>
                <a:cubicBezTo>
                  <a:pt x="158" y="197"/>
                  <a:pt x="170" y="179"/>
                  <a:pt x="181" y="164"/>
                </a:cubicBezTo>
                <a:cubicBezTo>
                  <a:pt x="195" y="147"/>
                  <a:pt x="203" y="125"/>
                  <a:pt x="203" y="102"/>
                </a:cubicBezTo>
              </a:path>
            </a:pathLst>
          </a:custGeom>
          <a:gradFill>
            <a:gsLst>
              <a:gs pos="0">
                <a:srgbClr val="FFF9CB"/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60"/>
          <p:cNvSpPr>
            <a:spLocks noEditPoints="1"/>
          </p:cNvSpPr>
          <p:nvPr/>
        </p:nvSpPr>
        <p:spPr bwMode="auto">
          <a:xfrm>
            <a:off x="4260534" y="3535256"/>
            <a:ext cx="637966" cy="520185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Freeform 113"/>
          <p:cNvSpPr>
            <a:spLocks noEditPoints="1"/>
          </p:cNvSpPr>
          <p:nvPr/>
        </p:nvSpPr>
        <p:spPr bwMode="auto">
          <a:xfrm>
            <a:off x="6177697" y="4162682"/>
            <a:ext cx="366080" cy="366080"/>
          </a:xfrm>
          <a:custGeom>
            <a:avLst/>
            <a:gdLst>
              <a:gd name="T0" fmla="*/ 45 w 47"/>
              <a:gd name="T1" fmla="*/ 1 h 47"/>
              <a:gd name="T2" fmla="*/ 43 w 47"/>
              <a:gd name="T3" fmla="*/ 0 h 47"/>
              <a:gd name="T4" fmla="*/ 42 w 47"/>
              <a:gd name="T5" fmla="*/ 2 h 47"/>
              <a:gd name="T6" fmla="*/ 37 w 47"/>
              <a:gd name="T7" fmla="*/ 16 h 47"/>
              <a:gd name="T8" fmla="*/ 35 w 47"/>
              <a:gd name="T9" fmla="*/ 14 h 47"/>
              <a:gd name="T10" fmla="*/ 33 w 47"/>
              <a:gd name="T11" fmla="*/ 13 h 47"/>
              <a:gd name="T12" fmla="*/ 26 w 47"/>
              <a:gd name="T13" fmla="*/ 13 h 47"/>
              <a:gd name="T14" fmla="*/ 23 w 47"/>
              <a:gd name="T15" fmla="*/ 13 h 47"/>
              <a:gd name="T16" fmla="*/ 1 w 47"/>
              <a:gd name="T17" fmla="*/ 29 h 47"/>
              <a:gd name="T18" fmla="*/ 1 w 47"/>
              <a:gd name="T19" fmla="*/ 32 h 47"/>
              <a:gd name="T20" fmla="*/ 11 w 47"/>
              <a:gd name="T21" fmla="*/ 46 h 47"/>
              <a:gd name="T22" fmla="*/ 14 w 47"/>
              <a:gd name="T23" fmla="*/ 47 h 47"/>
              <a:gd name="T24" fmla="*/ 35 w 47"/>
              <a:gd name="T25" fmla="*/ 31 h 47"/>
              <a:gd name="T26" fmla="*/ 37 w 47"/>
              <a:gd name="T27" fmla="*/ 29 h 47"/>
              <a:gd name="T28" fmla="*/ 39 w 47"/>
              <a:gd name="T29" fmla="*/ 22 h 47"/>
              <a:gd name="T30" fmla="*/ 39 w 47"/>
              <a:gd name="T31" fmla="*/ 19 h 47"/>
              <a:gd name="T32" fmla="*/ 38 w 47"/>
              <a:gd name="T33" fmla="*/ 18 h 47"/>
              <a:gd name="T34" fmla="*/ 45 w 47"/>
              <a:gd name="T35" fmla="*/ 1 h 47"/>
              <a:gd name="T36" fmla="*/ 34 w 47"/>
              <a:gd name="T37" fmla="*/ 23 h 47"/>
              <a:gd name="T38" fmla="*/ 29 w 47"/>
              <a:gd name="T39" fmla="*/ 22 h 47"/>
              <a:gd name="T40" fmla="*/ 30 w 47"/>
              <a:gd name="T41" fmla="*/ 17 h 47"/>
              <a:gd name="T42" fmla="*/ 35 w 47"/>
              <a:gd name="T43" fmla="*/ 17 h 47"/>
              <a:gd name="T44" fmla="*/ 33 w 47"/>
              <a:gd name="T45" fmla="*/ 18 h 47"/>
              <a:gd name="T46" fmla="*/ 33 w 47"/>
              <a:gd name="T47" fmla="*/ 20 h 47"/>
              <a:gd name="T48" fmla="*/ 34 w 47"/>
              <a:gd name="T49" fmla="*/ 20 h 47"/>
              <a:gd name="T50" fmla="*/ 35 w 47"/>
              <a:gd name="T51" fmla="*/ 20 h 47"/>
              <a:gd name="T52" fmla="*/ 36 w 47"/>
              <a:gd name="T53" fmla="*/ 19 h 47"/>
              <a:gd name="T54" fmla="*/ 34 w 47"/>
              <a:gd name="T55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7" h="47">
                <a:moveTo>
                  <a:pt x="45" y="1"/>
                </a:moveTo>
                <a:cubicBezTo>
                  <a:pt x="44" y="0"/>
                  <a:pt x="44" y="0"/>
                  <a:pt x="43" y="0"/>
                </a:cubicBezTo>
                <a:cubicBezTo>
                  <a:pt x="42" y="1"/>
                  <a:pt x="42" y="1"/>
                  <a:pt x="42" y="2"/>
                </a:cubicBezTo>
                <a:cubicBezTo>
                  <a:pt x="44" y="8"/>
                  <a:pt x="40" y="13"/>
                  <a:pt x="37" y="16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3"/>
                  <a:pt x="34" y="13"/>
                  <a:pt x="33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3"/>
                  <a:pt x="24" y="13"/>
                  <a:pt x="23" y="1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30"/>
                  <a:pt x="0" y="31"/>
                  <a:pt x="1" y="32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7"/>
                  <a:pt x="13" y="47"/>
                  <a:pt x="14" y="47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1"/>
                  <a:pt x="37" y="30"/>
                  <a:pt x="37" y="29"/>
                </a:cubicBezTo>
                <a:cubicBezTo>
                  <a:pt x="39" y="22"/>
                  <a:pt x="39" y="22"/>
                  <a:pt x="39" y="22"/>
                </a:cubicBezTo>
                <a:cubicBezTo>
                  <a:pt x="40" y="21"/>
                  <a:pt x="39" y="20"/>
                  <a:pt x="39" y="19"/>
                </a:cubicBezTo>
                <a:cubicBezTo>
                  <a:pt x="38" y="18"/>
                  <a:pt x="38" y="18"/>
                  <a:pt x="38" y="18"/>
                </a:cubicBezTo>
                <a:cubicBezTo>
                  <a:pt x="43" y="15"/>
                  <a:pt x="47" y="9"/>
                  <a:pt x="45" y="1"/>
                </a:cubicBezTo>
                <a:close/>
                <a:moveTo>
                  <a:pt x="34" y="23"/>
                </a:moveTo>
                <a:cubicBezTo>
                  <a:pt x="33" y="24"/>
                  <a:pt x="30" y="24"/>
                  <a:pt x="29" y="22"/>
                </a:cubicBezTo>
                <a:cubicBezTo>
                  <a:pt x="28" y="21"/>
                  <a:pt x="28" y="18"/>
                  <a:pt x="30" y="17"/>
                </a:cubicBezTo>
                <a:cubicBezTo>
                  <a:pt x="32" y="16"/>
                  <a:pt x="33" y="16"/>
                  <a:pt x="35" y="17"/>
                </a:cubicBezTo>
                <a:cubicBezTo>
                  <a:pt x="34" y="17"/>
                  <a:pt x="33" y="18"/>
                  <a:pt x="33" y="18"/>
                </a:cubicBezTo>
                <a:cubicBezTo>
                  <a:pt x="33" y="18"/>
                  <a:pt x="32" y="19"/>
                  <a:pt x="33" y="20"/>
                </a:cubicBezTo>
                <a:cubicBezTo>
                  <a:pt x="33" y="20"/>
                  <a:pt x="33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6" y="20"/>
                  <a:pt x="36" y="19"/>
                </a:cubicBezTo>
                <a:cubicBezTo>
                  <a:pt x="36" y="21"/>
                  <a:pt x="36" y="22"/>
                  <a:pt x="34" y="23"/>
                </a:cubicBezTo>
                <a:close/>
              </a:path>
            </a:pathLst>
          </a:custGeom>
          <a:solidFill>
            <a:srgbClr val="FFF9C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3" name="Freeform 118"/>
          <p:cNvSpPr>
            <a:spLocks/>
          </p:cNvSpPr>
          <p:nvPr/>
        </p:nvSpPr>
        <p:spPr bwMode="auto">
          <a:xfrm>
            <a:off x="3476646" y="2130263"/>
            <a:ext cx="267140" cy="349589"/>
          </a:xfrm>
          <a:custGeom>
            <a:avLst/>
            <a:gdLst>
              <a:gd name="T0" fmla="*/ 19 w 34"/>
              <a:gd name="T1" fmla="*/ 0 h 45"/>
              <a:gd name="T2" fmla="*/ 15 w 34"/>
              <a:gd name="T3" fmla="*/ 0 h 45"/>
              <a:gd name="T4" fmla="*/ 15 w 34"/>
              <a:gd name="T5" fmla="*/ 30 h 45"/>
              <a:gd name="T6" fmla="*/ 8 w 34"/>
              <a:gd name="T7" fmla="*/ 31 h 45"/>
              <a:gd name="T8" fmla="*/ 2 w 34"/>
              <a:gd name="T9" fmla="*/ 40 h 45"/>
              <a:gd name="T10" fmla="*/ 13 w 34"/>
              <a:gd name="T11" fmla="*/ 43 h 45"/>
              <a:gd name="T12" fmla="*/ 19 w 34"/>
              <a:gd name="T13" fmla="*/ 35 h 45"/>
              <a:gd name="T14" fmla="*/ 19 w 34"/>
              <a:gd name="T15" fmla="*/ 10 h 45"/>
              <a:gd name="T16" fmla="*/ 25 w 34"/>
              <a:gd name="T17" fmla="*/ 22 h 45"/>
              <a:gd name="T18" fmla="*/ 27 w 34"/>
              <a:gd name="T19" fmla="*/ 22 h 45"/>
              <a:gd name="T20" fmla="*/ 19 w 34"/>
              <a:gd name="T2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45">
                <a:moveTo>
                  <a:pt x="19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0"/>
                  <a:pt x="11" y="30"/>
                  <a:pt x="8" y="31"/>
                </a:cubicBezTo>
                <a:cubicBezTo>
                  <a:pt x="3" y="32"/>
                  <a:pt x="0" y="36"/>
                  <a:pt x="2" y="40"/>
                </a:cubicBezTo>
                <a:cubicBezTo>
                  <a:pt x="3" y="43"/>
                  <a:pt x="8" y="45"/>
                  <a:pt x="13" y="43"/>
                </a:cubicBezTo>
                <a:cubicBezTo>
                  <a:pt x="17" y="42"/>
                  <a:pt x="19" y="38"/>
                  <a:pt x="19" y="35"/>
                </a:cubicBezTo>
                <a:cubicBezTo>
                  <a:pt x="19" y="10"/>
                  <a:pt x="19" y="10"/>
                  <a:pt x="19" y="10"/>
                </a:cubicBezTo>
                <a:cubicBezTo>
                  <a:pt x="26" y="11"/>
                  <a:pt x="26" y="19"/>
                  <a:pt x="25" y="22"/>
                </a:cubicBezTo>
                <a:cubicBezTo>
                  <a:pt x="25" y="23"/>
                  <a:pt x="26" y="23"/>
                  <a:pt x="27" y="22"/>
                </a:cubicBezTo>
                <a:cubicBezTo>
                  <a:pt x="34" y="11"/>
                  <a:pt x="19" y="6"/>
                  <a:pt x="19" y="0"/>
                </a:cubicBezTo>
                <a:close/>
              </a:path>
            </a:pathLst>
          </a:custGeom>
          <a:solidFill>
            <a:srgbClr val="FFF9C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4" name="Freeform 120"/>
          <p:cNvSpPr>
            <a:spLocks noEditPoints="1"/>
          </p:cNvSpPr>
          <p:nvPr/>
        </p:nvSpPr>
        <p:spPr bwMode="auto">
          <a:xfrm>
            <a:off x="2679025" y="4260654"/>
            <a:ext cx="372676" cy="296821"/>
          </a:xfrm>
          <a:custGeom>
            <a:avLst/>
            <a:gdLst>
              <a:gd name="T0" fmla="*/ 40 w 48"/>
              <a:gd name="T1" fmla="*/ 7 h 38"/>
              <a:gd name="T2" fmla="*/ 15 w 48"/>
              <a:gd name="T3" fmla="*/ 3 h 38"/>
              <a:gd name="T4" fmla="*/ 0 w 48"/>
              <a:gd name="T5" fmla="*/ 21 h 38"/>
              <a:gd name="T6" fmla="*/ 18 w 48"/>
              <a:gd name="T7" fmla="*/ 38 h 38"/>
              <a:gd name="T8" fmla="*/ 36 w 48"/>
              <a:gd name="T9" fmla="*/ 29 h 38"/>
              <a:gd name="T10" fmla="*/ 34 w 48"/>
              <a:gd name="T11" fmla="*/ 21 h 38"/>
              <a:gd name="T12" fmla="*/ 45 w 48"/>
              <a:gd name="T13" fmla="*/ 19 h 38"/>
              <a:gd name="T14" fmla="*/ 40 w 48"/>
              <a:gd name="T15" fmla="*/ 7 h 38"/>
              <a:gd name="T16" fmla="*/ 26 w 48"/>
              <a:gd name="T17" fmla="*/ 29 h 38"/>
              <a:gd name="T18" fmla="*/ 22 w 48"/>
              <a:gd name="T19" fmla="*/ 25 h 38"/>
              <a:gd name="T20" fmla="*/ 26 w 48"/>
              <a:gd name="T21" fmla="*/ 22 h 38"/>
              <a:gd name="T22" fmla="*/ 29 w 48"/>
              <a:gd name="T23" fmla="*/ 25 h 38"/>
              <a:gd name="T24" fmla="*/ 26 w 48"/>
              <a:gd name="T25" fmla="*/ 2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38">
                <a:moveTo>
                  <a:pt x="40" y="7"/>
                </a:moveTo>
                <a:cubicBezTo>
                  <a:pt x="33" y="2"/>
                  <a:pt x="25" y="0"/>
                  <a:pt x="15" y="3"/>
                </a:cubicBezTo>
                <a:cubicBezTo>
                  <a:pt x="8" y="5"/>
                  <a:pt x="1" y="14"/>
                  <a:pt x="0" y="21"/>
                </a:cubicBezTo>
                <a:cubicBezTo>
                  <a:pt x="0" y="30"/>
                  <a:pt x="6" y="38"/>
                  <a:pt x="18" y="38"/>
                </a:cubicBezTo>
                <a:cubicBezTo>
                  <a:pt x="31" y="38"/>
                  <a:pt x="36" y="31"/>
                  <a:pt x="36" y="29"/>
                </a:cubicBezTo>
                <a:cubicBezTo>
                  <a:pt x="36" y="28"/>
                  <a:pt x="31" y="24"/>
                  <a:pt x="34" y="21"/>
                </a:cubicBezTo>
                <a:cubicBezTo>
                  <a:pt x="39" y="16"/>
                  <a:pt x="42" y="20"/>
                  <a:pt x="45" y="19"/>
                </a:cubicBezTo>
                <a:cubicBezTo>
                  <a:pt x="47" y="19"/>
                  <a:pt x="48" y="12"/>
                  <a:pt x="40" y="7"/>
                </a:cubicBezTo>
                <a:close/>
                <a:moveTo>
                  <a:pt x="26" y="29"/>
                </a:moveTo>
                <a:cubicBezTo>
                  <a:pt x="24" y="29"/>
                  <a:pt x="22" y="27"/>
                  <a:pt x="22" y="25"/>
                </a:cubicBezTo>
                <a:cubicBezTo>
                  <a:pt x="22" y="23"/>
                  <a:pt x="24" y="22"/>
                  <a:pt x="26" y="22"/>
                </a:cubicBezTo>
                <a:cubicBezTo>
                  <a:pt x="27" y="22"/>
                  <a:pt x="29" y="23"/>
                  <a:pt x="29" y="25"/>
                </a:cubicBezTo>
                <a:cubicBezTo>
                  <a:pt x="29" y="27"/>
                  <a:pt x="27" y="29"/>
                  <a:pt x="26" y="29"/>
                </a:cubicBezTo>
                <a:close/>
              </a:path>
            </a:pathLst>
          </a:custGeom>
          <a:solidFill>
            <a:srgbClr val="FFF9C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136"/>
          <p:cNvSpPr>
            <a:spLocks noEditPoints="1"/>
          </p:cNvSpPr>
          <p:nvPr/>
        </p:nvSpPr>
        <p:spPr bwMode="auto">
          <a:xfrm>
            <a:off x="6300192" y="3205881"/>
            <a:ext cx="280332" cy="280332"/>
          </a:xfrm>
          <a:custGeom>
            <a:avLst/>
            <a:gdLst>
              <a:gd name="T0" fmla="*/ 0 w 36"/>
              <a:gd name="T1" fmla="*/ 0 h 36"/>
              <a:gd name="T2" fmla="*/ 0 w 36"/>
              <a:gd name="T3" fmla="*/ 6 h 36"/>
              <a:gd name="T4" fmla="*/ 30 w 36"/>
              <a:gd name="T5" fmla="*/ 36 h 36"/>
              <a:gd name="T6" fmla="*/ 36 w 36"/>
              <a:gd name="T7" fmla="*/ 36 h 36"/>
              <a:gd name="T8" fmla="*/ 0 w 36"/>
              <a:gd name="T9" fmla="*/ 0 h 36"/>
              <a:gd name="T10" fmla="*/ 0 w 36"/>
              <a:gd name="T11" fmla="*/ 11 h 36"/>
              <a:gd name="T12" fmla="*/ 0 w 36"/>
              <a:gd name="T13" fmla="*/ 17 h 36"/>
              <a:gd name="T14" fmla="*/ 19 w 36"/>
              <a:gd name="T15" fmla="*/ 36 h 36"/>
              <a:gd name="T16" fmla="*/ 24 w 36"/>
              <a:gd name="T17" fmla="*/ 36 h 36"/>
              <a:gd name="T18" fmla="*/ 0 w 36"/>
              <a:gd name="T19" fmla="*/ 11 h 36"/>
              <a:gd name="T20" fmla="*/ 5 w 36"/>
              <a:gd name="T21" fmla="*/ 25 h 36"/>
              <a:gd name="T22" fmla="*/ 0 w 36"/>
              <a:gd name="T23" fmla="*/ 31 h 36"/>
              <a:gd name="T24" fmla="*/ 5 w 36"/>
              <a:gd name="T25" fmla="*/ 36 h 36"/>
              <a:gd name="T26" fmla="*/ 10 w 36"/>
              <a:gd name="T27" fmla="*/ 31 h 36"/>
              <a:gd name="T28" fmla="*/ 5 w 36"/>
              <a:gd name="T29" fmla="*/ 2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36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16" y="6"/>
                  <a:pt x="30" y="19"/>
                  <a:pt x="30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6"/>
                  <a:pt x="20" y="0"/>
                  <a:pt x="0" y="0"/>
                </a:cubicBezTo>
                <a:close/>
                <a:moveTo>
                  <a:pt x="0" y="11"/>
                </a:moveTo>
                <a:cubicBezTo>
                  <a:pt x="0" y="17"/>
                  <a:pt x="0" y="17"/>
                  <a:pt x="0" y="17"/>
                </a:cubicBezTo>
                <a:cubicBezTo>
                  <a:pt x="10" y="17"/>
                  <a:pt x="19" y="25"/>
                  <a:pt x="19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2"/>
                  <a:pt x="13" y="11"/>
                  <a:pt x="0" y="11"/>
                </a:cubicBezTo>
                <a:close/>
                <a:moveTo>
                  <a:pt x="5" y="25"/>
                </a:moveTo>
                <a:cubicBezTo>
                  <a:pt x="2" y="25"/>
                  <a:pt x="0" y="28"/>
                  <a:pt x="0" y="31"/>
                </a:cubicBezTo>
                <a:cubicBezTo>
                  <a:pt x="0" y="34"/>
                  <a:pt x="2" y="36"/>
                  <a:pt x="5" y="36"/>
                </a:cubicBezTo>
                <a:cubicBezTo>
                  <a:pt x="8" y="36"/>
                  <a:pt x="10" y="34"/>
                  <a:pt x="10" y="31"/>
                </a:cubicBezTo>
                <a:cubicBezTo>
                  <a:pt x="10" y="28"/>
                  <a:pt x="8" y="25"/>
                  <a:pt x="5" y="25"/>
                </a:cubicBezTo>
                <a:close/>
              </a:path>
            </a:pathLst>
          </a:custGeom>
          <a:solidFill>
            <a:srgbClr val="FFF9C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7" name="Freeform 163"/>
          <p:cNvSpPr>
            <a:spLocks noEditPoints="1"/>
          </p:cNvSpPr>
          <p:nvPr/>
        </p:nvSpPr>
        <p:spPr bwMode="auto">
          <a:xfrm>
            <a:off x="2562316" y="3105410"/>
            <a:ext cx="366080" cy="326504"/>
          </a:xfrm>
          <a:custGeom>
            <a:avLst/>
            <a:gdLst>
              <a:gd name="T0" fmla="*/ 14 w 47"/>
              <a:gd name="T1" fmla="*/ 26 h 42"/>
              <a:gd name="T2" fmla="*/ 14 w 47"/>
              <a:gd name="T3" fmla="*/ 11 h 42"/>
              <a:gd name="T4" fmla="*/ 5 w 47"/>
              <a:gd name="T5" fmla="*/ 11 h 42"/>
              <a:gd name="T6" fmla="*/ 0 w 47"/>
              <a:gd name="T7" fmla="*/ 16 h 42"/>
              <a:gd name="T8" fmla="*/ 0 w 47"/>
              <a:gd name="T9" fmla="*/ 30 h 42"/>
              <a:gd name="T10" fmla="*/ 5 w 47"/>
              <a:gd name="T11" fmla="*/ 35 h 42"/>
              <a:gd name="T12" fmla="*/ 7 w 47"/>
              <a:gd name="T13" fmla="*/ 35 h 42"/>
              <a:gd name="T14" fmla="*/ 7 w 47"/>
              <a:gd name="T15" fmla="*/ 42 h 42"/>
              <a:gd name="T16" fmla="*/ 14 w 47"/>
              <a:gd name="T17" fmla="*/ 35 h 42"/>
              <a:gd name="T18" fmla="*/ 26 w 47"/>
              <a:gd name="T19" fmla="*/ 35 h 42"/>
              <a:gd name="T20" fmla="*/ 31 w 47"/>
              <a:gd name="T21" fmla="*/ 30 h 42"/>
              <a:gd name="T22" fmla="*/ 31 w 47"/>
              <a:gd name="T23" fmla="*/ 26 h 42"/>
              <a:gd name="T24" fmla="*/ 30 w 47"/>
              <a:gd name="T25" fmla="*/ 26 h 42"/>
              <a:gd name="T26" fmla="*/ 14 w 47"/>
              <a:gd name="T27" fmla="*/ 26 h 42"/>
              <a:gd name="T28" fmla="*/ 43 w 47"/>
              <a:gd name="T29" fmla="*/ 0 h 42"/>
              <a:gd name="T30" fmla="*/ 21 w 47"/>
              <a:gd name="T31" fmla="*/ 0 h 42"/>
              <a:gd name="T32" fmla="*/ 17 w 47"/>
              <a:gd name="T33" fmla="*/ 4 h 42"/>
              <a:gd name="T34" fmla="*/ 17 w 47"/>
              <a:gd name="T35" fmla="*/ 23 h 42"/>
              <a:gd name="T36" fmla="*/ 33 w 47"/>
              <a:gd name="T37" fmla="*/ 23 h 42"/>
              <a:gd name="T38" fmla="*/ 40 w 47"/>
              <a:gd name="T39" fmla="*/ 30 h 42"/>
              <a:gd name="T40" fmla="*/ 40 w 47"/>
              <a:gd name="T41" fmla="*/ 23 h 42"/>
              <a:gd name="T42" fmla="*/ 43 w 47"/>
              <a:gd name="T43" fmla="*/ 23 h 42"/>
              <a:gd name="T44" fmla="*/ 47 w 47"/>
              <a:gd name="T45" fmla="*/ 19 h 42"/>
              <a:gd name="T46" fmla="*/ 47 w 47"/>
              <a:gd name="T47" fmla="*/ 4 h 42"/>
              <a:gd name="T48" fmla="*/ 43 w 47"/>
              <a:gd name="T4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42">
                <a:moveTo>
                  <a:pt x="14" y="26"/>
                </a:moveTo>
                <a:cubicBezTo>
                  <a:pt x="14" y="11"/>
                  <a:pt x="14" y="11"/>
                  <a:pt x="1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0" y="14"/>
                  <a:pt x="0" y="1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3"/>
                  <a:pt x="2" y="35"/>
                  <a:pt x="5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2"/>
                  <a:pt x="7" y="42"/>
                  <a:pt x="7" y="42"/>
                </a:cubicBezTo>
                <a:cubicBezTo>
                  <a:pt x="14" y="35"/>
                  <a:pt x="14" y="35"/>
                  <a:pt x="14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31" y="33"/>
                  <a:pt x="31" y="30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0" y="26"/>
                </a:cubicBezTo>
                <a:lnTo>
                  <a:pt x="14" y="26"/>
                </a:lnTo>
                <a:close/>
                <a:moveTo>
                  <a:pt x="43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0"/>
                  <a:pt x="17" y="2"/>
                  <a:pt x="17" y="4"/>
                </a:cubicBezTo>
                <a:cubicBezTo>
                  <a:pt x="17" y="23"/>
                  <a:pt x="17" y="23"/>
                  <a:pt x="17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3"/>
                  <a:pt x="40" y="23"/>
                  <a:pt x="40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1"/>
                  <a:pt x="47" y="19"/>
                </a:cubicBezTo>
                <a:cubicBezTo>
                  <a:pt x="47" y="4"/>
                  <a:pt x="47" y="4"/>
                  <a:pt x="47" y="4"/>
                </a:cubicBezTo>
                <a:cubicBezTo>
                  <a:pt x="47" y="2"/>
                  <a:pt x="45" y="0"/>
                  <a:pt x="43" y="0"/>
                </a:cubicBezTo>
                <a:close/>
              </a:path>
            </a:pathLst>
          </a:custGeom>
          <a:solidFill>
            <a:srgbClr val="FFF9C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8" name="Freeform 100"/>
          <p:cNvSpPr>
            <a:spLocks/>
          </p:cNvSpPr>
          <p:nvPr/>
        </p:nvSpPr>
        <p:spPr bwMode="auto">
          <a:xfrm>
            <a:off x="5587380" y="2155878"/>
            <a:ext cx="296821" cy="329801"/>
          </a:xfrm>
          <a:custGeom>
            <a:avLst/>
            <a:gdLst>
              <a:gd name="T0" fmla="*/ 31 w 38"/>
              <a:gd name="T1" fmla="*/ 28 h 42"/>
              <a:gd name="T2" fmla="*/ 26 w 38"/>
              <a:gd name="T3" fmla="*/ 30 h 42"/>
              <a:gd name="T4" fmla="*/ 14 w 38"/>
              <a:gd name="T5" fmla="*/ 22 h 42"/>
              <a:gd name="T6" fmla="*/ 14 w 38"/>
              <a:gd name="T7" fmla="*/ 21 h 42"/>
              <a:gd name="T8" fmla="*/ 14 w 38"/>
              <a:gd name="T9" fmla="*/ 20 h 42"/>
              <a:gd name="T10" fmla="*/ 26 w 38"/>
              <a:gd name="T11" fmla="*/ 13 h 42"/>
              <a:gd name="T12" fmla="*/ 31 w 38"/>
              <a:gd name="T13" fmla="*/ 14 h 42"/>
              <a:gd name="T14" fmla="*/ 38 w 38"/>
              <a:gd name="T15" fmla="*/ 7 h 42"/>
              <a:gd name="T16" fmla="*/ 31 w 38"/>
              <a:gd name="T17" fmla="*/ 0 h 42"/>
              <a:gd name="T18" fmla="*/ 24 w 38"/>
              <a:gd name="T19" fmla="*/ 7 h 42"/>
              <a:gd name="T20" fmla="*/ 24 w 38"/>
              <a:gd name="T21" fmla="*/ 8 h 42"/>
              <a:gd name="T22" fmla="*/ 11 w 38"/>
              <a:gd name="T23" fmla="*/ 15 h 42"/>
              <a:gd name="T24" fmla="*/ 7 w 38"/>
              <a:gd name="T25" fmla="*/ 14 h 42"/>
              <a:gd name="T26" fmla="*/ 0 w 38"/>
              <a:gd name="T27" fmla="*/ 21 h 42"/>
              <a:gd name="T28" fmla="*/ 7 w 38"/>
              <a:gd name="T29" fmla="*/ 28 h 42"/>
              <a:gd name="T30" fmla="*/ 11 w 38"/>
              <a:gd name="T31" fmla="*/ 27 h 42"/>
              <a:gd name="T32" fmla="*/ 24 w 38"/>
              <a:gd name="T33" fmla="*/ 34 h 42"/>
              <a:gd name="T34" fmla="*/ 24 w 38"/>
              <a:gd name="T35" fmla="*/ 35 h 42"/>
              <a:gd name="T36" fmla="*/ 31 w 38"/>
              <a:gd name="T37" fmla="*/ 42 h 42"/>
              <a:gd name="T38" fmla="*/ 38 w 38"/>
              <a:gd name="T39" fmla="*/ 35 h 42"/>
              <a:gd name="T40" fmla="*/ 31 w 38"/>
              <a:gd name="T41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8" h="42">
                <a:moveTo>
                  <a:pt x="31" y="28"/>
                </a:moveTo>
                <a:cubicBezTo>
                  <a:pt x="29" y="28"/>
                  <a:pt x="28" y="29"/>
                  <a:pt x="26" y="30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1"/>
                  <a:pt x="14" y="21"/>
                </a:cubicBezTo>
                <a:cubicBezTo>
                  <a:pt x="14" y="21"/>
                  <a:pt x="14" y="20"/>
                  <a:pt x="14" y="20"/>
                </a:cubicBezTo>
                <a:cubicBezTo>
                  <a:pt x="26" y="13"/>
                  <a:pt x="26" y="13"/>
                  <a:pt x="26" y="13"/>
                </a:cubicBezTo>
                <a:cubicBezTo>
                  <a:pt x="28" y="13"/>
                  <a:pt x="29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3"/>
                  <a:pt x="35" y="0"/>
                  <a:pt x="31" y="0"/>
                </a:cubicBezTo>
                <a:cubicBezTo>
                  <a:pt x="27" y="0"/>
                  <a:pt x="24" y="3"/>
                  <a:pt x="24" y="7"/>
                </a:cubicBezTo>
                <a:cubicBezTo>
                  <a:pt x="24" y="7"/>
                  <a:pt x="24" y="8"/>
                  <a:pt x="24" y="8"/>
                </a:cubicBezTo>
                <a:cubicBezTo>
                  <a:pt x="11" y="15"/>
                  <a:pt x="11" y="15"/>
                  <a:pt x="11" y="15"/>
                </a:cubicBezTo>
                <a:cubicBezTo>
                  <a:pt x="10" y="15"/>
                  <a:pt x="9" y="14"/>
                  <a:pt x="7" y="14"/>
                </a:cubicBezTo>
                <a:cubicBezTo>
                  <a:pt x="3" y="14"/>
                  <a:pt x="0" y="17"/>
                  <a:pt x="0" y="21"/>
                </a:cubicBezTo>
                <a:cubicBezTo>
                  <a:pt x="0" y="25"/>
                  <a:pt x="3" y="28"/>
                  <a:pt x="7" y="28"/>
                </a:cubicBezTo>
                <a:cubicBezTo>
                  <a:pt x="9" y="28"/>
                  <a:pt x="10" y="28"/>
                  <a:pt x="11" y="27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5"/>
                  <a:pt x="24" y="35"/>
                </a:cubicBezTo>
                <a:cubicBezTo>
                  <a:pt x="24" y="39"/>
                  <a:pt x="27" y="42"/>
                  <a:pt x="31" y="42"/>
                </a:cubicBezTo>
                <a:cubicBezTo>
                  <a:pt x="35" y="42"/>
                  <a:pt x="38" y="39"/>
                  <a:pt x="38" y="35"/>
                </a:cubicBezTo>
                <a:cubicBezTo>
                  <a:pt x="38" y="31"/>
                  <a:pt x="35" y="28"/>
                  <a:pt x="31" y="28"/>
                </a:cubicBezTo>
                <a:close/>
              </a:path>
            </a:pathLst>
          </a:custGeom>
          <a:solidFill>
            <a:srgbClr val="FFF9C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6358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3641407" y="2563187"/>
            <a:ext cx="35893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2"/>
                </a:solidFill>
              </a:rPr>
              <a:t>产品</a:t>
            </a:r>
            <a:r>
              <a:rPr lang="zh-CN" altLang="en-US" sz="2800" b="1" dirty="0" smtClean="0">
                <a:solidFill>
                  <a:schemeClr val="bg2"/>
                </a:solidFill>
              </a:rPr>
              <a:t>与图片呈现</a:t>
            </a:r>
            <a:endParaRPr lang="en-US" altLang="zh-CN" sz="2800" b="1" dirty="0" smtClean="0">
              <a:solidFill>
                <a:schemeClr val="bg2"/>
              </a:solidFill>
            </a:endParaRPr>
          </a:p>
          <a:p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Freeform 21"/>
          <p:cNvSpPr>
            <a:spLocks/>
          </p:cNvSpPr>
          <p:nvPr/>
        </p:nvSpPr>
        <p:spPr bwMode="auto">
          <a:xfrm flipH="1">
            <a:off x="4427984" y="1942662"/>
            <a:ext cx="3544308" cy="2940310"/>
          </a:xfrm>
          <a:custGeom>
            <a:avLst/>
            <a:gdLst>
              <a:gd name="T0" fmla="*/ 575 w 576"/>
              <a:gd name="T1" fmla="*/ 16 h 477"/>
              <a:gd name="T2" fmla="*/ 575 w 576"/>
              <a:gd name="T3" fmla="*/ 19 h 477"/>
              <a:gd name="T4" fmla="*/ 448 w 576"/>
              <a:gd name="T5" fmla="*/ 20 h 477"/>
              <a:gd name="T6" fmla="*/ 150 w 576"/>
              <a:gd name="T7" fmla="*/ 23 h 477"/>
              <a:gd name="T8" fmla="*/ 23 w 576"/>
              <a:gd name="T9" fmla="*/ 177 h 477"/>
              <a:gd name="T10" fmla="*/ 17 w 576"/>
              <a:gd name="T11" fmla="*/ 182 h 477"/>
              <a:gd name="T12" fmla="*/ 31 w 576"/>
              <a:gd name="T13" fmla="*/ 182 h 477"/>
              <a:gd name="T14" fmla="*/ 32 w 576"/>
              <a:gd name="T15" fmla="*/ 186 h 477"/>
              <a:gd name="T16" fmla="*/ 23 w 576"/>
              <a:gd name="T17" fmla="*/ 187 h 477"/>
              <a:gd name="T18" fmla="*/ 32 w 576"/>
              <a:gd name="T19" fmla="*/ 189 h 477"/>
              <a:gd name="T20" fmla="*/ 25 w 576"/>
              <a:gd name="T21" fmla="*/ 191 h 477"/>
              <a:gd name="T22" fmla="*/ 25 w 576"/>
              <a:gd name="T23" fmla="*/ 193 h 477"/>
              <a:gd name="T24" fmla="*/ 151 w 576"/>
              <a:gd name="T25" fmla="*/ 356 h 477"/>
              <a:gd name="T26" fmla="*/ 172 w 576"/>
              <a:gd name="T27" fmla="*/ 358 h 477"/>
              <a:gd name="T28" fmla="*/ 174 w 576"/>
              <a:gd name="T29" fmla="*/ 366 h 477"/>
              <a:gd name="T30" fmla="*/ 174 w 576"/>
              <a:gd name="T31" fmla="*/ 368 h 477"/>
              <a:gd name="T32" fmla="*/ 154 w 576"/>
              <a:gd name="T33" fmla="*/ 372 h 477"/>
              <a:gd name="T34" fmla="*/ 155 w 576"/>
              <a:gd name="T35" fmla="*/ 389 h 477"/>
              <a:gd name="T36" fmla="*/ 279 w 576"/>
              <a:gd name="T37" fmla="*/ 416 h 477"/>
              <a:gd name="T38" fmla="*/ 279 w 576"/>
              <a:gd name="T39" fmla="*/ 427 h 477"/>
              <a:gd name="T40" fmla="*/ 40 w 576"/>
              <a:gd name="T41" fmla="*/ 433 h 477"/>
              <a:gd name="T42" fmla="*/ 40 w 576"/>
              <a:gd name="T43" fmla="*/ 421 h 477"/>
              <a:gd name="T44" fmla="*/ 139 w 576"/>
              <a:gd name="T45" fmla="*/ 392 h 477"/>
              <a:gd name="T46" fmla="*/ 140 w 576"/>
              <a:gd name="T47" fmla="*/ 389 h 477"/>
              <a:gd name="T48" fmla="*/ 113 w 576"/>
              <a:gd name="T49" fmla="*/ 341 h 477"/>
              <a:gd name="T50" fmla="*/ 0 w 576"/>
              <a:gd name="T51" fmla="*/ 175 h 477"/>
              <a:gd name="T52" fmla="*/ 97 w 576"/>
              <a:gd name="T53" fmla="*/ 59 h 477"/>
              <a:gd name="T54" fmla="*/ 136 w 576"/>
              <a:gd name="T55" fmla="*/ 18 h 477"/>
              <a:gd name="T56" fmla="*/ 142 w 576"/>
              <a:gd name="T57" fmla="*/ 0 h 477"/>
              <a:gd name="T58" fmla="*/ 576 w 576"/>
              <a:gd name="T59" fmla="*/ 0 h 477"/>
              <a:gd name="T60" fmla="*/ 575 w 576"/>
              <a:gd name="T61" fmla="*/ 16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6" h="477">
                <a:moveTo>
                  <a:pt x="575" y="16"/>
                </a:moveTo>
                <a:cubicBezTo>
                  <a:pt x="575" y="17"/>
                  <a:pt x="575" y="18"/>
                  <a:pt x="575" y="19"/>
                </a:cubicBezTo>
                <a:cubicBezTo>
                  <a:pt x="532" y="19"/>
                  <a:pt x="490" y="20"/>
                  <a:pt x="448" y="20"/>
                </a:cubicBezTo>
                <a:cubicBezTo>
                  <a:pt x="344" y="20"/>
                  <a:pt x="241" y="18"/>
                  <a:pt x="150" y="23"/>
                </a:cubicBezTo>
                <a:cubicBezTo>
                  <a:pt x="147" y="53"/>
                  <a:pt x="40" y="139"/>
                  <a:pt x="23" y="177"/>
                </a:cubicBezTo>
                <a:cubicBezTo>
                  <a:pt x="21" y="178"/>
                  <a:pt x="19" y="180"/>
                  <a:pt x="17" y="182"/>
                </a:cubicBezTo>
                <a:cubicBezTo>
                  <a:pt x="22" y="182"/>
                  <a:pt x="26" y="182"/>
                  <a:pt x="31" y="182"/>
                </a:cubicBezTo>
                <a:cubicBezTo>
                  <a:pt x="31" y="183"/>
                  <a:pt x="31" y="185"/>
                  <a:pt x="32" y="186"/>
                </a:cubicBezTo>
                <a:cubicBezTo>
                  <a:pt x="29" y="186"/>
                  <a:pt x="26" y="187"/>
                  <a:pt x="23" y="187"/>
                </a:cubicBezTo>
                <a:cubicBezTo>
                  <a:pt x="26" y="188"/>
                  <a:pt x="29" y="188"/>
                  <a:pt x="32" y="189"/>
                </a:cubicBezTo>
                <a:cubicBezTo>
                  <a:pt x="29" y="191"/>
                  <a:pt x="31" y="191"/>
                  <a:pt x="25" y="191"/>
                </a:cubicBezTo>
                <a:cubicBezTo>
                  <a:pt x="25" y="192"/>
                  <a:pt x="25" y="192"/>
                  <a:pt x="25" y="193"/>
                </a:cubicBezTo>
                <a:cubicBezTo>
                  <a:pt x="67" y="247"/>
                  <a:pt x="109" y="301"/>
                  <a:pt x="151" y="356"/>
                </a:cubicBezTo>
                <a:cubicBezTo>
                  <a:pt x="157" y="359"/>
                  <a:pt x="161" y="359"/>
                  <a:pt x="172" y="358"/>
                </a:cubicBezTo>
                <a:cubicBezTo>
                  <a:pt x="173" y="361"/>
                  <a:pt x="173" y="364"/>
                  <a:pt x="174" y="366"/>
                </a:cubicBezTo>
                <a:cubicBezTo>
                  <a:pt x="174" y="367"/>
                  <a:pt x="174" y="367"/>
                  <a:pt x="174" y="368"/>
                </a:cubicBezTo>
                <a:cubicBezTo>
                  <a:pt x="167" y="369"/>
                  <a:pt x="160" y="370"/>
                  <a:pt x="154" y="372"/>
                </a:cubicBezTo>
                <a:cubicBezTo>
                  <a:pt x="154" y="378"/>
                  <a:pt x="154" y="383"/>
                  <a:pt x="155" y="389"/>
                </a:cubicBezTo>
                <a:cubicBezTo>
                  <a:pt x="199" y="400"/>
                  <a:pt x="260" y="381"/>
                  <a:pt x="279" y="416"/>
                </a:cubicBezTo>
                <a:cubicBezTo>
                  <a:pt x="279" y="419"/>
                  <a:pt x="279" y="423"/>
                  <a:pt x="279" y="427"/>
                </a:cubicBezTo>
                <a:cubicBezTo>
                  <a:pt x="253" y="454"/>
                  <a:pt x="62" y="477"/>
                  <a:pt x="40" y="433"/>
                </a:cubicBezTo>
                <a:cubicBezTo>
                  <a:pt x="40" y="429"/>
                  <a:pt x="40" y="425"/>
                  <a:pt x="40" y="421"/>
                </a:cubicBezTo>
                <a:cubicBezTo>
                  <a:pt x="49" y="397"/>
                  <a:pt x="106" y="391"/>
                  <a:pt x="139" y="392"/>
                </a:cubicBezTo>
                <a:cubicBezTo>
                  <a:pt x="139" y="391"/>
                  <a:pt x="140" y="390"/>
                  <a:pt x="140" y="389"/>
                </a:cubicBezTo>
                <a:cubicBezTo>
                  <a:pt x="140" y="366"/>
                  <a:pt x="124" y="355"/>
                  <a:pt x="113" y="341"/>
                </a:cubicBezTo>
                <a:cubicBezTo>
                  <a:pt x="90" y="309"/>
                  <a:pt x="4" y="212"/>
                  <a:pt x="0" y="175"/>
                </a:cubicBezTo>
                <a:cubicBezTo>
                  <a:pt x="32" y="137"/>
                  <a:pt x="65" y="98"/>
                  <a:pt x="97" y="59"/>
                </a:cubicBezTo>
                <a:cubicBezTo>
                  <a:pt x="107" y="47"/>
                  <a:pt x="122" y="20"/>
                  <a:pt x="136" y="18"/>
                </a:cubicBezTo>
                <a:cubicBezTo>
                  <a:pt x="138" y="12"/>
                  <a:pt x="140" y="6"/>
                  <a:pt x="142" y="0"/>
                </a:cubicBezTo>
                <a:cubicBezTo>
                  <a:pt x="286" y="0"/>
                  <a:pt x="431" y="0"/>
                  <a:pt x="576" y="0"/>
                </a:cubicBezTo>
                <a:cubicBezTo>
                  <a:pt x="575" y="6"/>
                  <a:pt x="575" y="11"/>
                  <a:pt x="575" y="16"/>
                </a:cubicBezTo>
                <a:close/>
              </a:path>
            </a:pathLst>
          </a:custGeom>
          <a:noFill/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Title 13"/>
          <p:cNvSpPr txBox="1">
            <a:spLocks/>
          </p:cNvSpPr>
          <p:nvPr/>
        </p:nvSpPr>
        <p:spPr>
          <a:xfrm>
            <a:off x="3563888" y="917947"/>
            <a:ext cx="2532054" cy="13349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 smtClean="0">
                <a:solidFill>
                  <a:srgbClr val="EED2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en-US" sz="8000" b="1" dirty="0">
              <a:solidFill>
                <a:srgbClr val="EED2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56792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22" idx="1"/>
            <a:endCxn id="4" idx="3"/>
          </p:cNvCxnSpPr>
          <p:nvPr/>
        </p:nvCxnSpPr>
        <p:spPr>
          <a:xfrm flipH="1">
            <a:off x="6643309" y="3818354"/>
            <a:ext cx="763037" cy="314124"/>
          </a:xfrm>
          <a:prstGeom prst="line">
            <a:avLst/>
          </a:prstGeom>
          <a:ln w="190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 rot="14731649">
            <a:off x="6400811" y="4486080"/>
            <a:ext cx="828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7359316">
            <a:off x="6908434" y="3388845"/>
            <a:ext cx="502255" cy="497062"/>
          </a:xfrm>
          <a:custGeom>
            <a:avLst/>
            <a:gdLst>
              <a:gd name="connsiteX0" fmla="*/ 242622 w 502255"/>
              <a:gd name="connsiteY0" fmla="*/ 0 h 497062"/>
              <a:gd name="connsiteX1" fmla="*/ 260158 w 502255"/>
              <a:gd name="connsiteY1" fmla="*/ 0 h 497062"/>
              <a:gd name="connsiteX2" fmla="*/ 321314 w 502255"/>
              <a:gd name="connsiteY2" fmla="*/ 61156 h 497062"/>
              <a:gd name="connsiteX3" fmla="*/ 321314 w 502255"/>
              <a:gd name="connsiteY3" fmla="*/ 158993 h 497062"/>
              <a:gd name="connsiteX4" fmla="*/ 502255 w 502255"/>
              <a:gd name="connsiteY4" fmla="*/ 497062 h 497062"/>
              <a:gd name="connsiteX5" fmla="*/ 0 w 502255"/>
              <a:gd name="connsiteY5" fmla="*/ 497062 h 497062"/>
              <a:gd name="connsiteX6" fmla="*/ 181466 w 502255"/>
              <a:gd name="connsiteY6" fmla="*/ 158014 h 497062"/>
              <a:gd name="connsiteX7" fmla="*/ 181466 w 502255"/>
              <a:gd name="connsiteY7" fmla="*/ 61156 h 497062"/>
              <a:gd name="connsiteX8" fmla="*/ 242622 w 502255"/>
              <a:gd name="connsiteY8" fmla="*/ 0 h 49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2255" h="497062">
                <a:moveTo>
                  <a:pt x="242622" y="0"/>
                </a:moveTo>
                <a:lnTo>
                  <a:pt x="260158" y="0"/>
                </a:lnTo>
                <a:cubicBezTo>
                  <a:pt x="293934" y="0"/>
                  <a:pt x="321314" y="27380"/>
                  <a:pt x="321314" y="61156"/>
                </a:cubicBezTo>
                <a:lnTo>
                  <a:pt x="321314" y="158993"/>
                </a:lnTo>
                <a:lnTo>
                  <a:pt x="502255" y="497062"/>
                </a:lnTo>
                <a:lnTo>
                  <a:pt x="0" y="497062"/>
                </a:lnTo>
                <a:lnTo>
                  <a:pt x="181466" y="158014"/>
                </a:lnTo>
                <a:lnTo>
                  <a:pt x="181466" y="61156"/>
                </a:lnTo>
                <a:cubicBezTo>
                  <a:pt x="181466" y="27380"/>
                  <a:pt x="208846" y="0"/>
                  <a:pt x="24262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rot="7382819">
            <a:off x="4570957" y="1709211"/>
            <a:ext cx="2810028" cy="2322927"/>
          </a:xfrm>
          <a:prstGeom prst="trapezoid">
            <a:avLst>
              <a:gd name="adj" fmla="val 49344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339752" y="1499250"/>
            <a:ext cx="2100006" cy="1688298"/>
            <a:chOff x="299686" y="1649402"/>
            <a:chExt cx="2100006" cy="1688298"/>
          </a:xfrm>
        </p:grpSpPr>
        <p:sp>
          <p:nvSpPr>
            <p:cNvPr id="11" name="Rectangle 20"/>
            <p:cNvSpPr/>
            <p:nvPr/>
          </p:nvSpPr>
          <p:spPr>
            <a:xfrm flipH="1">
              <a:off x="887055" y="2595662"/>
              <a:ext cx="902240" cy="272053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" name="Content Placeholder 2"/>
            <p:cNvSpPr txBox="1">
              <a:spLocks/>
            </p:cNvSpPr>
            <p:nvPr/>
          </p:nvSpPr>
          <p:spPr>
            <a:xfrm>
              <a:off x="657821" y="2937926"/>
              <a:ext cx="1390745" cy="3997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000" dirty="0" err="1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sz="1000" dirty="0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 ipsum dolor sit </a:t>
              </a:r>
              <a:r>
                <a:rPr lang="en-US" sz="1000" dirty="0" err="1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00" dirty="0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sz="1000" dirty="0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0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7056" y="2577390"/>
              <a:ext cx="90224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tx2"/>
                  </a:solidFill>
                  <a:cs typeface="+mn-ea"/>
                </a:rPr>
                <a:t>PHOTO</a:t>
              </a:r>
              <a:endParaRPr lang="zh-CN" altLang="en-US" sz="1200" b="1" dirty="0">
                <a:solidFill>
                  <a:schemeClr val="tx2"/>
                </a:solidFill>
                <a:cs typeface="+mn-ea"/>
              </a:endParaRPr>
            </a:p>
          </p:txBody>
        </p:sp>
        <p:sp>
          <p:nvSpPr>
            <p:cNvPr id="14" name="Title 13"/>
            <p:cNvSpPr txBox="1">
              <a:spLocks/>
            </p:cNvSpPr>
            <p:nvPr/>
          </p:nvSpPr>
          <p:spPr>
            <a:xfrm>
              <a:off x="299686" y="1649402"/>
              <a:ext cx="2100006" cy="8978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4050" dirty="0" smtClean="0">
                  <a:solidFill>
                    <a:schemeClr val="bg2">
                      <a:lumMod val="90000"/>
                    </a:schemeClr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365</a:t>
              </a:r>
              <a:endParaRPr lang="en-US" sz="4050" b="1" dirty="0">
                <a:solidFill>
                  <a:schemeClr val="bg2">
                    <a:lumMod val="90000"/>
                  </a:schemeClr>
                </a:solidFill>
                <a:latin typeface="Dotum" panose="020B0600000101010101" pitchFamily="34" charset="-127"/>
                <a:ea typeface="Dotum" panose="020B0600000101010101" pitchFamily="34" charset="-127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62220" y="4865228"/>
            <a:ext cx="474451" cy="258721"/>
            <a:chOff x="6851258" y="2773048"/>
            <a:chExt cx="474451" cy="258721"/>
          </a:xfrm>
          <a:solidFill>
            <a:schemeClr val="accent5"/>
          </a:solidFill>
        </p:grpSpPr>
        <p:sp>
          <p:nvSpPr>
            <p:cNvPr id="16" name="圆角矩形 15"/>
            <p:cNvSpPr/>
            <p:nvPr/>
          </p:nvSpPr>
          <p:spPr>
            <a:xfrm rot="16200000">
              <a:off x="7014728" y="2798642"/>
              <a:ext cx="132145" cy="80958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851258" y="2859782"/>
              <a:ext cx="474451" cy="171987"/>
              <a:chOff x="5805912" y="3199387"/>
              <a:chExt cx="554319" cy="200939"/>
            </a:xfrm>
            <a:grpFill/>
          </p:grpSpPr>
          <p:sp>
            <p:nvSpPr>
              <p:cNvPr id="18" name="任意多边形 17"/>
              <p:cNvSpPr/>
              <p:nvPr/>
            </p:nvSpPr>
            <p:spPr>
              <a:xfrm>
                <a:off x="5809846" y="3199387"/>
                <a:ext cx="550385" cy="170504"/>
              </a:xfrm>
              <a:custGeom>
                <a:avLst/>
                <a:gdLst>
                  <a:gd name="connsiteX0" fmla="*/ 372858 w 745716"/>
                  <a:gd name="connsiteY0" fmla="*/ 0 h 617090"/>
                  <a:gd name="connsiteX1" fmla="*/ 745716 w 745716"/>
                  <a:gd name="connsiteY1" fmla="*/ 355592 h 617090"/>
                  <a:gd name="connsiteX2" fmla="*/ 636509 w 745716"/>
                  <a:gd name="connsiteY2" fmla="*/ 607034 h 617090"/>
                  <a:gd name="connsiteX3" fmla="*/ 623728 w 745716"/>
                  <a:gd name="connsiteY3" fmla="*/ 617090 h 617090"/>
                  <a:gd name="connsiteX4" fmla="*/ 121988 w 745716"/>
                  <a:gd name="connsiteY4" fmla="*/ 617090 h 617090"/>
                  <a:gd name="connsiteX5" fmla="*/ 109208 w 745716"/>
                  <a:gd name="connsiteY5" fmla="*/ 607034 h 617090"/>
                  <a:gd name="connsiteX6" fmla="*/ 0 w 745716"/>
                  <a:gd name="connsiteY6" fmla="*/ 355592 h 617090"/>
                  <a:gd name="connsiteX7" fmla="*/ 372858 w 745716"/>
                  <a:gd name="connsiteY7" fmla="*/ 0 h 61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5716" h="617090">
                    <a:moveTo>
                      <a:pt x="372858" y="0"/>
                    </a:moveTo>
                    <a:cubicBezTo>
                      <a:pt x="578782" y="0"/>
                      <a:pt x="745716" y="159204"/>
                      <a:pt x="745716" y="355592"/>
                    </a:cubicBezTo>
                    <a:cubicBezTo>
                      <a:pt x="745716" y="453786"/>
                      <a:pt x="703983" y="542684"/>
                      <a:pt x="636509" y="607034"/>
                    </a:cubicBezTo>
                    <a:lnTo>
                      <a:pt x="623728" y="617090"/>
                    </a:lnTo>
                    <a:lnTo>
                      <a:pt x="121988" y="617090"/>
                    </a:lnTo>
                    <a:lnTo>
                      <a:pt x="109208" y="607034"/>
                    </a:lnTo>
                    <a:cubicBezTo>
                      <a:pt x="41734" y="542684"/>
                      <a:pt x="0" y="453786"/>
                      <a:pt x="0" y="355592"/>
                    </a:cubicBezTo>
                    <a:cubicBezTo>
                      <a:pt x="0" y="159204"/>
                      <a:pt x="166934" y="0"/>
                      <a:pt x="3728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805912" y="3254333"/>
                <a:ext cx="554319" cy="145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Freeform 2340"/>
          <p:cNvSpPr>
            <a:spLocks noEditPoints="1"/>
          </p:cNvSpPr>
          <p:nvPr/>
        </p:nvSpPr>
        <p:spPr bwMode="auto">
          <a:xfrm>
            <a:off x="4799851" y="1763595"/>
            <a:ext cx="531558" cy="1270550"/>
          </a:xfrm>
          <a:custGeom>
            <a:avLst/>
            <a:gdLst>
              <a:gd name="T0" fmla="*/ 220 w 228"/>
              <a:gd name="T1" fmla="*/ 0 h 544"/>
              <a:gd name="T2" fmla="*/ 8 w 228"/>
              <a:gd name="T3" fmla="*/ 0 h 544"/>
              <a:gd name="T4" fmla="*/ 0 w 228"/>
              <a:gd name="T5" fmla="*/ 2 h 544"/>
              <a:gd name="T6" fmla="*/ 0 w 228"/>
              <a:gd name="T7" fmla="*/ 12 h 544"/>
              <a:gd name="T8" fmla="*/ 0 w 228"/>
              <a:gd name="T9" fmla="*/ 25 h 544"/>
              <a:gd name="T10" fmla="*/ 0 w 228"/>
              <a:gd name="T11" fmla="*/ 280 h 544"/>
              <a:gd name="T12" fmla="*/ 0 w 228"/>
              <a:gd name="T13" fmla="*/ 502 h 544"/>
              <a:gd name="T14" fmla="*/ 0 w 228"/>
              <a:gd name="T15" fmla="*/ 544 h 544"/>
              <a:gd name="T16" fmla="*/ 8 w 228"/>
              <a:gd name="T17" fmla="*/ 544 h 544"/>
              <a:gd name="T18" fmla="*/ 220 w 228"/>
              <a:gd name="T19" fmla="*/ 544 h 544"/>
              <a:gd name="T20" fmla="*/ 228 w 228"/>
              <a:gd name="T21" fmla="*/ 544 h 544"/>
              <a:gd name="T22" fmla="*/ 228 w 228"/>
              <a:gd name="T23" fmla="*/ 513 h 544"/>
              <a:gd name="T24" fmla="*/ 228 w 228"/>
              <a:gd name="T25" fmla="*/ 280 h 544"/>
              <a:gd name="T26" fmla="*/ 228 w 228"/>
              <a:gd name="T27" fmla="*/ 32 h 544"/>
              <a:gd name="T28" fmla="*/ 228 w 228"/>
              <a:gd name="T29" fmla="*/ 12 h 544"/>
              <a:gd name="T30" fmla="*/ 228 w 228"/>
              <a:gd name="T31" fmla="*/ 2 h 544"/>
              <a:gd name="T32" fmla="*/ 220 w 228"/>
              <a:gd name="T33" fmla="*/ 0 h 544"/>
              <a:gd name="T34" fmla="*/ 114 w 228"/>
              <a:gd name="T35" fmla="*/ 493 h 544"/>
              <a:gd name="T36" fmla="*/ 27 w 228"/>
              <a:gd name="T37" fmla="*/ 407 h 544"/>
              <a:gd name="T38" fmla="*/ 114 w 228"/>
              <a:gd name="T39" fmla="*/ 320 h 544"/>
              <a:gd name="T40" fmla="*/ 201 w 228"/>
              <a:gd name="T41" fmla="*/ 407 h 544"/>
              <a:gd name="T42" fmla="*/ 114 w 228"/>
              <a:gd name="T43" fmla="*/ 493 h 544"/>
              <a:gd name="T44" fmla="*/ 24 w 228"/>
              <a:gd name="T45" fmla="*/ 36 h 544"/>
              <a:gd name="T46" fmla="*/ 204 w 228"/>
              <a:gd name="T47" fmla="*/ 36 h 544"/>
              <a:gd name="T48" fmla="*/ 204 w 228"/>
              <a:gd name="T49" fmla="*/ 280 h 544"/>
              <a:gd name="T50" fmla="*/ 24 w 228"/>
              <a:gd name="T51" fmla="*/ 280 h 544"/>
              <a:gd name="T52" fmla="*/ 24 w 228"/>
              <a:gd name="T53" fmla="*/ 36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28" h="544">
                <a:moveTo>
                  <a:pt x="220" y="0"/>
                </a:moveTo>
                <a:cubicBezTo>
                  <a:pt x="8" y="0"/>
                  <a:pt x="8" y="0"/>
                  <a:pt x="8" y="0"/>
                </a:cubicBezTo>
                <a:cubicBezTo>
                  <a:pt x="6" y="0"/>
                  <a:pt x="0" y="2"/>
                  <a:pt x="0" y="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502"/>
                  <a:pt x="0" y="502"/>
                  <a:pt x="0" y="502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44"/>
                  <a:pt x="6" y="544"/>
                  <a:pt x="8" y="544"/>
                </a:cubicBezTo>
                <a:cubicBezTo>
                  <a:pt x="220" y="544"/>
                  <a:pt x="220" y="544"/>
                  <a:pt x="220" y="544"/>
                </a:cubicBezTo>
                <a:cubicBezTo>
                  <a:pt x="222" y="544"/>
                  <a:pt x="228" y="544"/>
                  <a:pt x="228" y="544"/>
                </a:cubicBezTo>
                <a:cubicBezTo>
                  <a:pt x="228" y="513"/>
                  <a:pt x="228" y="513"/>
                  <a:pt x="228" y="513"/>
                </a:cubicBezTo>
                <a:cubicBezTo>
                  <a:pt x="228" y="280"/>
                  <a:pt x="228" y="280"/>
                  <a:pt x="228" y="280"/>
                </a:cubicBezTo>
                <a:cubicBezTo>
                  <a:pt x="228" y="32"/>
                  <a:pt x="228" y="32"/>
                  <a:pt x="228" y="32"/>
                </a:cubicBezTo>
                <a:cubicBezTo>
                  <a:pt x="228" y="12"/>
                  <a:pt x="228" y="12"/>
                  <a:pt x="228" y="12"/>
                </a:cubicBezTo>
                <a:cubicBezTo>
                  <a:pt x="228" y="2"/>
                  <a:pt x="228" y="2"/>
                  <a:pt x="228" y="2"/>
                </a:cubicBezTo>
                <a:cubicBezTo>
                  <a:pt x="228" y="2"/>
                  <a:pt x="222" y="0"/>
                  <a:pt x="220" y="0"/>
                </a:cubicBezTo>
                <a:moveTo>
                  <a:pt x="114" y="493"/>
                </a:moveTo>
                <a:cubicBezTo>
                  <a:pt x="66" y="493"/>
                  <a:pt x="27" y="454"/>
                  <a:pt x="27" y="407"/>
                </a:cubicBezTo>
                <a:cubicBezTo>
                  <a:pt x="27" y="359"/>
                  <a:pt x="66" y="320"/>
                  <a:pt x="114" y="320"/>
                </a:cubicBezTo>
                <a:cubicBezTo>
                  <a:pt x="162" y="320"/>
                  <a:pt x="201" y="359"/>
                  <a:pt x="201" y="407"/>
                </a:cubicBezTo>
                <a:cubicBezTo>
                  <a:pt x="201" y="454"/>
                  <a:pt x="162" y="493"/>
                  <a:pt x="114" y="493"/>
                </a:cubicBezTo>
                <a:moveTo>
                  <a:pt x="24" y="36"/>
                </a:moveTo>
                <a:cubicBezTo>
                  <a:pt x="204" y="36"/>
                  <a:pt x="204" y="36"/>
                  <a:pt x="204" y="36"/>
                </a:cubicBezTo>
                <a:cubicBezTo>
                  <a:pt x="204" y="280"/>
                  <a:pt x="204" y="280"/>
                  <a:pt x="204" y="280"/>
                </a:cubicBezTo>
                <a:cubicBezTo>
                  <a:pt x="24" y="280"/>
                  <a:pt x="24" y="280"/>
                  <a:pt x="24" y="280"/>
                </a:cubicBezTo>
                <a:lnTo>
                  <a:pt x="24" y="3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4"/>
          <p:cNvSpPr>
            <a:spLocks/>
          </p:cNvSpPr>
          <p:nvPr/>
        </p:nvSpPr>
        <p:spPr bwMode="auto">
          <a:xfrm>
            <a:off x="3901422" y="2411870"/>
            <a:ext cx="286068" cy="301616"/>
          </a:xfrm>
          <a:custGeom>
            <a:avLst/>
            <a:gdLst>
              <a:gd name="T0" fmla="*/ 38 w 39"/>
              <a:gd name="T1" fmla="*/ 23 h 41"/>
              <a:gd name="T2" fmla="*/ 21 w 39"/>
              <a:gd name="T3" fmla="*/ 40 h 41"/>
              <a:gd name="T4" fmla="*/ 18 w 39"/>
              <a:gd name="T5" fmla="*/ 41 h 41"/>
              <a:gd name="T6" fmla="*/ 16 w 39"/>
              <a:gd name="T7" fmla="*/ 40 h 41"/>
              <a:gd name="T8" fmla="*/ 14 w 39"/>
              <a:gd name="T9" fmla="*/ 38 h 41"/>
              <a:gd name="T10" fmla="*/ 13 w 39"/>
              <a:gd name="T11" fmla="*/ 36 h 41"/>
              <a:gd name="T12" fmla="*/ 14 w 39"/>
              <a:gd name="T13" fmla="*/ 34 h 41"/>
              <a:gd name="T14" fmla="*/ 22 w 39"/>
              <a:gd name="T15" fmla="*/ 26 h 41"/>
              <a:gd name="T16" fmla="*/ 3 w 39"/>
              <a:gd name="T17" fmla="*/ 26 h 41"/>
              <a:gd name="T18" fmla="*/ 0 w 39"/>
              <a:gd name="T19" fmla="*/ 22 h 41"/>
              <a:gd name="T20" fmla="*/ 0 w 39"/>
              <a:gd name="T21" fmla="*/ 19 h 41"/>
              <a:gd name="T22" fmla="*/ 3 w 39"/>
              <a:gd name="T23" fmla="*/ 15 h 41"/>
              <a:gd name="T24" fmla="*/ 22 w 39"/>
              <a:gd name="T25" fmla="*/ 15 h 41"/>
              <a:gd name="T26" fmla="*/ 14 w 39"/>
              <a:gd name="T27" fmla="*/ 8 h 41"/>
              <a:gd name="T28" fmla="*/ 13 w 39"/>
              <a:gd name="T29" fmla="*/ 5 h 41"/>
              <a:gd name="T30" fmla="*/ 14 w 39"/>
              <a:gd name="T31" fmla="*/ 3 h 41"/>
              <a:gd name="T32" fmla="*/ 16 w 39"/>
              <a:gd name="T33" fmla="*/ 1 h 41"/>
              <a:gd name="T34" fmla="*/ 18 w 39"/>
              <a:gd name="T35" fmla="*/ 0 h 41"/>
              <a:gd name="T36" fmla="*/ 21 w 39"/>
              <a:gd name="T37" fmla="*/ 1 h 41"/>
              <a:gd name="T38" fmla="*/ 38 w 39"/>
              <a:gd name="T39" fmla="*/ 18 h 41"/>
              <a:gd name="T40" fmla="*/ 39 w 39"/>
              <a:gd name="T41" fmla="*/ 21 h 41"/>
              <a:gd name="T42" fmla="*/ 38 w 39"/>
              <a:gd name="T43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41">
                <a:moveTo>
                  <a:pt x="38" y="23"/>
                </a:moveTo>
                <a:cubicBezTo>
                  <a:pt x="21" y="40"/>
                  <a:pt x="21" y="40"/>
                  <a:pt x="21" y="40"/>
                </a:cubicBezTo>
                <a:cubicBezTo>
                  <a:pt x="20" y="41"/>
                  <a:pt x="19" y="41"/>
                  <a:pt x="18" y="41"/>
                </a:cubicBezTo>
                <a:cubicBezTo>
                  <a:pt x="17" y="41"/>
                  <a:pt x="16" y="41"/>
                  <a:pt x="16" y="40"/>
                </a:cubicBezTo>
                <a:cubicBezTo>
                  <a:pt x="14" y="38"/>
                  <a:pt x="14" y="38"/>
                  <a:pt x="14" y="38"/>
                </a:cubicBezTo>
                <a:cubicBezTo>
                  <a:pt x="13" y="38"/>
                  <a:pt x="13" y="37"/>
                  <a:pt x="13" y="36"/>
                </a:cubicBezTo>
                <a:cubicBezTo>
                  <a:pt x="13" y="35"/>
                  <a:pt x="13" y="34"/>
                  <a:pt x="14" y="34"/>
                </a:cubicBezTo>
                <a:cubicBezTo>
                  <a:pt x="22" y="26"/>
                  <a:pt x="22" y="26"/>
                  <a:pt x="22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1" y="26"/>
                  <a:pt x="0" y="24"/>
                  <a:pt x="0" y="2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7"/>
                  <a:pt x="1" y="15"/>
                  <a:pt x="3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7"/>
                  <a:pt x="13" y="6"/>
                  <a:pt x="13" y="5"/>
                </a:cubicBezTo>
                <a:cubicBezTo>
                  <a:pt x="13" y="4"/>
                  <a:pt x="13" y="3"/>
                  <a:pt x="14" y="3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7" y="0"/>
                  <a:pt x="18" y="0"/>
                </a:cubicBezTo>
                <a:cubicBezTo>
                  <a:pt x="19" y="0"/>
                  <a:pt x="20" y="0"/>
                  <a:pt x="21" y="1"/>
                </a:cubicBezTo>
                <a:cubicBezTo>
                  <a:pt x="38" y="18"/>
                  <a:pt x="38" y="18"/>
                  <a:pt x="38" y="18"/>
                </a:cubicBezTo>
                <a:cubicBezTo>
                  <a:pt x="39" y="19"/>
                  <a:pt x="39" y="20"/>
                  <a:pt x="39" y="21"/>
                </a:cubicBezTo>
                <a:cubicBezTo>
                  <a:pt x="39" y="21"/>
                  <a:pt x="39" y="22"/>
                  <a:pt x="38" y="2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圆角矩形 21"/>
          <p:cNvSpPr/>
          <p:nvPr/>
        </p:nvSpPr>
        <p:spPr>
          <a:xfrm rot="13500000">
            <a:off x="7293553" y="3731155"/>
            <a:ext cx="132145" cy="80958"/>
          </a:xfrm>
          <a:prstGeom prst="roundRect">
            <a:avLst>
              <a:gd name="adj" fmla="val 4373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20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3641407" y="2563187"/>
            <a:ext cx="35893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2"/>
                </a:solidFill>
              </a:rPr>
              <a:t>关于我们</a:t>
            </a:r>
            <a:endParaRPr lang="en-US" altLang="zh-CN" sz="2800" b="1" dirty="0" smtClean="0">
              <a:solidFill>
                <a:schemeClr val="bg2"/>
              </a:solidFill>
            </a:endParaRPr>
          </a:p>
          <a:p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Freeform 21"/>
          <p:cNvSpPr>
            <a:spLocks/>
          </p:cNvSpPr>
          <p:nvPr/>
        </p:nvSpPr>
        <p:spPr bwMode="auto">
          <a:xfrm flipH="1">
            <a:off x="4427984" y="1942662"/>
            <a:ext cx="3544308" cy="2940310"/>
          </a:xfrm>
          <a:custGeom>
            <a:avLst/>
            <a:gdLst>
              <a:gd name="T0" fmla="*/ 575 w 576"/>
              <a:gd name="T1" fmla="*/ 16 h 477"/>
              <a:gd name="T2" fmla="*/ 575 w 576"/>
              <a:gd name="T3" fmla="*/ 19 h 477"/>
              <a:gd name="T4" fmla="*/ 448 w 576"/>
              <a:gd name="T5" fmla="*/ 20 h 477"/>
              <a:gd name="T6" fmla="*/ 150 w 576"/>
              <a:gd name="T7" fmla="*/ 23 h 477"/>
              <a:gd name="T8" fmla="*/ 23 w 576"/>
              <a:gd name="T9" fmla="*/ 177 h 477"/>
              <a:gd name="T10" fmla="*/ 17 w 576"/>
              <a:gd name="T11" fmla="*/ 182 h 477"/>
              <a:gd name="T12" fmla="*/ 31 w 576"/>
              <a:gd name="T13" fmla="*/ 182 h 477"/>
              <a:gd name="T14" fmla="*/ 32 w 576"/>
              <a:gd name="T15" fmla="*/ 186 h 477"/>
              <a:gd name="T16" fmla="*/ 23 w 576"/>
              <a:gd name="T17" fmla="*/ 187 h 477"/>
              <a:gd name="T18" fmla="*/ 32 w 576"/>
              <a:gd name="T19" fmla="*/ 189 h 477"/>
              <a:gd name="T20" fmla="*/ 25 w 576"/>
              <a:gd name="T21" fmla="*/ 191 h 477"/>
              <a:gd name="T22" fmla="*/ 25 w 576"/>
              <a:gd name="T23" fmla="*/ 193 h 477"/>
              <a:gd name="T24" fmla="*/ 151 w 576"/>
              <a:gd name="T25" fmla="*/ 356 h 477"/>
              <a:gd name="T26" fmla="*/ 172 w 576"/>
              <a:gd name="T27" fmla="*/ 358 h 477"/>
              <a:gd name="T28" fmla="*/ 174 w 576"/>
              <a:gd name="T29" fmla="*/ 366 h 477"/>
              <a:gd name="T30" fmla="*/ 174 w 576"/>
              <a:gd name="T31" fmla="*/ 368 h 477"/>
              <a:gd name="T32" fmla="*/ 154 w 576"/>
              <a:gd name="T33" fmla="*/ 372 h 477"/>
              <a:gd name="T34" fmla="*/ 155 w 576"/>
              <a:gd name="T35" fmla="*/ 389 h 477"/>
              <a:gd name="T36" fmla="*/ 279 w 576"/>
              <a:gd name="T37" fmla="*/ 416 h 477"/>
              <a:gd name="T38" fmla="*/ 279 w 576"/>
              <a:gd name="T39" fmla="*/ 427 h 477"/>
              <a:gd name="T40" fmla="*/ 40 w 576"/>
              <a:gd name="T41" fmla="*/ 433 h 477"/>
              <a:gd name="T42" fmla="*/ 40 w 576"/>
              <a:gd name="T43" fmla="*/ 421 h 477"/>
              <a:gd name="T44" fmla="*/ 139 w 576"/>
              <a:gd name="T45" fmla="*/ 392 h 477"/>
              <a:gd name="T46" fmla="*/ 140 w 576"/>
              <a:gd name="T47" fmla="*/ 389 h 477"/>
              <a:gd name="T48" fmla="*/ 113 w 576"/>
              <a:gd name="T49" fmla="*/ 341 h 477"/>
              <a:gd name="T50" fmla="*/ 0 w 576"/>
              <a:gd name="T51" fmla="*/ 175 h 477"/>
              <a:gd name="T52" fmla="*/ 97 w 576"/>
              <a:gd name="T53" fmla="*/ 59 h 477"/>
              <a:gd name="T54" fmla="*/ 136 w 576"/>
              <a:gd name="T55" fmla="*/ 18 h 477"/>
              <a:gd name="T56" fmla="*/ 142 w 576"/>
              <a:gd name="T57" fmla="*/ 0 h 477"/>
              <a:gd name="T58" fmla="*/ 576 w 576"/>
              <a:gd name="T59" fmla="*/ 0 h 477"/>
              <a:gd name="T60" fmla="*/ 575 w 576"/>
              <a:gd name="T61" fmla="*/ 16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6" h="477">
                <a:moveTo>
                  <a:pt x="575" y="16"/>
                </a:moveTo>
                <a:cubicBezTo>
                  <a:pt x="575" y="17"/>
                  <a:pt x="575" y="18"/>
                  <a:pt x="575" y="19"/>
                </a:cubicBezTo>
                <a:cubicBezTo>
                  <a:pt x="532" y="19"/>
                  <a:pt x="490" y="20"/>
                  <a:pt x="448" y="20"/>
                </a:cubicBezTo>
                <a:cubicBezTo>
                  <a:pt x="344" y="20"/>
                  <a:pt x="241" y="18"/>
                  <a:pt x="150" y="23"/>
                </a:cubicBezTo>
                <a:cubicBezTo>
                  <a:pt x="147" y="53"/>
                  <a:pt x="40" y="139"/>
                  <a:pt x="23" y="177"/>
                </a:cubicBezTo>
                <a:cubicBezTo>
                  <a:pt x="21" y="178"/>
                  <a:pt x="19" y="180"/>
                  <a:pt x="17" y="182"/>
                </a:cubicBezTo>
                <a:cubicBezTo>
                  <a:pt x="22" y="182"/>
                  <a:pt x="26" y="182"/>
                  <a:pt x="31" y="182"/>
                </a:cubicBezTo>
                <a:cubicBezTo>
                  <a:pt x="31" y="183"/>
                  <a:pt x="31" y="185"/>
                  <a:pt x="32" y="186"/>
                </a:cubicBezTo>
                <a:cubicBezTo>
                  <a:pt x="29" y="186"/>
                  <a:pt x="26" y="187"/>
                  <a:pt x="23" y="187"/>
                </a:cubicBezTo>
                <a:cubicBezTo>
                  <a:pt x="26" y="188"/>
                  <a:pt x="29" y="188"/>
                  <a:pt x="32" y="189"/>
                </a:cubicBezTo>
                <a:cubicBezTo>
                  <a:pt x="29" y="191"/>
                  <a:pt x="31" y="191"/>
                  <a:pt x="25" y="191"/>
                </a:cubicBezTo>
                <a:cubicBezTo>
                  <a:pt x="25" y="192"/>
                  <a:pt x="25" y="192"/>
                  <a:pt x="25" y="193"/>
                </a:cubicBezTo>
                <a:cubicBezTo>
                  <a:pt x="67" y="247"/>
                  <a:pt x="109" y="301"/>
                  <a:pt x="151" y="356"/>
                </a:cubicBezTo>
                <a:cubicBezTo>
                  <a:pt x="157" y="359"/>
                  <a:pt x="161" y="359"/>
                  <a:pt x="172" y="358"/>
                </a:cubicBezTo>
                <a:cubicBezTo>
                  <a:pt x="173" y="361"/>
                  <a:pt x="173" y="364"/>
                  <a:pt x="174" y="366"/>
                </a:cubicBezTo>
                <a:cubicBezTo>
                  <a:pt x="174" y="367"/>
                  <a:pt x="174" y="367"/>
                  <a:pt x="174" y="368"/>
                </a:cubicBezTo>
                <a:cubicBezTo>
                  <a:pt x="167" y="369"/>
                  <a:pt x="160" y="370"/>
                  <a:pt x="154" y="372"/>
                </a:cubicBezTo>
                <a:cubicBezTo>
                  <a:pt x="154" y="378"/>
                  <a:pt x="154" y="383"/>
                  <a:pt x="155" y="389"/>
                </a:cubicBezTo>
                <a:cubicBezTo>
                  <a:pt x="199" y="400"/>
                  <a:pt x="260" y="381"/>
                  <a:pt x="279" y="416"/>
                </a:cubicBezTo>
                <a:cubicBezTo>
                  <a:pt x="279" y="419"/>
                  <a:pt x="279" y="423"/>
                  <a:pt x="279" y="427"/>
                </a:cubicBezTo>
                <a:cubicBezTo>
                  <a:pt x="253" y="454"/>
                  <a:pt x="62" y="477"/>
                  <a:pt x="40" y="433"/>
                </a:cubicBezTo>
                <a:cubicBezTo>
                  <a:pt x="40" y="429"/>
                  <a:pt x="40" y="425"/>
                  <a:pt x="40" y="421"/>
                </a:cubicBezTo>
                <a:cubicBezTo>
                  <a:pt x="49" y="397"/>
                  <a:pt x="106" y="391"/>
                  <a:pt x="139" y="392"/>
                </a:cubicBezTo>
                <a:cubicBezTo>
                  <a:pt x="139" y="391"/>
                  <a:pt x="140" y="390"/>
                  <a:pt x="140" y="389"/>
                </a:cubicBezTo>
                <a:cubicBezTo>
                  <a:pt x="140" y="366"/>
                  <a:pt x="124" y="355"/>
                  <a:pt x="113" y="341"/>
                </a:cubicBezTo>
                <a:cubicBezTo>
                  <a:pt x="90" y="309"/>
                  <a:pt x="4" y="212"/>
                  <a:pt x="0" y="175"/>
                </a:cubicBezTo>
                <a:cubicBezTo>
                  <a:pt x="32" y="137"/>
                  <a:pt x="65" y="98"/>
                  <a:pt x="97" y="59"/>
                </a:cubicBezTo>
                <a:cubicBezTo>
                  <a:pt x="107" y="47"/>
                  <a:pt x="122" y="20"/>
                  <a:pt x="136" y="18"/>
                </a:cubicBezTo>
                <a:cubicBezTo>
                  <a:pt x="138" y="12"/>
                  <a:pt x="140" y="6"/>
                  <a:pt x="142" y="0"/>
                </a:cubicBezTo>
                <a:cubicBezTo>
                  <a:pt x="286" y="0"/>
                  <a:pt x="431" y="0"/>
                  <a:pt x="576" y="0"/>
                </a:cubicBezTo>
                <a:cubicBezTo>
                  <a:pt x="575" y="6"/>
                  <a:pt x="575" y="11"/>
                  <a:pt x="575" y="16"/>
                </a:cubicBezTo>
                <a:close/>
              </a:path>
            </a:pathLst>
          </a:custGeom>
          <a:noFill/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Title 13"/>
          <p:cNvSpPr txBox="1">
            <a:spLocks/>
          </p:cNvSpPr>
          <p:nvPr/>
        </p:nvSpPr>
        <p:spPr>
          <a:xfrm>
            <a:off x="3358578" y="917947"/>
            <a:ext cx="2532054" cy="13349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 smtClean="0">
                <a:solidFill>
                  <a:srgbClr val="EED2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8000" b="1" dirty="0">
              <a:solidFill>
                <a:srgbClr val="EED2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86338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2360"/>
          <p:cNvSpPr>
            <a:spLocks noEditPoints="1"/>
          </p:cNvSpPr>
          <p:nvPr/>
        </p:nvSpPr>
        <p:spPr bwMode="auto">
          <a:xfrm>
            <a:off x="2958996" y="999849"/>
            <a:ext cx="3068160" cy="1580126"/>
          </a:xfrm>
          <a:custGeom>
            <a:avLst/>
            <a:gdLst>
              <a:gd name="T0" fmla="*/ 1016 w 1172"/>
              <a:gd name="T1" fmla="*/ 0 h 604"/>
              <a:gd name="T2" fmla="*/ 0 w 1172"/>
              <a:gd name="T3" fmla="*/ 156 h 604"/>
              <a:gd name="T4" fmla="*/ 156 w 1172"/>
              <a:gd name="T5" fmla="*/ 604 h 604"/>
              <a:gd name="T6" fmla="*/ 1172 w 1172"/>
              <a:gd name="T7" fmla="*/ 448 h 604"/>
              <a:gd name="T8" fmla="*/ 442 w 1172"/>
              <a:gd name="T9" fmla="*/ 24 h 604"/>
              <a:gd name="T10" fmla="*/ 756 w 1172"/>
              <a:gd name="T11" fmla="*/ 46 h 604"/>
              <a:gd name="T12" fmla="*/ 442 w 1172"/>
              <a:gd name="T13" fmla="*/ 68 h 604"/>
              <a:gd name="T14" fmla="*/ 442 w 1172"/>
              <a:gd name="T15" fmla="*/ 24 h 604"/>
              <a:gd name="T16" fmla="*/ 104 w 1172"/>
              <a:gd name="T17" fmla="*/ 100 h 604"/>
              <a:gd name="T18" fmla="*/ 104 w 1172"/>
              <a:gd name="T19" fmla="*/ 181 h 604"/>
              <a:gd name="T20" fmla="*/ 208 w 1172"/>
              <a:gd name="T21" fmla="*/ 292 h 604"/>
              <a:gd name="T22" fmla="*/ 176 w 1172"/>
              <a:gd name="T23" fmla="*/ 332 h 604"/>
              <a:gd name="T24" fmla="*/ 132 w 1172"/>
              <a:gd name="T25" fmla="*/ 292 h 604"/>
              <a:gd name="T26" fmla="*/ 96 w 1172"/>
              <a:gd name="T27" fmla="*/ 256 h 604"/>
              <a:gd name="T28" fmla="*/ 132 w 1172"/>
              <a:gd name="T29" fmla="*/ 220 h 604"/>
              <a:gd name="T30" fmla="*/ 176 w 1172"/>
              <a:gd name="T31" fmla="*/ 256 h 604"/>
              <a:gd name="T32" fmla="*/ 208 w 1172"/>
              <a:gd name="T33" fmla="*/ 292 h 604"/>
              <a:gd name="T34" fmla="*/ 562 w 1172"/>
              <a:gd name="T35" fmla="*/ 554 h 604"/>
              <a:gd name="T36" fmla="*/ 612 w 1172"/>
              <a:gd name="T37" fmla="*/ 554 h 604"/>
              <a:gd name="T38" fmla="*/ 916 w 1172"/>
              <a:gd name="T39" fmla="*/ 496 h 604"/>
              <a:gd name="T40" fmla="*/ 260 w 1172"/>
              <a:gd name="T41" fmla="*/ 112 h 604"/>
              <a:gd name="T42" fmla="*/ 916 w 1172"/>
              <a:gd name="T43" fmla="*/ 496 h 604"/>
              <a:gd name="T44" fmla="*/ 951 w 1172"/>
              <a:gd name="T45" fmla="*/ 273 h 604"/>
              <a:gd name="T46" fmla="*/ 997 w 1172"/>
              <a:gd name="T47" fmla="*/ 273 h 604"/>
              <a:gd name="T48" fmla="*/ 1026 w 1172"/>
              <a:gd name="T49" fmla="*/ 343 h 604"/>
              <a:gd name="T50" fmla="*/ 1026 w 1172"/>
              <a:gd name="T51" fmla="*/ 297 h 604"/>
              <a:gd name="T52" fmla="*/ 1026 w 1172"/>
              <a:gd name="T53" fmla="*/ 343 h 604"/>
              <a:gd name="T54" fmla="*/ 1003 w 1172"/>
              <a:gd name="T55" fmla="*/ 228 h 604"/>
              <a:gd name="T56" fmla="*/ 1049 w 1172"/>
              <a:gd name="T57" fmla="*/ 228 h 604"/>
              <a:gd name="T58" fmla="*/ 1076 w 1172"/>
              <a:gd name="T59" fmla="*/ 295 h 604"/>
              <a:gd name="T60" fmla="*/ 1076 w 1172"/>
              <a:gd name="T61" fmla="*/ 250 h 604"/>
              <a:gd name="T62" fmla="*/ 1076 w 1172"/>
              <a:gd name="T63" fmla="*/ 295 h 604"/>
              <a:gd name="T64" fmla="*/ 1032 w 1172"/>
              <a:gd name="T65" fmla="*/ 141 h 604"/>
              <a:gd name="T66" fmla="*/ 1112 w 1172"/>
              <a:gd name="T67" fmla="*/ 14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72" h="604">
                <a:moveTo>
                  <a:pt x="1172" y="156"/>
                </a:moveTo>
                <a:cubicBezTo>
                  <a:pt x="1172" y="70"/>
                  <a:pt x="1102" y="0"/>
                  <a:pt x="101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70" y="0"/>
                  <a:pt x="0" y="70"/>
                  <a:pt x="0" y="156"/>
                </a:cubicBezTo>
                <a:cubicBezTo>
                  <a:pt x="0" y="448"/>
                  <a:pt x="0" y="448"/>
                  <a:pt x="0" y="448"/>
                </a:cubicBezTo>
                <a:cubicBezTo>
                  <a:pt x="0" y="534"/>
                  <a:pt x="70" y="604"/>
                  <a:pt x="156" y="604"/>
                </a:cubicBezTo>
                <a:cubicBezTo>
                  <a:pt x="1016" y="604"/>
                  <a:pt x="1016" y="604"/>
                  <a:pt x="1016" y="604"/>
                </a:cubicBezTo>
                <a:cubicBezTo>
                  <a:pt x="1102" y="604"/>
                  <a:pt x="1172" y="534"/>
                  <a:pt x="1172" y="448"/>
                </a:cubicBezTo>
                <a:lnTo>
                  <a:pt x="1172" y="156"/>
                </a:lnTo>
                <a:close/>
                <a:moveTo>
                  <a:pt x="442" y="24"/>
                </a:moveTo>
                <a:cubicBezTo>
                  <a:pt x="734" y="24"/>
                  <a:pt x="734" y="24"/>
                  <a:pt x="734" y="24"/>
                </a:cubicBezTo>
                <a:cubicBezTo>
                  <a:pt x="746" y="24"/>
                  <a:pt x="756" y="34"/>
                  <a:pt x="756" y="46"/>
                </a:cubicBezTo>
                <a:cubicBezTo>
                  <a:pt x="756" y="58"/>
                  <a:pt x="746" y="68"/>
                  <a:pt x="734" y="68"/>
                </a:cubicBezTo>
                <a:cubicBezTo>
                  <a:pt x="442" y="68"/>
                  <a:pt x="442" y="68"/>
                  <a:pt x="442" y="68"/>
                </a:cubicBezTo>
                <a:cubicBezTo>
                  <a:pt x="430" y="68"/>
                  <a:pt x="420" y="58"/>
                  <a:pt x="420" y="46"/>
                </a:cubicBezTo>
                <a:cubicBezTo>
                  <a:pt x="420" y="34"/>
                  <a:pt x="430" y="24"/>
                  <a:pt x="442" y="24"/>
                </a:cubicBezTo>
                <a:moveTo>
                  <a:pt x="63" y="141"/>
                </a:moveTo>
                <a:cubicBezTo>
                  <a:pt x="63" y="118"/>
                  <a:pt x="81" y="100"/>
                  <a:pt x="104" y="100"/>
                </a:cubicBezTo>
                <a:cubicBezTo>
                  <a:pt x="126" y="100"/>
                  <a:pt x="144" y="118"/>
                  <a:pt x="144" y="141"/>
                </a:cubicBezTo>
                <a:cubicBezTo>
                  <a:pt x="144" y="163"/>
                  <a:pt x="126" y="181"/>
                  <a:pt x="104" y="181"/>
                </a:cubicBezTo>
                <a:cubicBezTo>
                  <a:pt x="81" y="181"/>
                  <a:pt x="63" y="163"/>
                  <a:pt x="63" y="141"/>
                </a:cubicBezTo>
                <a:moveTo>
                  <a:pt x="208" y="292"/>
                </a:moveTo>
                <a:cubicBezTo>
                  <a:pt x="176" y="292"/>
                  <a:pt x="176" y="292"/>
                  <a:pt x="176" y="292"/>
                </a:cubicBezTo>
                <a:cubicBezTo>
                  <a:pt x="176" y="332"/>
                  <a:pt x="176" y="332"/>
                  <a:pt x="176" y="332"/>
                </a:cubicBezTo>
                <a:cubicBezTo>
                  <a:pt x="132" y="332"/>
                  <a:pt x="132" y="332"/>
                  <a:pt x="132" y="332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96" y="292"/>
                  <a:pt x="96" y="292"/>
                  <a:pt x="96" y="292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32" y="256"/>
                  <a:pt x="132" y="256"/>
                  <a:pt x="132" y="256"/>
                </a:cubicBezTo>
                <a:cubicBezTo>
                  <a:pt x="132" y="220"/>
                  <a:pt x="132" y="220"/>
                  <a:pt x="132" y="220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56"/>
                  <a:pt x="176" y="256"/>
                  <a:pt x="176" y="256"/>
                </a:cubicBezTo>
                <a:cubicBezTo>
                  <a:pt x="208" y="256"/>
                  <a:pt x="208" y="256"/>
                  <a:pt x="208" y="256"/>
                </a:cubicBezTo>
                <a:lnTo>
                  <a:pt x="208" y="292"/>
                </a:lnTo>
                <a:close/>
                <a:moveTo>
                  <a:pt x="587" y="579"/>
                </a:moveTo>
                <a:cubicBezTo>
                  <a:pt x="574" y="579"/>
                  <a:pt x="562" y="568"/>
                  <a:pt x="562" y="554"/>
                </a:cubicBezTo>
                <a:cubicBezTo>
                  <a:pt x="562" y="540"/>
                  <a:pt x="574" y="529"/>
                  <a:pt x="587" y="529"/>
                </a:cubicBezTo>
                <a:cubicBezTo>
                  <a:pt x="601" y="529"/>
                  <a:pt x="612" y="540"/>
                  <a:pt x="612" y="554"/>
                </a:cubicBezTo>
                <a:cubicBezTo>
                  <a:pt x="612" y="568"/>
                  <a:pt x="601" y="579"/>
                  <a:pt x="587" y="579"/>
                </a:cubicBezTo>
                <a:moveTo>
                  <a:pt x="916" y="496"/>
                </a:moveTo>
                <a:cubicBezTo>
                  <a:pt x="260" y="496"/>
                  <a:pt x="260" y="496"/>
                  <a:pt x="260" y="496"/>
                </a:cubicBezTo>
                <a:cubicBezTo>
                  <a:pt x="260" y="112"/>
                  <a:pt x="260" y="112"/>
                  <a:pt x="260" y="112"/>
                </a:cubicBezTo>
                <a:cubicBezTo>
                  <a:pt x="916" y="112"/>
                  <a:pt x="916" y="112"/>
                  <a:pt x="916" y="112"/>
                </a:cubicBezTo>
                <a:lnTo>
                  <a:pt x="916" y="496"/>
                </a:lnTo>
                <a:close/>
                <a:moveTo>
                  <a:pt x="974" y="295"/>
                </a:moveTo>
                <a:cubicBezTo>
                  <a:pt x="962" y="295"/>
                  <a:pt x="951" y="285"/>
                  <a:pt x="951" y="273"/>
                </a:cubicBezTo>
                <a:cubicBezTo>
                  <a:pt x="951" y="260"/>
                  <a:pt x="962" y="250"/>
                  <a:pt x="974" y="250"/>
                </a:cubicBezTo>
                <a:cubicBezTo>
                  <a:pt x="987" y="250"/>
                  <a:pt x="997" y="260"/>
                  <a:pt x="997" y="273"/>
                </a:cubicBezTo>
                <a:cubicBezTo>
                  <a:pt x="997" y="285"/>
                  <a:pt x="987" y="295"/>
                  <a:pt x="974" y="295"/>
                </a:cubicBezTo>
                <a:moveTo>
                  <a:pt x="1026" y="343"/>
                </a:moveTo>
                <a:cubicBezTo>
                  <a:pt x="1013" y="343"/>
                  <a:pt x="1003" y="332"/>
                  <a:pt x="1003" y="320"/>
                </a:cubicBezTo>
                <a:cubicBezTo>
                  <a:pt x="1003" y="307"/>
                  <a:pt x="1013" y="297"/>
                  <a:pt x="1026" y="297"/>
                </a:cubicBezTo>
                <a:cubicBezTo>
                  <a:pt x="1038" y="297"/>
                  <a:pt x="1049" y="307"/>
                  <a:pt x="1049" y="320"/>
                </a:cubicBezTo>
                <a:cubicBezTo>
                  <a:pt x="1049" y="332"/>
                  <a:pt x="1038" y="343"/>
                  <a:pt x="1026" y="343"/>
                </a:cubicBezTo>
                <a:moveTo>
                  <a:pt x="1026" y="250"/>
                </a:moveTo>
                <a:cubicBezTo>
                  <a:pt x="1013" y="250"/>
                  <a:pt x="1003" y="240"/>
                  <a:pt x="1003" y="228"/>
                </a:cubicBezTo>
                <a:cubicBezTo>
                  <a:pt x="1003" y="215"/>
                  <a:pt x="1013" y="205"/>
                  <a:pt x="1026" y="205"/>
                </a:cubicBezTo>
                <a:cubicBezTo>
                  <a:pt x="1038" y="205"/>
                  <a:pt x="1049" y="215"/>
                  <a:pt x="1049" y="228"/>
                </a:cubicBezTo>
                <a:cubicBezTo>
                  <a:pt x="1049" y="240"/>
                  <a:pt x="1038" y="250"/>
                  <a:pt x="1026" y="250"/>
                </a:cubicBezTo>
                <a:moveTo>
                  <a:pt x="1076" y="295"/>
                </a:moveTo>
                <a:cubicBezTo>
                  <a:pt x="1064" y="295"/>
                  <a:pt x="1054" y="285"/>
                  <a:pt x="1054" y="273"/>
                </a:cubicBezTo>
                <a:cubicBezTo>
                  <a:pt x="1054" y="260"/>
                  <a:pt x="1064" y="250"/>
                  <a:pt x="1076" y="250"/>
                </a:cubicBezTo>
                <a:cubicBezTo>
                  <a:pt x="1089" y="250"/>
                  <a:pt x="1099" y="260"/>
                  <a:pt x="1099" y="273"/>
                </a:cubicBezTo>
                <a:cubicBezTo>
                  <a:pt x="1099" y="285"/>
                  <a:pt x="1089" y="295"/>
                  <a:pt x="1076" y="295"/>
                </a:cubicBezTo>
                <a:moveTo>
                  <a:pt x="1072" y="181"/>
                </a:moveTo>
                <a:cubicBezTo>
                  <a:pt x="1050" y="181"/>
                  <a:pt x="1032" y="163"/>
                  <a:pt x="1032" y="141"/>
                </a:cubicBezTo>
                <a:cubicBezTo>
                  <a:pt x="1032" y="118"/>
                  <a:pt x="1050" y="100"/>
                  <a:pt x="1072" y="100"/>
                </a:cubicBezTo>
                <a:cubicBezTo>
                  <a:pt x="1094" y="100"/>
                  <a:pt x="1112" y="118"/>
                  <a:pt x="1112" y="141"/>
                </a:cubicBezTo>
                <a:cubicBezTo>
                  <a:pt x="1112" y="163"/>
                  <a:pt x="1094" y="181"/>
                  <a:pt x="1072" y="181"/>
                </a:cubicBezTo>
              </a:path>
            </a:pathLst>
          </a:custGeom>
          <a:solidFill>
            <a:schemeClr val="bg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7443328">
            <a:off x="7764201" y="3206272"/>
            <a:ext cx="502255" cy="497062"/>
          </a:xfrm>
          <a:custGeom>
            <a:avLst/>
            <a:gdLst>
              <a:gd name="connsiteX0" fmla="*/ 242622 w 502255"/>
              <a:gd name="connsiteY0" fmla="*/ 0 h 497062"/>
              <a:gd name="connsiteX1" fmla="*/ 260158 w 502255"/>
              <a:gd name="connsiteY1" fmla="*/ 0 h 497062"/>
              <a:gd name="connsiteX2" fmla="*/ 321314 w 502255"/>
              <a:gd name="connsiteY2" fmla="*/ 61156 h 497062"/>
              <a:gd name="connsiteX3" fmla="*/ 321314 w 502255"/>
              <a:gd name="connsiteY3" fmla="*/ 158993 h 497062"/>
              <a:gd name="connsiteX4" fmla="*/ 502255 w 502255"/>
              <a:gd name="connsiteY4" fmla="*/ 497062 h 497062"/>
              <a:gd name="connsiteX5" fmla="*/ 0 w 502255"/>
              <a:gd name="connsiteY5" fmla="*/ 497062 h 497062"/>
              <a:gd name="connsiteX6" fmla="*/ 181466 w 502255"/>
              <a:gd name="connsiteY6" fmla="*/ 158014 h 497062"/>
              <a:gd name="connsiteX7" fmla="*/ 181466 w 502255"/>
              <a:gd name="connsiteY7" fmla="*/ 61156 h 497062"/>
              <a:gd name="connsiteX8" fmla="*/ 242622 w 502255"/>
              <a:gd name="connsiteY8" fmla="*/ 0 h 49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2255" h="497062">
                <a:moveTo>
                  <a:pt x="242622" y="0"/>
                </a:moveTo>
                <a:lnTo>
                  <a:pt x="260158" y="0"/>
                </a:lnTo>
                <a:cubicBezTo>
                  <a:pt x="293934" y="0"/>
                  <a:pt x="321314" y="27380"/>
                  <a:pt x="321314" y="61156"/>
                </a:cubicBezTo>
                <a:lnTo>
                  <a:pt x="321314" y="158993"/>
                </a:lnTo>
                <a:lnTo>
                  <a:pt x="502255" y="497062"/>
                </a:lnTo>
                <a:lnTo>
                  <a:pt x="0" y="497062"/>
                </a:lnTo>
                <a:lnTo>
                  <a:pt x="181466" y="158014"/>
                </a:lnTo>
                <a:lnTo>
                  <a:pt x="181466" y="61156"/>
                </a:lnTo>
                <a:cubicBezTo>
                  <a:pt x="181466" y="27380"/>
                  <a:pt x="208846" y="0"/>
                  <a:pt x="242622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>
            <a:stCxn id="5" idx="0"/>
            <a:endCxn id="35" idx="3"/>
          </p:cNvCxnSpPr>
          <p:nvPr/>
        </p:nvCxnSpPr>
        <p:spPr>
          <a:xfrm>
            <a:off x="8225998" y="3586932"/>
            <a:ext cx="688816" cy="411775"/>
          </a:xfrm>
          <a:prstGeom prst="line">
            <a:avLst/>
          </a:prstGeom>
          <a:ln w="190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梯形 8"/>
          <p:cNvSpPr/>
          <p:nvPr/>
        </p:nvSpPr>
        <p:spPr>
          <a:xfrm rot="7382819">
            <a:off x="5432741" y="1519021"/>
            <a:ext cx="2810028" cy="2322927"/>
          </a:xfrm>
          <a:prstGeom prst="trapezoid">
            <a:avLst>
              <a:gd name="adj" fmla="val 49344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 rot="1503747">
            <a:off x="6435737" y="2579974"/>
            <a:ext cx="1390745" cy="691513"/>
            <a:chOff x="657821" y="2577390"/>
            <a:chExt cx="1390745" cy="691513"/>
          </a:xfrm>
        </p:grpSpPr>
        <p:sp>
          <p:nvSpPr>
            <p:cNvPr id="12" name="Content Placeholder 2"/>
            <p:cNvSpPr txBox="1">
              <a:spLocks/>
            </p:cNvSpPr>
            <p:nvPr/>
          </p:nvSpPr>
          <p:spPr>
            <a:xfrm>
              <a:off x="657821" y="2869129"/>
              <a:ext cx="1390745" cy="3997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8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sz="800" dirty="0" smtClean="0">
                  <a:solidFill>
                    <a:schemeClr val="tx1"/>
                  </a:solidFill>
                  <a:cs typeface="+mn-ea"/>
                  <a:sym typeface="+mn-lt"/>
                </a:rPr>
                <a:t> ipsum dolor sit amet, consectetur adipiscing.</a:t>
              </a: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7056" y="2577390"/>
              <a:ext cx="90224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cs typeface="+mn-ea"/>
                </a:rPr>
                <a:t>Feature </a:t>
              </a:r>
              <a:r>
                <a:rPr lang="en-US" altLang="zh-CN" sz="1200" b="1" dirty="0" smtClean="0">
                  <a:solidFill>
                    <a:schemeClr val="bg1"/>
                  </a:solidFill>
                  <a:cs typeface="+mn-ea"/>
                </a:rPr>
                <a:t>C</a:t>
              </a:r>
              <a:endParaRPr lang="zh-CN" altLang="en-US" sz="1200" b="1" dirty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21" name="梯形 20"/>
          <p:cNvSpPr/>
          <p:nvPr/>
        </p:nvSpPr>
        <p:spPr>
          <a:xfrm rot="14217181" flipH="1">
            <a:off x="637716" y="1196850"/>
            <a:ext cx="2810028" cy="2322927"/>
          </a:xfrm>
          <a:prstGeom prst="trapezoid">
            <a:avLst>
              <a:gd name="adj" fmla="val 49344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4146555" flipH="1">
            <a:off x="608515" y="2873167"/>
            <a:ext cx="502255" cy="497062"/>
          </a:xfrm>
          <a:custGeom>
            <a:avLst/>
            <a:gdLst>
              <a:gd name="connsiteX0" fmla="*/ 242622 w 502255"/>
              <a:gd name="connsiteY0" fmla="*/ 0 h 497062"/>
              <a:gd name="connsiteX1" fmla="*/ 260158 w 502255"/>
              <a:gd name="connsiteY1" fmla="*/ 0 h 497062"/>
              <a:gd name="connsiteX2" fmla="*/ 321314 w 502255"/>
              <a:gd name="connsiteY2" fmla="*/ 61156 h 497062"/>
              <a:gd name="connsiteX3" fmla="*/ 321314 w 502255"/>
              <a:gd name="connsiteY3" fmla="*/ 158993 h 497062"/>
              <a:gd name="connsiteX4" fmla="*/ 502255 w 502255"/>
              <a:gd name="connsiteY4" fmla="*/ 497062 h 497062"/>
              <a:gd name="connsiteX5" fmla="*/ 0 w 502255"/>
              <a:gd name="connsiteY5" fmla="*/ 497062 h 497062"/>
              <a:gd name="connsiteX6" fmla="*/ 181466 w 502255"/>
              <a:gd name="connsiteY6" fmla="*/ 158014 h 497062"/>
              <a:gd name="connsiteX7" fmla="*/ 181466 w 502255"/>
              <a:gd name="connsiteY7" fmla="*/ 61156 h 497062"/>
              <a:gd name="connsiteX8" fmla="*/ 242622 w 502255"/>
              <a:gd name="connsiteY8" fmla="*/ 0 h 49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2255" h="497062">
                <a:moveTo>
                  <a:pt x="242622" y="0"/>
                </a:moveTo>
                <a:lnTo>
                  <a:pt x="260158" y="0"/>
                </a:lnTo>
                <a:cubicBezTo>
                  <a:pt x="293934" y="0"/>
                  <a:pt x="321314" y="27380"/>
                  <a:pt x="321314" y="61156"/>
                </a:cubicBezTo>
                <a:lnTo>
                  <a:pt x="321314" y="158993"/>
                </a:lnTo>
                <a:lnTo>
                  <a:pt x="502255" y="497062"/>
                </a:lnTo>
                <a:lnTo>
                  <a:pt x="0" y="497062"/>
                </a:lnTo>
                <a:lnTo>
                  <a:pt x="181466" y="158014"/>
                </a:lnTo>
                <a:lnTo>
                  <a:pt x="181466" y="61156"/>
                </a:lnTo>
                <a:cubicBezTo>
                  <a:pt x="181466" y="27380"/>
                  <a:pt x="208846" y="0"/>
                  <a:pt x="242622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 rot="20406858">
            <a:off x="1096730" y="2205855"/>
            <a:ext cx="1390745" cy="691513"/>
            <a:chOff x="657821" y="2577390"/>
            <a:chExt cx="1390745" cy="691513"/>
          </a:xfrm>
        </p:grpSpPr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657821" y="2869129"/>
              <a:ext cx="1390745" cy="3997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8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sz="800" dirty="0" smtClean="0">
                  <a:solidFill>
                    <a:schemeClr val="tx1"/>
                  </a:solidFill>
                  <a:cs typeface="+mn-ea"/>
                  <a:sym typeface="+mn-lt"/>
                </a:rPr>
                <a:t> ipsum dolor sit amet, consectetur adipiscing.</a:t>
              </a: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87056" y="2577390"/>
              <a:ext cx="90224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cs typeface="+mn-ea"/>
                </a:rPr>
                <a:t>Feature A</a:t>
              </a:r>
              <a:endParaRPr lang="zh-CN" altLang="en-US" sz="1200" b="1" dirty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 rot="10191611">
            <a:off x="4677266" y="4308347"/>
            <a:ext cx="502255" cy="497062"/>
          </a:xfrm>
          <a:custGeom>
            <a:avLst/>
            <a:gdLst>
              <a:gd name="connsiteX0" fmla="*/ 242622 w 502255"/>
              <a:gd name="connsiteY0" fmla="*/ 0 h 497062"/>
              <a:gd name="connsiteX1" fmla="*/ 260158 w 502255"/>
              <a:gd name="connsiteY1" fmla="*/ 0 h 497062"/>
              <a:gd name="connsiteX2" fmla="*/ 321314 w 502255"/>
              <a:gd name="connsiteY2" fmla="*/ 61156 h 497062"/>
              <a:gd name="connsiteX3" fmla="*/ 321314 w 502255"/>
              <a:gd name="connsiteY3" fmla="*/ 158993 h 497062"/>
              <a:gd name="connsiteX4" fmla="*/ 502255 w 502255"/>
              <a:gd name="connsiteY4" fmla="*/ 497062 h 497062"/>
              <a:gd name="connsiteX5" fmla="*/ 0 w 502255"/>
              <a:gd name="connsiteY5" fmla="*/ 497062 h 497062"/>
              <a:gd name="connsiteX6" fmla="*/ 181466 w 502255"/>
              <a:gd name="connsiteY6" fmla="*/ 158014 h 497062"/>
              <a:gd name="connsiteX7" fmla="*/ 181466 w 502255"/>
              <a:gd name="connsiteY7" fmla="*/ 61156 h 497062"/>
              <a:gd name="connsiteX8" fmla="*/ 242622 w 502255"/>
              <a:gd name="connsiteY8" fmla="*/ 0 h 49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2255" h="497062">
                <a:moveTo>
                  <a:pt x="242622" y="0"/>
                </a:moveTo>
                <a:lnTo>
                  <a:pt x="260158" y="0"/>
                </a:lnTo>
                <a:cubicBezTo>
                  <a:pt x="293934" y="0"/>
                  <a:pt x="321314" y="27380"/>
                  <a:pt x="321314" y="61156"/>
                </a:cubicBezTo>
                <a:lnTo>
                  <a:pt x="321314" y="158993"/>
                </a:lnTo>
                <a:lnTo>
                  <a:pt x="502255" y="497062"/>
                </a:lnTo>
                <a:lnTo>
                  <a:pt x="0" y="497062"/>
                </a:lnTo>
                <a:lnTo>
                  <a:pt x="181466" y="158014"/>
                </a:lnTo>
                <a:lnTo>
                  <a:pt x="181466" y="61156"/>
                </a:lnTo>
                <a:cubicBezTo>
                  <a:pt x="181466" y="27380"/>
                  <a:pt x="208846" y="0"/>
                  <a:pt x="242622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梯形 26"/>
          <p:cNvSpPr/>
          <p:nvPr/>
        </p:nvSpPr>
        <p:spPr>
          <a:xfrm rot="10177264">
            <a:off x="3270546" y="2008289"/>
            <a:ext cx="2810028" cy="2322927"/>
          </a:xfrm>
          <a:prstGeom prst="trapezoid">
            <a:avLst>
              <a:gd name="adj" fmla="val 49344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 rot="20822777">
            <a:off x="4052988" y="3092529"/>
            <a:ext cx="1390745" cy="552915"/>
            <a:chOff x="657821" y="2869129"/>
            <a:chExt cx="1390745" cy="552915"/>
          </a:xfrm>
        </p:grpSpPr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657821" y="2869129"/>
              <a:ext cx="1390745" cy="3997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8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sz="800" dirty="0" smtClean="0">
                  <a:solidFill>
                    <a:schemeClr val="tx1"/>
                  </a:solidFill>
                  <a:cs typeface="+mn-ea"/>
                  <a:sym typeface="+mn-lt"/>
                </a:rPr>
                <a:t> ipsum dolor sit amet, consectetur adipiscing.</a:t>
              </a: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91367" y="3145045"/>
              <a:ext cx="90224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cs typeface="+mn-ea"/>
                </a:rPr>
                <a:t>Feature </a:t>
              </a:r>
              <a:r>
                <a:rPr lang="en-US" altLang="zh-CN" sz="1200" b="1" dirty="0" smtClean="0">
                  <a:solidFill>
                    <a:schemeClr val="bg1"/>
                  </a:solidFill>
                  <a:cs typeface="+mn-ea"/>
                </a:rPr>
                <a:t>B</a:t>
              </a:r>
              <a:endParaRPr lang="zh-CN" altLang="en-US" sz="1200" b="1" dirty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655268" y="1528302"/>
            <a:ext cx="17120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</a:rPr>
              <a:t>产品介绍</a:t>
            </a:r>
            <a:endParaRPr lang="en-US" altLang="zh-CN" sz="2800" b="1" dirty="0" smtClean="0">
              <a:solidFill>
                <a:schemeClr val="bg2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975128" y="4784727"/>
            <a:ext cx="70543" cy="334364"/>
          </a:xfrm>
          <a:prstGeom prst="line">
            <a:avLst/>
          </a:prstGeom>
          <a:ln w="190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286680" y="3239482"/>
            <a:ext cx="373056" cy="282568"/>
          </a:xfrm>
          <a:prstGeom prst="line">
            <a:avLst/>
          </a:prstGeom>
          <a:ln w="190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 34"/>
          <p:cNvSpPr/>
          <p:nvPr/>
        </p:nvSpPr>
        <p:spPr>
          <a:xfrm rot="14731649">
            <a:off x="8735577" y="4254012"/>
            <a:ext cx="612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 rot="2999612">
            <a:off x="-229905" y="3283968"/>
            <a:ext cx="612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7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730401" y="400121"/>
            <a:ext cx="1297983" cy="1379541"/>
            <a:chOff x="6671863" y="318035"/>
            <a:chExt cx="1297983" cy="1379541"/>
          </a:xfrm>
        </p:grpSpPr>
        <p:sp>
          <p:nvSpPr>
            <p:cNvPr id="36" name="任意多边形 35"/>
            <p:cNvSpPr/>
            <p:nvPr/>
          </p:nvSpPr>
          <p:spPr>
            <a:xfrm rot="3353875">
              <a:off x="6669266" y="320632"/>
              <a:ext cx="502255" cy="497062"/>
            </a:xfrm>
            <a:custGeom>
              <a:avLst/>
              <a:gdLst>
                <a:gd name="connsiteX0" fmla="*/ 242622 w 502255"/>
                <a:gd name="connsiteY0" fmla="*/ 0 h 497062"/>
                <a:gd name="connsiteX1" fmla="*/ 260158 w 502255"/>
                <a:gd name="connsiteY1" fmla="*/ 0 h 497062"/>
                <a:gd name="connsiteX2" fmla="*/ 321314 w 502255"/>
                <a:gd name="connsiteY2" fmla="*/ 61156 h 497062"/>
                <a:gd name="connsiteX3" fmla="*/ 321314 w 502255"/>
                <a:gd name="connsiteY3" fmla="*/ 158993 h 497062"/>
                <a:gd name="connsiteX4" fmla="*/ 502255 w 502255"/>
                <a:gd name="connsiteY4" fmla="*/ 497062 h 497062"/>
                <a:gd name="connsiteX5" fmla="*/ 0 w 502255"/>
                <a:gd name="connsiteY5" fmla="*/ 497062 h 497062"/>
                <a:gd name="connsiteX6" fmla="*/ 181466 w 502255"/>
                <a:gd name="connsiteY6" fmla="*/ 158014 h 497062"/>
                <a:gd name="connsiteX7" fmla="*/ 181466 w 502255"/>
                <a:gd name="connsiteY7" fmla="*/ 61156 h 497062"/>
                <a:gd name="connsiteX8" fmla="*/ 242622 w 502255"/>
                <a:gd name="connsiteY8" fmla="*/ 0 h 49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2255" h="497062">
                  <a:moveTo>
                    <a:pt x="242622" y="0"/>
                  </a:moveTo>
                  <a:lnTo>
                    <a:pt x="260158" y="0"/>
                  </a:lnTo>
                  <a:cubicBezTo>
                    <a:pt x="293934" y="0"/>
                    <a:pt x="321314" y="27380"/>
                    <a:pt x="321314" y="61156"/>
                  </a:cubicBezTo>
                  <a:lnTo>
                    <a:pt x="321314" y="158993"/>
                  </a:lnTo>
                  <a:lnTo>
                    <a:pt x="502255" y="497062"/>
                  </a:lnTo>
                  <a:lnTo>
                    <a:pt x="0" y="497062"/>
                  </a:lnTo>
                  <a:lnTo>
                    <a:pt x="181466" y="158014"/>
                  </a:lnTo>
                  <a:lnTo>
                    <a:pt x="181466" y="61156"/>
                  </a:lnTo>
                  <a:cubicBezTo>
                    <a:pt x="181466" y="27380"/>
                    <a:pt x="208846" y="0"/>
                    <a:pt x="24262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>
              <a:stCxn id="36" idx="0"/>
              <a:endCxn id="43" idx="3"/>
            </p:cNvCxnSpPr>
            <p:nvPr/>
          </p:nvCxnSpPr>
          <p:spPr>
            <a:xfrm>
              <a:off x="7121418" y="422776"/>
              <a:ext cx="698461" cy="690291"/>
            </a:xfrm>
            <a:prstGeom prst="line">
              <a:avLst/>
            </a:prstGeom>
            <a:ln w="190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圆角矩形 42"/>
            <p:cNvSpPr/>
            <p:nvPr/>
          </p:nvSpPr>
          <p:spPr>
            <a:xfrm rot="14731649">
              <a:off x="7640642" y="1368372"/>
              <a:ext cx="612000" cy="46408"/>
            </a:xfrm>
            <a:prstGeom prst="roundRect">
              <a:avLst>
                <a:gd name="adj" fmla="val 43730"/>
              </a:avLst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rot="10800000">
            <a:off x="1169335" y="3419067"/>
            <a:ext cx="1297983" cy="1379541"/>
            <a:chOff x="6671863" y="318035"/>
            <a:chExt cx="1297983" cy="1379541"/>
          </a:xfrm>
        </p:grpSpPr>
        <p:sp>
          <p:nvSpPr>
            <p:cNvPr id="54" name="任意多边形 53"/>
            <p:cNvSpPr/>
            <p:nvPr/>
          </p:nvSpPr>
          <p:spPr>
            <a:xfrm rot="4138436">
              <a:off x="6669266" y="320632"/>
              <a:ext cx="502255" cy="497062"/>
            </a:xfrm>
            <a:custGeom>
              <a:avLst/>
              <a:gdLst>
                <a:gd name="connsiteX0" fmla="*/ 242622 w 502255"/>
                <a:gd name="connsiteY0" fmla="*/ 0 h 497062"/>
                <a:gd name="connsiteX1" fmla="*/ 260158 w 502255"/>
                <a:gd name="connsiteY1" fmla="*/ 0 h 497062"/>
                <a:gd name="connsiteX2" fmla="*/ 321314 w 502255"/>
                <a:gd name="connsiteY2" fmla="*/ 61156 h 497062"/>
                <a:gd name="connsiteX3" fmla="*/ 321314 w 502255"/>
                <a:gd name="connsiteY3" fmla="*/ 158993 h 497062"/>
                <a:gd name="connsiteX4" fmla="*/ 502255 w 502255"/>
                <a:gd name="connsiteY4" fmla="*/ 497062 h 497062"/>
                <a:gd name="connsiteX5" fmla="*/ 0 w 502255"/>
                <a:gd name="connsiteY5" fmla="*/ 497062 h 497062"/>
                <a:gd name="connsiteX6" fmla="*/ 181466 w 502255"/>
                <a:gd name="connsiteY6" fmla="*/ 158014 h 497062"/>
                <a:gd name="connsiteX7" fmla="*/ 181466 w 502255"/>
                <a:gd name="connsiteY7" fmla="*/ 61156 h 497062"/>
                <a:gd name="connsiteX8" fmla="*/ 242622 w 502255"/>
                <a:gd name="connsiteY8" fmla="*/ 0 h 49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2255" h="497062">
                  <a:moveTo>
                    <a:pt x="242622" y="0"/>
                  </a:moveTo>
                  <a:lnTo>
                    <a:pt x="260158" y="0"/>
                  </a:lnTo>
                  <a:cubicBezTo>
                    <a:pt x="293934" y="0"/>
                    <a:pt x="321314" y="27380"/>
                    <a:pt x="321314" y="61156"/>
                  </a:cubicBezTo>
                  <a:lnTo>
                    <a:pt x="321314" y="158993"/>
                  </a:lnTo>
                  <a:lnTo>
                    <a:pt x="502255" y="497062"/>
                  </a:lnTo>
                  <a:lnTo>
                    <a:pt x="0" y="497062"/>
                  </a:lnTo>
                  <a:lnTo>
                    <a:pt x="181466" y="158014"/>
                  </a:lnTo>
                  <a:lnTo>
                    <a:pt x="181466" y="61156"/>
                  </a:lnTo>
                  <a:cubicBezTo>
                    <a:pt x="181466" y="27380"/>
                    <a:pt x="208846" y="0"/>
                    <a:pt x="24262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>
              <a:stCxn id="54" idx="0"/>
              <a:endCxn id="56" idx="3"/>
            </p:cNvCxnSpPr>
            <p:nvPr/>
          </p:nvCxnSpPr>
          <p:spPr>
            <a:xfrm rot="10800000" flipH="1" flipV="1">
              <a:off x="7149325" y="472053"/>
              <a:ext cx="670554" cy="641014"/>
            </a:xfrm>
            <a:prstGeom prst="line">
              <a:avLst/>
            </a:prstGeom>
            <a:ln w="190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圆角矩形 55"/>
            <p:cNvSpPr/>
            <p:nvPr/>
          </p:nvSpPr>
          <p:spPr>
            <a:xfrm rot="14731649">
              <a:off x="7640642" y="1368372"/>
              <a:ext cx="612000" cy="46408"/>
            </a:xfrm>
            <a:prstGeom prst="roundRect">
              <a:avLst>
                <a:gd name="adj" fmla="val 43730"/>
              </a:avLst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1" y="1679697"/>
            <a:ext cx="9144000" cy="1800199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90000"/>
              </a:schemeClr>
            </a:solidFill>
          </a:ln>
          <a:effectLst>
            <a:outerShdw blurRad="50800" dist="50800" dir="5400000" algn="t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407" name="Content Placeholder 2"/>
          <p:cNvSpPr txBox="1">
            <a:spLocks/>
          </p:cNvSpPr>
          <p:nvPr/>
        </p:nvSpPr>
        <p:spPr>
          <a:xfrm>
            <a:off x="2448440" y="3146159"/>
            <a:ext cx="1362774" cy="272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tx2"/>
                </a:solidFill>
                <a:cs typeface="+mn-ea"/>
                <a:sym typeface="+mn-lt"/>
              </a:rPr>
              <a:t>X1</a:t>
            </a: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475503" y="2252901"/>
            <a:ext cx="1736361" cy="551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tx2"/>
                </a:solidFill>
              </a:rPr>
              <a:t>TEXT HERE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000" dirty="0" smtClean="0">
                <a:solidFill>
                  <a:schemeClr val="tx2"/>
                </a:solidFill>
              </a:rPr>
              <a:t>Lorem ipsum dolor sit amet, consectetur adipiscing.</a:t>
            </a:r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49" name="Freeform 2306"/>
          <p:cNvSpPr>
            <a:spLocks noEditPoints="1"/>
          </p:cNvSpPr>
          <p:nvPr/>
        </p:nvSpPr>
        <p:spPr bwMode="auto">
          <a:xfrm>
            <a:off x="6301395" y="2473629"/>
            <a:ext cx="352425" cy="669925"/>
          </a:xfrm>
          <a:custGeom>
            <a:avLst/>
            <a:gdLst>
              <a:gd name="T0" fmla="*/ 352 w 410"/>
              <a:gd name="T1" fmla="*/ 7 h 783"/>
              <a:gd name="T2" fmla="*/ 342 w 410"/>
              <a:gd name="T3" fmla="*/ 6 h 783"/>
              <a:gd name="T4" fmla="*/ 342 w 410"/>
              <a:gd name="T5" fmla="*/ 6 h 783"/>
              <a:gd name="T6" fmla="*/ 205 w 410"/>
              <a:gd name="T7" fmla="*/ 1 h 783"/>
              <a:gd name="T8" fmla="*/ 106 w 410"/>
              <a:gd name="T9" fmla="*/ 3 h 783"/>
              <a:gd name="T10" fmla="*/ 106 w 410"/>
              <a:gd name="T11" fmla="*/ 4 h 783"/>
              <a:gd name="T12" fmla="*/ 57 w 410"/>
              <a:gd name="T13" fmla="*/ 7 h 783"/>
              <a:gd name="T14" fmla="*/ 1 w 410"/>
              <a:gd name="T15" fmla="*/ 92 h 783"/>
              <a:gd name="T16" fmla="*/ 1 w 410"/>
              <a:gd name="T17" fmla="*/ 681 h 783"/>
              <a:gd name="T18" fmla="*/ 58 w 410"/>
              <a:gd name="T19" fmla="*/ 775 h 783"/>
              <a:gd name="T20" fmla="*/ 106 w 410"/>
              <a:gd name="T21" fmla="*/ 779 h 783"/>
              <a:gd name="T22" fmla="*/ 106 w 410"/>
              <a:gd name="T23" fmla="*/ 780 h 783"/>
              <a:gd name="T24" fmla="*/ 204 w 410"/>
              <a:gd name="T25" fmla="*/ 782 h 783"/>
              <a:gd name="T26" fmla="*/ 342 w 410"/>
              <a:gd name="T27" fmla="*/ 776 h 783"/>
              <a:gd name="T28" fmla="*/ 342 w 410"/>
              <a:gd name="T29" fmla="*/ 776 h 783"/>
              <a:gd name="T30" fmla="*/ 352 w 410"/>
              <a:gd name="T31" fmla="*/ 775 h 783"/>
              <a:gd name="T32" fmla="*/ 409 w 410"/>
              <a:gd name="T33" fmla="*/ 681 h 783"/>
              <a:gd name="T34" fmla="*/ 409 w 410"/>
              <a:gd name="T35" fmla="*/ 92 h 783"/>
              <a:gd name="T36" fmla="*/ 352 w 410"/>
              <a:gd name="T37" fmla="*/ 7 h 783"/>
              <a:gd name="T38" fmla="*/ 165 w 410"/>
              <a:gd name="T39" fmla="*/ 34 h 783"/>
              <a:gd name="T40" fmla="*/ 170 w 410"/>
              <a:gd name="T41" fmla="*/ 30 h 783"/>
              <a:gd name="T42" fmla="*/ 240 w 410"/>
              <a:gd name="T43" fmla="*/ 30 h 783"/>
              <a:gd name="T44" fmla="*/ 245 w 410"/>
              <a:gd name="T45" fmla="*/ 34 h 783"/>
              <a:gd name="T46" fmla="*/ 240 w 410"/>
              <a:gd name="T47" fmla="*/ 38 h 783"/>
              <a:gd name="T48" fmla="*/ 170 w 410"/>
              <a:gd name="T49" fmla="*/ 38 h 783"/>
              <a:gd name="T50" fmla="*/ 165 w 410"/>
              <a:gd name="T51" fmla="*/ 34 h 783"/>
              <a:gd name="T52" fmla="*/ 167 w 410"/>
              <a:gd name="T53" fmla="*/ 738 h 783"/>
              <a:gd name="T54" fmla="*/ 168 w 410"/>
              <a:gd name="T55" fmla="*/ 738 h 783"/>
              <a:gd name="T56" fmla="*/ 169 w 410"/>
              <a:gd name="T57" fmla="*/ 738 h 783"/>
              <a:gd name="T58" fmla="*/ 174 w 410"/>
              <a:gd name="T59" fmla="*/ 738 h 783"/>
              <a:gd name="T60" fmla="*/ 236 w 410"/>
              <a:gd name="T61" fmla="*/ 738 h 783"/>
              <a:gd name="T62" fmla="*/ 241 w 410"/>
              <a:gd name="T63" fmla="*/ 738 h 783"/>
              <a:gd name="T64" fmla="*/ 242 w 410"/>
              <a:gd name="T65" fmla="*/ 738 h 783"/>
              <a:gd name="T66" fmla="*/ 243 w 410"/>
              <a:gd name="T67" fmla="*/ 738 h 783"/>
              <a:gd name="T68" fmla="*/ 243 w 410"/>
              <a:gd name="T69" fmla="*/ 739 h 783"/>
              <a:gd name="T70" fmla="*/ 246 w 410"/>
              <a:gd name="T71" fmla="*/ 744 h 783"/>
              <a:gd name="T72" fmla="*/ 246 w 410"/>
              <a:gd name="T73" fmla="*/ 754 h 783"/>
              <a:gd name="T74" fmla="*/ 233 w 410"/>
              <a:gd name="T75" fmla="*/ 766 h 783"/>
              <a:gd name="T76" fmla="*/ 234 w 410"/>
              <a:gd name="T77" fmla="*/ 766 h 783"/>
              <a:gd name="T78" fmla="*/ 233 w 410"/>
              <a:gd name="T79" fmla="*/ 766 h 783"/>
              <a:gd name="T80" fmla="*/ 232 w 410"/>
              <a:gd name="T81" fmla="*/ 766 h 783"/>
              <a:gd name="T82" fmla="*/ 178 w 410"/>
              <a:gd name="T83" fmla="*/ 766 h 783"/>
              <a:gd name="T84" fmla="*/ 177 w 410"/>
              <a:gd name="T85" fmla="*/ 766 h 783"/>
              <a:gd name="T86" fmla="*/ 176 w 410"/>
              <a:gd name="T87" fmla="*/ 766 h 783"/>
              <a:gd name="T88" fmla="*/ 176 w 410"/>
              <a:gd name="T89" fmla="*/ 766 h 783"/>
              <a:gd name="T90" fmla="*/ 162 w 410"/>
              <a:gd name="T91" fmla="*/ 754 h 783"/>
              <a:gd name="T92" fmla="*/ 162 w 410"/>
              <a:gd name="T93" fmla="*/ 744 h 783"/>
              <a:gd name="T94" fmla="*/ 166 w 410"/>
              <a:gd name="T95" fmla="*/ 739 h 783"/>
              <a:gd name="T96" fmla="*/ 167 w 410"/>
              <a:gd name="T97" fmla="*/ 738 h 783"/>
              <a:gd name="T98" fmla="*/ 382 w 410"/>
              <a:gd name="T99" fmla="*/ 694 h 783"/>
              <a:gd name="T100" fmla="*/ 342 w 410"/>
              <a:gd name="T101" fmla="*/ 694 h 783"/>
              <a:gd name="T102" fmla="*/ 106 w 410"/>
              <a:gd name="T103" fmla="*/ 694 h 783"/>
              <a:gd name="T104" fmla="*/ 28 w 410"/>
              <a:gd name="T105" fmla="*/ 694 h 783"/>
              <a:gd name="T106" fmla="*/ 28 w 410"/>
              <a:gd name="T107" fmla="*/ 78 h 783"/>
              <a:gd name="T108" fmla="*/ 106 w 410"/>
              <a:gd name="T109" fmla="*/ 78 h 783"/>
              <a:gd name="T110" fmla="*/ 342 w 410"/>
              <a:gd name="T111" fmla="*/ 78 h 783"/>
              <a:gd name="T112" fmla="*/ 382 w 410"/>
              <a:gd name="T113" fmla="*/ 78 h 783"/>
              <a:gd name="T114" fmla="*/ 382 w 410"/>
              <a:gd name="T115" fmla="*/ 694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0" h="783">
                <a:moveTo>
                  <a:pt x="352" y="7"/>
                </a:moveTo>
                <a:cubicBezTo>
                  <a:pt x="349" y="6"/>
                  <a:pt x="346" y="6"/>
                  <a:pt x="342" y="6"/>
                </a:cubicBezTo>
                <a:cubicBezTo>
                  <a:pt x="342" y="6"/>
                  <a:pt x="342" y="6"/>
                  <a:pt x="342" y="6"/>
                </a:cubicBezTo>
                <a:cubicBezTo>
                  <a:pt x="298" y="2"/>
                  <a:pt x="251" y="0"/>
                  <a:pt x="205" y="1"/>
                </a:cubicBezTo>
                <a:cubicBezTo>
                  <a:pt x="172" y="1"/>
                  <a:pt x="138" y="1"/>
                  <a:pt x="106" y="3"/>
                </a:cubicBezTo>
                <a:cubicBezTo>
                  <a:pt x="106" y="4"/>
                  <a:pt x="106" y="4"/>
                  <a:pt x="106" y="4"/>
                </a:cubicBezTo>
                <a:cubicBezTo>
                  <a:pt x="90" y="5"/>
                  <a:pt x="73" y="6"/>
                  <a:pt x="57" y="7"/>
                </a:cubicBezTo>
                <a:cubicBezTo>
                  <a:pt x="5" y="10"/>
                  <a:pt x="0" y="49"/>
                  <a:pt x="1" y="92"/>
                </a:cubicBezTo>
                <a:cubicBezTo>
                  <a:pt x="1" y="681"/>
                  <a:pt x="1" y="681"/>
                  <a:pt x="1" y="681"/>
                </a:cubicBezTo>
                <a:cubicBezTo>
                  <a:pt x="0" y="725"/>
                  <a:pt x="2" y="771"/>
                  <a:pt x="58" y="775"/>
                </a:cubicBezTo>
                <a:cubicBezTo>
                  <a:pt x="74" y="777"/>
                  <a:pt x="90" y="778"/>
                  <a:pt x="106" y="779"/>
                </a:cubicBezTo>
                <a:cubicBezTo>
                  <a:pt x="106" y="780"/>
                  <a:pt x="106" y="780"/>
                  <a:pt x="106" y="780"/>
                </a:cubicBezTo>
                <a:cubicBezTo>
                  <a:pt x="138" y="782"/>
                  <a:pt x="172" y="782"/>
                  <a:pt x="204" y="782"/>
                </a:cubicBezTo>
                <a:cubicBezTo>
                  <a:pt x="250" y="783"/>
                  <a:pt x="298" y="781"/>
                  <a:pt x="342" y="776"/>
                </a:cubicBezTo>
                <a:cubicBezTo>
                  <a:pt x="342" y="776"/>
                  <a:pt x="342" y="776"/>
                  <a:pt x="342" y="776"/>
                </a:cubicBezTo>
                <a:cubicBezTo>
                  <a:pt x="346" y="776"/>
                  <a:pt x="349" y="775"/>
                  <a:pt x="352" y="775"/>
                </a:cubicBezTo>
                <a:cubicBezTo>
                  <a:pt x="407" y="771"/>
                  <a:pt x="410" y="725"/>
                  <a:pt x="409" y="681"/>
                </a:cubicBezTo>
                <a:cubicBezTo>
                  <a:pt x="409" y="92"/>
                  <a:pt x="409" y="92"/>
                  <a:pt x="409" y="92"/>
                </a:cubicBezTo>
                <a:cubicBezTo>
                  <a:pt x="409" y="49"/>
                  <a:pt x="404" y="10"/>
                  <a:pt x="352" y="7"/>
                </a:cubicBezTo>
                <a:moveTo>
                  <a:pt x="165" y="34"/>
                </a:moveTo>
                <a:cubicBezTo>
                  <a:pt x="165" y="31"/>
                  <a:pt x="167" y="30"/>
                  <a:pt x="170" y="30"/>
                </a:cubicBezTo>
                <a:cubicBezTo>
                  <a:pt x="240" y="30"/>
                  <a:pt x="240" y="30"/>
                  <a:pt x="240" y="30"/>
                </a:cubicBezTo>
                <a:cubicBezTo>
                  <a:pt x="243" y="30"/>
                  <a:pt x="245" y="31"/>
                  <a:pt x="245" y="34"/>
                </a:cubicBezTo>
                <a:cubicBezTo>
                  <a:pt x="245" y="37"/>
                  <a:pt x="243" y="38"/>
                  <a:pt x="240" y="38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67" y="38"/>
                  <a:pt x="165" y="37"/>
                  <a:pt x="165" y="34"/>
                </a:cubicBezTo>
                <a:moveTo>
                  <a:pt x="167" y="738"/>
                </a:moveTo>
                <a:cubicBezTo>
                  <a:pt x="168" y="738"/>
                  <a:pt x="168" y="738"/>
                  <a:pt x="168" y="738"/>
                </a:cubicBezTo>
                <a:cubicBezTo>
                  <a:pt x="169" y="738"/>
                  <a:pt x="169" y="738"/>
                  <a:pt x="169" y="738"/>
                </a:cubicBezTo>
                <a:cubicBezTo>
                  <a:pt x="174" y="738"/>
                  <a:pt x="174" y="738"/>
                  <a:pt x="174" y="738"/>
                </a:cubicBezTo>
                <a:cubicBezTo>
                  <a:pt x="236" y="738"/>
                  <a:pt x="236" y="738"/>
                  <a:pt x="236" y="738"/>
                </a:cubicBezTo>
                <a:cubicBezTo>
                  <a:pt x="241" y="738"/>
                  <a:pt x="241" y="738"/>
                  <a:pt x="241" y="738"/>
                </a:cubicBezTo>
                <a:cubicBezTo>
                  <a:pt x="242" y="738"/>
                  <a:pt x="242" y="738"/>
                  <a:pt x="242" y="738"/>
                </a:cubicBezTo>
                <a:cubicBezTo>
                  <a:pt x="243" y="738"/>
                  <a:pt x="243" y="738"/>
                  <a:pt x="243" y="738"/>
                </a:cubicBezTo>
                <a:cubicBezTo>
                  <a:pt x="243" y="739"/>
                  <a:pt x="243" y="739"/>
                  <a:pt x="243" y="739"/>
                </a:cubicBezTo>
                <a:cubicBezTo>
                  <a:pt x="244" y="739"/>
                  <a:pt x="246" y="741"/>
                  <a:pt x="246" y="744"/>
                </a:cubicBezTo>
                <a:cubicBezTo>
                  <a:pt x="246" y="754"/>
                  <a:pt x="246" y="754"/>
                  <a:pt x="246" y="754"/>
                </a:cubicBezTo>
                <a:cubicBezTo>
                  <a:pt x="246" y="754"/>
                  <a:pt x="245" y="765"/>
                  <a:pt x="233" y="766"/>
                </a:cubicBezTo>
                <a:cubicBezTo>
                  <a:pt x="234" y="766"/>
                  <a:pt x="234" y="766"/>
                  <a:pt x="234" y="766"/>
                </a:cubicBezTo>
                <a:cubicBezTo>
                  <a:pt x="233" y="766"/>
                  <a:pt x="233" y="766"/>
                  <a:pt x="233" y="766"/>
                </a:cubicBezTo>
                <a:cubicBezTo>
                  <a:pt x="232" y="766"/>
                  <a:pt x="232" y="766"/>
                  <a:pt x="232" y="766"/>
                </a:cubicBezTo>
                <a:cubicBezTo>
                  <a:pt x="178" y="766"/>
                  <a:pt x="178" y="766"/>
                  <a:pt x="178" y="766"/>
                </a:cubicBezTo>
                <a:cubicBezTo>
                  <a:pt x="177" y="766"/>
                  <a:pt x="177" y="766"/>
                  <a:pt x="177" y="766"/>
                </a:cubicBezTo>
                <a:cubicBezTo>
                  <a:pt x="176" y="766"/>
                  <a:pt x="176" y="766"/>
                  <a:pt x="176" y="766"/>
                </a:cubicBezTo>
                <a:cubicBezTo>
                  <a:pt x="176" y="766"/>
                  <a:pt x="176" y="766"/>
                  <a:pt x="176" y="766"/>
                </a:cubicBezTo>
                <a:cubicBezTo>
                  <a:pt x="164" y="765"/>
                  <a:pt x="162" y="754"/>
                  <a:pt x="162" y="754"/>
                </a:cubicBezTo>
                <a:cubicBezTo>
                  <a:pt x="162" y="744"/>
                  <a:pt x="162" y="744"/>
                  <a:pt x="162" y="744"/>
                </a:cubicBezTo>
                <a:cubicBezTo>
                  <a:pt x="162" y="741"/>
                  <a:pt x="165" y="739"/>
                  <a:pt x="166" y="739"/>
                </a:cubicBezTo>
                <a:cubicBezTo>
                  <a:pt x="167" y="738"/>
                  <a:pt x="167" y="738"/>
                  <a:pt x="167" y="738"/>
                </a:cubicBezTo>
                <a:moveTo>
                  <a:pt x="382" y="694"/>
                </a:moveTo>
                <a:cubicBezTo>
                  <a:pt x="342" y="694"/>
                  <a:pt x="342" y="694"/>
                  <a:pt x="342" y="694"/>
                </a:cubicBezTo>
                <a:cubicBezTo>
                  <a:pt x="106" y="694"/>
                  <a:pt x="106" y="694"/>
                  <a:pt x="106" y="694"/>
                </a:cubicBezTo>
                <a:cubicBezTo>
                  <a:pt x="28" y="694"/>
                  <a:pt x="28" y="694"/>
                  <a:pt x="28" y="694"/>
                </a:cubicBezTo>
                <a:cubicBezTo>
                  <a:pt x="28" y="78"/>
                  <a:pt x="28" y="78"/>
                  <a:pt x="28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82" y="78"/>
                  <a:pt x="382" y="78"/>
                  <a:pt x="382" y="78"/>
                </a:cubicBezTo>
                <a:lnTo>
                  <a:pt x="382" y="694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307"/>
          <p:cNvSpPr>
            <a:spLocks noEditPoints="1"/>
          </p:cNvSpPr>
          <p:nvPr/>
        </p:nvSpPr>
        <p:spPr bwMode="auto">
          <a:xfrm>
            <a:off x="7091970" y="2491091"/>
            <a:ext cx="322263" cy="652463"/>
          </a:xfrm>
          <a:custGeom>
            <a:avLst/>
            <a:gdLst>
              <a:gd name="T0" fmla="*/ 376 w 376"/>
              <a:gd name="T1" fmla="*/ 40 h 760"/>
              <a:gd name="T2" fmla="*/ 336 w 376"/>
              <a:gd name="T3" fmla="*/ 0 h 760"/>
              <a:gd name="T4" fmla="*/ 40 w 376"/>
              <a:gd name="T5" fmla="*/ 0 h 760"/>
              <a:gd name="T6" fmla="*/ 0 w 376"/>
              <a:gd name="T7" fmla="*/ 40 h 760"/>
              <a:gd name="T8" fmla="*/ 0 w 376"/>
              <a:gd name="T9" fmla="*/ 720 h 760"/>
              <a:gd name="T10" fmla="*/ 40 w 376"/>
              <a:gd name="T11" fmla="*/ 760 h 760"/>
              <a:gd name="T12" fmla="*/ 336 w 376"/>
              <a:gd name="T13" fmla="*/ 760 h 760"/>
              <a:gd name="T14" fmla="*/ 376 w 376"/>
              <a:gd name="T15" fmla="*/ 720 h 760"/>
              <a:gd name="T16" fmla="*/ 376 w 376"/>
              <a:gd name="T17" fmla="*/ 40 h 760"/>
              <a:gd name="T18" fmla="*/ 368 w 376"/>
              <a:gd name="T19" fmla="*/ 720 h 760"/>
              <a:gd name="T20" fmla="*/ 335 w 376"/>
              <a:gd name="T21" fmla="*/ 752 h 760"/>
              <a:gd name="T22" fmla="*/ 39 w 376"/>
              <a:gd name="T23" fmla="*/ 752 h 760"/>
              <a:gd name="T24" fmla="*/ 8 w 376"/>
              <a:gd name="T25" fmla="*/ 720 h 760"/>
              <a:gd name="T26" fmla="*/ 8 w 376"/>
              <a:gd name="T27" fmla="*/ 700 h 760"/>
              <a:gd name="T28" fmla="*/ 368 w 376"/>
              <a:gd name="T29" fmla="*/ 700 h 760"/>
              <a:gd name="T30" fmla="*/ 368 w 376"/>
              <a:gd name="T31" fmla="*/ 720 h 760"/>
              <a:gd name="T32" fmla="*/ 24 w 376"/>
              <a:gd name="T33" fmla="*/ 72 h 760"/>
              <a:gd name="T34" fmla="*/ 352 w 376"/>
              <a:gd name="T35" fmla="*/ 72 h 760"/>
              <a:gd name="T36" fmla="*/ 352 w 376"/>
              <a:gd name="T37" fmla="*/ 656 h 760"/>
              <a:gd name="T38" fmla="*/ 24 w 376"/>
              <a:gd name="T39" fmla="*/ 656 h 760"/>
              <a:gd name="T40" fmla="*/ 24 w 376"/>
              <a:gd name="T41" fmla="*/ 72 h 760"/>
              <a:gd name="T42" fmla="*/ 368 w 376"/>
              <a:gd name="T43" fmla="*/ 56 h 760"/>
              <a:gd name="T44" fmla="*/ 8 w 376"/>
              <a:gd name="T45" fmla="*/ 56 h 760"/>
              <a:gd name="T46" fmla="*/ 8 w 376"/>
              <a:gd name="T47" fmla="*/ 40 h 760"/>
              <a:gd name="T48" fmla="*/ 39 w 376"/>
              <a:gd name="T49" fmla="*/ 8 h 760"/>
              <a:gd name="T50" fmla="*/ 335 w 376"/>
              <a:gd name="T51" fmla="*/ 8 h 760"/>
              <a:gd name="T52" fmla="*/ 368 w 376"/>
              <a:gd name="T53" fmla="*/ 40 h 760"/>
              <a:gd name="T54" fmla="*/ 368 w 376"/>
              <a:gd name="T55" fmla="*/ 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6" h="760">
                <a:moveTo>
                  <a:pt x="376" y="40"/>
                </a:moveTo>
                <a:cubicBezTo>
                  <a:pt x="376" y="18"/>
                  <a:pt x="358" y="0"/>
                  <a:pt x="33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42"/>
                  <a:pt x="18" y="760"/>
                  <a:pt x="40" y="760"/>
                </a:cubicBezTo>
                <a:cubicBezTo>
                  <a:pt x="336" y="760"/>
                  <a:pt x="336" y="760"/>
                  <a:pt x="336" y="760"/>
                </a:cubicBezTo>
                <a:cubicBezTo>
                  <a:pt x="358" y="760"/>
                  <a:pt x="376" y="742"/>
                  <a:pt x="376" y="720"/>
                </a:cubicBezTo>
                <a:lnTo>
                  <a:pt x="376" y="40"/>
                </a:lnTo>
                <a:close/>
                <a:moveTo>
                  <a:pt x="368" y="720"/>
                </a:moveTo>
                <a:cubicBezTo>
                  <a:pt x="368" y="738"/>
                  <a:pt x="353" y="752"/>
                  <a:pt x="335" y="752"/>
                </a:cubicBezTo>
                <a:cubicBezTo>
                  <a:pt x="39" y="752"/>
                  <a:pt x="39" y="752"/>
                  <a:pt x="39" y="752"/>
                </a:cubicBezTo>
                <a:cubicBezTo>
                  <a:pt x="22" y="752"/>
                  <a:pt x="8" y="738"/>
                  <a:pt x="8" y="720"/>
                </a:cubicBezTo>
                <a:cubicBezTo>
                  <a:pt x="8" y="700"/>
                  <a:pt x="8" y="700"/>
                  <a:pt x="8" y="700"/>
                </a:cubicBezTo>
                <a:cubicBezTo>
                  <a:pt x="368" y="700"/>
                  <a:pt x="368" y="700"/>
                  <a:pt x="368" y="700"/>
                </a:cubicBezTo>
                <a:lnTo>
                  <a:pt x="368" y="720"/>
                </a:lnTo>
                <a:close/>
                <a:moveTo>
                  <a:pt x="24" y="72"/>
                </a:moveTo>
                <a:cubicBezTo>
                  <a:pt x="352" y="72"/>
                  <a:pt x="352" y="72"/>
                  <a:pt x="352" y="72"/>
                </a:cubicBezTo>
                <a:cubicBezTo>
                  <a:pt x="352" y="656"/>
                  <a:pt x="352" y="656"/>
                  <a:pt x="352" y="656"/>
                </a:cubicBezTo>
                <a:cubicBezTo>
                  <a:pt x="24" y="656"/>
                  <a:pt x="24" y="656"/>
                  <a:pt x="24" y="656"/>
                </a:cubicBezTo>
                <a:lnTo>
                  <a:pt x="24" y="72"/>
                </a:lnTo>
                <a:close/>
                <a:moveTo>
                  <a:pt x="3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22"/>
                  <a:pt x="22" y="8"/>
                  <a:pt x="39" y="8"/>
                </a:cubicBezTo>
                <a:cubicBezTo>
                  <a:pt x="335" y="8"/>
                  <a:pt x="335" y="8"/>
                  <a:pt x="335" y="8"/>
                </a:cubicBezTo>
                <a:cubicBezTo>
                  <a:pt x="353" y="8"/>
                  <a:pt x="368" y="22"/>
                  <a:pt x="368" y="40"/>
                </a:cubicBezTo>
                <a:lnTo>
                  <a:pt x="368" y="56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308"/>
          <p:cNvSpPr>
            <a:spLocks noEditPoints="1"/>
          </p:cNvSpPr>
          <p:nvPr/>
        </p:nvSpPr>
        <p:spPr bwMode="auto">
          <a:xfrm>
            <a:off x="5563207" y="2392666"/>
            <a:ext cx="396875" cy="750888"/>
          </a:xfrm>
          <a:custGeom>
            <a:avLst/>
            <a:gdLst>
              <a:gd name="T0" fmla="*/ 464 w 464"/>
              <a:gd name="T1" fmla="*/ 74 h 876"/>
              <a:gd name="T2" fmla="*/ 390 w 464"/>
              <a:gd name="T3" fmla="*/ 0 h 876"/>
              <a:gd name="T4" fmla="*/ 74 w 464"/>
              <a:gd name="T5" fmla="*/ 0 h 876"/>
              <a:gd name="T6" fmla="*/ 0 w 464"/>
              <a:gd name="T7" fmla="*/ 74 h 876"/>
              <a:gd name="T8" fmla="*/ 0 w 464"/>
              <a:gd name="T9" fmla="*/ 802 h 876"/>
              <a:gd name="T10" fmla="*/ 74 w 464"/>
              <a:gd name="T11" fmla="*/ 876 h 876"/>
              <a:gd name="T12" fmla="*/ 390 w 464"/>
              <a:gd name="T13" fmla="*/ 876 h 876"/>
              <a:gd name="T14" fmla="*/ 464 w 464"/>
              <a:gd name="T15" fmla="*/ 802 h 876"/>
              <a:gd name="T16" fmla="*/ 464 w 464"/>
              <a:gd name="T17" fmla="*/ 74 h 876"/>
              <a:gd name="T18" fmla="*/ 193 w 464"/>
              <a:gd name="T19" fmla="*/ 20 h 876"/>
              <a:gd name="T20" fmla="*/ 276 w 464"/>
              <a:gd name="T21" fmla="*/ 20 h 876"/>
              <a:gd name="T22" fmla="*/ 282 w 464"/>
              <a:gd name="T23" fmla="*/ 26 h 876"/>
              <a:gd name="T24" fmla="*/ 276 w 464"/>
              <a:gd name="T25" fmla="*/ 32 h 876"/>
              <a:gd name="T26" fmla="*/ 193 w 464"/>
              <a:gd name="T27" fmla="*/ 32 h 876"/>
              <a:gd name="T28" fmla="*/ 188 w 464"/>
              <a:gd name="T29" fmla="*/ 26 h 876"/>
              <a:gd name="T30" fmla="*/ 193 w 464"/>
              <a:gd name="T31" fmla="*/ 20 h 876"/>
              <a:gd name="T32" fmla="*/ 267 w 464"/>
              <a:gd name="T33" fmla="*/ 848 h 876"/>
              <a:gd name="T34" fmla="*/ 201 w 464"/>
              <a:gd name="T35" fmla="*/ 848 h 876"/>
              <a:gd name="T36" fmla="*/ 184 w 464"/>
              <a:gd name="T37" fmla="*/ 832 h 876"/>
              <a:gd name="T38" fmla="*/ 201 w 464"/>
              <a:gd name="T39" fmla="*/ 816 h 876"/>
              <a:gd name="T40" fmla="*/ 267 w 464"/>
              <a:gd name="T41" fmla="*/ 816 h 876"/>
              <a:gd name="T42" fmla="*/ 285 w 464"/>
              <a:gd name="T43" fmla="*/ 832 h 876"/>
              <a:gd name="T44" fmla="*/ 267 w 464"/>
              <a:gd name="T45" fmla="*/ 848 h 876"/>
              <a:gd name="T46" fmla="*/ 440 w 464"/>
              <a:gd name="T47" fmla="*/ 800 h 876"/>
              <a:gd name="T48" fmla="*/ 28 w 464"/>
              <a:gd name="T49" fmla="*/ 800 h 876"/>
              <a:gd name="T50" fmla="*/ 28 w 464"/>
              <a:gd name="T51" fmla="*/ 76 h 876"/>
              <a:gd name="T52" fmla="*/ 440 w 464"/>
              <a:gd name="T53" fmla="*/ 76 h 876"/>
              <a:gd name="T54" fmla="*/ 440 w 464"/>
              <a:gd name="T55" fmla="*/ 80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4" h="876">
                <a:moveTo>
                  <a:pt x="464" y="74"/>
                </a:moveTo>
                <a:cubicBezTo>
                  <a:pt x="464" y="33"/>
                  <a:pt x="431" y="0"/>
                  <a:pt x="390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802"/>
                  <a:pt x="0" y="802"/>
                  <a:pt x="0" y="802"/>
                </a:cubicBezTo>
                <a:cubicBezTo>
                  <a:pt x="0" y="843"/>
                  <a:pt x="33" y="876"/>
                  <a:pt x="74" y="876"/>
                </a:cubicBezTo>
                <a:cubicBezTo>
                  <a:pt x="390" y="876"/>
                  <a:pt x="390" y="876"/>
                  <a:pt x="390" y="876"/>
                </a:cubicBezTo>
                <a:cubicBezTo>
                  <a:pt x="431" y="876"/>
                  <a:pt x="464" y="843"/>
                  <a:pt x="464" y="802"/>
                </a:cubicBezTo>
                <a:lnTo>
                  <a:pt x="464" y="74"/>
                </a:lnTo>
                <a:close/>
                <a:moveTo>
                  <a:pt x="193" y="20"/>
                </a:moveTo>
                <a:cubicBezTo>
                  <a:pt x="276" y="20"/>
                  <a:pt x="276" y="20"/>
                  <a:pt x="276" y="20"/>
                </a:cubicBezTo>
                <a:cubicBezTo>
                  <a:pt x="279" y="20"/>
                  <a:pt x="282" y="23"/>
                  <a:pt x="282" y="26"/>
                </a:cubicBezTo>
                <a:cubicBezTo>
                  <a:pt x="282" y="29"/>
                  <a:pt x="279" y="32"/>
                  <a:pt x="276" y="32"/>
                </a:cubicBezTo>
                <a:cubicBezTo>
                  <a:pt x="193" y="32"/>
                  <a:pt x="193" y="32"/>
                  <a:pt x="193" y="32"/>
                </a:cubicBezTo>
                <a:cubicBezTo>
                  <a:pt x="190" y="32"/>
                  <a:pt x="188" y="29"/>
                  <a:pt x="188" y="26"/>
                </a:cubicBezTo>
                <a:cubicBezTo>
                  <a:pt x="188" y="23"/>
                  <a:pt x="190" y="20"/>
                  <a:pt x="193" y="20"/>
                </a:cubicBezTo>
                <a:moveTo>
                  <a:pt x="267" y="848"/>
                </a:moveTo>
                <a:cubicBezTo>
                  <a:pt x="201" y="848"/>
                  <a:pt x="201" y="848"/>
                  <a:pt x="201" y="848"/>
                </a:cubicBezTo>
                <a:cubicBezTo>
                  <a:pt x="191" y="848"/>
                  <a:pt x="184" y="842"/>
                  <a:pt x="184" y="832"/>
                </a:cubicBezTo>
                <a:cubicBezTo>
                  <a:pt x="184" y="822"/>
                  <a:pt x="191" y="816"/>
                  <a:pt x="201" y="816"/>
                </a:cubicBezTo>
                <a:cubicBezTo>
                  <a:pt x="267" y="816"/>
                  <a:pt x="267" y="816"/>
                  <a:pt x="267" y="816"/>
                </a:cubicBezTo>
                <a:cubicBezTo>
                  <a:pt x="277" y="816"/>
                  <a:pt x="285" y="822"/>
                  <a:pt x="285" y="832"/>
                </a:cubicBezTo>
                <a:cubicBezTo>
                  <a:pt x="285" y="842"/>
                  <a:pt x="277" y="848"/>
                  <a:pt x="267" y="848"/>
                </a:cubicBezTo>
                <a:moveTo>
                  <a:pt x="440" y="800"/>
                </a:moveTo>
                <a:cubicBezTo>
                  <a:pt x="28" y="800"/>
                  <a:pt x="28" y="800"/>
                  <a:pt x="28" y="800"/>
                </a:cubicBezTo>
                <a:cubicBezTo>
                  <a:pt x="28" y="76"/>
                  <a:pt x="28" y="76"/>
                  <a:pt x="28" y="76"/>
                </a:cubicBezTo>
                <a:cubicBezTo>
                  <a:pt x="440" y="76"/>
                  <a:pt x="440" y="76"/>
                  <a:pt x="440" y="76"/>
                </a:cubicBezTo>
                <a:lnTo>
                  <a:pt x="440" y="80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309"/>
          <p:cNvSpPr>
            <a:spLocks noEditPoints="1"/>
          </p:cNvSpPr>
          <p:nvPr/>
        </p:nvSpPr>
        <p:spPr bwMode="auto">
          <a:xfrm>
            <a:off x="2699792" y="1933879"/>
            <a:ext cx="931863" cy="1209675"/>
          </a:xfrm>
          <a:custGeom>
            <a:avLst/>
            <a:gdLst>
              <a:gd name="T0" fmla="*/ 1088 w 1088"/>
              <a:gd name="T1" fmla="*/ 57 h 1412"/>
              <a:gd name="T2" fmla="*/ 1031 w 1088"/>
              <a:gd name="T3" fmla="*/ 0 h 1412"/>
              <a:gd name="T4" fmla="*/ 57 w 1088"/>
              <a:gd name="T5" fmla="*/ 0 h 1412"/>
              <a:gd name="T6" fmla="*/ 0 w 1088"/>
              <a:gd name="T7" fmla="*/ 57 h 1412"/>
              <a:gd name="T8" fmla="*/ 0 w 1088"/>
              <a:gd name="T9" fmla="*/ 1355 h 1412"/>
              <a:gd name="T10" fmla="*/ 57 w 1088"/>
              <a:gd name="T11" fmla="*/ 1412 h 1412"/>
              <a:gd name="T12" fmla="*/ 1031 w 1088"/>
              <a:gd name="T13" fmla="*/ 1412 h 1412"/>
              <a:gd name="T14" fmla="*/ 1088 w 1088"/>
              <a:gd name="T15" fmla="*/ 1355 h 1412"/>
              <a:gd name="T16" fmla="*/ 1088 w 1088"/>
              <a:gd name="T17" fmla="*/ 57 h 1412"/>
              <a:gd name="T18" fmla="*/ 546 w 1088"/>
              <a:gd name="T19" fmla="*/ 1383 h 1412"/>
              <a:gd name="T20" fmla="*/ 514 w 1088"/>
              <a:gd name="T21" fmla="*/ 1351 h 1412"/>
              <a:gd name="T22" fmla="*/ 546 w 1088"/>
              <a:gd name="T23" fmla="*/ 1319 h 1412"/>
              <a:gd name="T24" fmla="*/ 578 w 1088"/>
              <a:gd name="T25" fmla="*/ 1351 h 1412"/>
              <a:gd name="T26" fmla="*/ 546 w 1088"/>
              <a:gd name="T27" fmla="*/ 1383 h 1412"/>
              <a:gd name="T28" fmla="*/ 976 w 1088"/>
              <a:gd name="T29" fmla="*/ 1292 h 1412"/>
              <a:gd name="T30" fmla="*/ 108 w 1088"/>
              <a:gd name="T31" fmla="*/ 1292 h 1412"/>
              <a:gd name="T32" fmla="*/ 108 w 1088"/>
              <a:gd name="T33" fmla="*/ 124 h 1412"/>
              <a:gd name="T34" fmla="*/ 976 w 1088"/>
              <a:gd name="T35" fmla="*/ 124 h 1412"/>
              <a:gd name="T36" fmla="*/ 976 w 1088"/>
              <a:gd name="T37" fmla="*/ 1292 h 1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88" h="1412">
                <a:moveTo>
                  <a:pt x="1088" y="57"/>
                </a:moveTo>
                <a:cubicBezTo>
                  <a:pt x="1088" y="26"/>
                  <a:pt x="1062" y="0"/>
                  <a:pt x="1031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1355"/>
                  <a:pt x="0" y="1355"/>
                  <a:pt x="0" y="1355"/>
                </a:cubicBezTo>
                <a:cubicBezTo>
                  <a:pt x="0" y="1386"/>
                  <a:pt x="26" y="1412"/>
                  <a:pt x="57" y="1412"/>
                </a:cubicBezTo>
                <a:cubicBezTo>
                  <a:pt x="1031" y="1412"/>
                  <a:pt x="1031" y="1412"/>
                  <a:pt x="1031" y="1412"/>
                </a:cubicBezTo>
                <a:cubicBezTo>
                  <a:pt x="1062" y="1412"/>
                  <a:pt x="1088" y="1386"/>
                  <a:pt x="1088" y="1355"/>
                </a:cubicBezTo>
                <a:lnTo>
                  <a:pt x="1088" y="57"/>
                </a:lnTo>
                <a:close/>
                <a:moveTo>
                  <a:pt x="546" y="1383"/>
                </a:moveTo>
                <a:cubicBezTo>
                  <a:pt x="529" y="1383"/>
                  <a:pt x="514" y="1368"/>
                  <a:pt x="514" y="1351"/>
                </a:cubicBezTo>
                <a:cubicBezTo>
                  <a:pt x="514" y="1333"/>
                  <a:pt x="529" y="1319"/>
                  <a:pt x="546" y="1319"/>
                </a:cubicBezTo>
                <a:cubicBezTo>
                  <a:pt x="564" y="1319"/>
                  <a:pt x="578" y="1333"/>
                  <a:pt x="578" y="1351"/>
                </a:cubicBezTo>
                <a:cubicBezTo>
                  <a:pt x="578" y="1368"/>
                  <a:pt x="564" y="1383"/>
                  <a:pt x="546" y="1383"/>
                </a:cubicBezTo>
                <a:moveTo>
                  <a:pt x="976" y="1292"/>
                </a:moveTo>
                <a:cubicBezTo>
                  <a:pt x="108" y="1292"/>
                  <a:pt x="108" y="1292"/>
                  <a:pt x="108" y="1292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976" y="124"/>
                  <a:pt x="976" y="124"/>
                  <a:pt x="976" y="124"/>
                </a:cubicBezTo>
                <a:lnTo>
                  <a:pt x="976" y="1292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310"/>
          <p:cNvSpPr>
            <a:spLocks noEditPoints="1"/>
          </p:cNvSpPr>
          <p:nvPr/>
        </p:nvSpPr>
        <p:spPr bwMode="auto">
          <a:xfrm>
            <a:off x="4207251" y="2149779"/>
            <a:ext cx="673100" cy="993775"/>
          </a:xfrm>
          <a:custGeom>
            <a:avLst/>
            <a:gdLst>
              <a:gd name="T0" fmla="*/ 784 w 784"/>
              <a:gd name="T1" fmla="*/ 57 h 1160"/>
              <a:gd name="T2" fmla="*/ 727 w 784"/>
              <a:gd name="T3" fmla="*/ 0 h 1160"/>
              <a:gd name="T4" fmla="*/ 57 w 784"/>
              <a:gd name="T5" fmla="*/ 0 h 1160"/>
              <a:gd name="T6" fmla="*/ 0 w 784"/>
              <a:gd name="T7" fmla="*/ 57 h 1160"/>
              <a:gd name="T8" fmla="*/ 0 w 784"/>
              <a:gd name="T9" fmla="*/ 1103 h 1160"/>
              <a:gd name="T10" fmla="*/ 57 w 784"/>
              <a:gd name="T11" fmla="*/ 1160 h 1160"/>
              <a:gd name="T12" fmla="*/ 727 w 784"/>
              <a:gd name="T13" fmla="*/ 1160 h 1160"/>
              <a:gd name="T14" fmla="*/ 784 w 784"/>
              <a:gd name="T15" fmla="*/ 1103 h 1160"/>
              <a:gd name="T16" fmla="*/ 784 w 784"/>
              <a:gd name="T17" fmla="*/ 57 h 1160"/>
              <a:gd name="T18" fmla="*/ 393 w 784"/>
              <a:gd name="T19" fmla="*/ 1141 h 1160"/>
              <a:gd name="T20" fmla="*/ 361 w 784"/>
              <a:gd name="T21" fmla="*/ 1109 h 1160"/>
              <a:gd name="T22" fmla="*/ 393 w 784"/>
              <a:gd name="T23" fmla="*/ 1077 h 1160"/>
              <a:gd name="T24" fmla="*/ 425 w 784"/>
              <a:gd name="T25" fmla="*/ 1109 h 1160"/>
              <a:gd name="T26" fmla="*/ 393 w 784"/>
              <a:gd name="T27" fmla="*/ 1141 h 1160"/>
              <a:gd name="T28" fmla="*/ 748 w 784"/>
              <a:gd name="T29" fmla="*/ 1056 h 1160"/>
              <a:gd name="T30" fmla="*/ 36 w 784"/>
              <a:gd name="T31" fmla="*/ 1056 h 1160"/>
              <a:gd name="T32" fmla="*/ 36 w 784"/>
              <a:gd name="T33" fmla="*/ 112 h 1160"/>
              <a:gd name="T34" fmla="*/ 748 w 784"/>
              <a:gd name="T35" fmla="*/ 112 h 1160"/>
              <a:gd name="T36" fmla="*/ 748 w 784"/>
              <a:gd name="T37" fmla="*/ 105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4" h="1160">
                <a:moveTo>
                  <a:pt x="784" y="57"/>
                </a:moveTo>
                <a:cubicBezTo>
                  <a:pt x="784" y="26"/>
                  <a:pt x="758" y="0"/>
                  <a:pt x="72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1103"/>
                  <a:pt x="0" y="1103"/>
                  <a:pt x="0" y="1103"/>
                </a:cubicBezTo>
                <a:cubicBezTo>
                  <a:pt x="0" y="1134"/>
                  <a:pt x="26" y="1160"/>
                  <a:pt x="57" y="1160"/>
                </a:cubicBezTo>
                <a:cubicBezTo>
                  <a:pt x="727" y="1160"/>
                  <a:pt x="727" y="1160"/>
                  <a:pt x="727" y="1160"/>
                </a:cubicBezTo>
                <a:cubicBezTo>
                  <a:pt x="758" y="1160"/>
                  <a:pt x="784" y="1134"/>
                  <a:pt x="784" y="1103"/>
                </a:cubicBezTo>
                <a:lnTo>
                  <a:pt x="784" y="57"/>
                </a:lnTo>
                <a:close/>
                <a:moveTo>
                  <a:pt x="393" y="1141"/>
                </a:moveTo>
                <a:cubicBezTo>
                  <a:pt x="375" y="1141"/>
                  <a:pt x="361" y="1126"/>
                  <a:pt x="361" y="1109"/>
                </a:cubicBezTo>
                <a:cubicBezTo>
                  <a:pt x="361" y="1091"/>
                  <a:pt x="375" y="1077"/>
                  <a:pt x="393" y="1077"/>
                </a:cubicBezTo>
                <a:cubicBezTo>
                  <a:pt x="410" y="1077"/>
                  <a:pt x="425" y="1091"/>
                  <a:pt x="425" y="1109"/>
                </a:cubicBezTo>
                <a:cubicBezTo>
                  <a:pt x="425" y="1126"/>
                  <a:pt x="410" y="1141"/>
                  <a:pt x="393" y="1141"/>
                </a:cubicBezTo>
                <a:moveTo>
                  <a:pt x="748" y="1056"/>
                </a:moveTo>
                <a:cubicBezTo>
                  <a:pt x="36" y="1056"/>
                  <a:pt x="36" y="1056"/>
                  <a:pt x="36" y="1056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748" y="112"/>
                  <a:pt x="748" y="112"/>
                  <a:pt x="748" y="112"/>
                </a:cubicBezTo>
                <a:lnTo>
                  <a:pt x="748" y="1056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907704" y="411510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</a:rPr>
              <a:t>并列图片展示</a:t>
            </a:r>
            <a:endParaRPr lang="en-US" altLang="zh-CN" sz="2800" b="1" dirty="0" smtClean="0">
              <a:solidFill>
                <a:schemeClr val="bg2"/>
              </a:solidFill>
            </a:endParaRPr>
          </a:p>
          <a:p>
            <a:pPr algn="ctr"/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ipsum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adipiscing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elit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  <a:sym typeface="+mn-lt"/>
              </a:rPr>
              <a:t>. </a:t>
            </a:r>
            <a:endParaRPr lang="en-US" altLang="zh-CN" sz="1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3888620" y="3146159"/>
            <a:ext cx="1362774" cy="272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tx2"/>
                </a:solidFill>
                <a:cs typeface="+mn-ea"/>
                <a:sym typeface="+mn-lt"/>
              </a:rPr>
              <a:t>X9</a:t>
            </a: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5084960" y="3146159"/>
            <a:ext cx="1362774" cy="272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tx2"/>
                </a:solidFill>
                <a:cs typeface="+mn-ea"/>
                <a:sym typeface="+mn-lt"/>
              </a:rPr>
              <a:t>X21</a:t>
            </a: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5808860" y="3146159"/>
            <a:ext cx="1362774" cy="272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tx2"/>
                </a:solidFill>
                <a:cs typeface="+mn-ea"/>
                <a:sym typeface="+mn-lt"/>
              </a:rPr>
              <a:t>X11</a:t>
            </a: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578480" y="3146159"/>
            <a:ext cx="1362774" cy="272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tx2"/>
                </a:solidFill>
                <a:cs typeface="+mn-ea"/>
                <a:sym typeface="+mn-lt"/>
              </a:rPr>
              <a:t>X5</a:t>
            </a:r>
          </a:p>
        </p:txBody>
      </p:sp>
      <p:sp>
        <p:nvSpPr>
          <p:cNvPr id="57" name="Text Placeholder 4"/>
          <p:cNvSpPr txBox="1">
            <a:spLocks/>
          </p:cNvSpPr>
          <p:nvPr/>
        </p:nvSpPr>
        <p:spPr>
          <a:xfrm>
            <a:off x="2776164" y="4192865"/>
            <a:ext cx="3791936" cy="6262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bg2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1260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102230" y="1706377"/>
            <a:ext cx="30088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Aboobee PPT</a:t>
            </a:r>
          </a:p>
          <a:p>
            <a:pPr algn="ctr"/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1" name="Oval 804"/>
          <p:cNvSpPr>
            <a:spLocks noChangeArrowheads="1"/>
          </p:cNvSpPr>
          <p:nvPr/>
        </p:nvSpPr>
        <p:spPr bwMode="auto">
          <a:xfrm>
            <a:off x="2012088" y="1573019"/>
            <a:ext cx="1220829" cy="1220824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804"/>
          <p:cNvSpPr>
            <a:spLocks noChangeArrowheads="1"/>
          </p:cNvSpPr>
          <p:nvPr/>
        </p:nvSpPr>
        <p:spPr bwMode="auto">
          <a:xfrm>
            <a:off x="5969315" y="1573019"/>
            <a:ext cx="1220829" cy="1220824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1227645" y="1810823"/>
            <a:ext cx="2789714" cy="636638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6600" b="1" dirty="0" smtClean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谢</a:t>
            </a:r>
            <a:endParaRPr lang="en-US" sz="6600" b="1" dirty="0" smtClean="0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5197665" y="1810823"/>
            <a:ext cx="2789714" cy="636638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6600" b="1" dirty="0" smtClean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谢</a:t>
            </a:r>
            <a:endParaRPr lang="en-US" sz="6600" b="1" dirty="0" smtClean="0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39271" y="2898288"/>
            <a:ext cx="1105466" cy="804615"/>
            <a:chOff x="159654" y="3437542"/>
            <a:chExt cx="1889908" cy="1375572"/>
          </a:xfrm>
        </p:grpSpPr>
        <p:grpSp>
          <p:nvGrpSpPr>
            <p:cNvPr id="3" name="组合 2"/>
            <p:cNvGrpSpPr/>
            <p:nvPr/>
          </p:nvGrpSpPr>
          <p:grpSpPr>
            <a:xfrm>
              <a:off x="159654" y="3437543"/>
              <a:ext cx="1889908" cy="1375571"/>
              <a:chOff x="1289742" y="601678"/>
              <a:chExt cx="6604169" cy="4806847"/>
            </a:xfrm>
          </p:grpSpPr>
          <p:sp>
            <p:nvSpPr>
              <p:cNvPr id="24" name="梯形 23"/>
              <p:cNvSpPr/>
              <p:nvPr/>
            </p:nvSpPr>
            <p:spPr>
              <a:xfrm>
                <a:off x="1289742" y="623457"/>
                <a:ext cx="2880319" cy="1682039"/>
              </a:xfrm>
              <a:prstGeom prst="trapezoid">
                <a:avLst>
                  <a:gd name="adj" fmla="val 85620"/>
                </a:avLst>
              </a:prstGeom>
              <a:gradFill flip="none" rotWithShape="1">
                <a:gsLst>
                  <a:gs pos="0">
                    <a:srgbClr val="EED200">
                      <a:alpha val="0"/>
                    </a:srgbClr>
                  </a:gs>
                  <a:gs pos="100000">
                    <a:srgbClr val="EED200"/>
                  </a:gs>
                </a:gsLst>
                <a:lin ang="16200000" scaled="1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梯形 21"/>
              <p:cNvSpPr/>
              <p:nvPr/>
            </p:nvSpPr>
            <p:spPr>
              <a:xfrm>
                <a:off x="5013592" y="601678"/>
                <a:ext cx="2880319" cy="1682039"/>
              </a:xfrm>
              <a:prstGeom prst="trapezoid">
                <a:avLst>
                  <a:gd name="adj" fmla="val 85620"/>
                </a:avLst>
              </a:prstGeom>
              <a:gradFill flip="none" rotWithShape="1">
                <a:gsLst>
                  <a:gs pos="0">
                    <a:srgbClr val="EED200">
                      <a:alpha val="0"/>
                    </a:srgbClr>
                  </a:gs>
                  <a:gs pos="100000">
                    <a:srgbClr val="EED200"/>
                  </a:gs>
                </a:gsLst>
                <a:lin ang="16200000" scaled="1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梯形 40"/>
              <p:cNvSpPr/>
              <p:nvPr/>
            </p:nvSpPr>
            <p:spPr>
              <a:xfrm flipV="1">
                <a:off x="1289743" y="2283715"/>
                <a:ext cx="6604168" cy="3124810"/>
              </a:xfrm>
              <a:prstGeom prst="trapezoid">
                <a:avLst>
                  <a:gd name="adj" fmla="val 119218"/>
                </a:avLst>
              </a:prstGeom>
              <a:gradFill flip="none" rotWithShape="1">
                <a:gsLst>
                  <a:gs pos="0">
                    <a:srgbClr val="EED200">
                      <a:alpha val="0"/>
                    </a:srgbClr>
                  </a:gs>
                  <a:gs pos="100000">
                    <a:srgbClr val="EED200"/>
                  </a:gs>
                </a:gsLst>
                <a:lin ang="16200000" scaled="1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Oval 804"/>
            <p:cNvSpPr>
              <a:spLocks noChangeArrowheads="1"/>
            </p:cNvSpPr>
            <p:nvPr/>
          </p:nvSpPr>
          <p:spPr bwMode="auto">
            <a:xfrm>
              <a:off x="391764" y="3437542"/>
              <a:ext cx="363812" cy="214327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804"/>
            <p:cNvSpPr>
              <a:spLocks noChangeArrowheads="1"/>
            </p:cNvSpPr>
            <p:nvPr/>
          </p:nvSpPr>
          <p:spPr bwMode="auto">
            <a:xfrm>
              <a:off x="1455527" y="3437542"/>
              <a:ext cx="363812" cy="214327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030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985" y="3242310"/>
            <a:ext cx="1513840" cy="33718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1485" y="3242310"/>
            <a:ext cx="13309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下载地址</a:t>
            </a:r>
            <a:r>
              <a:rPr lang="en-US" altLang="zh-CN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" y="-635"/>
            <a:ext cx="4053205" cy="22802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300" y="32016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创意高级数据图表合集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-635"/>
            <a:ext cx="4097655" cy="23056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67300" y="35191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扁平风信息图合集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25520" y="1859915"/>
            <a:ext cx="2241550" cy="113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28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作者唯一的</a:t>
            </a:r>
          </a:p>
          <a:p>
            <a:pPr algn="dist"/>
            <a:r>
              <a:rPr lang="en-US" altLang="zh-CN" sz="4000" b="1">
                <a:solidFill>
                  <a:srgbClr val="FF0000"/>
                </a:solidFill>
                <a:latin typeface="Impact" panose="020B0806030902050204" charset="0"/>
                <a:sym typeface="+mn-ea"/>
              </a:rPr>
              <a:t>5</a:t>
            </a:r>
            <a:r>
              <a:rPr lang="zh-CN" altLang="en-US" sz="28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套付费模板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82445" y="3538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http://www.yanj.cn/goods-91817.html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782445" y="322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http://www.yanj.cn/goods-91814.html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82445" y="3855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http://www.yanj.cn/goods-91827.html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067300" y="3836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超全演示逻辑模板PPT图表素材合集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67300" y="41541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商务演示PPT图表素材全集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82445" y="4173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http://www.yanj.cn/goods-91835.html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067300" y="4471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杂志级PPT图文排版版式全集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82445" y="449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http://www.yanj.cn/goods-77519.html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6350" y="5016500"/>
            <a:ext cx="9171305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65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248585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大目演示</a:t>
            </a:r>
            <a:r>
              <a:rPr lang="en-US" altLang="zh-CN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Aboobee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http://aboobee.yanj.cn/ 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107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/>
          <p:cNvSpPr/>
          <p:nvPr/>
        </p:nvSpPr>
        <p:spPr>
          <a:xfrm rot="2340296">
            <a:off x="1568991" y="612193"/>
            <a:ext cx="4946900" cy="5097903"/>
          </a:xfrm>
          <a:prstGeom prst="trapezoid">
            <a:avLst>
              <a:gd name="adj" fmla="val 39474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36"/>
          <p:cNvSpPr/>
          <p:nvPr/>
        </p:nvSpPr>
        <p:spPr>
          <a:xfrm rot="5400000">
            <a:off x="1504181" y="-1504182"/>
            <a:ext cx="3939901" cy="694826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 rot="19783528">
            <a:off x="1635643" y="1325308"/>
            <a:ext cx="2376264" cy="1134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>
                <a:solidFill>
                  <a:schemeClr val="bg2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About Us</a:t>
            </a:r>
            <a:endParaRPr lang="en-US" sz="3600" b="1" dirty="0">
              <a:solidFill>
                <a:schemeClr val="bg2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 flipH="1">
            <a:off x="5185554" y="0"/>
            <a:ext cx="3901132" cy="5121123"/>
          </a:xfrm>
          <a:custGeom>
            <a:avLst/>
            <a:gdLst>
              <a:gd name="T0" fmla="*/ 295 w 375"/>
              <a:gd name="T1" fmla="*/ 157 h 492"/>
              <a:gd name="T2" fmla="*/ 257 w 375"/>
              <a:gd name="T3" fmla="*/ 79 h 492"/>
              <a:gd name="T4" fmla="*/ 248 w 375"/>
              <a:gd name="T5" fmla="*/ 73 h 492"/>
              <a:gd name="T6" fmla="*/ 241 w 375"/>
              <a:gd name="T7" fmla="*/ 72 h 492"/>
              <a:gd name="T8" fmla="*/ 214 w 375"/>
              <a:gd name="T9" fmla="*/ 78 h 492"/>
              <a:gd name="T10" fmla="*/ 211 w 375"/>
              <a:gd name="T11" fmla="*/ 331 h 492"/>
              <a:gd name="T12" fmla="*/ 200 w 375"/>
              <a:gd name="T13" fmla="*/ 407 h 492"/>
              <a:gd name="T14" fmla="*/ 204 w 375"/>
              <a:gd name="T15" fmla="*/ 420 h 492"/>
              <a:gd name="T16" fmla="*/ 201 w 375"/>
              <a:gd name="T17" fmla="*/ 425 h 492"/>
              <a:gd name="T18" fmla="*/ 206 w 375"/>
              <a:gd name="T19" fmla="*/ 447 h 492"/>
              <a:gd name="T20" fmla="*/ 263 w 375"/>
              <a:gd name="T21" fmla="*/ 479 h 492"/>
              <a:gd name="T22" fmla="*/ 138 w 375"/>
              <a:gd name="T23" fmla="*/ 483 h 492"/>
              <a:gd name="T24" fmla="*/ 188 w 375"/>
              <a:gd name="T25" fmla="*/ 447 h 492"/>
              <a:gd name="T26" fmla="*/ 192 w 375"/>
              <a:gd name="T27" fmla="*/ 427 h 492"/>
              <a:gd name="T28" fmla="*/ 190 w 375"/>
              <a:gd name="T29" fmla="*/ 421 h 492"/>
              <a:gd name="T30" fmla="*/ 191 w 375"/>
              <a:gd name="T31" fmla="*/ 397 h 492"/>
              <a:gd name="T32" fmla="*/ 176 w 375"/>
              <a:gd name="T33" fmla="*/ 336 h 492"/>
              <a:gd name="T34" fmla="*/ 23 w 375"/>
              <a:gd name="T35" fmla="*/ 161 h 492"/>
              <a:gd name="T36" fmla="*/ 17 w 375"/>
              <a:gd name="T37" fmla="*/ 121 h 492"/>
              <a:gd name="T38" fmla="*/ 213 w 375"/>
              <a:gd name="T39" fmla="*/ 72 h 492"/>
              <a:gd name="T40" fmla="*/ 236 w 375"/>
              <a:gd name="T41" fmla="*/ 61 h 492"/>
              <a:gd name="T42" fmla="*/ 240 w 375"/>
              <a:gd name="T43" fmla="*/ 58 h 492"/>
              <a:gd name="T44" fmla="*/ 248 w 375"/>
              <a:gd name="T45" fmla="*/ 0 h 492"/>
              <a:gd name="T46" fmla="*/ 355 w 375"/>
              <a:gd name="T47" fmla="*/ 69 h 492"/>
              <a:gd name="T48" fmla="*/ 342 w 375"/>
              <a:gd name="T49" fmla="*/ 121 h 492"/>
              <a:gd name="T50" fmla="*/ 179 w 375"/>
              <a:gd name="T51" fmla="*/ 333 h 492"/>
              <a:gd name="T52" fmla="*/ 191 w 375"/>
              <a:gd name="T53" fmla="*/ 358 h 492"/>
              <a:gd name="T54" fmla="*/ 175 w 375"/>
              <a:gd name="T55" fmla="*/ 311 h 492"/>
              <a:gd name="T56" fmla="*/ 180 w 375"/>
              <a:gd name="T57" fmla="*/ 329 h 492"/>
              <a:gd name="T58" fmla="*/ 170 w 375"/>
              <a:gd name="T59" fmla="*/ 306 h 492"/>
              <a:gd name="T60" fmla="*/ 16 w 375"/>
              <a:gd name="T61" fmla="*/ 133 h 492"/>
              <a:gd name="T62" fmla="*/ 9 w 375"/>
              <a:gd name="T63" fmla="*/ 146 h 492"/>
              <a:gd name="T64" fmla="*/ 6 w 375"/>
              <a:gd name="T65" fmla="*/ 137 h 492"/>
              <a:gd name="T66" fmla="*/ 17 w 375"/>
              <a:gd name="T67" fmla="*/ 124 h 492"/>
              <a:gd name="T68" fmla="*/ 32 w 375"/>
              <a:gd name="T69" fmla="*/ 123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5" h="492">
                <a:moveTo>
                  <a:pt x="342" y="121"/>
                </a:moveTo>
                <a:cubicBezTo>
                  <a:pt x="321" y="141"/>
                  <a:pt x="295" y="157"/>
                  <a:pt x="295" y="157"/>
                </a:cubicBezTo>
                <a:cubicBezTo>
                  <a:pt x="295" y="157"/>
                  <a:pt x="275" y="138"/>
                  <a:pt x="270" y="120"/>
                </a:cubicBezTo>
                <a:cubicBezTo>
                  <a:pt x="265" y="101"/>
                  <a:pt x="257" y="79"/>
                  <a:pt x="257" y="79"/>
                </a:cubicBezTo>
                <a:cubicBezTo>
                  <a:pt x="251" y="79"/>
                  <a:pt x="251" y="79"/>
                  <a:pt x="251" y="79"/>
                </a:cubicBezTo>
                <a:cubicBezTo>
                  <a:pt x="248" y="73"/>
                  <a:pt x="248" y="73"/>
                  <a:pt x="248" y="73"/>
                </a:cubicBezTo>
                <a:cubicBezTo>
                  <a:pt x="242" y="69"/>
                  <a:pt x="242" y="69"/>
                  <a:pt x="242" y="69"/>
                </a:cubicBezTo>
                <a:cubicBezTo>
                  <a:pt x="241" y="72"/>
                  <a:pt x="241" y="72"/>
                  <a:pt x="241" y="72"/>
                </a:cubicBezTo>
                <a:cubicBezTo>
                  <a:pt x="219" y="79"/>
                  <a:pt x="219" y="79"/>
                  <a:pt x="219" y="79"/>
                </a:cubicBezTo>
                <a:cubicBezTo>
                  <a:pt x="214" y="78"/>
                  <a:pt x="214" y="78"/>
                  <a:pt x="214" y="78"/>
                </a:cubicBezTo>
                <a:cubicBezTo>
                  <a:pt x="36" y="127"/>
                  <a:pt x="36" y="127"/>
                  <a:pt x="36" y="127"/>
                </a:cubicBezTo>
                <a:cubicBezTo>
                  <a:pt x="211" y="331"/>
                  <a:pt x="211" y="331"/>
                  <a:pt x="211" y="331"/>
                </a:cubicBezTo>
                <a:cubicBezTo>
                  <a:pt x="201" y="402"/>
                  <a:pt x="201" y="402"/>
                  <a:pt x="201" y="402"/>
                </a:cubicBezTo>
                <a:cubicBezTo>
                  <a:pt x="200" y="407"/>
                  <a:pt x="200" y="407"/>
                  <a:pt x="200" y="407"/>
                </a:cubicBezTo>
                <a:cubicBezTo>
                  <a:pt x="204" y="408"/>
                  <a:pt x="204" y="408"/>
                  <a:pt x="204" y="408"/>
                </a:cubicBezTo>
                <a:cubicBezTo>
                  <a:pt x="204" y="420"/>
                  <a:pt x="204" y="420"/>
                  <a:pt x="204" y="420"/>
                </a:cubicBezTo>
                <a:cubicBezTo>
                  <a:pt x="201" y="420"/>
                  <a:pt x="201" y="420"/>
                  <a:pt x="201" y="420"/>
                </a:cubicBezTo>
                <a:cubicBezTo>
                  <a:pt x="201" y="425"/>
                  <a:pt x="201" y="425"/>
                  <a:pt x="201" y="425"/>
                </a:cubicBezTo>
                <a:cubicBezTo>
                  <a:pt x="205" y="425"/>
                  <a:pt x="205" y="425"/>
                  <a:pt x="205" y="425"/>
                </a:cubicBezTo>
                <a:cubicBezTo>
                  <a:pt x="206" y="447"/>
                  <a:pt x="206" y="447"/>
                  <a:pt x="206" y="447"/>
                </a:cubicBezTo>
                <a:cubicBezTo>
                  <a:pt x="206" y="447"/>
                  <a:pt x="243" y="456"/>
                  <a:pt x="255" y="460"/>
                </a:cubicBezTo>
                <a:cubicBezTo>
                  <a:pt x="268" y="464"/>
                  <a:pt x="280" y="471"/>
                  <a:pt x="263" y="479"/>
                </a:cubicBezTo>
                <a:cubicBezTo>
                  <a:pt x="246" y="487"/>
                  <a:pt x="220" y="492"/>
                  <a:pt x="192" y="492"/>
                </a:cubicBezTo>
                <a:cubicBezTo>
                  <a:pt x="164" y="491"/>
                  <a:pt x="150" y="489"/>
                  <a:pt x="138" y="483"/>
                </a:cubicBezTo>
                <a:cubicBezTo>
                  <a:pt x="126" y="478"/>
                  <a:pt x="111" y="468"/>
                  <a:pt x="136" y="460"/>
                </a:cubicBezTo>
                <a:cubicBezTo>
                  <a:pt x="161" y="451"/>
                  <a:pt x="188" y="447"/>
                  <a:pt x="188" y="447"/>
                </a:cubicBezTo>
                <a:cubicBezTo>
                  <a:pt x="188" y="427"/>
                  <a:pt x="188" y="427"/>
                  <a:pt x="188" y="427"/>
                </a:cubicBezTo>
                <a:cubicBezTo>
                  <a:pt x="192" y="427"/>
                  <a:pt x="192" y="427"/>
                  <a:pt x="192" y="427"/>
                </a:cubicBezTo>
                <a:cubicBezTo>
                  <a:pt x="192" y="422"/>
                  <a:pt x="192" y="422"/>
                  <a:pt x="192" y="422"/>
                </a:cubicBezTo>
                <a:cubicBezTo>
                  <a:pt x="190" y="421"/>
                  <a:pt x="190" y="421"/>
                  <a:pt x="190" y="421"/>
                </a:cubicBezTo>
                <a:cubicBezTo>
                  <a:pt x="190" y="409"/>
                  <a:pt x="190" y="409"/>
                  <a:pt x="190" y="409"/>
                </a:cubicBezTo>
                <a:cubicBezTo>
                  <a:pt x="191" y="397"/>
                  <a:pt x="191" y="397"/>
                  <a:pt x="191" y="397"/>
                </a:cubicBezTo>
                <a:cubicBezTo>
                  <a:pt x="173" y="338"/>
                  <a:pt x="173" y="338"/>
                  <a:pt x="173" y="338"/>
                </a:cubicBezTo>
                <a:cubicBezTo>
                  <a:pt x="176" y="336"/>
                  <a:pt x="176" y="336"/>
                  <a:pt x="176" y="336"/>
                </a:cubicBezTo>
                <a:cubicBezTo>
                  <a:pt x="173" y="333"/>
                  <a:pt x="173" y="333"/>
                  <a:pt x="173" y="333"/>
                </a:cubicBezTo>
                <a:cubicBezTo>
                  <a:pt x="23" y="161"/>
                  <a:pt x="23" y="161"/>
                  <a:pt x="23" y="161"/>
                </a:cubicBezTo>
                <a:cubicBezTo>
                  <a:pt x="23" y="161"/>
                  <a:pt x="1" y="150"/>
                  <a:pt x="1" y="139"/>
                </a:cubicBezTo>
                <a:cubicBezTo>
                  <a:pt x="0" y="128"/>
                  <a:pt x="7" y="124"/>
                  <a:pt x="17" y="121"/>
                </a:cubicBezTo>
                <a:cubicBezTo>
                  <a:pt x="27" y="119"/>
                  <a:pt x="43" y="121"/>
                  <a:pt x="43" y="121"/>
                </a:cubicBezTo>
                <a:cubicBezTo>
                  <a:pt x="213" y="72"/>
                  <a:pt x="213" y="72"/>
                  <a:pt x="213" y="72"/>
                </a:cubicBezTo>
                <a:cubicBezTo>
                  <a:pt x="215" y="68"/>
                  <a:pt x="215" y="68"/>
                  <a:pt x="215" y="68"/>
                </a:cubicBezTo>
                <a:cubicBezTo>
                  <a:pt x="236" y="61"/>
                  <a:pt x="236" y="61"/>
                  <a:pt x="236" y="61"/>
                </a:cubicBezTo>
                <a:cubicBezTo>
                  <a:pt x="240" y="62"/>
                  <a:pt x="240" y="62"/>
                  <a:pt x="240" y="62"/>
                </a:cubicBezTo>
                <a:cubicBezTo>
                  <a:pt x="240" y="58"/>
                  <a:pt x="240" y="58"/>
                  <a:pt x="240" y="58"/>
                </a:cubicBezTo>
                <a:cubicBezTo>
                  <a:pt x="216" y="30"/>
                  <a:pt x="216" y="30"/>
                  <a:pt x="216" y="30"/>
                </a:cubicBezTo>
                <a:cubicBezTo>
                  <a:pt x="248" y="0"/>
                  <a:pt x="248" y="0"/>
                  <a:pt x="248" y="0"/>
                </a:cubicBezTo>
                <a:cubicBezTo>
                  <a:pt x="248" y="0"/>
                  <a:pt x="270" y="23"/>
                  <a:pt x="286" y="36"/>
                </a:cubicBezTo>
                <a:cubicBezTo>
                  <a:pt x="301" y="48"/>
                  <a:pt x="341" y="56"/>
                  <a:pt x="355" y="69"/>
                </a:cubicBezTo>
                <a:cubicBezTo>
                  <a:pt x="369" y="83"/>
                  <a:pt x="375" y="88"/>
                  <a:pt x="375" y="88"/>
                </a:cubicBezTo>
                <a:cubicBezTo>
                  <a:pt x="375" y="88"/>
                  <a:pt x="364" y="102"/>
                  <a:pt x="342" y="121"/>
                </a:cubicBezTo>
                <a:close/>
                <a:moveTo>
                  <a:pt x="180" y="329"/>
                </a:moveTo>
                <a:cubicBezTo>
                  <a:pt x="179" y="333"/>
                  <a:pt x="179" y="333"/>
                  <a:pt x="179" y="333"/>
                </a:cubicBezTo>
                <a:cubicBezTo>
                  <a:pt x="183" y="336"/>
                  <a:pt x="183" y="336"/>
                  <a:pt x="183" y="336"/>
                </a:cubicBezTo>
                <a:cubicBezTo>
                  <a:pt x="191" y="358"/>
                  <a:pt x="191" y="358"/>
                  <a:pt x="191" y="358"/>
                </a:cubicBezTo>
                <a:cubicBezTo>
                  <a:pt x="192" y="328"/>
                  <a:pt x="192" y="328"/>
                  <a:pt x="192" y="328"/>
                </a:cubicBezTo>
                <a:cubicBezTo>
                  <a:pt x="175" y="311"/>
                  <a:pt x="175" y="311"/>
                  <a:pt x="175" y="311"/>
                </a:cubicBezTo>
                <a:cubicBezTo>
                  <a:pt x="167" y="313"/>
                  <a:pt x="167" y="313"/>
                  <a:pt x="167" y="313"/>
                </a:cubicBezTo>
                <a:lnTo>
                  <a:pt x="180" y="329"/>
                </a:lnTo>
                <a:close/>
                <a:moveTo>
                  <a:pt x="160" y="307"/>
                </a:moveTo>
                <a:cubicBezTo>
                  <a:pt x="170" y="306"/>
                  <a:pt x="170" y="306"/>
                  <a:pt x="170" y="306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16" y="133"/>
                  <a:pt x="16" y="133"/>
                  <a:pt x="16" y="133"/>
                </a:cubicBezTo>
                <a:lnTo>
                  <a:pt x="160" y="307"/>
                </a:lnTo>
                <a:close/>
                <a:moveTo>
                  <a:pt x="9" y="146"/>
                </a:moveTo>
                <a:cubicBezTo>
                  <a:pt x="13" y="150"/>
                  <a:pt x="21" y="154"/>
                  <a:pt x="21" y="154"/>
                </a:cubicBezTo>
                <a:cubicBezTo>
                  <a:pt x="6" y="137"/>
                  <a:pt x="6" y="137"/>
                  <a:pt x="6" y="137"/>
                </a:cubicBezTo>
                <a:cubicBezTo>
                  <a:pt x="6" y="137"/>
                  <a:pt x="5" y="143"/>
                  <a:pt x="9" y="146"/>
                </a:cubicBezTo>
                <a:close/>
                <a:moveTo>
                  <a:pt x="17" y="124"/>
                </a:moveTo>
                <a:cubicBezTo>
                  <a:pt x="11" y="127"/>
                  <a:pt x="9" y="131"/>
                  <a:pt x="9" y="131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2" y="123"/>
                  <a:pt x="23" y="122"/>
                  <a:pt x="17" y="1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2161095" y="3065639"/>
            <a:ext cx="3058978" cy="8886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dignissim ut, luctus ac urna.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Title 13"/>
          <p:cNvSpPr txBox="1">
            <a:spLocks/>
          </p:cNvSpPr>
          <p:nvPr/>
        </p:nvSpPr>
        <p:spPr>
          <a:xfrm>
            <a:off x="2156899" y="2761313"/>
            <a:ext cx="3839172" cy="36933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Who choose us</a:t>
            </a:r>
            <a:endParaRPr 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527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rot="3644596">
            <a:off x="4265394" y="2343163"/>
            <a:ext cx="1349106" cy="16886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梯形 83"/>
          <p:cNvSpPr/>
          <p:nvPr/>
        </p:nvSpPr>
        <p:spPr>
          <a:xfrm rot="7977024">
            <a:off x="5602288" y="1121684"/>
            <a:ext cx="2448749" cy="2796813"/>
          </a:xfrm>
          <a:prstGeom prst="trapezoid">
            <a:avLst>
              <a:gd name="adj" fmla="val 43557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梯形 54"/>
          <p:cNvSpPr/>
          <p:nvPr/>
        </p:nvSpPr>
        <p:spPr>
          <a:xfrm rot="20877346">
            <a:off x="709488" y="1297345"/>
            <a:ext cx="2912677" cy="3001586"/>
          </a:xfrm>
          <a:prstGeom prst="trapezoid">
            <a:avLst>
              <a:gd name="adj" fmla="val 39064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Straight Connector 54"/>
          <p:cNvCxnSpPr/>
          <p:nvPr/>
        </p:nvCxnSpPr>
        <p:spPr>
          <a:xfrm>
            <a:off x="323528" y="5236046"/>
            <a:ext cx="9144000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 rot="3503638">
            <a:off x="2011618" y="2158161"/>
            <a:ext cx="2330560" cy="458697"/>
            <a:chOff x="6486191" y="1487838"/>
            <a:chExt cx="2330560" cy="458697"/>
          </a:xfrm>
        </p:grpSpPr>
        <p:grpSp>
          <p:nvGrpSpPr>
            <p:cNvPr id="38" name="组合 37"/>
            <p:cNvGrpSpPr/>
            <p:nvPr/>
          </p:nvGrpSpPr>
          <p:grpSpPr>
            <a:xfrm>
              <a:off x="6486191" y="1487838"/>
              <a:ext cx="1905361" cy="458697"/>
              <a:chOff x="2150181" y="1483344"/>
              <a:chExt cx="1905361" cy="458697"/>
            </a:xfrm>
          </p:grpSpPr>
          <p:sp>
            <p:nvSpPr>
              <p:cNvPr id="41" name="Flowchart: Off-page Connector 29"/>
              <p:cNvSpPr/>
              <p:nvPr/>
            </p:nvSpPr>
            <p:spPr>
              <a:xfrm>
                <a:off x="3427943" y="1554956"/>
                <a:ext cx="627599" cy="244391"/>
              </a:xfrm>
              <a:prstGeom prst="rect">
                <a:avLst/>
              </a:prstGeom>
              <a:solidFill>
                <a:schemeClr val="tx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Content Placeholder 2"/>
              <p:cNvSpPr txBox="1">
                <a:spLocks/>
              </p:cNvSpPr>
              <p:nvPr/>
            </p:nvSpPr>
            <p:spPr>
              <a:xfrm>
                <a:off x="2150181" y="1483344"/>
                <a:ext cx="1368815" cy="458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Julia Smith</a:t>
                </a:r>
                <a:endParaRPr 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7336235" y="1532210"/>
              <a:ext cx="1480516" cy="3307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Designer</a:t>
              </a:r>
              <a:endParaRPr lang="en-US" sz="12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Freeform 23"/>
          <p:cNvSpPr>
            <a:spLocks/>
          </p:cNvSpPr>
          <p:nvPr/>
        </p:nvSpPr>
        <p:spPr bwMode="auto">
          <a:xfrm>
            <a:off x="251520" y="638126"/>
            <a:ext cx="1979469" cy="2309382"/>
          </a:xfrm>
          <a:custGeom>
            <a:avLst/>
            <a:gdLst>
              <a:gd name="T0" fmla="*/ 125 w 446"/>
              <a:gd name="T1" fmla="*/ 432 h 520"/>
              <a:gd name="T2" fmla="*/ 223 w 446"/>
              <a:gd name="T3" fmla="*/ 449 h 520"/>
              <a:gd name="T4" fmla="*/ 229 w 446"/>
              <a:gd name="T5" fmla="*/ 488 h 520"/>
              <a:gd name="T6" fmla="*/ 75 w 446"/>
              <a:gd name="T7" fmla="*/ 488 h 520"/>
              <a:gd name="T8" fmla="*/ 73 w 446"/>
              <a:gd name="T9" fmla="*/ 471 h 520"/>
              <a:gd name="T10" fmla="*/ 116 w 446"/>
              <a:gd name="T11" fmla="*/ 434 h 520"/>
              <a:gd name="T12" fmla="*/ 91 w 446"/>
              <a:gd name="T13" fmla="*/ 360 h 520"/>
              <a:gd name="T14" fmla="*/ 38 w 446"/>
              <a:gd name="T15" fmla="*/ 238 h 520"/>
              <a:gd name="T16" fmla="*/ 15 w 446"/>
              <a:gd name="T17" fmla="*/ 219 h 520"/>
              <a:gd name="T18" fmla="*/ 3 w 446"/>
              <a:gd name="T19" fmla="*/ 185 h 520"/>
              <a:gd name="T20" fmla="*/ 19 w 446"/>
              <a:gd name="T21" fmla="*/ 172 h 520"/>
              <a:gd name="T22" fmla="*/ 35 w 446"/>
              <a:gd name="T23" fmla="*/ 175 h 520"/>
              <a:gd name="T24" fmla="*/ 80 w 446"/>
              <a:gd name="T25" fmla="*/ 159 h 520"/>
              <a:gd name="T26" fmla="*/ 250 w 446"/>
              <a:gd name="T27" fmla="*/ 95 h 520"/>
              <a:gd name="T28" fmla="*/ 294 w 446"/>
              <a:gd name="T29" fmla="*/ 78 h 520"/>
              <a:gd name="T30" fmla="*/ 318 w 446"/>
              <a:gd name="T31" fmla="*/ 66 h 520"/>
              <a:gd name="T32" fmla="*/ 321 w 446"/>
              <a:gd name="T33" fmla="*/ 70 h 520"/>
              <a:gd name="T34" fmla="*/ 322 w 446"/>
              <a:gd name="T35" fmla="*/ 70 h 520"/>
              <a:gd name="T36" fmla="*/ 329 w 446"/>
              <a:gd name="T37" fmla="*/ 25 h 520"/>
              <a:gd name="T38" fmla="*/ 342 w 446"/>
              <a:gd name="T39" fmla="*/ 15 h 520"/>
              <a:gd name="T40" fmla="*/ 351 w 446"/>
              <a:gd name="T41" fmla="*/ 4 h 520"/>
              <a:gd name="T42" fmla="*/ 356 w 446"/>
              <a:gd name="T43" fmla="*/ 13 h 520"/>
              <a:gd name="T44" fmla="*/ 389 w 446"/>
              <a:gd name="T45" fmla="*/ 88 h 520"/>
              <a:gd name="T46" fmla="*/ 442 w 446"/>
              <a:gd name="T47" fmla="*/ 151 h 520"/>
              <a:gd name="T48" fmla="*/ 338 w 446"/>
              <a:gd name="T49" fmla="*/ 176 h 520"/>
              <a:gd name="T50" fmla="*/ 291 w 446"/>
              <a:gd name="T51" fmla="*/ 171 h 520"/>
              <a:gd name="T52" fmla="*/ 291 w 446"/>
              <a:gd name="T53" fmla="*/ 144 h 520"/>
              <a:gd name="T54" fmla="*/ 328 w 446"/>
              <a:gd name="T55" fmla="*/ 96 h 520"/>
              <a:gd name="T56" fmla="*/ 323 w 446"/>
              <a:gd name="T57" fmla="*/ 80 h 520"/>
              <a:gd name="T58" fmla="*/ 130 w 446"/>
              <a:gd name="T59" fmla="*/ 151 h 520"/>
              <a:gd name="T60" fmla="*/ 57 w 446"/>
              <a:gd name="T61" fmla="*/ 177 h 520"/>
              <a:gd name="T62" fmla="*/ 50 w 446"/>
              <a:gd name="T63" fmla="*/ 186 h 520"/>
              <a:gd name="T64" fmla="*/ 40 w 446"/>
              <a:gd name="T65" fmla="*/ 184 h 520"/>
              <a:gd name="T66" fmla="*/ 30 w 446"/>
              <a:gd name="T67" fmla="*/ 189 h 520"/>
              <a:gd name="T68" fmla="*/ 53 w 446"/>
              <a:gd name="T69" fmla="*/ 250 h 520"/>
              <a:gd name="T70" fmla="*/ 97 w 446"/>
              <a:gd name="T71" fmla="*/ 350 h 520"/>
              <a:gd name="T72" fmla="*/ 125 w 446"/>
              <a:gd name="T73" fmla="*/ 432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46" h="520">
                <a:moveTo>
                  <a:pt x="125" y="432"/>
                </a:moveTo>
                <a:cubicBezTo>
                  <a:pt x="164" y="431"/>
                  <a:pt x="200" y="432"/>
                  <a:pt x="223" y="449"/>
                </a:cubicBezTo>
                <a:cubicBezTo>
                  <a:pt x="230" y="455"/>
                  <a:pt x="236" y="477"/>
                  <a:pt x="229" y="488"/>
                </a:cubicBezTo>
                <a:cubicBezTo>
                  <a:pt x="208" y="520"/>
                  <a:pt x="97" y="518"/>
                  <a:pt x="75" y="488"/>
                </a:cubicBezTo>
                <a:cubicBezTo>
                  <a:pt x="72" y="484"/>
                  <a:pt x="72" y="478"/>
                  <a:pt x="73" y="471"/>
                </a:cubicBezTo>
                <a:cubicBezTo>
                  <a:pt x="75" y="445"/>
                  <a:pt x="91" y="436"/>
                  <a:pt x="116" y="434"/>
                </a:cubicBezTo>
                <a:cubicBezTo>
                  <a:pt x="116" y="401"/>
                  <a:pt x="102" y="384"/>
                  <a:pt x="91" y="360"/>
                </a:cubicBezTo>
                <a:cubicBezTo>
                  <a:pt x="73" y="319"/>
                  <a:pt x="54" y="280"/>
                  <a:pt x="38" y="238"/>
                </a:cubicBezTo>
                <a:cubicBezTo>
                  <a:pt x="32" y="224"/>
                  <a:pt x="24" y="228"/>
                  <a:pt x="15" y="219"/>
                </a:cubicBezTo>
                <a:cubicBezTo>
                  <a:pt x="9" y="214"/>
                  <a:pt x="0" y="198"/>
                  <a:pt x="3" y="185"/>
                </a:cubicBezTo>
                <a:cubicBezTo>
                  <a:pt x="4" y="179"/>
                  <a:pt x="12" y="173"/>
                  <a:pt x="19" y="172"/>
                </a:cubicBezTo>
                <a:cubicBezTo>
                  <a:pt x="24" y="173"/>
                  <a:pt x="30" y="174"/>
                  <a:pt x="35" y="175"/>
                </a:cubicBezTo>
                <a:cubicBezTo>
                  <a:pt x="50" y="170"/>
                  <a:pt x="65" y="164"/>
                  <a:pt x="80" y="159"/>
                </a:cubicBezTo>
                <a:cubicBezTo>
                  <a:pt x="136" y="138"/>
                  <a:pt x="193" y="116"/>
                  <a:pt x="250" y="95"/>
                </a:cubicBezTo>
                <a:cubicBezTo>
                  <a:pt x="264" y="89"/>
                  <a:pt x="279" y="84"/>
                  <a:pt x="294" y="78"/>
                </a:cubicBezTo>
                <a:cubicBezTo>
                  <a:pt x="300" y="73"/>
                  <a:pt x="309" y="68"/>
                  <a:pt x="318" y="66"/>
                </a:cubicBezTo>
                <a:cubicBezTo>
                  <a:pt x="319" y="68"/>
                  <a:pt x="320" y="69"/>
                  <a:pt x="321" y="70"/>
                </a:cubicBezTo>
                <a:cubicBezTo>
                  <a:pt x="321" y="70"/>
                  <a:pt x="322" y="70"/>
                  <a:pt x="322" y="70"/>
                </a:cubicBezTo>
                <a:cubicBezTo>
                  <a:pt x="325" y="53"/>
                  <a:pt x="320" y="37"/>
                  <a:pt x="329" y="25"/>
                </a:cubicBezTo>
                <a:cubicBezTo>
                  <a:pt x="332" y="21"/>
                  <a:pt x="338" y="19"/>
                  <a:pt x="342" y="15"/>
                </a:cubicBezTo>
                <a:cubicBezTo>
                  <a:pt x="344" y="12"/>
                  <a:pt x="341" y="0"/>
                  <a:pt x="351" y="4"/>
                </a:cubicBezTo>
                <a:cubicBezTo>
                  <a:pt x="354" y="6"/>
                  <a:pt x="354" y="10"/>
                  <a:pt x="356" y="13"/>
                </a:cubicBezTo>
                <a:cubicBezTo>
                  <a:pt x="392" y="14"/>
                  <a:pt x="380" y="59"/>
                  <a:pt x="389" y="88"/>
                </a:cubicBezTo>
                <a:cubicBezTo>
                  <a:pt x="411" y="92"/>
                  <a:pt x="446" y="125"/>
                  <a:pt x="442" y="151"/>
                </a:cubicBezTo>
                <a:cubicBezTo>
                  <a:pt x="428" y="168"/>
                  <a:pt x="368" y="175"/>
                  <a:pt x="338" y="176"/>
                </a:cubicBezTo>
                <a:cubicBezTo>
                  <a:pt x="323" y="177"/>
                  <a:pt x="300" y="178"/>
                  <a:pt x="291" y="171"/>
                </a:cubicBezTo>
                <a:cubicBezTo>
                  <a:pt x="286" y="167"/>
                  <a:pt x="289" y="151"/>
                  <a:pt x="291" y="144"/>
                </a:cubicBezTo>
                <a:cubicBezTo>
                  <a:pt x="297" y="123"/>
                  <a:pt x="310" y="106"/>
                  <a:pt x="328" y="96"/>
                </a:cubicBezTo>
                <a:cubicBezTo>
                  <a:pt x="327" y="88"/>
                  <a:pt x="324" y="86"/>
                  <a:pt x="323" y="80"/>
                </a:cubicBezTo>
                <a:cubicBezTo>
                  <a:pt x="262" y="102"/>
                  <a:pt x="194" y="125"/>
                  <a:pt x="130" y="151"/>
                </a:cubicBezTo>
                <a:cubicBezTo>
                  <a:pt x="106" y="160"/>
                  <a:pt x="82" y="168"/>
                  <a:pt x="57" y="177"/>
                </a:cubicBezTo>
                <a:cubicBezTo>
                  <a:pt x="54" y="181"/>
                  <a:pt x="55" y="183"/>
                  <a:pt x="50" y="186"/>
                </a:cubicBezTo>
                <a:cubicBezTo>
                  <a:pt x="47" y="185"/>
                  <a:pt x="43" y="185"/>
                  <a:pt x="40" y="184"/>
                </a:cubicBezTo>
                <a:cubicBezTo>
                  <a:pt x="36" y="186"/>
                  <a:pt x="34" y="188"/>
                  <a:pt x="30" y="189"/>
                </a:cubicBezTo>
                <a:cubicBezTo>
                  <a:pt x="28" y="210"/>
                  <a:pt x="45" y="233"/>
                  <a:pt x="53" y="250"/>
                </a:cubicBezTo>
                <a:cubicBezTo>
                  <a:pt x="68" y="283"/>
                  <a:pt x="82" y="317"/>
                  <a:pt x="97" y="350"/>
                </a:cubicBezTo>
                <a:cubicBezTo>
                  <a:pt x="108" y="376"/>
                  <a:pt x="125" y="395"/>
                  <a:pt x="125" y="4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Content Placeholder 2"/>
          <p:cNvSpPr txBox="1">
            <a:spLocks/>
          </p:cNvSpPr>
          <p:nvPr/>
        </p:nvSpPr>
        <p:spPr>
          <a:xfrm rot="19765619">
            <a:off x="2269577" y="3668478"/>
            <a:ext cx="1675198" cy="1226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6" name="Content Placeholder 2"/>
          <p:cNvSpPr txBox="1">
            <a:spLocks/>
          </p:cNvSpPr>
          <p:nvPr/>
        </p:nvSpPr>
        <p:spPr>
          <a:xfrm rot="19841967">
            <a:off x="4992141" y="502979"/>
            <a:ext cx="2391302" cy="1226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dignissim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ut.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2" name="任意多边形 81"/>
          <p:cNvSpPr/>
          <p:nvPr/>
        </p:nvSpPr>
        <p:spPr>
          <a:xfrm rot="8198826">
            <a:off x="7782547" y="3432262"/>
            <a:ext cx="366218" cy="362432"/>
          </a:xfrm>
          <a:custGeom>
            <a:avLst/>
            <a:gdLst>
              <a:gd name="connsiteX0" fmla="*/ 242622 w 502255"/>
              <a:gd name="connsiteY0" fmla="*/ 0 h 497062"/>
              <a:gd name="connsiteX1" fmla="*/ 260158 w 502255"/>
              <a:gd name="connsiteY1" fmla="*/ 0 h 497062"/>
              <a:gd name="connsiteX2" fmla="*/ 321314 w 502255"/>
              <a:gd name="connsiteY2" fmla="*/ 61156 h 497062"/>
              <a:gd name="connsiteX3" fmla="*/ 321314 w 502255"/>
              <a:gd name="connsiteY3" fmla="*/ 158993 h 497062"/>
              <a:gd name="connsiteX4" fmla="*/ 502255 w 502255"/>
              <a:gd name="connsiteY4" fmla="*/ 497062 h 497062"/>
              <a:gd name="connsiteX5" fmla="*/ 0 w 502255"/>
              <a:gd name="connsiteY5" fmla="*/ 497062 h 497062"/>
              <a:gd name="connsiteX6" fmla="*/ 181466 w 502255"/>
              <a:gd name="connsiteY6" fmla="*/ 158014 h 497062"/>
              <a:gd name="connsiteX7" fmla="*/ 181466 w 502255"/>
              <a:gd name="connsiteY7" fmla="*/ 61156 h 497062"/>
              <a:gd name="connsiteX8" fmla="*/ 242622 w 502255"/>
              <a:gd name="connsiteY8" fmla="*/ 0 h 49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2255" h="497062">
                <a:moveTo>
                  <a:pt x="242622" y="0"/>
                </a:moveTo>
                <a:lnTo>
                  <a:pt x="260158" y="0"/>
                </a:lnTo>
                <a:cubicBezTo>
                  <a:pt x="293934" y="0"/>
                  <a:pt x="321314" y="27380"/>
                  <a:pt x="321314" y="61156"/>
                </a:cubicBezTo>
                <a:lnTo>
                  <a:pt x="321314" y="158993"/>
                </a:lnTo>
                <a:lnTo>
                  <a:pt x="502255" y="497062"/>
                </a:lnTo>
                <a:lnTo>
                  <a:pt x="0" y="497062"/>
                </a:lnTo>
                <a:lnTo>
                  <a:pt x="181466" y="158014"/>
                </a:lnTo>
                <a:lnTo>
                  <a:pt x="181466" y="61156"/>
                </a:lnTo>
                <a:cubicBezTo>
                  <a:pt x="181466" y="27380"/>
                  <a:pt x="208846" y="0"/>
                  <a:pt x="2426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735055" y="3732497"/>
            <a:ext cx="433888" cy="1130838"/>
            <a:chOff x="7513113" y="3732497"/>
            <a:chExt cx="433888" cy="1130838"/>
          </a:xfrm>
        </p:grpSpPr>
        <p:cxnSp>
          <p:nvCxnSpPr>
            <p:cNvPr id="60" name="直接连接符 59"/>
            <p:cNvCxnSpPr/>
            <p:nvPr/>
          </p:nvCxnSpPr>
          <p:spPr>
            <a:xfrm flipH="1">
              <a:off x="7513113" y="3732497"/>
              <a:ext cx="346619" cy="445087"/>
            </a:xfrm>
            <a:prstGeom prst="line">
              <a:avLst/>
            </a:prstGeom>
            <a:ln w="1905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圆角矩形 80"/>
            <p:cNvSpPr/>
            <p:nvPr/>
          </p:nvSpPr>
          <p:spPr>
            <a:xfrm rot="14731649">
              <a:off x="7358207" y="4383222"/>
              <a:ext cx="504174" cy="40621"/>
            </a:xfrm>
            <a:prstGeom prst="roundRect">
              <a:avLst>
                <a:gd name="adj" fmla="val 4373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16200000">
              <a:off x="7667433" y="4643598"/>
              <a:ext cx="115667" cy="70863"/>
            </a:xfrm>
            <a:prstGeom prst="roundRect">
              <a:avLst>
                <a:gd name="adj" fmla="val 4373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519413" y="4708335"/>
              <a:ext cx="427588" cy="155000"/>
              <a:chOff x="5805912" y="3199387"/>
              <a:chExt cx="554319" cy="200939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5809846" y="3199387"/>
                <a:ext cx="550385" cy="170504"/>
              </a:xfrm>
              <a:custGeom>
                <a:avLst/>
                <a:gdLst>
                  <a:gd name="connsiteX0" fmla="*/ 372858 w 745716"/>
                  <a:gd name="connsiteY0" fmla="*/ 0 h 617090"/>
                  <a:gd name="connsiteX1" fmla="*/ 745716 w 745716"/>
                  <a:gd name="connsiteY1" fmla="*/ 355592 h 617090"/>
                  <a:gd name="connsiteX2" fmla="*/ 636509 w 745716"/>
                  <a:gd name="connsiteY2" fmla="*/ 607034 h 617090"/>
                  <a:gd name="connsiteX3" fmla="*/ 623728 w 745716"/>
                  <a:gd name="connsiteY3" fmla="*/ 617090 h 617090"/>
                  <a:gd name="connsiteX4" fmla="*/ 121988 w 745716"/>
                  <a:gd name="connsiteY4" fmla="*/ 617090 h 617090"/>
                  <a:gd name="connsiteX5" fmla="*/ 109208 w 745716"/>
                  <a:gd name="connsiteY5" fmla="*/ 607034 h 617090"/>
                  <a:gd name="connsiteX6" fmla="*/ 0 w 745716"/>
                  <a:gd name="connsiteY6" fmla="*/ 355592 h 617090"/>
                  <a:gd name="connsiteX7" fmla="*/ 372858 w 745716"/>
                  <a:gd name="connsiteY7" fmla="*/ 0 h 61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5716" h="617090">
                    <a:moveTo>
                      <a:pt x="372858" y="0"/>
                    </a:moveTo>
                    <a:cubicBezTo>
                      <a:pt x="578782" y="0"/>
                      <a:pt x="745716" y="159204"/>
                      <a:pt x="745716" y="355592"/>
                    </a:cubicBezTo>
                    <a:cubicBezTo>
                      <a:pt x="745716" y="453786"/>
                      <a:pt x="703983" y="542684"/>
                      <a:pt x="636509" y="607034"/>
                    </a:cubicBezTo>
                    <a:lnTo>
                      <a:pt x="623728" y="617090"/>
                    </a:lnTo>
                    <a:lnTo>
                      <a:pt x="121988" y="617090"/>
                    </a:lnTo>
                    <a:lnTo>
                      <a:pt x="109208" y="607034"/>
                    </a:lnTo>
                    <a:cubicBezTo>
                      <a:pt x="41734" y="542684"/>
                      <a:pt x="0" y="453786"/>
                      <a:pt x="0" y="355592"/>
                    </a:cubicBezTo>
                    <a:cubicBezTo>
                      <a:pt x="0" y="159204"/>
                      <a:pt x="166934" y="0"/>
                      <a:pt x="3728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805912" y="3254333"/>
                <a:ext cx="554319" cy="1459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2" name="Title 1"/>
          <p:cNvSpPr txBox="1">
            <a:spLocks/>
          </p:cNvSpPr>
          <p:nvPr/>
        </p:nvSpPr>
        <p:spPr>
          <a:xfrm rot="19848054">
            <a:off x="4104688" y="2601737"/>
            <a:ext cx="1628253" cy="1134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Power of team</a:t>
            </a:r>
            <a:endParaRPr lang="en-US" b="1" dirty="0">
              <a:solidFill>
                <a:schemeClr val="bg2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 rot="3687115">
            <a:off x="6632536" y="2155227"/>
            <a:ext cx="2330560" cy="458697"/>
            <a:chOff x="6486191" y="1487838"/>
            <a:chExt cx="2330560" cy="458697"/>
          </a:xfrm>
        </p:grpSpPr>
        <p:grpSp>
          <p:nvGrpSpPr>
            <p:cNvPr id="35" name="组合 34"/>
            <p:cNvGrpSpPr/>
            <p:nvPr/>
          </p:nvGrpSpPr>
          <p:grpSpPr>
            <a:xfrm>
              <a:off x="6486191" y="1487838"/>
              <a:ext cx="1905361" cy="458697"/>
              <a:chOff x="2150181" y="1483344"/>
              <a:chExt cx="1905361" cy="458697"/>
            </a:xfrm>
          </p:grpSpPr>
          <p:sp>
            <p:nvSpPr>
              <p:cNvPr id="40" name="Flowchart: Off-page Connector 29"/>
              <p:cNvSpPr/>
              <p:nvPr/>
            </p:nvSpPr>
            <p:spPr>
              <a:xfrm>
                <a:off x="3427943" y="1554956"/>
                <a:ext cx="627599" cy="244391"/>
              </a:xfrm>
              <a:prstGeom prst="rect">
                <a:avLst/>
              </a:prstGeom>
              <a:solidFill>
                <a:schemeClr val="tx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Content Placeholder 2"/>
              <p:cNvSpPr txBox="1">
                <a:spLocks/>
              </p:cNvSpPr>
              <p:nvPr/>
            </p:nvSpPr>
            <p:spPr>
              <a:xfrm>
                <a:off x="2150181" y="1483344"/>
                <a:ext cx="1368815" cy="458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Julia Smith</a:t>
                </a:r>
                <a:endParaRPr 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7336235" y="1532210"/>
              <a:ext cx="1480516" cy="3307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Designer</a:t>
              </a:r>
              <a:endParaRPr lang="en-US" sz="12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Freeform 320"/>
          <p:cNvSpPr>
            <a:spLocks noEditPoints="1"/>
          </p:cNvSpPr>
          <p:nvPr/>
        </p:nvSpPr>
        <p:spPr bwMode="auto">
          <a:xfrm rot="969153">
            <a:off x="6116644" y="1899622"/>
            <a:ext cx="1195382" cy="1061503"/>
          </a:xfrm>
          <a:custGeom>
            <a:avLst/>
            <a:gdLst>
              <a:gd name="T0" fmla="*/ 53 w 53"/>
              <a:gd name="T1" fmla="*/ 43 h 47"/>
              <a:gd name="T2" fmla="*/ 33 w 53"/>
              <a:gd name="T3" fmla="*/ 26 h 47"/>
              <a:gd name="T4" fmla="*/ 32 w 53"/>
              <a:gd name="T5" fmla="*/ 26 h 47"/>
              <a:gd name="T6" fmla="*/ 36 w 53"/>
              <a:gd name="T7" fmla="*/ 32 h 47"/>
              <a:gd name="T8" fmla="*/ 35 w 53"/>
              <a:gd name="T9" fmla="*/ 39 h 47"/>
              <a:gd name="T10" fmla="*/ 28 w 53"/>
              <a:gd name="T11" fmla="*/ 39 h 47"/>
              <a:gd name="T12" fmla="*/ 28 w 53"/>
              <a:gd name="T13" fmla="*/ 35 h 47"/>
              <a:gd name="T14" fmla="*/ 30 w 53"/>
              <a:gd name="T15" fmla="*/ 32 h 47"/>
              <a:gd name="T16" fmla="*/ 16 w 53"/>
              <a:gd name="T17" fmla="*/ 27 h 47"/>
              <a:gd name="T18" fmla="*/ 1 w 53"/>
              <a:gd name="T19" fmla="*/ 30 h 47"/>
              <a:gd name="T20" fmla="*/ 1 w 53"/>
              <a:gd name="T21" fmla="*/ 28 h 47"/>
              <a:gd name="T22" fmla="*/ 16 w 53"/>
              <a:gd name="T23" fmla="*/ 23 h 47"/>
              <a:gd name="T24" fmla="*/ 18 w 53"/>
              <a:gd name="T25" fmla="*/ 24 h 47"/>
              <a:gd name="T26" fmla="*/ 24 w 53"/>
              <a:gd name="T27" fmla="*/ 24 h 47"/>
              <a:gd name="T28" fmla="*/ 18 w 53"/>
              <a:gd name="T29" fmla="*/ 26 h 47"/>
              <a:gd name="T30" fmla="*/ 23 w 53"/>
              <a:gd name="T31" fmla="*/ 32 h 47"/>
              <a:gd name="T32" fmla="*/ 25 w 53"/>
              <a:gd name="T33" fmla="*/ 23 h 47"/>
              <a:gd name="T34" fmla="*/ 23 w 53"/>
              <a:gd name="T35" fmla="*/ 22 h 47"/>
              <a:gd name="T36" fmla="*/ 24 w 53"/>
              <a:gd name="T37" fmla="*/ 17 h 47"/>
              <a:gd name="T38" fmla="*/ 34 w 53"/>
              <a:gd name="T39" fmla="*/ 22 h 47"/>
              <a:gd name="T40" fmla="*/ 32 w 53"/>
              <a:gd name="T41" fmla="*/ 24 h 47"/>
              <a:gd name="T42" fmla="*/ 46 w 53"/>
              <a:gd name="T43" fmla="*/ 35 h 47"/>
              <a:gd name="T44" fmla="*/ 20 w 53"/>
              <a:gd name="T45" fmla="*/ 23 h 47"/>
              <a:gd name="T46" fmla="*/ 23 w 53"/>
              <a:gd name="T47" fmla="*/ 23 h 47"/>
              <a:gd name="T48" fmla="*/ 23 w 53"/>
              <a:gd name="T49" fmla="*/ 25 h 47"/>
              <a:gd name="T50" fmla="*/ 24 w 53"/>
              <a:gd name="T51" fmla="*/ 31 h 47"/>
              <a:gd name="T52" fmla="*/ 23 w 53"/>
              <a:gd name="T53" fmla="*/ 25 h 47"/>
              <a:gd name="T54" fmla="*/ 28 w 53"/>
              <a:gd name="T55" fmla="*/ 16 h 47"/>
              <a:gd name="T56" fmla="*/ 25 w 53"/>
              <a:gd name="T57" fmla="*/ 15 h 47"/>
              <a:gd name="T58" fmla="*/ 33 w 53"/>
              <a:gd name="T59" fmla="*/ 12 h 47"/>
              <a:gd name="T60" fmla="*/ 33 w 53"/>
              <a:gd name="T61" fmla="*/ 14 h 47"/>
              <a:gd name="T62" fmla="*/ 44 w 53"/>
              <a:gd name="T63" fmla="*/ 9 h 47"/>
              <a:gd name="T64" fmla="*/ 51 w 53"/>
              <a:gd name="T65" fmla="*/ 0 h 47"/>
              <a:gd name="T66" fmla="*/ 37 w 53"/>
              <a:gd name="T67" fmla="*/ 14 h 47"/>
              <a:gd name="T68" fmla="*/ 34 w 53"/>
              <a:gd name="T69" fmla="*/ 17 h 47"/>
              <a:gd name="T70" fmla="*/ 32 w 53"/>
              <a:gd name="T71" fmla="*/ 16 h 47"/>
              <a:gd name="T72" fmla="*/ 29 w 53"/>
              <a:gd name="T73" fmla="*/ 42 h 47"/>
              <a:gd name="T74" fmla="*/ 28 w 53"/>
              <a:gd name="T75" fmla="*/ 40 h 47"/>
              <a:gd name="T76" fmla="*/ 35 w 53"/>
              <a:gd name="T77" fmla="*/ 41 h 47"/>
              <a:gd name="T78" fmla="*/ 32 w 53"/>
              <a:gd name="T79" fmla="*/ 47 h 47"/>
              <a:gd name="T80" fmla="*/ 28 w 53"/>
              <a:gd name="T81" fmla="*/ 43 h 47"/>
              <a:gd name="T82" fmla="*/ 35 w 53"/>
              <a:gd name="T83" fmla="*/ 40 h 47"/>
              <a:gd name="T84" fmla="*/ 29 w 53"/>
              <a:gd name="T85" fmla="*/ 40 h 47"/>
              <a:gd name="T86" fmla="*/ 35 w 53"/>
              <a:gd name="T87" fmla="*/ 39 h 47"/>
              <a:gd name="T88" fmla="*/ 52 w 53"/>
              <a:gd name="T89" fmla="*/ 0 h 47"/>
              <a:gd name="T90" fmla="*/ 52 w 53"/>
              <a:gd name="T91" fmla="*/ 0 h 47"/>
              <a:gd name="T92" fmla="*/ 52 w 53"/>
              <a:gd name="T93" fmla="*/ 0 h 47"/>
              <a:gd name="T94" fmla="*/ 52 w 53"/>
              <a:gd name="T9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3" h="47">
                <a:moveTo>
                  <a:pt x="46" y="35"/>
                </a:moveTo>
                <a:cubicBezTo>
                  <a:pt x="48" y="38"/>
                  <a:pt x="50" y="40"/>
                  <a:pt x="53" y="43"/>
                </a:cubicBezTo>
                <a:cubicBezTo>
                  <a:pt x="50" y="45"/>
                  <a:pt x="46" y="46"/>
                  <a:pt x="43" y="47"/>
                </a:cubicBezTo>
                <a:cubicBezTo>
                  <a:pt x="38" y="43"/>
                  <a:pt x="41" y="26"/>
                  <a:pt x="33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3" y="26"/>
                  <a:pt x="33" y="26"/>
                </a:cubicBezTo>
                <a:cubicBezTo>
                  <a:pt x="35" y="28"/>
                  <a:pt x="36" y="29"/>
                  <a:pt x="36" y="32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5"/>
                  <a:pt x="35" y="37"/>
                  <a:pt x="35" y="39"/>
                </a:cubicBezTo>
                <a:cubicBezTo>
                  <a:pt x="33" y="38"/>
                  <a:pt x="32" y="39"/>
                  <a:pt x="30" y="39"/>
                </a:cubicBezTo>
                <a:cubicBezTo>
                  <a:pt x="29" y="39"/>
                  <a:pt x="28" y="39"/>
                  <a:pt x="28" y="39"/>
                </a:cubicBezTo>
                <a:cubicBezTo>
                  <a:pt x="28" y="38"/>
                  <a:pt x="28" y="38"/>
                  <a:pt x="28" y="38"/>
                </a:cubicBezTo>
                <a:cubicBezTo>
                  <a:pt x="28" y="37"/>
                  <a:pt x="28" y="36"/>
                  <a:pt x="28" y="35"/>
                </a:cubicBezTo>
                <a:cubicBezTo>
                  <a:pt x="28" y="34"/>
                  <a:pt x="31" y="32"/>
                  <a:pt x="31" y="31"/>
                </a:cubicBezTo>
                <a:cubicBezTo>
                  <a:pt x="30" y="31"/>
                  <a:pt x="30" y="31"/>
                  <a:pt x="30" y="32"/>
                </a:cubicBezTo>
                <a:cubicBezTo>
                  <a:pt x="29" y="33"/>
                  <a:pt x="25" y="35"/>
                  <a:pt x="23" y="35"/>
                </a:cubicBezTo>
                <a:cubicBezTo>
                  <a:pt x="22" y="35"/>
                  <a:pt x="18" y="29"/>
                  <a:pt x="16" y="27"/>
                </a:cubicBezTo>
                <a:cubicBezTo>
                  <a:pt x="16" y="27"/>
                  <a:pt x="15" y="27"/>
                  <a:pt x="15" y="27"/>
                </a:cubicBezTo>
                <a:cubicBezTo>
                  <a:pt x="14" y="27"/>
                  <a:pt x="2" y="30"/>
                  <a:pt x="1" y="30"/>
                </a:cubicBezTo>
                <a:cubicBezTo>
                  <a:pt x="1" y="30"/>
                  <a:pt x="0" y="29"/>
                  <a:pt x="0" y="29"/>
                </a:cubicBezTo>
                <a:cubicBezTo>
                  <a:pt x="0" y="28"/>
                  <a:pt x="1" y="28"/>
                  <a:pt x="1" y="28"/>
                </a:cubicBezTo>
                <a:cubicBezTo>
                  <a:pt x="14" y="25"/>
                  <a:pt x="14" y="25"/>
                  <a:pt x="14" y="25"/>
                </a:cubicBezTo>
                <a:cubicBezTo>
                  <a:pt x="13" y="23"/>
                  <a:pt x="15" y="23"/>
                  <a:pt x="16" y="23"/>
                </a:cubicBezTo>
                <a:cubicBezTo>
                  <a:pt x="17" y="23"/>
                  <a:pt x="17" y="22"/>
                  <a:pt x="17" y="22"/>
                </a:cubicBezTo>
                <a:cubicBezTo>
                  <a:pt x="18" y="22"/>
                  <a:pt x="18" y="23"/>
                  <a:pt x="18" y="24"/>
                </a:cubicBezTo>
                <a:cubicBezTo>
                  <a:pt x="19" y="24"/>
                  <a:pt x="23" y="23"/>
                  <a:pt x="23" y="23"/>
                </a:cubicBezTo>
                <a:cubicBezTo>
                  <a:pt x="24" y="23"/>
                  <a:pt x="24" y="23"/>
                  <a:pt x="24" y="24"/>
                </a:cubicBezTo>
                <a:cubicBezTo>
                  <a:pt x="24" y="24"/>
                  <a:pt x="24" y="25"/>
                  <a:pt x="23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23" y="32"/>
                  <a:pt x="23" y="32"/>
                </a:cubicBezTo>
                <a:cubicBezTo>
                  <a:pt x="25" y="32"/>
                  <a:pt x="29" y="28"/>
                  <a:pt x="29" y="26"/>
                </a:cubicBezTo>
                <a:cubicBezTo>
                  <a:pt x="29" y="23"/>
                  <a:pt x="25" y="25"/>
                  <a:pt x="25" y="23"/>
                </a:cubicBezTo>
                <a:cubicBezTo>
                  <a:pt x="25" y="23"/>
                  <a:pt x="25" y="23"/>
                  <a:pt x="25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18"/>
                  <a:pt x="24" y="18"/>
                  <a:pt x="24" y="17"/>
                </a:cubicBezTo>
                <a:cubicBezTo>
                  <a:pt x="25" y="17"/>
                  <a:pt x="26" y="17"/>
                  <a:pt x="28" y="17"/>
                </a:cubicBezTo>
                <a:cubicBezTo>
                  <a:pt x="33" y="17"/>
                  <a:pt x="32" y="17"/>
                  <a:pt x="34" y="22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4"/>
                  <a:pt x="32" y="23"/>
                  <a:pt x="32" y="24"/>
                </a:cubicBezTo>
                <a:cubicBezTo>
                  <a:pt x="32" y="25"/>
                  <a:pt x="32" y="25"/>
                  <a:pt x="32" y="25"/>
                </a:cubicBezTo>
                <a:cubicBezTo>
                  <a:pt x="39" y="24"/>
                  <a:pt x="43" y="30"/>
                  <a:pt x="46" y="35"/>
                </a:cubicBezTo>
                <a:close/>
                <a:moveTo>
                  <a:pt x="20" y="23"/>
                </a:move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1" y="22"/>
                  <a:pt x="22" y="22"/>
                </a:cubicBezTo>
                <a:cubicBezTo>
                  <a:pt x="22" y="22"/>
                  <a:pt x="22" y="22"/>
                  <a:pt x="23" y="23"/>
                </a:cubicBezTo>
                <a:lnTo>
                  <a:pt x="20" y="23"/>
                </a:lnTo>
                <a:close/>
                <a:moveTo>
                  <a:pt x="23" y="25"/>
                </a:moveTo>
                <a:cubicBezTo>
                  <a:pt x="26" y="30"/>
                  <a:pt x="26" y="30"/>
                  <a:pt x="26" y="30"/>
                </a:cubicBezTo>
                <a:cubicBezTo>
                  <a:pt x="24" y="31"/>
                  <a:pt x="24" y="31"/>
                  <a:pt x="24" y="31"/>
                </a:cubicBezTo>
                <a:cubicBezTo>
                  <a:pt x="21" y="26"/>
                  <a:pt x="21" y="26"/>
                  <a:pt x="21" y="26"/>
                </a:cubicBezTo>
                <a:lnTo>
                  <a:pt x="23" y="25"/>
                </a:lnTo>
                <a:close/>
                <a:moveTo>
                  <a:pt x="32" y="16"/>
                </a:moveTo>
                <a:cubicBezTo>
                  <a:pt x="31" y="16"/>
                  <a:pt x="30" y="16"/>
                  <a:pt x="28" y="16"/>
                </a:cubicBezTo>
                <a:cubicBezTo>
                  <a:pt x="26" y="16"/>
                  <a:pt x="24" y="16"/>
                  <a:pt x="22" y="17"/>
                </a:cubicBezTo>
                <a:cubicBezTo>
                  <a:pt x="23" y="16"/>
                  <a:pt x="24" y="16"/>
                  <a:pt x="25" y="15"/>
                </a:cubicBezTo>
                <a:cubicBezTo>
                  <a:pt x="27" y="14"/>
                  <a:pt x="29" y="12"/>
                  <a:pt x="30" y="10"/>
                </a:cubicBezTo>
                <a:cubicBezTo>
                  <a:pt x="31" y="11"/>
                  <a:pt x="32" y="13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5"/>
                  <a:pt x="34" y="15"/>
                  <a:pt x="34" y="15"/>
                </a:cubicBezTo>
                <a:cubicBezTo>
                  <a:pt x="37" y="13"/>
                  <a:pt x="41" y="12"/>
                  <a:pt x="44" y="9"/>
                </a:cubicBezTo>
                <a:cubicBezTo>
                  <a:pt x="48" y="6"/>
                  <a:pt x="49" y="5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"/>
                  <a:pt x="51" y="2"/>
                  <a:pt x="50" y="4"/>
                </a:cubicBezTo>
                <a:cubicBezTo>
                  <a:pt x="48" y="10"/>
                  <a:pt x="43" y="13"/>
                  <a:pt x="37" y="14"/>
                </a:cubicBezTo>
                <a:cubicBezTo>
                  <a:pt x="35" y="15"/>
                  <a:pt x="34" y="15"/>
                  <a:pt x="33" y="15"/>
                </a:cubicBezTo>
                <a:cubicBezTo>
                  <a:pt x="33" y="16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3" y="17"/>
                  <a:pt x="32" y="16"/>
                  <a:pt x="32" y="16"/>
                </a:cubicBezTo>
                <a:close/>
                <a:moveTo>
                  <a:pt x="29" y="40"/>
                </a:moveTo>
                <a:cubicBezTo>
                  <a:pt x="29" y="42"/>
                  <a:pt x="29" y="42"/>
                  <a:pt x="29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0"/>
                  <a:pt x="28" y="40"/>
                  <a:pt x="28" y="40"/>
                </a:cubicBezTo>
                <a:lnTo>
                  <a:pt x="29" y="40"/>
                </a:lnTo>
                <a:close/>
                <a:moveTo>
                  <a:pt x="35" y="41"/>
                </a:moveTo>
                <a:cubicBezTo>
                  <a:pt x="36" y="41"/>
                  <a:pt x="38" y="45"/>
                  <a:pt x="38" y="46"/>
                </a:cubicBezTo>
                <a:cubicBezTo>
                  <a:pt x="36" y="47"/>
                  <a:pt x="34" y="47"/>
                  <a:pt x="32" y="47"/>
                </a:cubicBezTo>
                <a:cubicBezTo>
                  <a:pt x="31" y="47"/>
                  <a:pt x="29" y="47"/>
                  <a:pt x="28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29" y="42"/>
                  <a:pt x="33" y="41"/>
                  <a:pt x="35" y="41"/>
                </a:cubicBezTo>
                <a:close/>
                <a:moveTo>
                  <a:pt x="35" y="40"/>
                </a:moveTo>
                <a:cubicBezTo>
                  <a:pt x="35" y="41"/>
                  <a:pt x="30" y="41"/>
                  <a:pt x="29" y="41"/>
                </a:cubicBezTo>
                <a:cubicBezTo>
                  <a:pt x="29" y="40"/>
                  <a:pt x="29" y="40"/>
                  <a:pt x="29" y="40"/>
                </a:cubicBezTo>
                <a:cubicBezTo>
                  <a:pt x="31" y="40"/>
                  <a:pt x="33" y="39"/>
                  <a:pt x="34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0"/>
                  <a:pt x="35" y="40"/>
                  <a:pt x="35" y="40"/>
                </a:cubicBezTo>
                <a:close/>
                <a:moveTo>
                  <a:pt x="52" y="0"/>
                </a:move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lose/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lose/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4" name="Freeform 344"/>
          <p:cNvSpPr>
            <a:spLocks noEditPoints="1"/>
          </p:cNvSpPr>
          <p:nvPr/>
        </p:nvSpPr>
        <p:spPr bwMode="auto">
          <a:xfrm rot="21137169">
            <a:off x="1869065" y="2632559"/>
            <a:ext cx="839215" cy="692682"/>
          </a:xfrm>
          <a:custGeom>
            <a:avLst/>
            <a:gdLst>
              <a:gd name="T0" fmla="*/ 50 w 53"/>
              <a:gd name="T1" fmla="*/ 28 h 44"/>
              <a:gd name="T2" fmla="*/ 26 w 53"/>
              <a:gd name="T3" fmla="*/ 44 h 44"/>
              <a:gd name="T4" fmla="*/ 2 w 53"/>
              <a:gd name="T5" fmla="*/ 28 h 44"/>
              <a:gd name="T6" fmla="*/ 0 w 53"/>
              <a:gd name="T7" fmla="*/ 21 h 44"/>
              <a:gd name="T8" fmla="*/ 10 w 53"/>
              <a:gd name="T9" fmla="*/ 17 h 44"/>
              <a:gd name="T10" fmla="*/ 29 w 53"/>
              <a:gd name="T11" fmla="*/ 1 h 44"/>
              <a:gd name="T12" fmla="*/ 40 w 53"/>
              <a:gd name="T13" fmla="*/ 3 h 44"/>
              <a:gd name="T14" fmla="*/ 49 w 53"/>
              <a:gd name="T15" fmla="*/ 5 h 44"/>
              <a:gd name="T16" fmla="*/ 39 w 53"/>
              <a:gd name="T17" fmla="*/ 5 h 44"/>
              <a:gd name="T18" fmla="*/ 28 w 53"/>
              <a:gd name="T19" fmla="*/ 13 h 44"/>
              <a:gd name="T20" fmla="*/ 47 w 53"/>
              <a:gd name="T21" fmla="*/ 15 h 44"/>
              <a:gd name="T22" fmla="*/ 50 w 53"/>
              <a:gd name="T23" fmla="*/ 27 h 44"/>
              <a:gd name="T24" fmla="*/ 8 w 53"/>
              <a:gd name="T25" fmla="*/ 18 h 44"/>
              <a:gd name="T26" fmla="*/ 2 w 53"/>
              <a:gd name="T27" fmla="*/ 21 h 44"/>
              <a:gd name="T28" fmla="*/ 48 w 53"/>
              <a:gd name="T29" fmla="*/ 28 h 44"/>
              <a:gd name="T30" fmla="*/ 26 w 53"/>
              <a:gd name="T31" fmla="*/ 15 h 44"/>
              <a:gd name="T32" fmla="*/ 4 w 53"/>
              <a:gd name="T33" fmla="*/ 28 h 44"/>
              <a:gd name="T34" fmla="*/ 26 w 53"/>
              <a:gd name="T35" fmla="*/ 42 h 44"/>
              <a:gd name="T36" fmla="*/ 48 w 53"/>
              <a:gd name="T37" fmla="*/ 28 h 44"/>
              <a:gd name="T38" fmla="*/ 14 w 53"/>
              <a:gd name="T39" fmla="*/ 25 h 44"/>
              <a:gd name="T40" fmla="*/ 22 w 53"/>
              <a:gd name="T41" fmla="*/ 25 h 44"/>
              <a:gd name="T42" fmla="*/ 35 w 53"/>
              <a:gd name="T43" fmla="*/ 34 h 44"/>
              <a:gd name="T44" fmla="*/ 26 w 53"/>
              <a:gd name="T45" fmla="*/ 39 h 44"/>
              <a:gd name="T46" fmla="*/ 18 w 53"/>
              <a:gd name="T47" fmla="*/ 36 h 44"/>
              <a:gd name="T48" fmla="*/ 19 w 53"/>
              <a:gd name="T49" fmla="*/ 34 h 44"/>
              <a:gd name="T50" fmla="*/ 26 w 53"/>
              <a:gd name="T51" fmla="*/ 37 h 44"/>
              <a:gd name="T52" fmla="*/ 35 w 53"/>
              <a:gd name="T53" fmla="*/ 34 h 44"/>
              <a:gd name="T54" fmla="*/ 34 w 53"/>
              <a:gd name="T55" fmla="*/ 29 h 44"/>
              <a:gd name="T56" fmla="*/ 34 w 53"/>
              <a:gd name="T57" fmla="*/ 22 h 44"/>
              <a:gd name="T58" fmla="*/ 41 w 53"/>
              <a:gd name="T59" fmla="*/ 5 h 44"/>
              <a:gd name="T60" fmla="*/ 47 w 53"/>
              <a:gd name="T61" fmla="*/ 5 h 44"/>
              <a:gd name="T62" fmla="*/ 41 w 53"/>
              <a:gd name="T63" fmla="*/ 5 h 44"/>
              <a:gd name="T64" fmla="*/ 47 w 53"/>
              <a:gd name="T65" fmla="*/ 17 h 44"/>
              <a:gd name="T66" fmla="*/ 49 w 53"/>
              <a:gd name="T67" fmla="*/ 2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3" h="44">
                <a:moveTo>
                  <a:pt x="50" y="27"/>
                </a:moveTo>
                <a:cubicBezTo>
                  <a:pt x="50" y="27"/>
                  <a:pt x="50" y="28"/>
                  <a:pt x="50" y="28"/>
                </a:cubicBezTo>
                <a:cubicBezTo>
                  <a:pt x="50" y="33"/>
                  <a:pt x="47" y="37"/>
                  <a:pt x="43" y="40"/>
                </a:cubicBezTo>
                <a:cubicBezTo>
                  <a:pt x="38" y="43"/>
                  <a:pt x="32" y="44"/>
                  <a:pt x="26" y="44"/>
                </a:cubicBezTo>
                <a:cubicBezTo>
                  <a:pt x="20" y="44"/>
                  <a:pt x="14" y="43"/>
                  <a:pt x="9" y="40"/>
                </a:cubicBezTo>
                <a:cubicBezTo>
                  <a:pt x="5" y="37"/>
                  <a:pt x="2" y="33"/>
                  <a:pt x="2" y="28"/>
                </a:cubicBezTo>
                <a:cubicBezTo>
                  <a:pt x="2" y="28"/>
                  <a:pt x="2" y="27"/>
                  <a:pt x="2" y="27"/>
                </a:cubicBezTo>
                <a:cubicBezTo>
                  <a:pt x="1" y="26"/>
                  <a:pt x="0" y="24"/>
                  <a:pt x="0" y="21"/>
                </a:cubicBezTo>
                <a:cubicBezTo>
                  <a:pt x="0" y="18"/>
                  <a:pt x="2" y="15"/>
                  <a:pt x="6" y="15"/>
                </a:cubicBezTo>
                <a:cubicBezTo>
                  <a:pt x="7" y="15"/>
                  <a:pt x="9" y="16"/>
                  <a:pt x="10" y="17"/>
                </a:cubicBezTo>
                <a:cubicBezTo>
                  <a:pt x="14" y="14"/>
                  <a:pt x="20" y="13"/>
                  <a:pt x="25" y="1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30" y="0"/>
                  <a:pt x="30" y="0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1"/>
                  <a:pt x="42" y="0"/>
                  <a:pt x="44" y="0"/>
                </a:cubicBezTo>
                <a:cubicBezTo>
                  <a:pt x="47" y="0"/>
                  <a:pt x="49" y="2"/>
                  <a:pt x="49" y="5"/>
                </a:cubicBezTo>
                <a:cubicBezTo>
                  <a:pt x="49" y="7"/>
                  <a:pt x="47" y="10"/>
                  <a:pt x="44" y="10"/>
                </a:cubicBezTo>
                <a:cubicBezTo>
                  <a:pt x="41" y="10"/>
                  <a:pt x="39" y="7"/>
                  <a:pt x="39" y="5"/>
                </a:cubicBezTo>
                <a:cubicBezTo>
                  <a:pt x="31" y="3"/>
                  <a:pt x="31" y="3"/>
                  <a:pt x="31" y="3"/>
                </a:cubicBezTo>
                <a:cubicBezTo>
                  <a:pt x="28" y="13"/>
                  <a:pt x="28" y="13"/>
                  <a:pt x="28" y="13"/>
                </a:cubicBezTo>
                <a:cubicBezTo>
                  <a:pt x="33" y="13"/>
                  <a:pt x="39" y="14"/>
                  <a:pt x="43" y="17"/>
                </a:cubicBezTo>
                <a:cubicBezTo>
                  <a:pt x="44" y="16"/>
                  <a:pt x="45" y="15"/>
                  <a:pt x="47" y="15"/>
                </a:cubicBezTo>
                <a:cubicBezTo>
                  <a:pt x="50" y="15"/>
                  <a:pt x="53" y="18"/>
                  <a:pt x="53" y="21"/>
                </a:cubicBezTo>
                <a:cubicBezTo>
                  <a:pt x="53" y="24"/>
                  <a:pt x="52" y="26"/>
                  <a:pt x="50" y="27"/>
                </a:cubicBezTo>
                <a:close/>
                <a:moveTo>
                  <a:pt x="3" y="24"/>
                </a:moveTo>
                <a:cubicBezTo>
                  <a:pt x="4" y="22"/>
                  <a:pt x="6" y="20"/>
                  <a:pt x="8" y="18"/>
                </a:cubicBezTo>
                <a:cubicBezTo>
                  <a:pt x="7" y="18"/>
                  <a:pt x="6" y="17"/>
                  <a:pt x="6" y="17"/>
                </a:cubicBezTo>
                <a:cubicBezTo>
                  <a:pt x="3" y="17"/>
                  <a:pt x="2" y="19"/>
                  <a:pt x="2" y="21"/>
                </a:cubicBezTo>
                <a:cubicBezTo>
                  <a:pt x="2" y="23"/>
                  <a:pt x="2" y="24"/>
                  <a:pt x="3" y="24"/>
                </a:cubicBezTo>
                <a:close/>
                <a:moveTo>
                  <a:pt x="48" y="28"/>
                </a:moveTo>
                <a:cubicBezTo>
                  <a:pt x="48" y="25"/>
                  <a:pt x="46" y="21"/>
                  <a:pt x="42" y="19"/>
                </a:cubicBezTo>
                <a:cubicBezTo>
                  <a:pt x="37" y="16"/>
                  <a:pt x="32" y="15"/>
                  <a:pt x="26" y="15"/>
                </a:cubicBezTo>
                <a:cubicBezTo>
                  <a:pt x="20" y="15"/>
                  <a:pt x="15" y="16"/>
                  <a:pt x="11" y="19"/>
                </a:cubicBezTo>
                <a:cubicBezTo>
                  <a:pt x="7" y="21"/>
                  <a:pt x="4" y="25"/>
                  <a:pt x="4" y="28"/>
                </a:cubicBezTo>
                <a:cubicBezTo>
                  <a:pt x="4" y="32"/>
                  <a:pt x="7" y="35"/>
                  <a:pt x="11" y="38"/>
                </a:cubicBezTo>
                <a:cubicBezTo>
                  <a:pt x="15" y="41"/>
                  <a:pt x="20" y="42"/>
                  <a:pt x="26" y="42"/>
                </a:cubicBezTo>
                <a:cubicBezTo>
                  <a:pt x="32" y="42"/>
                  <a:pt x="37" y="41"/>
                  <a:pt x="42" y="38"/>
                </a:cubicBezTo>
                <a:cubicBezTo>
                  <a:pt x="46" y="35"/>
                  <a:pt x="48" y="32"/>
                  <a:pt x="48" y="28"/>
                </a:cubicBezTo>
                <a:close/>
                <a:moveTo>
                  <a:pt x="18" y="29"/>
                </a:moveTo>
                <a:cubicBezTo>
                  <a:pt x="16" y="29"/>
                  <a:pt x="14" y="27"/>
                  <a:pt x="14" y="25"/>
                </a:cubicBezTo>
                <a:cubicBezTo>
                  <a:pt x="14" y="23"/>
                  <a:pt x="16" y="22"/>
                  <a:pt x="18" y="22"/>
                </a:cubicBezTo>
                <a:cubicBezTo>
                  <a:pt x="20" y="22"/>
                  <a:pt x="22" y="23"/>
                  <a:pt x="22" y="25"/>
                </a:cubicBezTo>
                <a:cubicBezTo>
                  <a:pt x="22" y="27"/>
                  <a:pt x="20" y="29"/>
                  <a:pt x="18" y="29"/>
                </a:cubicBezTo>
                <a:close/>
                <a:moveTo>
                  <a:pt x="35" y="34"/>
                </a:moveTo>
                <a:cubicBezTo>
                  <a:pt x="35" y="35"/>
                  <a:pt x="35" y="36"/>
                  <a:pt x="35" y="36"/>
                </a:cubicBezTo>
                <a:cubicBezTo>
                  <a:pt x="33" y="38"/>
                  <a:pt x="30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9"/>
                  <a:pt x="19" y="38"/>
                  <a:pt x="18" y="36"/>
                </a:cubicBezTo>
                <a:cubicBezTo>
                  <a:pt x="17" y="36"/>
                  <a:pt x="17" y="35"/>
                  <a:pt x="18" y="34"/>
                </a:cubicBezTo>
                <a:cubicBezTo>
                  <a:pt x="18" y="34"/>
                  <a:pt x="19" y="34"/>
                  <a:pt x="19" y="34"/>
                </a:cubicBezTo>
                <a:cubicBezTo>
                  <a:pt x="20" y="36"/>
                  <a:pt x="23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30" y="37"/>
                  <a:pt x="32" y="36"/>
                  <a:pt x="33" y="34"/>
                </a:cubicBezTo>
                <a:cubicBezTo>
                  <a:pt x="34" y="34"/>
                  <a:pt x="34" y="34"/>
                  <a:pt x="35" y="34"/>
                </a:cubicBezTo>
                <a:close/>
                <a:moveTo>
                  <a:pt x="38" y="25"/>
                </a:moveTo>
                <a:cubicBezTo>
                  <a:pt x="38" y="27"/>
                  <a:pt x="36" y="29"/>
                  <a:pt x="34" y="29"/>
                </a:cubicBezTo>
                <a:cubicBezTo>
                  <a:pt x="32" y="29"/>
                  <a:pt x="31" y="27"/>
                  <a:pt x="31" y="25"/>
                </a:cubicBezTo>
                <a:cubicBezTo>
                  <a:pt x="31" y="23"/>
                  <a:pt x="32" y="22"/>
                  <a:pt x="34" y="22"/>
                </a:cubicBezTo>
                <a:cubicBezTo>
                  <a:pt x="36" y="22"/>
                  <a:pt x="38" y="23"/>
                  <a:pt x="38" y="25"/>
                </a:cubicBezTo>
                <a:close/>
                <a:moveTo>
                  <a:pt x="41" y="5"/>
                </a:moveTo>
                <a:cubicBezTo>
                  <a:pt x="41" y="6"/>
                  <a:pt x="43" y="8"/>
                  <a:pt x="44" y="8"/>
                </a:cubicBezTo>
                <a:cubicBezTo>
                  <a:pt x="46" y="8"/>
                  <a:pt x="47" y="6"/>
                  <a:pt x="47" y="5"/>
                </a:cubicBezTo>
                <a:cubicBezTo>
                  <a:pt x="47" y="3"/>
                  <a:pt x="46" y="2"/>
                  <a:pt x="44" y="2"/>
                </a:cubicBezTo>
                <a:cubicBezTo>
                  <a:pt x="43" y="2"/>
                  <a:pt x="41" y="3"/>
                  <a:pt x="41" y="5"/>
                </a:cubicBezTo>
                <a:close/>
                <a:moveTo>
                  <a:pt x="51" y="21"/>
                </a:moveTo>
                <a:cubicBezTo>
                  <a:pt x="51" y="19"/>
                  <a:pt x="49" y="17"/>
                  <a:pt x="47" y="17"/>
                </a:cubicBezTo>
                <a:cubicBezTo>
                  <a:pt x="46" y="17"/>
                  <a:pt x="45" y="18"/>
                  <a:pt x="44" y="18"/>
                </a:cubicBezTo>
                <a:cubicBezTo>
                  <a:pt x="47" y="20"/>
                  <a:pt x="48" y="22"/>
                  <a:pt x="49" y="25"/>
                </a:cubicBezTo>
                <a:cubicBezTo>
                  <a:pt x="50" y="24"/>
                  <a:pt x="51" y="23"/>
                  <a:pt x="51" y="2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5948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Content Placeholder 2"/>
          <p:cNvSpPr txBox="1">
            <a:spLocks/>
          </p:cNvSpPr>
          <p:nvPr/>
        </p:nvSpPr>
        <p:spPr>
          <a:xfrm>
            <a:off x="5452082" y="1102872"/>
            <a:ext cx="1390745" cy="551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b="1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Shopping </a:t>
            </a:r>
            <a:endParaRPr lang="en-US" b="1" dirty="0" smtClean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9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Lorem ipsum dolor sit amet, </a:t>
            </a:r>
            <a:r>
              <a:rPr lang="en-US" sz="9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9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.</a:t>
            </a:r>
            <a:endParaRPr lang="en-US" sz="900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梯形 38"/>
          <p:cNvSpPr/>
          <p:nvPr/>
        </p:nvSpPr>
        <p:spPr>
          <a:xfrm rot="19064622" flipH="1">
            <a:off x="282739" y="-698677"/>
            <a:ext cx="3048823" cy="5317420"/>
          </a:xfrm>
          <a:prstGeom prst="trapezoid">
            <a:avLst>
              <a:gd name="adj" fmla="val 50000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03"/>
          <p:cNvSpPr>
            <a:spLocks noEditPoints="1"/>
          </p:cNvSpPr>
          <p:nvPr/>
        </p:nvSpPr>
        <p:spPr bwMode="auto">
          <a:xfrm>
            <a:off x="5637064" y="3374398"/>
            <a:ext cx="525775" cy="376241"/>
          </a:xfrm>
          <a:custGeom>
            <a:avLst/>
            <a:gdLst>
              <a:gd name="T0" fmla="*/ 46 w 46"/>
              <a:gd name="T1" fmla="*/ 5 h 33"/>
              <a:gd name="T2" fmla="*/ 46 w 46"/>
              <a:gd name="T3" fmla="*/ 2 h 33"/>
              <a:gd name="T4" fmla="*/ 44 w 46"/>
              <a:gd name="T5" fmla="*/ 0 h 33"/>
              <a:gd name="T6" fmla="*/ 2 w 46"/>
              <a:gd name="T7" fmla="*/ 0 h 33"/>
              <a:gd name="T8" fmla="*/ 0 w 46"/>
              <a:gd name="T9" fmla="*/ 2 h 33"/>
              <a:gd name="T10" fmla="*/ 0 w 46"/>
              <a:gd name="T11" fmla="*/ 5 h 33"/>
              <a:gd name="T12" fmla="*/ 5 w 46"/>
              <a:gd name="T13" fmla="*/ 5 h 33"/>
              <a:gd name="T14" fmla="*/ 5 w 46"/>
              <a:gd name="T15" fmla="*/ 9 h 33"/>
              <a:gd name="T16" fmla="*/ 0 w 46"/>
              <a:gd name="T17" fmla="*/ 9 h 33"/>
              <a:gd name="T18" fmla="*/ 0 w 46"/>
              <a:gd name="T19" fmla="*/ 14 h 33"/>
              <a:gd name="T20" fmla="*/ 5 w 46"/>
              <a:gd name="T21" fmla="*/ 14 h 33"/>
              <a:gd name="T22" fmla="*/ 5 w 46"/>
              <a:gd name="T23" fmla="*/ 19 h 33"/>
              <a:gd name="T24" fmla="*/ 0 w 46"/>
              <a:gd name="T25" fmla="*/ 19 h 33"/>
              <a:gd name="T26" fmla="*/ 0 w 46"/>
              <a:gd name="T27" fmla="*/ 24 h 33"/>
              <a:gd name="T28" fmla="*/ 5 w 46"/>
              <a:gd name="T29" fmla="*/ 24 h 33"/>
              <a:gd name="T30" fmla="*/ 5 w 46"/>
              <a:gd name="T31" fmla="*/ 28 h 33"/>
              <a:gd name="T32" fmla="*/ 0 w 46"/>
              <a:gd name="T33" fmla="*/ 28 h 33"/>
              <a:gd name="T34" fmla="*/ 0 w 46"/>
              <a:gd name="T35" fmla="*/ 31 h 33"/>
              <a:gd name="T36" fmla="*/ 2 w 46"/>
              <a:gd name="T37" fmla="*/ 33 h 33"/>
              <a:gd name="T38" fmla="*/ 44 w 46"/>
              <a:gd name="T39" fmla="*/ 33 h 33"/>
              <a:gd name="T40" fmla="*/ 46 w 46"/>
              <a:gd name="T41" fmla="*/ 31 h 33"/>
              <a:gd name="T42" fmla="*/ 46 w 46"/>
              <a:gd name="T43" fmla="*/ 28 h 33"/>
              <a:gd name="T44" fmla="*/ 41 w 46"/>
              <a:gd name="T45" fmla="*/ 28 h 33"/>
              <a:gd name="T46" fmla="*/ 41 w 46"/>
              <a:gd name="T47" fmla="*/ 24 h 33"/>
              <a:gd name="T48" fmla="*/ 46 w 46"/>
              <a:gd name="T49" fmla="*/ 24 h 33"/>
              <a:gd name="T50" fmla="*/ 46 w 46"/>
              <a:gd name="T51" fmla="*/ 19 h 33"/>
              <a:gd name="T52" fmla="*/ 41 w 46"/>
              <a:gd name="T53" fmla="*/ 19 h 33"/>
              <a:gd name="T54" fmla="*/ 41 w 46"/>
              <a:gd name="T55" fmla="*/ 14 h 33"/>
              <a:gd name="T56" fmla="*/ 46 w 46"/>
              <a:gd name="T57" fmla="*/ 14 h 33"/>
              <a:gd name="T58" fmla="*/ 46 w 46"/>
              <a:gd name="T59" fmla="*/ 9 h 33"/>
              <a:gd name="T60" fmla="*/ 41 w 46"/>
              <a:gd name="T61" fmla="*/ 9 h 33"/>
              <a:gd name="T62" fmla="*/ 41 w 46"/>
              <a:gd name="T63" fmla="*/ 5 h 33"/>
              <a:gd name="T64" fmla="*/ 46 w 46"/>
              <a:gd name="T65" fmla="*/ 5 h 33"/>
              <a:gd name="T66" fmla="*/ 18 w 46"/>
              <a:gd name="T67" fmla="*/ 24 h 33"/>
              <a:gd name="T68" fmla="*/ 18 w 46"/>
              <a:gd name="T69" fmla="*/ 9 h 33"/>
              <a:gd name="T70" fmla="*/ 29 w 46"/>
              <a:gd name="T71" fmla="*/ 17 h 33"/>
              <a:gd name="T72" fmla="*/ 18 w 46"/>
              <a:gd name="T73" fmla="*/ 2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" h="33">
                <a:moveTo>
                  <a:pt x="46" y="5"/>
                </a:moveTo>
                <a:cubicBezTo>
                  <a:pt x="46" y="2"/>
                  <a:pt x="46" y="2"/>
                  <a:pt x="46" y="2"/>
                </a:cubicBezTo>
                <a:cubicBezTo>
                  <a:pt x="46" y="1"/>
                  <a:pt x="45" y="0"/>
                  <a:pt x="44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5"/>
                  <a:pt x="0" y="5"/>
                  <a:pt x="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9"/>
                  <a:pt x="5" y="9"/>
                  <a:pt x="5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4"/>
                  <a:pt x="0" y="14"/>
                  <a:pt x="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9"/>
                  <a:pt x="5" y="19"/>
                  <a:pt x="5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4"/>
                  <a:pt x="0" y="24"/>
                  <a:pt x="0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8"/>
                  <a:pt x="5" y="28"/>
                  <a:pt x="5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2"/>
                  <a:pt x="1" y="33"/>
                  <a:pt x="2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5" y="33"/>
                  <a:pt x="46" y="32"/>
                  <a:pt x="46" y="31"/>
                </a:cubicBezTo>
                <a:cubicBezTo>
                  <a:pt x="46" y="28"/>
                  <a:pt x="46" y="28"/>
                  <a:pt x="46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4"/>
                  <a:pt x="41" y="24"/>
                  <a:pt x="41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4"/>
                  <a:pt x="41" y="14"/>
                  <a:pt x="41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9"/>
                  <a:pt x="46" y="9"/>
                  <a:pt x="46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5"/>
                  <a:pt x="41" y="5"/>
                  <a:pt x="41" y="5"/>
                </a:cubicBezTo>
                <a:lnTo>
                  <a:pt x="46" y="5"/>
                </a:lnTo>
                <a:close/>
                <a:moveTo>
                  <a:pt x="18" y="24"/>
                </a:moveTo>
                <a:cubicBezTo>
                  <a:pt x="18" y="9"/>
                  <a:pt x="18" y="9"/>
                  <a:pt x="18" y="9"/>
                </a:cubicBezTo>
                <a:cubicBezTo>
                  <a:pt x="29" y="17"/>
                  <a:pt x="29" y="17"/>
                  <a:pt x="29" y="17"/>
                </a:cubicBezTo>
                <a:lnTo>
                  <a:pt x="18" y="2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stA="38000" endPos="70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9" name="Freeform 196"/>
          <p:cNvSpPr>
            <a:spLocks/>
          </p:cNvSpPr>
          <p:nvPr/>
        </p:nvSpPr>
        <p:spPr bwMode="auto">
          <a:xfrm>
            <a:off x="7308304" y="3272586"/>
            <a:ext cx="400361" cy="520950"/>
          </a:xfrm>
          <a:custGeom>
            <a:avLst/>
            <a:gdLst>
              <a:gd name="T0" fmla="*/ 10 w 35"/>
              <a:gd name="T1" fmla="*/ 6 h 46"/>
              <a:gd name="T2" fmla="*/ 10 w 35"/>
              <a:gd name="T3" fmla="*/ 34 h 46"/>
              <a:gd name="T4" fmla="*/ 5 w 35"/>
              <a:gd name="T5" fmla="*/ 34 h 46"/>
              <a:gd name="T6" fmla="*/ 1 w 35"/>
              <a:gd name="T7" fmla="*/ 42 h 46"/>
              <a:gd name="T8" fmla="*/ 9 w 35"/>
              <a:gd name="T9" fmla="*/ 45 h 46"/>
              <a:gd name="T10" fmla="*/ 14 w 35"/>
              <a:gd name="T11" fmla="*/ 38 h 46"/>
              <a:gd name="T12" fmla="*/ 14 w 35"/>
              <a:gd name="T13" fmla="*/ 15 h 46"/>
              <a:gd name="T14" fmla="*/ 31 w 35"/>
              <a:gd name="T15" fmla="*/ 11 h 46"/>
              <a:gd name="T16" fmla="*/ 31 w 35"/>
              <a:gd name="T17" fmla="*/ 29 h 46"/>
              <a:gd name="T18" fmla="*/ 26 w 35"/>
              <a:gd name="T19" fmla="*/ 29 h 46"/>
              <a:gd name="T20" fmla="*/ 22 w 35"/>
              <a:gd name="T21" fmla="*/ 37 h 46"/>
              <a:gd name="T22" fmla="*/ 30 w 35"/>
              <a:gd name="T23" fmla="*/ 40 h 46"/>
              <a:gd name="T24" fmla="*/ 35 w 35"/>
              <a:gd name="T25" fmla="*/ 33 h 46"/>
              <a:gd name="T26" fmla="*/ 35 w 35"/>
              <a:gd name="T27" fmla="*/ 0 h 46"/>
              <a:gd name="T28" fmla="*/ 10 w 35"/>
              <a:gd name="T29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46">
                <a:moveTo>
                  <a:pt x="10" y="6"/>
                </a:moveTo>
                <a:cubicBezTo>
                  <a:pt x="10" y="34"/>
                  <a:pt x="10" y="34"/>
                  <a:pt x="10" y="34"/>
                </a:cubicBezTo>
                <a:cubicBezTo>
                  <a:pt x="9" y="33"/>
                  <a:pt x="7" y="33"/>
                  <a:pt x="5" y="34"/>
                </a:cubicBezTo>
                <a:cubicBezTo>
                  <a:pt x="1" y="35"/>
                  <a:pt x="0" y="39"/>
                  <a:pt x="1" y="42"/>
                </a:cubicBezTo>
                <a:cubicBezTo>
                  <a:pt x="2" y="45"/>
                  <a:pt x="5" y="46"/>
                  <a:pt x="9" y="45"/>
                </a:cubicBezTo>
                <a:cubicBezTo>
                  <a:pt x="12" y="43"/>
                  <a:pt x="14" y="41"/>
                  <a:pt x="14" y="38"/>
                </a:cubicBezTo>
                <a:cubicBezTo>
                  <a:pt x="14" y="38"/>
                  <a:pt x="14" y="23"/>
                  <a:pt x="14" y="15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9"/>
                  <a:pt x="31" y="29"/>
                  <a:pt x="31" y="29"/>
                </a:cubicBezTo>
                <a:cubicBezTo>
                  <a:pt x="29" y="29"/>
                  <a:pt x="28" y="29"/>
                  <a:pt x="26" y="29"/>
                </a:cubicBezTo>
                <a:cubicBezTo>
                  <a:pt x="22" y="31"/>
                  <a:pt x="21" y="34"/>
                  <a:pt x="22" y="37"/>
                </a:cubicBezTo>
                <a:cubicBezTo>
                  <a:pt x="23" y="40"/>
                  <a:pt x="26" y="41"/>
                  <a:pt x="30" y="40"/>
                </a:cubicBezTo>
                <a:cubicBezTo>
                  <a:pt x="33" y="39"/>
                  <a:pt x="35" y="36"/>
                  <a:pt x="35" y="33"/>
                </a:cubicBezTo>
                <a:cubicBezTo>
                  <a:pt x="35" y="0"/>
                  <a:pt x="35" y="0"/>
                  <a:pt x="35" y="0"/>
                </a:cubicBezTo>
                <a:lnTo>
                  <a:pt x="10" y="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stA="38000" endPos="70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0" name="Freeform 197"/>
          <p:cNvSpPr>
            <a:spLocks noEditPoints="1"/>
          </p:cNvSpPr>
          <p:nvPr/>
        </p:nvSpPr>
        <p:spPr bwMode="auto">
          <a:xfrm>
            <a:off x="4511400" y="3374398"/>
            <a:ext cx="535421" cy="366594"/>
          </a:xfrm>
          <a:custGeom>
            <a:avLst/>
            <a:gdLst>
              <a:gd name="T0" fmla="*/ 19 w 47"/>
              <a:gd name="T1" fmla="*/ 25 h 32"/>
              <a:gd name="T2" fmla="*/ 21 w 47"/>
              <a:gd name="T3" fmla="*/ 31 h 32"/>
              <a:gd name="T4" fmla="*/ 27 w 47"/>
              <a:gd name="T5" fmla="*/ 29 h 32"/>
              <a:gd name="T6" fmla="*/ 38 w 47"/>
              <a:gd name="T7" fmla="*/ 1 h 32"/>
              <a:gd name="T8" fmla="*/ 19 w 47"/>
              <a:gd name="T9" fmla="*/ 25 h 32"/>
              <a:gd name="T10" fmla="*/ 23 w 47"/>
              <a:gd name="T11" fmla="*/ 7 h 32"/>
              <a:gd name="T12" fmla="*/ 26 w 47"/>
              <a:gd name="T13" fmla="*/ 7 h 32"/>
              <a:gd name="T14" fmla="*/ 30 w 47"/>
              <a:gd name="T15" fmla="*/ 3 h 32"/>
              <a:gd name="T16" fmla="*/ 23 w 47"/>
              <a:gd name="T17" fmla="*/ 2 h 32"/>
              <a:gd name="T18" fmla="*/ 0 w 47"/>
              <a:gd name="T19" fmla="*/ 27 h 32"/>
              <a:gd name="T20" fmla="*/ 0 w 47"/>
              <a:gd name="T21" fmla="*/ 30 h 32"/>
              <a:gd name="T22" fmla="*/ 3 w 47"/>
              <a:gd name="T23" fmla="*/ 32 h 32"/>
              <a:gd name="T24" fmla="*/ 5 w 47"/>
              <a:gd name="T25" fmla="*/ 29 h 32"/>
              <a:gd name="T26" fmla="*/ 5 w 47"/>
              <a:gd name="T27" fmla="*/ 27 h 32"/>
              <a:gd name="T28" fmla="*/ 23 w 47"/>
              <a:gd name="T29" fmla="*/ 7 h 32"/>
              <a:gd name="T30" fmla="*/ 40 w 47"/>
              <a:gd name="T31" fmla="*/ 10 h 32"/>
              <a:gd name="T32" fmla="*/ 38 w 47"/>
              <a:gd name="T33" fmla="*/ 15 h 32"/>
              <a:gd name="T34" fmla="*/ 42 w 47"/>
              <a:gd name="T35" fmla="*/ 27 h 32"/>
              <a:gd name="T36" fmla="*/ 42 w 47"/>
              <a:gd name="T37" fmla="*/ 29 h 32"/>
              <a:gd name="T38" fmla="*/ 44 w 47"/>
              <a:gd name="T39" fmla="*/ 32 h 32"/>
              <a:gd name="T40" fmla="*/ 44 w 47"/>
              <a:gd name="T41" fmla="*/ 32 h 32"/>
              <a:gd name="T42" fmla="*/ 47 w 47"/>
              <a:gd name="T43" fmla="*/ 30 h 32"/>
              <a:gd name="T44" fmla="*/ 47 w 47"/>
              <a:gd name="T45" fmla="*/ 27 h 32"/>
              <a:gd name="T46" fmla="*/ 40 w 47"/>
              <a:gd name="T47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2">
                <a:moveTo>
                  <a:pt x="19" y="25"/>
                </a:moveTo>
                <a:cubicBezTo>
                  <a:pt x="17" y="27"/>
                  <a:pt x="18" y="30"/>
                  <a:pt x="21" y="31"/>
                </a:cubicBezTo>
                <a:cubicBezTo>
                  <a:pt x="23" y="32"/>
                  <a:pt x="26" y="32"/>
                  <a:pt x="27" y="29"/>
                </a:cubicBezTo>
                <a:cubicBezTo>
                  <a:pt x="29" y="26"/>
                  <a:pt x="39" y="1"/>
                  <a:pt x="38" y="1"/>
                </a:cubicBezTo>
                <a:cubicBezTo>
                  <a:pt x="37" y="0"/>
                  <a:pt x="21" y="22"/>
                  <a:pt x="19" y="25"/>
                </a:cubicBezTo>
                <a:close/>
                <a:moveTo>
                  <a:pt x="23" y="7"/>
                </a:moveTo>
                <a:cubicBezTo>
                  <a:pt x="24" y="7"/>
                  <a:pt x="25" y="7"/>
                  <a:pt x="26" y="7"/>
                </a:cubicBezTo>
                <a:cubicBezTo>
                  <a:pt x="27" y="6"/>
                  <a:pt x="29" y="4"/>
                  <a:pt x="30" y="3"/>
                </a:cubicBezTo>
                <a:cubicBezTo>
                  <a:pt x="28" y="2"/>
                  <a:pt x="26" y="2"/>
                  <a:pt x="23" y="2"/>
                </a:cubicBezTo>
                <a:cubicBezTo>
                  <a:pt x="10" y="2"/>
                  <a:pt x="0" y="13"/>
                  <a:pt x="0" y="27"/>
                </a:cubicBezTo>
                <a:cubicBezTo>
                  <a:pt x="0" y="28"/>
                  <a:pt x="0" y="29"/>
                  <a:pt x="0" y="30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  <a:cubicBezTo>
                  <a:pt x="5" y="29"/>
                  <a:pt x="5" y="28"/>
                  <a:pt x="5" y="27"/>
                </a:cubicBezTo>
                <a:cubicBezTo>
                  <a:pt x="5" y="16"/>
                  <a:pt x="13" y="7"/>
                  <a:pt x="23" y="7"/>
                </a:cubicBezTo>
                <a:close/>
                <a:moveTo>
                  <a:pt x="40" y="10"/>
                </a:moveTo>
                <a:cubicBezTo>
                  <a:pt x="40" y="11"/>
                  <a:pt x="39" y="13"/>
                  <a:pt x="38" y="15"/>
                </a:cubicBezTo>
                <a:cubicBezTo>
                  <a:pt x="41" y="18"/>
                  <a:pt x="42" y="22"/>
                  <a:pt x="42" y="27"/>
                </a:cubicBezTo>
                <a:cubicBezTo>
                  <a:pt x="42" y="28"/>
                  <a:pt x="42" y="29"/>
                  <a:pt x="42" y="29"/>
                </a:cubicBezTo>
                <a:cubicBezTo>
                  <a:pt x="42" y="31"/>
                  <a:pt x="43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6" y="32"/>
                  <a:pt x="47" y="31"/>
                  <a:pt x="47" y="30"/>
                </a:cubicBezTo>
                <a:cubicBezTo>
                  <a:pt x="47" y="29"/>
                  <a:pt x="47" y="28"/>
                  <a:pt x="47" y="27"/>
                </a:cubicBezTo>
                <a:cubicBezTo>
                  <a:pt x="47" y="20"/>
                  <a:pt x="44" y="14"/>
                  <a:pt x="40" y="1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stA="38000" endPos="70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1" name="Freeform 227"/>
          <p:cNvSpPr>
            <a:spLocks noEditPoints="1"/>
          </p:cNvSpPr>
          <p:nvPr/>
        </p:nvSpPr>
        <p:spPr bwMode="auto">
          <a:xfrm>
            <a:off x="3423231" y="3272586"/>
            <a:ext cx="477538" cy="477538"/>
          </a:xfrm>
          <a:custGeom>
            <a:avLst/>
            <a:gdLst>
              <a:gd name="T0" fmla="*/ 7 w 42"/>
              <a:gd name="T1" fmla="*/ 38 h 42"/>
              <a:gd name="T2" fmla="*/ 12 w 42"/>
              <a:gd name="T3" fmla="*/ 42 h 42"/>
              <a:gd name="T4" fmla="*/ 16 w 42"/>
              <a:gd name="T5" fmla="*/ 38 h 42"/>
              <a:gd name="T6" fmla="*/ 12 w 42"/>
              <a:gd name="T7" fmla="*/ 33 h 42"/>
              <a:gd name="T8" fmla="*/ 7 w 42"/>
              <a:gd name="T9" fmla="*/ 38 h 42"/>
              <a:gd name="T10" fmla="*/ 31 w 42"/>
              <a:gd name="T11" fmla="*/ 38 h 42"/>
              <a:gd name="T12" fmla="*/ 35 w 42"/>
              <a:gd name="T13" fmla="*/ 42 h 42"/>
              <a:gd name="T14" fmla="*/ 40 w 42"/>
              <a:gd name="T15" fmla="*/ 38 h 42"/>
              <a:gd name="T16" fmla="*/ 35 w 42"/>
              <a:gd name="T17" fmla="*/ 33 h 42"/>
              <a:gd name="T18" fmla="*/ 31 w 42"/>
              <a:gd name="T19" fmla="*/ 38 h 42"/>
              <a:gd name="T20" fmla="*/ 15 w 42"/>
              <a:gd name="T21" fmla="*/ 26 h 42"/>
              <a:gd name="T22" fmla="*/ 41 w 42"/>
              <a:gd name="T23" fmla="*/ 19 h 42"/>
              <a:gd name="T24" fmla="*/ 42 w 42"/>
              <a:gd name="T25" fmla="*/ 18 h 42"/>
              <a:gd name="T26" fmla="*/ 42 w 42"/>
              <a:gd name="T27" fmla="*/ 5 h 42"/>
              <a:gd name="T28" fmla="*/ 9 w 42"/>
              <a:gd name="T29" fmla="*/ 5 h 42"/>
              <a:gd name="T30" fmla="*/ 9 w 42"/>
              <a:gd name="T31" fmla="*/ 1 h 42"/>
              <a:gd name="T32" fmla="*/ 8 w 42"/>
              <a:gd name="T33" fmla="*/ 0 h 42"/>
              <a:gd name="T34" fmla="*/ 1 w 42"/>
              <a:gd name="T35" fmla="*/ 0 h 42"/>
              <a:gd name="T36" fmla="*/ 0 w 42"/>
              <a:gd name="T37" fmla="*/ 1 h 42"/>
              <a:gd name="T38" fmla="*/ 0 w 42"/>
              <a:gd name="T39" fmla="*/ 5 h 42"/>
              <a:gd name="T40" fmla="*/ 5 w 42"/>
              <a:gd name="T41" fmla="*/ 5 h 42"/>
              <a:gd name="T42" fmla="*/ 9 w 42"/>
              <a:gd name="T43" fmla="*/ 26 h 42"/>
              <a:gd name="T44" fmla="*/ 10 w 42"/>
              <a:gd name="T45" fmla="*/ 28 h 42"/>
              <a:gd name="T46" fmla="*/ 10 w 42"/>
              <a:gd name="T47" fmla="*/ 32 h 42"/>
              <a:gd name="T48" fmla="*/ 11 w 42"/>
              <a:gd name="T49" fmla="*/ 33 h 42"/>
              <a:gd name="T50" fmla="*/ 12 w 42"/>
              <a:gd name="T51" fmla="*/ 33 h 42"/>
              <a:gd name="T52" fmla="*/ 35 w 42"/>
              <a:gd name="T53" fmla="*/ 33 h 42"/>
              <a:gd name="T54" fmla="*/ 41 w 42"/>
              <a:gd name="T55" fmla="*/ 33 h 42"/>
              <a:gd name="T56" fmla="*/ 42 w 42"/>
              <a:gd name="T57" fmla="*/ 32 h 42"/>
              <a:gd name="T58" fmla="*/ 42 w 42"/>
              <a:gd name="T59" fmla="*/ 28 h 42"/>
              <a:gd name="T60" fmla="*/ 16 w 42"/>
              <a:gd name="T61" fmla="*/ 28 h 42"/>
              <a:gd name="T62" fmla="*/ 15 w 42"/>
              <a:gd name="T63" fmla="*/ 2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" h="42">
                <a:moveTo>
                  <a:pt x="7" y="38"/>
                </a:moveTo>
                <a:cubicBezTo>
                  <a:pt x="7" y="40"/>
                  <a:pt x="9" y="42"/>
                  <a:pt x="12" y="42"/>
                </a:cubicBezTo>
                <a:cubicBezTo>
                  <a:pt x="14" y="42"/>
                  <a:pt x="16" y="40"/>
                  <a:pt x="16" y="38"/>
                </a:cubicBezTo>
                <a:cubicBezTo>
                  <a:pt x="16" y="35"/>
                  <a:pt x="14" y="33"/>
                  <a:pt x="12" y="33"/>
                </a:cubicBezTo>
                <a:cubicBezTo>
                  <a:pt x="9" y="33"/>
                  <a:pt x="7" y="35"/>
                  <a:pt x="7" y="38"/>
                </a:cubicBezTo>
                <a:close/>
                <a:moveTo>
                  <a:pt x="31" y="38"/>
                </a:moveTo>
                <a:cubicBezTo>
                  <a:pt x="31" y="40"/>
                  <a:pt x="33" y="42"/>
                  <a:pt x="35" y="42"/>
                </a:cubicBezTo>
                <a:cubicBezTo>
                  <a:pt x="38" y="42"/>
                  <a:pt x="40" y="40"/>
                  <a:pt x="40" y="38"/>
                </a:cubicBezTo>
                <a:cubicBezTo>
                  <a:pt x="40" y="35"/>
                  <a:pt x="38" y="33"/>
                  <a:pt x="35" y="33"/>
                </a:cubicBezTo>
                <a:cubicBezTo>
                  <a:pt x="33" y="33"/>
                  <a:pt x="31" y="35"/>
                  <a:pt x="31" y="38"/>
                </a:cubicBezTo>
                <a:close/>
                <a:moveTo>
                  <a:pt x="15" y="26"/>
                </a:moveTo>
                <a:cubicBezTo>
                  <a:pt x="41" y="19"/>
                  <a:pt x="41" y="19"/>
                  <a:pt x="41" y="19"/>
                </a:cubicBezTo>
                <a:cubicBezTo>
                  <a:pt x="42" y="19"/>
                  <a:pt x="42" y="18"/>
                  <a:pt x="42" y="18"/>
                </a:cubicBezTo>
                <a:cubicBezTo>
                  <a:pt x="42" y="5"/>
                  <a:pt x="42" y="5"/>
                  <a:pt x="42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8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5" y="5"/>
                  <a:pt x="5" y="5"/>
                  <a:pt x="5" y="5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3"/>
                  <a:pt x="11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2" y="33"/>
                  <a:pt x="42" y="32"/>
                  <a:pt x="42" y="32"/>
                </a:cubicBezTo>
                <a:cubicBezTo>
                  <a:pt x="42" y="28"/>
                  <a:pt x="42" y="28"/>
                  <a:pt x="42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3" y="28"/>
                  <a:pt x="13" y="27"/>
                  <a:pt x="15" y="2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stA="38000" endPos="70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 rot="1928252">
            <a:off x="1582927" y="959098"/>
            <a:ext cx="2673553" cy="1134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600" b="1" dirty="0" smtClean="0">
                <a:solidFill>
                  <a:schemeClr val="bg2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Our service</a:t>
            </a:r>
            <a:endParaRPr lang="en-US" sz="3600" b="1" dirty="0">
              <a:solidFill>
                <a:schemeClr val="bg2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876256" y="1102872"/>
            <a:ext cx="1390745" cy="551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b="1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Driving </a:t>
            </a:r>
            <a:endParaRPr lang="en-US" b="1" dirty="0" smtClean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9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Lorem ipsum dolor sit amet, </a:t>
            </a:r>
            <a:r>
              <a:rPr lang="en-US" sz="9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9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.</a:t>
            </a:r>
            <a:endParaRPr lang="en-US" sz="900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452082" y="1853363"/>
            <a:ext cx="1390745" cy="551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b="1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Films </a:t>
            </a:r>
            <a:endParaRPr lang="en-US" b="1" dirty="0" smtClean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9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Lorem ipsum dolor sit amet, </a:t>
            </a:r>
            <a:r>
              <a:rPr lang="en-US" sz="9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9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.</a:t>
            </a:r>
            <a:endParaRPr lang="en-US" sz="900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876256" y="1853363"/>
            <a:ext cx="1390745" cy="551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b="1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Music </a:t>
            </a:r>
            <a:endParaRPr lang="en-US" b="1" dirty="0" smtClean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9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Lorem ipsum dolor sit amet, </a:t>
            </a:r>
            <a:r>
              <a:rPr lang="en-US" sz="900" dirty="0" err="1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900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.</a:t>
            </a:r>
            <a:endParaRPr lang="en-US" sz="900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300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手动输入 14"/>
          <p:cNvSpPr/>
          <p:nvPr/>
        </p:nvSpPr>
        <p:spPr>
          <a:xfrm rot="5400000" flipV="1">
            <a:off x="3242133" y="-758366"/>
            <a:ext cx="5143503" cy="6660233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梯形 16"/>
          <p:cNvSpPr/>
          <p:nvPr/>
        </p:nvSpPr>
        <p:spPr>
          <a:xfrm flipH="1">
            <a:off x="3699519" y="1759258"/>
            <a:ext cx="4794888" cy="1943441"/>
          </a:xfrm>
          <a:prstGeom prst="trapezoid">
            <a:avLst>
              <a:gd name="adj" fmla="val 40900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76783" y="1663111"/>
            <a:ext cx="3240360" cy="890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7702725" y="1677458"/>
            <a:ext cx="807493" cy="119545"/>
          </a:xfrm>
          <a:prstGeom prst="line">
            <a:avLst/>
          </a:prstGeom>
          <a:ln w="1905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 rot="13374108">
            <a:off x="8387960" y="2070195"/>
            <a:ext cx="828000" cy="46408"/>
          </a:xfrm>
          <a:prstGeom prst="roundRect">
            <a:avLst>
              <a:gd name="adj" fmla="val 43730"/>
            </a:avLst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 rot="1030456">
            <a:off x="249202" y="1632433"/>
            <a:ext cx="2607744" cy="12212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dignissim ut, luctus ac urna.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 rot="1037217">
            <a:off x="712960" y="722902"/>
            <a:ext cx="2376264" cy="1134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Single text </a:t>
            </a:r>
            <a:endParaRPr lang="en-US" sz="3600" dirty="0">
              <a:solidFill>
                <a:schemeClr val="bg1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9855" y="2001176"/>
            <a:ext cx="698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latin typeface="+mj-lt"/>
                <a:ea typeface="Dotum" panose="020B0600000101010101" pitchFamily="34" charset="-127"/>
                <a:cs typeface="+mn-ea"/>
                <a:sym typeface="+mn-lt"/>
              </a:rPr>
              <a:t>20-15</a:t>
            </a:r>
            <a:endParaRPr lang="en-US" altLang="zh-CN" sz="8000" dirty="0">
              <a:latin typeface="+mj-lt"/>
              <a:ea typeface="Dotum" panose="020B0600000101010101" pitchFamily="34" charset="-127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253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005687" y="2212827"/>
            <a:ext cx="2419020" cy="890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8410289" y="2227174"/>
            <a:ext cx="807493" cy="119545"/>
          </a:xfrm>
          <a:prstGeom prst="line">
            <a:avLst/>
          </a:prstGeom>
          <a:ln w="1905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梯形 16"/>
          <p:cNvSpPr/>
          <p:nvPr/>
        </p:nvSpPr>
        <p:spPr>
          <a:xfrm flipH="1">
            <a:off x="4813876" y="2301913"/>
            <a:ext cx="4794888" cy="1943441"/>
          </a:xfrm>
          <a:prstGeom prst="trapezoid">
            <a:avLst>
              <a:gd name="adj" fmla="val 62423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5924696" y="2859782"/>
            <a:ext cx="2607744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dignissim ut, luctus ac urna.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 rot="19744052">
            <a:off x="3019561" y="1781310"/>
            <a:ext cx="2917902" cy="1134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 smtClean="0">
                <a:solidFill>
                  <a:schemeClr val="bg2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Comparision</a:t>
            </a:r>
            <a:r>
              <a:rPr lang="en-US" sz="3600" b="1" dirty="0" smtClean="0">
                <a:solidFill>
                  <a:schemeClr val="bg2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 </a:t>
            </a:r>
            <a:endParaRPr lang="en-US" sz="3600" b="1" dirty="0">
              <a:solidFill>
                <a:schemeClr val="bg2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 flipV="1">
            <a:off x="-109438" y="2017128"/>
            <a:ext cx="3457302" cy="284785"/>
            <a:chOff x="1236045" y="1510943"/>
            <a:chExt cx="3457302" cy="284785"/>
          </a:xfrm>
        </p:grpSpPr>
        <p:sp>
          <p:nvSpPr>
            <p:cNvPr id="9" name="矩形 8"/>
            <p:cNvSpPr/>
            <p:nvPr/>
          </p:nvSpPr>
          <p:spPr>
            <a:xfrm>
              <a:off x="1236045" y="1510943"/>
              <a:ext cx="2484000" cy="890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680558" y="1525909"/>
              <a:ext cx="1012789" cy="269819"/>
            </a:xfrm>
            <a:prstGeom prst="line">
              <a:avLst/>
            </a:prstGeom>
            <a:ln w="19050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梯形 14"/>
          <p:cNvSpPr/>
          <p:nvPr/>
        </p:nvSpPr>
        <p:spPr>
          <a:xfrm flipH="1" flipV="1">
            <a:off x="-275248" y="269386"/>
            <a:ext cx="4794888" cy="1943441"/>
          </a:xfrm>
          <a:prstGeom prst="trapezoid">
            <a:avLst>
              <a:gd name="adj" fmla="val 61422"/>
            </a:avLst>
          </a:prstGeom>
          <a:gradFill flip="none" rotWithShape="1">
            <a:gsLst>
              <a:gs pos="0">
                <a:srgbClr val="FFF9CB">
                  <a:alpha val="0"/>
                </a:srgbClr>
              </a:gs>
              <a:gs pos="100000">
                <a:srgbClr val="FFF9CB"/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99592" y="699542"/>
            <a:ext cx="2607744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dignissim ut, luctus ac urna.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9" name="Freeform 356"/>
          <p:cNvSpPr>
            <a:spLocks noEditPoints="1"/>
          </p:cNvSpPr>
          <p:nvPr/>
        </p:nvSpPr>
        <p:spPr bwMode="auto">
          <a:xfrm>
            <a:off x="1827400" y="2497612"/>
            <a:ext cx="535421" cy="525774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459"/>
          <p:cNvSpPr>
            <a:spLocks noEditPoints="1"/>
          </p:cNvSpPr>
          <p:nvPr/>
        </p:nvSpPr>
        <p:spPr bwMode="auto">
          <a:xfrm>
            <a:off x="6951159" y="1542462"/>
            <a:ext cx="576746" cy="474666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7542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3641407" y="2563187"/>
            <a:ext cx="35893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2"/>
                </a:solidFill>
              </a:rPr>
              <a:t>市场用户分析</a:t>
            </a:r>
            <a:endParaRPr lang="en-US" altLang="zh-CN" sz="2800" b="1" dirty="0" smtClean="0">
              <a:solidFill>
                <a:schemeClr val="bg2"/>
              </a:solidFill>
            </a:endParaRPr>
          </a:p>
          <a:p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>
                    <a:lumMod val="75000"/>
                  </a:schemeClr>
                </a:solidFill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>
                    <a:lumMod val="75000"/>
                  </a:schemeClr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sym typeface="+mn-lt"/>
              </a:rPr>
              <a:t> dolor sit 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Freeform 21"/>
          <p:cNvSpPr>
            <a:spLocks/>
          </p:cNvSpPr>
          <p:nvPr/>
        </p:nvSpPr>
        <p:spPr bwMode="auto">
          <a:xfrm flipH="1">
            <a:off x="4427984" y="1942662"/>
            <a:ext cx="3544308" cy="2940310"/>
          </a:xfrm>
          <a:custGeom>
            <a:avLst/>
            <a:gdLst>
              <a:gd name="T0" fmla="*/ 575 w 576"/>
              <a:gd name="T1" fmla="*/ 16 h 477"/>
              <a:gd name="T2" fmla="*/ 575 w 576"/>
              <a:gd name="T3" fmla="*/ 19 h 477"/>
              <a:gd name="T4" fmla="*/ 448 w 576"/>
              <a:gd name="T5" fmla="*/ 20 h 477"/>
              <a:gd name="T6" fmla="*/ 150 w 576"/>
              <a:gd name="T7" fmla="*/ 23 h 477"/>
              <a:gd name="T8" fmla="*/ 23 w 576"/>
              <a:gd name="T9" fmla="*/ 177 h 477"/>
              <a:gd name="T10" fmla="*/ 17 w 576"/>
              <a:gd name="T11" fmla="*/ 182 h 477"/>
              <a:gd name="T12" fmla="*/ 31 w 576"/>
              <a:gd name="T13" fmla="*/ 182 h 477"/>
              <a:gd name="T14" fmla="*/ 32 w 576"/>
              <a:gd name="T15" fmla="*/ 186 h 477"/>
              <a:gd name="T16" fmla="*/ 23 w 576"/>
              <a:gd name="T17" fmla="*/ 187 h 477"/>
              <a:gd name="T18" fmla="*/ 32 w 576"/>
              <a:gd name="T19" fmla="*/ 189 h 477"/>
              <a:gd name="T20" fmla="*/ 25 w 576"/>
              <a:gd name="T21" fmla="*/ 191 h 477"/>
              <a:gd name="T22" fmla="*/ 25 w 576"/>
              <a:gd name="T23" fmla="*/ 193 h 477"/>
              <a:gd name="T24" fmla="*/ 151 w 576"/>
              <a:gd name="T25" fmla="*/ 356 h 477"/>
              <a:gd name="T26" fmla="*/ 172 w 576"/>
              <a:gd name="T27" fmla="*/ 358 h 477"/>
              <a:gd name="T28" fmla="*/ 174 w 576"/>
              <a:gd name="T29" fmla="*/ 366 h 477"/>
              <a:gd name="T30" fmla="*/ 174 w 576"/>
              <a:gd name="T31" fmla="*/ 368 h 477"/>
              <a:gd name="T32" fmla="*/ 154 w 576"/>
              <a:gd name="T33" fmla="*/ 372 h 477"/>
              <a:gd name="T34" fmla="*/ 155 w 576"/>
              <a:gd name="T35" fmla="*/ 389 h 477"/>
              <a:gd name="T36" fmla="*/ 279 w 576"/>
              <a:gd name="T37" fmla="*/ 416 h 477"/>
              <a:gd name="T38" fmla="*/ 279 w 576"/>
              <a:gd name="T39" fmla="*/ 427 h 477"/>
              <a:gd name="T40" fmla="*/ 40 w 576"/>
              <a:gd name="T41" fmla="*/ 433 h 477"/>
              <a:gd name="T42" fmla="*/ 40 w 576"/>
              <a:gd name="T43" fmla="*/ 421 h 477"/>
              <a:gd name="T44" fmla="*/ 139 w 576"/>
              <a:gd name="T45" fmla="*/ 392 h 477"/>
              <a:gd name="T46" fmla="*/ 140 w 576"/>
              <a:gd name="T47" fmla="*/ 389 h 477"/>
              <a:gd name="T48" fmla="*/ 113 w 576"/>
              <a:gd name="T49" fmla="*/ 341 h 477"/>
              <a:gd name="T50" fmla="*/ 0 w 576"/>
              <a:gd name="T51" fmla="*/ 175 h 477"/>
              <a:gd name="T52" fmla="*/ 97 w 576"/>
              <a:gd name="T53" fmla="*/ 59 h 477"/>
              <a:gd name="T54" fmla="*/ 136 w 576"/>
              <a:gd name="T55" fmla="*/ 18 h 477"/>
              <a:gd name="T56" fmla="*/ 142 w 576"/>
              <a:gd name="T57" fmla="*/ 0 h 477"/>
              <a:gd name="T58" fmla="*/ 576 w 576"/>
              <a:gd name="T59" fmla="*/ 0 h 477"/>
              <a:gd name="T60" fmla="*/ 575 w 576"/>
              <a:gd name="T61" fmla="*/ 16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6" h="477">
                <a:moveTo>
                  <a:pt x="575" y="16"/>
                </a:moveTo>
                <a:cubicBezTo>
                  <a:pt x="575" y="17"/>
                  <a:pt x="575" y="18"/>
                  <a:pt x="575" y="19"/>
                </a:cubicBezTo>
                <a:cubicBezTo>
                  <a:pt x="532" y="19"/>
                  <a:pt x="490" y="20"/>
                  <a:pt x="448" y="20"/>
                </a:cubicBezTo>
                <a:cubicBezTo>
                  <a:pt x="344" y="20"/>
                  <a:pt x="241" y="18"/>
                  <a:pt x="150" y="23"/>
                </a:cubicBezTo>
                <a:cubicBezTo>
                  <a:pt x="147" y="53"/>
                  <a:pt x="40" y="139"/>
                  <a:pt x="23" y="177"/>
                </a:cubicBezTo>
                <a:cubicBezTo>
                  <a:pt x="21" y="178"/>
                  <a:pt x="19" y="180"/>
                  <a:pt x="17" y="182"/>
                </a:cubicBezTo>
                <a:cubicBezTo>
                  <a:pt x="22" y="182"/>
                  <a:pt x="26" y="182"/>
                  <a:pt x="31" y="182"/>
                </a:cubicBezTo>
                <a:cubicBezTo>
                  <a:pt x="31" y="183"/>
                  <a:pt x="31" y="185"/>
                  <a:pt x="32" y="186"/>
                </a:cubicBezTo>
                <a:cubicBezTo>
                  <a:pt x="29" y="186"/>
                  <a:pt x="26" y="187"/>
                  <a:pt x="23" y="187"/>
                </a:cubicBezTo>
                <a:cubicBezTo>
                  <a:pt x="26" y="188"/>
                  <a:pt x="29" y="188"/>
                  <a:pt x="32" y="189"/>
                </a:cubicBezTo>
                <a:cubicBezTo>
                  <a:pt x="29" y="191"/>
                  <a:pt x="31" y="191"/>
                  <a:pt x="25" y="191"/>
                </a:cubicBezTo>
                <a:cubicBezTo>
                  <a:pt x="25" y="192"/>
                  <a:pt x="25" y="192"/>
                  <a:pt x="25" y="193"/>
                </a:cubicBezTo>
                <a:cubicBezTo>
                  <a:pt x="67" y="247"/>
                  <a:pt x="109" y="301"/>
                  <a:pt x="151" y="356"/>
                </a:cubicBezTo>
                <a:cubicBezTo>
                  <a:pt x="157" y="359"/>
                  <a:pt x="161" y="359"/>
                  <a:pt x="172" y="358"/>
                </a:cubicBezTo>
                <a:cubicBezTo>
                  <a:pt x="173" y="361"/>
                  <a:pt x="173" y="364"/>
                  <a:pt x="174" y="366"/>
                </a:cubicBezTo>
                <a:cubicBezTo>
                  <a:pt x="174" y="367"/>
                  <a:pt x="174" y="367"/>
                  <a:pt x="174" y="368"/>
                </a:cubicBezTo>
                <a:cubicBezTo>
                  <a:pt x="167" y="369"/>
                  <a:pt x="160" y="370"/>
                  <a:pt x="154" y="372"/>
                </a:cubicBezTo>
                <a:cubicBezTo>
                  <a:pt x="154" y="378"/>
                  <a:pt x="154" y="383"/>
                  <a:pt x="155" y="389"/>
                </a:cubicBezTo>
                <a:cubicBezTo>
                  <a:pt x="199" y="400"/>
                  <a:pt x="260" y="381"/>
                  <a:pt x="279" y="416"/>
                </a:cubicBezTo>
                <a:cubicBezTo>
                  <a:pt x="279" y="419"/>
                  <a:pt x="279" y="423"/>
                  <a:pt x="279" y="427"/>
                </a:cubicBezTo>
                <a:cubicBezTo>
                  <a:pt x="253" y="454"/>
                  <a:pt x="62" y="477"/>
                  <a:pt x="40" y="433"/>
                </a:cubicBezTo>
                <a:cubicBezTo>
                  <a:pt x="40" y="429"/>
                  <a:pt x="40" y="425"/>
                  <a:pt x="40" y="421"/>
                </a:cubicBezTo>
                <a:cubicBezTo>
                  <a:pt x="49" y="397"/>
                  <a:pt x="106" y="391"/>
                  <a:pt x="139" y="392"/>
                </a:cubicBezTo>
                <a:cubicBezTo>
                  <a:pt x="139" y="391"/>
                  <a:pt x="140" y="390"/>
                  <a:pt x="140" y="389"/>
                </a:cubicBezTo>
                <a:cubicBezTo>
                  <a:pt x="140" y="366"/>
                  <a:pt x="124" y="355"/>
                  <a:pt x="113" y="341"/>
                </a:cubicBezTo>
                <a:cubicBezTo>
                  <a:pt x="90" y="309"/>
                  <a:pt x="4" y="212"/>
                  <a:pt x="0" y="175"/>
                </a:cubicBezTo>
                <a:cubicBezTo>
                  <a:pt x="32" y="137"/>
                  <a:pt x="65" y="98"/>
                  <a:pt x="97" y="59"/>
                </a:cubicBezTo>
                <a:cubicBezTo>
                  <a:pt x="107" y="47"/>
                  <a:pt x="122" y="20"/>
                  <a:pt x="136" y="18"/>
                </a:cubicBezTo>
                <a:cubicBezTo>
                  <a:pt x="138" y="12"/>
                  <a:pt x="140" y="6"/>
                  <a:pt x="142" y="0"/>
                </a:cubicBezTo>
                <a:cubicBezTo>
                  <a:pt x="286" y="0"/>
                  <a:pt x="431" y="0"/>
                  <a:pt x="576" y="0"/>
                </a:cubicBezTo>
                <a:cubicBezTo>
                  <a:pt x="575" y="6"/>
                  <a:pt x="575" y="11"/>
                  <a:pt x="575" y="16"/>
                </a:cubicBezTo>
                <a:close/>
              </a:path>
            </a:pathLst>
          </a:custGeom>
          <a:noFill/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Title 13"/>
          <p:cNvSpPr txBox="1">
            <a:spLocks/>
          </p:cNvSpPr>
          <p:nvPr/>
        </p:nvSpPr>
        <p:spPr>
          <a:xfrm>
            <a:off x="3668084" y="917947"/>
            <a:ext cx="2532054" cy="13349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 smtClean="0">
                <a:solidFill>
                  <a:srgbClr val="EED2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sz="8000" b="1" dirty="0">
              <a:solidFill>
                <a:srgbClr val="EED2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2874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通用01_C1">
      <a:dk1>
        <a:srgbClr val="778B8C"/>
      </a:dk1>
      <a:lt1>
        <a:srgbClr val="000000"/>
      </a:lt1>
      <a:dk2>
        <a:srgbClr val="000000"/>
      </a:dk2>
      <a:lt2>
        <a:srgbClr val="F9F9F9"/>
      </a:lt2>
      <a:accent1>
        <a:srgbClr val="A9D400"/>
      </a:accent1>
      <a:accent2>
        <a:srgbClr val="273532"/>
      </a:accent2>
      <a:accent3>
        <a:srgbClr val="42565D"/>
      </a:accent3>
      <a:accent4>
        <a:srgbClr val="7B8E94"/>
      </a:accent4>
      <a:accent5>
        <a:srgbClr val="A0B1B6"/>
      </a:accent5>
      <a:accent6>
        <a:srgbClr val="D5DFE1"/>
      </a:accent6>
      <a:hlink>
        <a:srgbClr val="0563C1"/>
      </a:hlink>
      <a:folHlink>
        <a:srgbClr val="954F72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1163</Words>
  <Application>Microsoft Office PowerPoint</Application>
  <PresentationFormat>全屏显示(16:9)</PresentationFormat>
  <Paragraphs>215</Paragraphs>
  <Slides>34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Dotum</vt:lpstr>
      <vt:lpstr>Franklin Gothic Demi</vt:lpstr>
      <vt:lpstr>宋体</vt:lpstr>
      <vt:lpstr>微软雅黑</vt:lpstr>
      <vt:lpstr>Arial</vt:lpstr>
      <vt:lpstr>Calibri</vt:lpstr>
      <vt:lpstr>Impact</vt:lpstr>
      <vt:lpstr>Source Sans Pro Light</vt:lpstr>
      <vt:lpstr>Times New Roman</vt:lpstr>
      <vt:lpstr>Verdana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>www.51pptmoban.com</cp:keywords>
  <dc:description/>
  <cp:lastModifiedBy/>
  <cp:revision>1</cp:revision>
  <dcterms:created xsi:type="dcterms:W3CDTF">2015-10-08T06:58:35Z</dcterms:created>
  <dcterms:modified xsi:type="dcterms:W3CDTF">2018-02-11T15:41:32Z</dcterms:modified>
  <cp:category/>
</cp:coreProperties>
</file>