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98" r:id="rId2"/>
    <p:sldId id="3199" r:id="rId3"/>
    <p:sldId id="3200" r:id="rId4"/>
    <p:sldId id="3190" r:id="rId5"/>
    <p:sldId id="3174" r:id="rId6"/>
    <p:sldId id="3179" r:id="rId7"/>
    <p:sldId id="3173" r:id="rId8"/>
    <p:sldId id="3201" r:id="rId9"/>
    <p:sldId id="3169" r:id="rId10"/>
    <p:sldId id="3178" r:id="rId11"/>
    <p:sldId id="3175" r:id="rId12"/>
    <p:sldId id="3202" r:id="rId13"/>
    <p:sldId id="3170" r:id="rId14"/>
    <p:sldId id="3172" r:id="rId15"/>
    <p:sldId id="3193" r:id="rId16"/>
    <p:sldId id="3176" r:id="rId17"/>
    <p:sldId id="3203" r:id="rId18"/>
    <p:sldId id="3171" r:id="rId19"/>
    <p:sldId id="3191" r:id="rId20"/>
    <p:sldId id="3177" r:id="rId21"/>
    <p:sldId id="3204" r:id="rId22"/>
    <p:sldId id="3205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103" d="100"/>
          <a:sy n="103" d="100"/>
        </p:scale>
        <p:origin x="678" y="96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948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575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77111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72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944490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138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12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53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225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877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772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211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588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3880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68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57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162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72946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86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93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241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815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77448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75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70D679AC-9DCB-6A3F-071D-F5AC68D15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4"/>
            <a:ext cx="12858750" cy="7231141"/>
          </a:xfrm>
          <a:prstGeom prst="rect">
            <a:avLst/>
          </a:prstGeom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82183" y="3755765"/>
            <a:ext cx="629438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党政机关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政府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会议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计划总结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760470" y="2608213"/>
            <a:ext cx="9337810" cy="141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kern="20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党政工作汇报通用</a:t>
            </a:r>
            <a:r>
              <a:rPr lang="en-US" altLang="zh-CN" sz="6600" kern="20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PPT</a:t>
            </a:r>
            <a:endParaRPr lang="zh-CN" altLang="en-US" sz="6600" kern="2000" dirty="0">
              <a:solidFill>
                <a:srgbClr val="C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4989215" y="4141698"/>
            <a:ext cx="2870366" cy="514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210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 </a:t>
            </a:r>
            <a:r>
              <a:rPr lang="en-US" altLang="zh-CN" sz="2109" dirty="0" err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</a:t>
            </a:r>
            <a:r>
              <a:rPr lang="en-US" altLang="zh-CN" sz="210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109" dirty="0" err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</a:t>
            </a:r>
            <a:endParaRPr lang="en-US" altLang="zh-CN" sz="2109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36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121" y="2793857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463" y="3217331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463" y="4311353"/>
            <a:ext cx="3270252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463" y="5405375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463" y="2939770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463" y="5157993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463" y="4048882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080" y="3999336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371" y="2975152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363" y="18205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043" y="38137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420" y="25539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470" y="51741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417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38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78" y="1306072"/>
            <a:ext cx="3937230" cy="318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4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941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882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/>
        </p:nvSpPr>
        <p:spPr bwMode="auto">
          <a:xfrm>
            <a:off x="5074369" y="3915453"/>
            <a:ext cx="2803768" cy="2797072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761917" y="2252390"/>
            <a:ext cx="1424207" cy="1421975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-59920" y="2232"/>
            <a:ext cx="6464739" cy="723711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/>
              <a:t>                                         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04899" y="0"/>
            <a:ext cx="4753851" cy="72393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671101" y="3279248"/>
            <a:ext cx="3775957" cy="136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100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82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514" y="2980162"/>
            <a:ext cx="4956699" cy="1348764"/>
            <a:chOff x="-939773" y="2734405"/>
            <a:chExt cx="5411981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69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913704"/>
              <a:chOff x="578142" y="3091663"/>
              <a:chExt cx="2475011" cy="913704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573817" cy="383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5708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88634" y="1145184"/>
            <a:ext cx="9756306" cy="5018726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11576" y="2036133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1217" y="3261651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25247" y="4478807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3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2520131" y="5602816"/>
            <a:ext cx="77248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366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78" y="1306072"/>
            <a:ext cx="3937230" cy="318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8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21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24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5944507" y="657890"/>
            <a:ext cx="0" cy="65743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860700" y="3429680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25"/>
          <p:cNvSpPr txBox="1">
            <a:spLocks noChangeArrowheads="1"/>
          </p:cNvSpPr>
          <p:nvPr/>
        </p:nvSpPr>
        <p:spPr bwMode="auto">
          <a:xfrm>
            <a:off x="5193839" y="335961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09663" y="335961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60700" y="4318843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28"/>
          <p:cNvSpPr txBox="1">
            <a:spLocks noChangeArrowheads="1"/>
          </p:cNvSpPr>
          <p:nvPr/>
        </p:nvSpPr>
        <p:spPr bwMode="auto">
          <a:xfrm>
            <a:off x="5193839" y="4228267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09663" y="4248782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60700" y="5208006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5193839" y="5096915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09663" y="5137946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60700" y="6097169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>
            <a:off x="5193839" y="602710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09663" y="602710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73396" y="572692"/>
            <a:ext cx="2343120" cy="23431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55600" dist="190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1"/>
          <p:cNvSpPr txBox="1"/>
          <p:nvPr>
            <p:custDataLst>
              <p:tags r:id="rId1"/>
            </p:custDataLst>
          </p:nvPr>
        </p:nvSpPr>
        <p:spPr>
          <a:xfrm>
            <a:off x="5353005" y="657888"/>
            <a:ext cx="1513312" cy="21727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65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17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4362178" y="1513448"/>
            <a:ext cx="2272891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182" y="-203278"/>
            <a:ext cx="3937230" cy="318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6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761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82183" y="4104063"/>
            <a:ext cx="629438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党政机关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政府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会议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</a:t>
            </a:r>
            <a:r>
              <a:rPr lang="en-US" altLang="zh-CN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lang="zh-CN" altLang="en-US" spc="316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计划总结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760470" y="2956511"/>
            <a:ext cx="9337810" cy="133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kern="20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感谢聆听 批评指导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5061223" y="4489996"/>
            <a:ext cx="2870366" cy="514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210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 </a:t>
            </a:r>
            <a:r>
              <a:rPr lang="en-US" altLang="zh-CN" sz="2109" dirty="0" err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</a:t>
            </a:r>
            <a:r>
              <a:rPr lang="en-US" altLang="zh-CN" sz="210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109" dirty="0" err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</a:t>
            </a:r>
            <a:endParaRPr lang="en-US" altLang="zh-CN" sz="2109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3D59D62-5469-9884-ECCE-ADEBCE56E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4"/>
            <a:ext cx="12858750" cy="723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90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09095" y="6136605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664242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78" y="1306072"/>
            <a:ext cx="3937230" cy="318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0" y="1990113"/>
            <a:ext cx="12784310" cy="326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7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721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562285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4276661"/>
            <a:ext cx="360580" cy="12155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843965"/>
            <a:ext cx="360580" cy="1648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723315"/>
            <a:ext cx="360580" cy="768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4409261"/>
            <a:ext cx="360580" cy="1082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3292626"/>
            <a:ext cx="360580" cy="21995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892818"/>
            <a:ext cx="360580" cy="159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3409697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20198" y="3063857"/>
            <a:ext cx="188004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678313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251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>
              <a:spLocks/>
            </p:cNvSpPr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>
              <a:spLocks/>
            </p:cNvSpPr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>
              <a:spLocks/>
            </p:cNvSpPr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>
              <a:spLocks/>
            </p:cNvSpPr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>
              <a:spLocks/>
            </p:cNvSpPr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>
              <a:spLocks/>
            </p:cNvSpPr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>
              <a:spLocks/>
            </p:cNvSpPr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>
              <a:spLocks/>
            </p:cNvSpPr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>
              <a:spLocks/>
            </p:cNvSpPr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6102" y="5312787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609" y="2416106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068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5725" y="2503742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667" y="3117205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7352" y="4324947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6147" y="2238149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50" y="3279600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49" y="3830966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78" y="1306072"/>
            <a:ext cx="3937230" cy="318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71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887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第一PPT，www.1ppt.com">
  <a:themeElements>
    <a:clrScheme name="自定义 2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1900"/>
      </a:accent1>
      <a:accent2>
        <a:srgbClr val="FDB813"/>
      </a:accent2>
      <a:accent3>
        <a:srgbClr val="CC1900"/>
      </a:accent3>
      <a:accent4>
        <a:srgbClr val="FDB813"/>
      </a:accent4>
      <a:accent5>
        <a:srgbClr val="CC1900"/>
      </a:accent5>
      <a:accent6>
        <a:srgbClr val="FDB813"/>
      </a:accent6>
      <a:hlink>
        <a:srgbClr val="CC1900"/>
      </a:hlink>
      <a:folHlink>
        <a:srgbClr val="FDB81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2299</Words>
  <Application>Microsoft Office PowerPoint</Application>
  <PresentationFormat>自定义</PresentationFormat>
  <Paragraphs>208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方正正准黑简体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</dc:title>
  <dc:creator>user</dc:creator>
  <cp:keywords>user</cp:keywords>
  <cp:lastModifiedBy>Win user</cp:lastModifiedBy>
  <cp:revision>2</cp:revision>
  <dcterms:created xsi:type="dcterms:W3CDTF">2016-10-17T14:00:15Z</dcterms:created>
  <dcterms:modified xsi:type="dcterms:W3CDTF">2022-05-31T03:33:57Z</dcterms:modified>
</cp:coreProperties>
</file>