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0"/>
  </p:handoutMasterIdLst>
  <p:sldIdLst>
    <p:sldId id="256" r:id="rId2"/>
    <p:sldId id="257" r:id="rId3"/>
    <p:sldId id="258" r:id="rId4"/>
    <p:sldId id="259" r:id="rId5"/>
    <p:sldId id="264" r:id="rId6"/>
    <p:sldId id="260" r:id="rId7"/>
    <p:sldId id="261" r:id="rId8"/>
    <p:sldId id="262" r:id="rId9"/>
    <p:sldId id="263" r:id="rId10"/>
    <p:sldId id="265" r:id="rId11"/>
    <p:sldId id="269" r:id="rId12"/>
    <p:sldId id="266" r:id="rId13"/>
    <p:sldId id="268" r:id="rId14"/>
    <p:sldId id="267" r:id="rId15"/>
    <p:sldId id="270" r:id="rId16"/>
    <p:sldId id="271" r:id="rId17"/>
    <p:sldId id="273" r:id="rId18"/>
    <p:sldId id="274"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8066860-70E9-42AF-B5FA-2CC1B5390263}">
          <p14:sldIdLst>
            <p14:sldId id="256"/>
            <p14:sldId id="257"/>
            <p14:sldId id="258"/>
            <p14:sldId id="259"/>
            <p14:sldId id="264"/>
            <p14:sldId id="260"/>
            <p14:sldId id="261"/>
            <p14:sldId id="262"/>
            <p14:sldId id="263"/>
            <p14:sldId id="265"/>
            <p14:sldId id="269"/>
            <p14:sldId id="266"/>
            <p14:sldId id="268"/>
            <p14:sldId id="267"/>
          </p14:sldIdLst>
        </p14:section>
        <p14:section name="设计规范" id="{CD71739A-F380-469C-87A9-B52CB3F60435}">
          <p14:sldIdLst>
            <p14:sldId id="270"/>
            <p14:sldId id="271"/>
            <p14:sldId id="273"/>
            <p14:sldId id="27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E3E3"/>
    <a:srgbClr val="DCDCDC"/>
    <a:srgbClr val="EEEEEE"/>
    <a:srgbClr val="EFEFEF"/>
    <a:srgbClr val="E5E5E5"/>
    <a:srgbClr val="D6D7DB"/>
    <a:srgbClr val="E2E2E2"/>
    <a:srgbClr val="F6F2EF"/>
    <a:srgbClr val="D6D7D9"/>
    <a:srgbClr val="DE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48" y="2124"/>
      </p:cViewPr>
      <p:guideLst/>
    </p:cSldViewPr>
  </p:slideViewPr>
  <p:notesTextViewPr>
    <p:cViewPr>
      <p:scale>
        <a:sx n="1" d="1"/>
        <a:sy n="1" d="1"/>
      </p:scale>
      <p:origin x="0" y="0"/>
    </p:cViewPr>
  </p:notesTextViewPr>
  <p:notesViewPr>
    <p:cSldViewPr snapToGrid="0">
      <p:cViewPr varScale="1">
        <p:scale>
          <a:sx n="85" d="100"/>
          <a:sy n="85" d="100"/>
        </p:scale>
        <p:origin x="231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1">
                <a:lumMod val="65000"/>
                <a:lumOff val="3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C3AB-4953-A771-5A0A89642C31}"/>
            </c:ext>
          </c:extLst>
        </c:ser>
        <c:ser>
          <c:idx val="1"/>
          <c:order val="1"/>
          <c:tx>
            <c:strRef>
              <c:f>Sheet1!$C$1</c:f>
              <c:strCache>
                <c:ptCount val="1"/>
                <c:pt idx="0">
                  <c:v>系列 2</c:v>
                </c:pt>
              </c:strCache>
            </c:strRef>
          </c:tx>
          <c:spPr>
            <a:solidFill>
              <a:schemeClr val="bg2">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C3AB-4953-A771-5A0A89642C31}"/>
            </c:ext>
          </c:extLst>
        </c:ser>
        <c:dLbls>
          <c:showLegendKey val="0"/>
          <c:showVal val="0"/>
          <c:showCatName val="0"/>
          <c:showSerName val="0"/>
          <c:showPercent val="0"/>
          <c:showBubbleSize val="0"/>
        </c:dLbls>
        <c:gapWidth val="219"/>
        <c:overlap val="-27"/>
        <c:axId val="1572459632"/>
        <c:axId val="1572451472"/>
      </c:barChart>
      <c:catAx>
        <c:axId val="1572459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思源黑体 CN ExtraLight" panose="020B0200000000000000" pitchFamily="34" charset="-122"/>
                <a:ea typeface="思源黑体 CN ExtraLight" panose="020B0200000000000000" pitchFamily="34" charset="-122"/>
                <a:cs typeface="+mn-cs"/>
              </a:defRPr>
            </a:pPr>
            <a:endParaRPr lang="zh-CN"/>
          </a:p>
        </c:txPr>
        <c:crossAx val="1572451472"/>
        <c:crosses val="autoZero"/>
        <c:auto val="1"/>
        <c:lblAlgn val="ctr"/>
        <c:lblOffset val="100"/>
        <c:noMultiLvlLbl val="0"/>
      </c:catAx>
      <c:valAx>
        <c:axId val="15724514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思源黑体 CN ExtraLight" panose="020B0200000000000000" pitchFamily="34" charset="-122"/>
                <a:ea typeface="思源黑体 CN ExtraLight" panose="020B0200000000000000" pitchFamily="34" charset="-122"/>
                <a:cs typeface="+mn-cs"/>
              </a:defRPr>
            </a:pPr>
            <a:endParaRPr lang="zh-CN"/>
          </a:p>
        </c:txPr>
        <c:crossAx val="1572459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a:noFill/>
            </a:ln>
          </c:spPr>
          <c:dPt>
            <c:idx val="0"/>
            <c:bubble3D val="0"/>
            <c:spPr>
              <a:solidFill>
                <a:schemeClr val="tx1">
                  <a:lumMod val="75000"/>
                  <a:lumOff val="25000"/>
                </a:schemeClr>
              </a:solidFill>
              <a:ln w="19050">
                <a:noFill/>
              </a:ln>
              <a:effectLst/>
            </c:spPr>
            <c:extLst xmlns:c16r2="http://schemas.microsoft.com/office/drawing/2015/06/chart">
              <c:ext xmlns:c16="http://schemas.microsoft.com/office/drawing/2014/chart" uri="{C3380CC4-5D6E-409C-BE32-E72D297353CC}">
                <c16:uniqueId val="{00000006-AA6E-4A0C-80E9-F880A7D9C89C}"/>
              </c:ext>
            </c:extLst>
          </c:dPt>
          <c:dPt>
            <c:idx val="1"/>
            <c:bubble3D val="0"/>
            <c:spPr>
              <a:solidFill>
                <a:schemeClr val="bg1">
                  <a:lumMod val="50000"/>
                </a:schemeClr>
              </a:solidFill>
              <a:ln w="19050">
                <a:noFill/>
              </a:ln>
              <a:effectLst/>
            </c:spPr>
            <c:extLst xmlns:c16r2="http://schemas.microsoft.com/office/drawing/2015/06/chart">
              <c:ext xmlns:c16="http://schemas.microsoft.com/office/drawing/2014/chart" uri="{C3380CC4-5D6E-409C-BE32-E72D297353CC}">
                <c16:uniqueId val="{00000013-AA6E-4A0C-80E9-F880A7D9C89C}"/>
              </c:ext>
            </c:extLst>
          </c:dPt>
          <c:dPt>
            <c:idx val="2"/>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16-AA6E-4A0C-80E9-F880A7D9C89C}"/>
              </c:ext>
            </c:extLst>
          </c:dPt>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xmlns:c16r2="http://schemas.microsoft.com/office/drawing/2015/06/chart">
            <c:ext xmlns:c16="http://schemas.microsoft.com/office/drawing/2014/chart" uri="{C3380CC4-5D6E-409C-BE32-E72D297353CC}">
              <c16:uniqueId val="{00000000-AA6E-4A0C-80E9-F880A7D9C89C}"/>
            </c:ext>
          </c:extLst>
        </c:ser>
        <c:ser>
          <c:idx val="1"/>
          <c:order val="1"/>
          <c:tx>
            <c:strRef>
              <c:f>Sheet1!$C$1</c:f>
              <c:strCache>
                <c:ptCount val="1"/>
                <c:pt idx="0">
                  <c:v>列1</c:v>
                </c:pt>
              </c:strCache>
            </c:strRef>
          </c:tx>
          <c:spPr>
            <a:ln>
              <a:noFill/>
            </a:ln>
          </c:spPr>
          <c:dPt>
            <c:idx val="0"/>
            <c:bubble3D val="0"/>
            <c:spPr>
              <a:solidFill>
                <a:schemeClr val="tx1">
                  <a:lumMod val="75000"/>
                  <a:lumOff val="25000"/>
                </a:schemeClr>
              </a:solidFill>
              <a:ln w="19050">
                <a:noFill/>
              </a:ln>
              <a:effectLst/>
            </c:spPr>
            <c:extLst xmlns:c16r2="http://schemas.microsoft.com/office/drawing/2015/06/chart">
              <c:ext xmlns:c16="http://schemas.microsoft.com/office/drawing/2014/chart" uri="{C3380CC4-5D6E-409C-BE32-E72D297353CC}">
                <c16:uniqueId val="{00000007-AA6E-4A0C-80E9-F880A7D9C89C}"/>
              </c:ext>
            </c:extLst>
          </c:dPt>
          <c:dPt>
            <c:idx val="1"/>
            <c:bubble3D val="0"/>
            <c:spPr>
              <a:solidFill>
                <a:schemeClr val="bg1">
                  <a:lumMod val="50000"/>
                </a:schemeClr>
              </a:solidFill>
              <a:ln w="19050">
                <a:noFill/>
              </a:ln>
              <a:effectLst/>
            </c:spPr>
            <c:extLst xmlns:c16r2="http://schemas.microsoft.com/office/drawing/2015/06/chart">
              <c:ext xmlns:c16="http://schemas.microsoft.com/office/drawing/2014/chart" uri="{C3380CC4-5D6E-409C-BE32-E72D297353CC}">
                <c16:uniqueId val="{00000012-AA6E-4A0C-80E9-F880A7D9C89C}"/>
              </c:ext>
            </c:extLst>
          </c:dPt>
          <c:dPt>
            <c:idx val="2"/>
            <c:bubble3D val="0"/>
            <c:spPr>
              <a:solidFill>
                <a:schemeClr val="bg1">
                  <a:lumMod val="75000"/>
                </a:schemeClr>
              </a:solidFill>
              <a:ln w="19050">
                <a:noFill/>
              </a:ln>
              <a:effectLst/>
            </c:spPr>
            <c:extLst xmlns:c16r2="http://schemas.microsoft.com/office/drawing/2015/06/chart">
              <c:ext xmlns:c16="http://schemas.microsoft.com/office/drawing/2014/chart" uri="{C3380CC4-5D6E-409C-BE32-E72D297353CC}">
                <c16:uniqueId val="{00000017-AA6E-4A0C-80E9-F880A7D9C89C}"/>
              </c:ext>
            </c:extLst>
          </c:dPt>
          <c:cat>
            <c:strRef>
              <c:f>Sheet1!$A$2:$A$4</c:f>
              <c:strCache>
                <c:ptCount val="3"/>
                <c:pt idx="0">
                  <c:v>第一季度</c:v>
                </c:pt>
                <c:pt idx="1">
                  <c:v>第二季度</c:v>
                </c:pt>
                <c:pt idx="2">
                  <c:v>第三季度</c:v>
                </c:pt>
              </c:strCache>
            </c:strRef>
          </c:cat>
          <c:val>
            <c:numRef>
              <c:f>Sheet1!$C$2:$C$4</c:f>
              <c:numCache>
                <c:formatCode>General</c:formatCode>
                <c:ptCount val="3"/>
                <c:pt idx="0">
                  <c:v>8.1999999999999993</c:v>
                </c:pt>
                <c:pt idx="1">
                  <c:v>3.2</c:v>
                </c:pt>
                <c:pt idx="2">
                  <c:v>1.4</c:v>
                </c:pt>
              </c:numCache>
            </c:numRef>
          </c:val>
          <c:extLst xmlns:c16r2="http://schemas.microsoft.com/office/drawing/2015/06/chart">
            <c:ext xmlns:c16="http://schemas.microsoft.com/office/drawing/2014/chart" uri="{C3380CC4-5D6E-409C-BE32-E72D297353CC}">
              <c16:uniqueId val="{00000001-AA6E-4A0C-80E9-F880A7D9C89C}"/>
            </c:ext>
          </c:extLst>
        </c:ser>
        <c:ser>
          <c:idx val="2"/>
          <c:order val="2"/>
          <c:tx>
            <c:strRef>
              <c:f>Sheet1!$D$1</c:f>
              <c:strCache>
                <c:ptCount val="1"/>
                <c:pt idx="0">
                  <c:v>列2</c:v>
                </c:pt>
              </c:strCache>
            </c:strRef>
          </c:tx>
          <c:spPr>
            <a:ln>
              <a:noFill/>
            </a:ln>
          </c:spPr>
          <c:dPt>
            <c:idx val="0"/>
            <c:bubble3D val="0"/>
            <c:spPr>
              <a:solidFill>
                <a:schemeClr val="tx1">
                  <a:lumMod val="75000"/>
                  <a:lumOff val="25000"/>
                </a:schemeClr>
              </a:solidFill>
              <a:ln w="19050">
                <a:noFill/>
              </a:ln>
              <a:effectLst/>
            </c:spPr>
            <c:extLst xmlns:c16r2="http://schemas.microsoft.com/office/drawing/2015/06/chart">
              <c:ext xmlns:c16="http://schemas.microsoft.com/office/drawing/2014/chart" uri="{C3380CC4-5D6E-409C-BE32-E72D297353CC}">
                <c16:uniqueId val="{00000008-AA6E-4A0C-80E9-F880A7D9C89C}"/>
              </c:ext>
            </c:extLst>
          </c:dPt>
          <c:dPt>
            <c:idx val="1"/>
            <c:bubble3D val="0"/>
            <c:spPr>
              <a:solidFill>
                <a:schemeClr val="bg1">
                  <a:lumMod val="50000"/>
                </a:schemeClr>
              </a:solidFill>
              <a:ln w="19050">
                <a:noFill/>
              </a:ln>
              <a:effectLst/>
            </c:spPr>
            <c:extLst xmlns:c16r2="http://schemas.microsoft.com/office/drawing/2015/06/chart">
              <c:ext xmlns:c16="http://schemas.microsoft.com/office/drawing/2014/chart" uri="{C3380CC4-5D6E-409C-BE32-E72D297353CC}">
                <c16:uniqueId val="{00000014-AA6E-4A0C-80E9-F880A7D9C89C}"/>
              </c:ext>
            </c:extLst>
          </c:dPt>
          <c:dPt>
            <c:idx val="2"/>
            <c:bubble3D val="0"/>
            <c:spPr>
              <a:noFill/>
              <a:ln w="19050">
                <a:noFill/>
              </a:ln>
              <a:effectLst/>
            </c:spPr>
            <c:extLst xmlns:c16r2="http://schemas.microsoft.com/office/drawing/2015/06/chart">
              <c:ext xmlns:c16="http://schemas.microsoft.com/office/drawing/2014/chart" uri="{C3380CC4-5D6E-409C-BE32-E72D297353CC}">
                <c16:uniqueId val="{00000011-AA6E-4A0C-80E9-F880A7D9C89C}"/>
              </c:ext>
            </c:extLst>
          </c:dPt>
          <c:cat>
            <c:strRef>
              <c:f>Sheet1!$A$2:$A$4</c:f>
              <c:strCache>
                <c:ptCount val="3"/>
                <c:pt idx="0">
                  <c:v>第一季度</c:v>
                </c:pt>
                <c:pt idx="1">
                  <c:v>第二季度</c:v>
                </c:pt>
                <c:pt idx="2">
                  <c:v>第三季度</c:v>
                </c:pt>
              </c:strCache>
            </c:strRef>
          </c:cat>
          <c:val>
            <c:numRef>
              <c:f>Sheet1!$D$2:$D$4</c:f>
              <c:numCache>
                <c:formatCode>General</c:formatCode>
                <c:ptCount val="3"/>
                <c:pt idx="0">
                  <c:v>8.1999999999999993</c:v>
                </c:pt>
                <c:pt idx="1">
                  <c:v>3.2</c:v>
                </c:pt>
                <c:pt idx="2">
                  <c:v>1.4</c:v>
                </c:pt>
              </c:numCache>
            </c:numRef>
          </c:val>
          <c:extLst xmlns:c16r2="http://schemas.microsoft.com/office/drawing/2015/06/chart">
            <c:ext xmlns:c16="http://schemas.microsoft.com/office/drawing/2014/chart" uri="{C3380CC4-5D6E-409C-BE32-E72D297353CC}">
              <c16:uniqueId val="{00000002-AA6E-4A0C-80E9-F880A7D9C89C}"/>
            </c:ext>
          </c:extLst>
        </c:ser>
        <c:ser>
          <c:idx val="3"/>
          <c:order val="3"/>
          <c:tx>
            <c:strRef>
              <c:f>Sheet1!$E$1</c:f>
              <c:strCache>
                <c:ptCount val="1"/>
                <c:pt idx="0">
                  <c:v>列3</c:v>
                </c:pt>
              </c:strCache>
            </c:strRef>
          </c:tx>
          <c:spPr>
            <a:ln>
              <a:noFill/>
            </a:ln>
          </c:spPr>
          <c:dPt>
            <c:idx val="0"/>
            <c:bubble3D val="0"/>
            <c:spPr>
              <a:solidFill>
                <a:schemeClr val="tx1">
                  <a:lumMod val="75000"/>
                  <a:lumOff val="25000"/>
                </a:schemeClr>
              </a:solidFill>
              <a:ln w="19050">
                <a:noFill/>
              </a:ln>
              <a:effectLst/>
            </c:spPr>
            <c:extLst xmlns:c16r2="http://schemas.microsoft.com/office/drawing/2015/06/chart">
              <c:ext xmlns:c16="http://schemas.microsoft.com/office/drawing/2014/chart" uri="{C3380CC4-5D6E-409C-BE32-E72D297353CC}">
                <c16:uniqueId val="{00000009-AA6E-4A0C-80E9-F880A7D9C89C}"/>
              </c:ext>
            </c:extLst>
          </c:dPt>
          <c:dPt>
            <c:idx val="1"/>
            <c:bubble3D val="0"/>
            <c:spPr>
              <a:solidFill>
                <a:schemeClr val="bg1">
                  <a:lumMod val="50000"/>
                </a:schemeClr>
              </a:solidFill>
              <a:ln w="19050">
                <a:noFill/>
              </a:ln>
              <a:effectLst/>
            </c:spPr>
            <c:extLst xmlns:c16r2="http://schemas.microsoft.com/office/drawing/2015/06/chart">
              <c:ext xmlns:c16="http://schemas.microsoft.com/office/drawing/2014/chart" uri="{C3380CC4-5D6E-409C-BE32-E72D297353CC}">
                <c16:uniqueId val="{00000015-AA6E-4A0C-80E9-F880A7D9C89C}"/>
              </c:ext>
            </c:extLst>
          </c:dPt>
          <c:dPt>
            <c:idx val="2"/>
            <c:bubble3D val="0"/>
            <c:spPr>
              <a:noFill/>
              <a:ln w="19050">
                <a:noFill/>
              </a:ln>
              <a:effectLst/>
            </c:spPr>
            <c:extLst xmlns:c16r2="http://schemas.microsoft.com/office/drawing/2015/06/chart">
              <c:ext xmlns:c16="http://schemas.microsoft.com/office/drawing/2014/chart" uri="{C3380CC4-5D6E-409C-BE32-E72D297353CC}">
                <c16:uniqueId val="{00000010-AA6E-4A0C-80E9-F880A7D9C89C}"/>
              </c:ext>
            </c:extLst>
          </c:dPt>
          <c:cat>
            <c:strRef>
              <c:f>Sheet1!$A$2:$A$4</c:f>
              <c:strCache>
                <c:ptCount val="3"/>
                <c:pt idx="0">
                  <c:v>第一季度</c:v>
                </c:pt>
                <c:pt idx="1">
                  <c:v>第二季度</c:v>
                </c:pt>
                <c:pt idx="2">
                  <c:v>第三季度</c:v>
                </c:pt>
              </c:strCache>
            </c:strRef>
          </c:cat>
          <c:val>
            <c:numRef>
              <c:f>Sheet1!$E$2:$E$4</c:f>
              <c:numCache>
                <c:formatCode>General</c:formatCode>
                <c:ptCount val="3"/>
                <c:pt idx="0">
                  <c:v>8.1999999999999993</c:v>
                </c:pt>
                <c:pt idx="1">
                  <c:v>3.2</c:v>
                </c:pt>
                <c:pt idx="2">
                  <c:v>1.4</c:v>
                </c:pt>
              </c:numCache>
            </c:numRef>
          </c:val>
          <c:extLst xmlns:c16r2="http://schemas.microsoft.com/office/drawing/2015/06/chart">
            <c:ext xmlns:c16="http://schemas.microsoft.com/office/drawing/2014/chart" uri="{C3380CC4-5D6E-409C-BE32-E72D297353CC}">
              <c16:uniqueId val="{00000003-AA6E-4A0C-80E9-F880A7D9C89C}"/>
            </c:ext>
          </c:extLst>
        </c:ser>
        <c:ser>
          <c:idx val="4"/>
          <c:order val="4"/>
          <c:tx>
            <c:strRef>
              <c:f>Sheet1!$F$1</c:f>
              <c:strCache>
                <c:ptCount val="1"/>
                <c:pt idx="0">
                  <c:v>列4</c:v>
                </c:pt>
              </c:strCache>
            </c:strRef>
          </c:tx>
          <c:spPr>
            <a:ln>
              <a:noFill/>
            </a:ln>
          </c:spPr>
          <c:dPt>
            <c:idx val="0"/>
            <c:bubble3D val="0"/>
            <c:spPr>
              <a:solidFill>
                <a:schemeClr val="tx1">
                  <a:lumMod val="75000"/>
                  <a:lumOff val="25000"/>
                </a:schemeClr>
              </a:solidFill>
              <a:ln w="19050">
                <a:noFill/>
              </a:ln>
              <a:effectLst/>
            </c:spPr>
            <c:extLst xmlns:c16r2="http://schemas.microsoft.com/office/drawing/2015/06/chart">
              <c:ext xmlns:c16="http://schemas.microsoft.com/office/drawing/2014/chart" uri="{C3380CC4-5D6E-409C-BE32-E72D297353CC}">
                <c16:uniqueId val="{0000000A-AA6E-4A0C-80E9-F880A7D9C89C}"/>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D-AA6E-4A0C-80E9-F880A7D9C89C}"/>
              </c:ext>
            </c:extLst>
          </c:dPt>
          <c:dPt>
            <c:idx val="2"/>
            <c:bubble3D val="0"/>
            <c:spPr>
              <a:noFill/>
              <a:ln w="19050">
                <a:noFill/>
              </a:ln>
              <a:effectLst/>
            </c:spPr>
            <c:extLst xmlns:c16r2="http://schemas.microsoft.com/office/drawing/2015/06/chart">
              <c:ext xmlns:c16="http://schemas.microsoft.com/office/drawing/2014/chart" uri="{C3380CC4-5D6E-409C-BE32-E72D297353CC}">
                <c16:uniqueId val="{0000000F-AA6E-4A0C-80E9-F880A7D9C89C}"/>
              </c:ext>
            </c:extLst>
          </c:dPt>
          <c:cat>
            <c:strRef>
              <c:f>Sheet1!$A$2:$A$4</c:f>
              <c:strCache>
                <c:ptCount val="3"/>
                <c:pt idx="0">
                  <c:v>第一季度</c:v>
                </c:pt>
                <c:pt idx="1">
                  <c:v>第二季度</c:v>
                </c:pt>
                <c:pt idx="2">
                  <c:v>第三季度</c:v>
                </c:pt>
              </c:strCache>
            </c:strRef>
          </c:cat>
          <c:val>
            <c:numRef>
              <c:f>Sheet1!$F$2:$F$4</c:f>
              <c:numCache>
                <c:formatCode>General</c:formatCode>
                <c:ptCount val="3"/>
                <c:pt idx="0">
                  <c:v>8.1999999999999993</c:v>
                </c:pt>
                <c:pt idx="1">
                  <c:v>3.2</c:v>
                </c:pt>
                <c:pt idx="2">
                  <c:v>1.4</c:v>
                </c:pt>
              </c:numCache>
            </c:numRef>
          </c:val>
          <c:extLst xmlns:c16r2="http://schemas.microsoft.com/office/drawing/2015/06/chart">
            <c:ext xmlns:c16="http://schemas.microsoft.com/office/drawing/2014/chart" uri="{C3380CC4-5D6E-409C-BE32-E72D297353CC}">
              <c16:uniqueId val="{00000004-AA6E-4A0C-80E9-F880A7D9C89C}"/>
            </c:ext>
          </c:extLst>
        </c:ser>
        <c:ser>
          <c:idx val="5"/>
          <c:order val="5"/>
          <c:tx>
            <c:strRef>
              <c:f>Sheet1!$G$1</c:f>
              <c:strCache>
                <c:ptCount val="1"/>
                <c:pt idx="0">
                  <c:v>列5</c:v>
                </c:pt>
              </c:strCache>
            </c:strRef>
          </c:tx>
          <c:spPr>
            <a:ln>
              <a:noFill/>
            </a:ln>
          </c:spPr>
          <c:dPt>
            <c:idx val="0"/>
            <c:bubble3D val="0"/>
            <c:spPr>
              <a:solidFill>
                <a:schemeClr val="tx1">
                  <a:lumMod val="75000"/>
                  <a:lumOff val="25000"/>
                </a:schemeClr>
              </a:solidFill>
              <a:ln w="19050">
                <a:noFill/>
              </a:ln>
              <a:effectLst/>
            </c:spPr>
            <c:extLst xmlns:c16r2="http://schemas.microsoft.com/office/drawing/2015/06/chart">
              <c:ext xmlns:c16="http://schemas.microsoft.com/office/drawing/2014/chart" uri="{C3380CC4-5D6E-409C-BE32-E72D297353CC}">
                <c16:uniqueId val="{0000000B-AA6E-4A0C-80E9-F880A7D9C89C}"/>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C-AA6E-4A0C-80E9-F880A7D9C89C}"/>
              </c:ext>
            </c:extLst>
          </c:dPt>
          <c:dPt>
            <c:idx val="2"/>
            <c:bubble3D val="0"/>
            <c:spPr>
              <a:noFill/>
              <a:ln w="19050">
                <a:noFill/>
              </a:ln>
              <a:effectLst/>
            </c:spPr>
            <c:extLst xmlns:c16r2="http://schemas.microsoft.com/office/drawing/2015/06/chart">
              <c:ext xmlns:c16="http://schemas.microsoft.com/office/drawing/2014/chart" uri="{C3380CC4-5D6E-409C-BE32-E72D297353CC}">
                <c16:uniqueId val="{0000000E-AA6E-4A0C-80E9-F880A7D9C89C}"/>
              </c:ext>
            </c:extLst>
          </c:dPt>
          <c:cat>
            <c:strRef>
              <c:f>Sheet1!$A$2:$A$4</c:f>
              <c:strCache>
                <c:ptCount val="3"/>
                <c:pt idx="0">
                  <c:v>第一季度</c:v>
                </c:pt>
                <c:pt idx="1">
                  <c:v>第二季度</c:v>
                </c:pt>
                <c:pt idx="2">
                  <c:v>第三季度</c:v>
                </c:pt>
              </c:strCache>
            </c:strRef>
          </c:cat>
          <c:val>
            <c:numRef>
              <c:f>Sheet1!$G$2:$G$4</c:f>
              <c:numCache>
                <c:formatCode>General</c:formatCode>
                <c:ptCount val="3"/>
                <c:pt idx="0">
                  <c:v>8.1999999999999993</c:v>
                </c:pt>
                <c:pt idx="1">
                  <c:v>3.2</c:v>
                </c:pt>
                <c:pt idx="2">
                  <c:v>1.4</c:v>
                </c:pt>
              </c:numCache>
            </c:numRef>
          </c:val>
          <c:extLst xmlns:c16r2="http://schemas.microsoft.com/office/drawing/2015/06/chart">
            <c:ext xmlns:c16="http://schemas.microsoft.com/office/drawing/2014/chart" uri="{C3380CC4-5D6E-409C-BE32-E72D297353CC}">
              <c16:uniqueId val="{00000005-AA6E-4A0C-80E9-F880A7D9C89C}"/>
            </c:ext>
          </c:extLst>
        </c:ser>
        <c:dLbls>
          <c:showLegendKey val="0"/>
          <c:showVal val="0"/>
          <c:showCatName val="0"/>
          <c:showSerName val="0"/>
          <c:showPercent val="0"/>
          <c:showBubbleSize val="0"/>
          <c:showLeaderLines val="1"/>
        </c:dLbls>
        <c:firstSliceAng val="0"/>
        <c:holeSize val="4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bg2">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74CE-4A9C-85C1-9FB66F6949F2}"/>
            </c:ext>
          </c:extLst>
        </c:ser>
        <c:ser>
          <c:idx val="1"/>
          <c:order val="1"/>
          <c:tx>
            <c:strRef>
              <c:f>Sheet1!$C$1</c:f>
              <c:strCache>
                <c:ptCount val="1"/>
                <c:pt idx="0">
                  <c:v>系列 2</c:v>
                </c:pt>
              </c:strCache>
            </c:strRef>
          </c:tx>
          <c:spPr>
            <a:solidFill>
              <a:schemeClr val="tx1">
                <a:lumMod val="65000"/>
                <a:lumOff val="3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74CE-4A9C-85C1-9FB66F6949F2}"/>
            </c:ext>
          </c:extLst>
        </c:ser>
        <c:dLbls>
          <c:showLegendKey val="0"/>
          <c:showVal val="0"/>
          <c:showCatName val="0"/>
          <c:showSerName val="0"/>
          <c:showPercent val="0"/>
          <c:showBubbleSize val="0"/>
        </c:dLbls>
        <c:gapWidth val="182"/>
        <c:axId val="1572460176"/>
        <c:axId val="1572446576"/>
      </c:barChart>
      <c:catAx>
        <c:axId val="157246017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思源黑体 CN ExtraLight" panose="020B0200000000000000" pitchFamily="34" charset="-122"/>
                <a:ea typeface="思源黑体 CN ExtraLight" panose="020B0200000000000000" pitchFamily="34" charset="-122"/>
                <a:cs typeface="+mn-cs"/>
              </a:defRPr>
            </a:pPr>
            <a:endParaRPr lang="zh-CN"/>
          </a:p>
        </c:txPr>
        <c:crossAx val="1572446576"/>
        <c:crosses val="autoZero"/>
        <c:auto val="1"/>
        <c:lblAlgn val="ctr"/>
        <c:lblOffset val="100"/>
        <c:noMultiLvlLbl val="0"/>
      </c:catAx>
      <c:valAx>
        <c:axId val="157244657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思源黑体 CN ExtraLight" panose="020B0200000000000000" pitchFamily="34" charset="-122"/>
                <a:ea typeface="思源黑体 CN ExtraLight" panose="020B0200000000000000" pitchFamily="34" charset="-122"/>
                <a:cs typeface="+mn-cs"/>
              </a:defRPr>
            </a:pPr>
            <a:endParaRPr lang="zh-CN"/>
          </a:p>
        </c:txPr>
        <c:crossAx val="1572460176"/>
        <c:crosses val="autoZero"/>
        <c:crossBetween val="between"/>
        <c:majorUnit val="1"/>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38DF874-6243-40CF-96BA-CDFC340C9C50}" type="datetimeFigureOut">
              <a:rPr lang="zh-CN" altLang="en-US" smtClean="0"/>
              <a:t>2018/2/12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D27AFDD-8943-48D4-9E77-203820CA17EB}" type="slidenum">
              <a:rPr lang="zh-CN" altLang="en-US" smtClean="0"/>
              <a:t>‹#›</a:t>
            </a:fld>
            <a:endParaRPr lang="zh-CN" altLang="en-US"/>
          </a:p>
        </p:txBody>
      </p:sp>
    </p:spTree>
    <p:extLst>
      <p:ext uri="{BB962C8B-B14F-4D97-AF65-F5344CB8AC3E}">
        <p14:creationId xmlns:p14="http://schemas.microsoft.com/office/powerpoint/2010/main" val="423701836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E3E3E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22424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815694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41475"/>
            <a:ext cx="12192000" cy="3575050"/>
          </a:xfrm>
          <a:prstGeom prst="rect">
            <a:avLst/>
          </a:prstGeom>
        </p:spPr>
      </p:pic>
    </p:spTree>
    <p:extLst>
      <p:ext uri="{BB962C8B-B14F-4D97-AF65-F5344CB8AC3E}">
        <p14:creationId xmlns:p14="http://schemas.microsoft.com/office/powerpoint/2010/main" val="60388456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90730118"/>
      </p:ext>
    </p:extLst>
  </p:cSld>
  <p:clrMap bg1="lt1" tx1="dk1" bg2="lt2" tx2="dk2" accent1="accent1" accent2="accent2" accent3="accent3" accent4="accent4" accent5="accent5" accent6="accent6" hlink="hlink" folHlink="folHlink"/>
  <p:sldLayoutIdLst>
    <p:sldLayoutId id="2147483649" r:id="rId1"/>
    <p:sldLayoutId id="2147483659" r:id="rId2"/>
    <p:sldLayoutId id="2147483660"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19.png"/><Relationship Id="rId5" Type="http://schemas.microsoft.com/office/2007/relationships/hdphoto" Target="../media/hdphoto3.wdp"/><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417.html"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306286" y="2801256"/>
            <a:ext cx="10885714" cy="2351315"/>
          </a:xfrm>
          <a:prstGeom prst="roundRect">
            <a:avLst/>
          </a:prstGeom>
          <a:solidFill>
            <a:schemeClr val="tx1"/>
          </a:solidFill>
          <a:ln>
            <a:noFill/>
          </a:ln>
          <a:effectLst>
            <a:outerShdw blurRad="850900" sx="108000" sy="108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2056192" y="2075542"/>
            <a:ext cx="7373257" cy="3802743"/>
          </a:xfrm>
          <a:prstGeom prst="roundRect">
            <a:avLst/>
          </a:prstGeom>
          <a:blipFill>
            <a:blip r:embed="rId2"/>
            <a:stretch>
              <a:fillRect/>
            </a:stretch>
          </a:blipFill>
          <a:ln>
            <a:noFill/>
          </a:ln>
          <a:effectLst>
            <a:outerShdw blurRad="558800" dist="38100" dir="5400000" sx="105000" sy="105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2757714" y="957943"/>
            <a:ext cx="3207657" cy="4114800"/>
          </a:xfrm>
          <a:prstGeom prst="roundRect">
            <a:avLst/>
          </a:prstGeom>
          <a:solidFill>
            <a:schemeClr val="bg1"/>
          </a:solidFill>
          <a:ln>
            <a:noFill/>
          </a:ln>
          <a:effectLst>
            <a:outerShdw blurRad="6096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3062510" y="421761"/>
            <a:ext cx="3628572" cy="2123658"/>
          </a:xfrm>
          <a:prstGeom prst="rect">
            <a:avLst/>
          </a:prstGeom>
          <a:noFill/>
        </p:spPr>
        <p:txBody>
          <a:bodyPr wrap="square" rtlCol="0">
            <a:spAutoFit/>
          </a:bodyPr>
          <a:lstStyle/>
          <a:p>
            <a:pPr>
              <a:lnSpc>
                <a:spcPct val="150000"/>
              </a:lnSpc>
            </a:pPr>
            <a:r>
              <a:rPr lang="en-US" altLang="zh-CN" sz="4400" smtClean="0">
                <a:latin typeface="思源黑体 CN Normal" panose="020B0400000000000000" pitchFamily="34" charset="-122"/>
                <a:ea typeface="思源黑体 CN Normal" panose="020B0400000000000000" pitchFamily="34" charset="-122"/>
              </a:rPr>
              <a:t>POWER.</a:t>
            </a:r>
          </a:p>
          <a:p>
            <a:pPr>
              <a:lnSpc>
                <a:spcPct val="150000"/>
              </a:lnSpc>
            </a:pPr>
            <a:r>
              <a:rPr lang="en-US" altLang="zh-CN" sz="4400" smtClean="0">
                <a:latin typeface="思源黑体 CN Normal" panose="020B0400000000000000" pitchFamily="34" charset="-122"/>
                <a:ea typeface="思源黑体 CN Normal" panose="020B0400000000000000" pitchFamily="34" charset="-122"/>
              </a:rPr>
              <a:t>POINT.</a:t>
            </a:r>
          </a:p>
        </p:txBody>
      </p:sp>
      <p:sp>
        <p:nvSpPr>
          <p:cNvPr id="11" name="文本框 10"/>
          <p:cNvSpPr txBox="1"/>
          <p:nvPr/>
        </p:nvSpPr>
        <p:spPr>
          <a:xfrm>
            <a:off x="3062510" y="2646011"/>
            <a:ext cx="2438400" cy="369332"/>
          </a:xfrm>
          <a:prstGeom prst="rect">
            <a:avLst/>
          </a:prstGeom>
          <a:noFill/>
        </p:spPr>
        <p:txBody>
          <a:bodyPr wrap="square" rtlCol="0">
            <a:spAutoFit/>
          </a:bodyPr>
          <a:lstStyle/>
          <a:p>
            <a:r>
              <a:rPr lang="en-US" altLang="zh-CN" smtClean="0">
                <a:latin typeface="思源黑体 CN ExtraLight" panose="020B0200000000000000" pitchFamily="34" charset="-122"/>
                <a:ea typeface="思源黑体 CN ExtraLight" panose="020B0200000000000000" pitchFamily="34" charset="-122"/>
              </a:rPr>
              <a:t>By     </a:t>
            </a:r>
            <a:r>
              <a:rPr lang="en-US" altLang="zh-CN" u="sng" smtClean="0">
                <a:latin typeface="思源黑体 CN ExtraLight" panose="020B0200000000000000" pitchFamily="34" charset="-122"/>
                <a:ea typeface="思源黑体 CN ExtraLight" panose="020B0200000000000000" pitchFamily="34" charset="-122"/>
              </a:rPr>
              <a:t>your  name</a:t>
            </a:r>
            <a:endParaRPr lang="zh-CN" altLang="en-US" u="sng">
              <a:latin typeface="思源黑体 CN ExtraLight" panose="020B0200000000000000" pitchFamily="34" charset="-122"/>
              <a:ea typeface="思源黑体 CN ExtraLight" panose="020B0200000000000000" pitchFamily="34" charset="-122"/>
            </a:endParaRPr>
          </a:p>
        </p:txBody>
      </p:sp>
      <p:sp>
        <p:nvSpPr>
          <p:cNvPr id="12" name="文本框 11"/>
          <p:cNvSpPr txBox="1"/>
          <p:nvPr/>
        </p:nvSpPr>
        <p:spPr>
          <a:xfrm>
            <a:off x="3062510" y="3115935"/>
            <a:ext cx="2902861" cy="1569660"/>
          </a:xfrm>
          <a:prstGeom prst="rect">
            <a:avLst/>
          </a:prstGeom>
          <a:noFill/>
        </p:spPr>
        <p:txBody>
          <a:bodyPr wrap="square" rtlCol="0">
            <a:spAutoFit/>
          </a:bodyPr>
          <a:lstStyle/>
          <a:p>
            <a:pPr>
              <a:lnSpc>
                <a:spcPct val="150000"/>
              </a:lnSpc>
            </a:pPr>
            <a:r>
              <a:rPr lang="en-US" altLang="zh-CN" sz="1600"/>
              <a:t>Lorem ipsum dolor sit amet, consectetuer adipiscing elit. Maecenas porttitor congue massa. Fusce </a:t>
            </a:r>
            <a:r>
              <a:rPr lang="en-US" altLang="zh-CN" sz="1600" smtClean="0"/>
              <a:t>posuere</a:t>
            </a:r>
            <a:endParaRPr lang="zh-CN" altLang="en-US" sz="1600"/>
          </a:p>
        </p:txBody>
      </p:sp>
      <p:sp>
        <p:nvSpPr>
          <p:cNvPr id="13" name="圆角矩形 12"/>
          <p:cNvSpPr/>
          <p:nvPr/>
        </p:nvSpPr>
        <p:spPr>
          <a:xfrm>
            <a:off x="2757714" y="3170589"/>
            <a:ext cx="3207657" cy="1800264"/>
          </a:xfrm>
          <a:prstGeom prst="roundRect">
            <a:avLst>
              <a:gd name="adj" fmla="val 32498"/>
            </a:avLst>
          </a:prstGeom>
          <a:gradFill>
            <a:gsLst>
              <a:gs pos="0">
                <a:schemeClr val="bg1">
                  <a:alpha val="0"/>
                </a:schemeClr>
              </a:gs>
              <a:gs pos="94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Tree>
    <p:extLst>
      <p:ext uri="{BB962C8B-B14F-4D97-AF65-F5344CB8AC3E}">
        <p14:creationId xmlns:p14="http://schemas.microsoft.com/office/powerpoint/2010/main" val="2939849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5511800" y="1195897"/>
            <a:ext cx="6197600" cy="4466207"/>
          </a:xfrm>
          <a:prstGeom prst="roundRect">
            <a:avLst/>
          </a:prstGeom>
          <a:solidFill>
            <a:schemeClr val="bg1"/>
          </a:solidFill>
          <a:ln>
            <a:noFill/>
          </a:ln>
          <a:effectLst>
            <a:outerShdw blurRad="609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aphicFrame>
        <p:nvGraphicFramePr>
          <p:cNvPr id="5" name="图表 4"/>
          <p:cNvGraphicFramePr/>
          <p:nvPr>
            <p:extLst>
              <p:ext uri="{D42A27DB-BD31-4B8C-83A1-F6EECF244321}">
                <p14:modId xmlns:p14="http://schemas.microsoft.com/office/powerpoint/2010/main" val="2232810353"/>
              </p:ext>
            </p:extLst>
          </p:nvPr>
        </p:nvGraphicFramePr>
        <p:xfrm>
          <a:off x="5511800" y="1915583"/>
          <a:ext cx="4025900" cy="3026833"/>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p:cNvSpPr txBox="1"/>
          <p:nvPr/>
        </p:nvSpPr>
        <p:spPr>
          <a:xfrm>
            <a:off x="8981017" y="2644169"/>
            <a:ext cx="2728383" cy="1569660"/>
          </a:xfrm>
          <a:prstGeom prst="rect">
            <a:avLst/>
          </a:prstGeom>
          <a:noFill/>
        </p:spPr>
        <p:txBody>
          <a:bodyPr wrap="square" rtlCol="0">
            <a:spAutoFit/>
          </a:bodyPr>
          <a:lstStyle/>
          <a:p>
            <a:pP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t>
            </a:r>
            <a:r>
              <a:rPr lang="en-US" altLang="zh-CN" sz="1600" smtClean="0">
                <a:latin typeface="思源黑体 CN ExtraLight" panose="020B0200000000000000" pitchFamily="34" charset="-122"/>
                <a:ea typeface="思源黑体 CN ExtraLight" panose="020B0200000000000000" pitchFamily="34" charset="-122"/>
              </a:rPr>
              <a:t>amet </a:t>
            </a:r>
            <a:r>
              <a:rPr lang="en-US" altLang="zh-CN" sz="1600">
                <a:latin typeface="思源黑体 CN ExtraLight" panose="020B0200000000000000" pitchFamily="34" charset="-122"/>
                <a:ea typeface="思源黑体 CN ExtraLight" panose="020B0200000000000000" pitchFamily="34" charset="-122"/>
              </a:rPr>
              <a:t>consectetuer adipiscing </a:t>
            </a:r>
            <a:r>
              <a:rPr lang="en-US" altLang="zh-CN" sz="1600" smtClean="0">
                <a:latin typeface="思源黑体 CN ExtraLight" panose="020B0200000000000000" pitchFamily="34" charset="-122"/>
                <a:ea typeface="思源黑体 CN ExtraLight" panose="020B0200000000000000" pitchFamily="34" charset="-122"/>
              </a:rPr>
              <a:t>elit </a:t>
            </a:r>
            <a:r>
              <a:rPr lang="en-US" altLang="zh-CN" sz="1600">
                <a:latin typeface="思源黑体 CN ExtraLight" panose="020B0200000000000000" pitchFamily="34" charset="-122"/>
                <a:ea typeface="思源黑体 CN ExtraLight" panose="020B0200000000000000" pitchFamily="34" charset="-122"/>
              </a:rPr>
              <a:t>Maecenas porttitor congue massa. Fusce </a:t>
            </a:r>
            <a:r>
              <a:rPr lang="en-US" altLang="zh-CN" sz="1600" smtClean="0">
                <a:latin typeface="思源黑体 CN ExtraLight" panose="020B0200000000000000" pitchFamily="34" charset="-122"/>
                <a:ea typeface="思源黑体 CN ExtraLight" panose="020B0200000000000000" pitchFamily="34" charset="-122"/>
              </a:rPr>
              <a:t>posuere</a:t>
            </a:r>
            <a:endParaRPr lang="zh-CN" altLang="en-US" sz="1600">
              <a:latin typeface="思源黑体 CN ExtraLight" panose="020B0200000000000000" pitchFamily="34" charset="-122"/>
              <a:ea typeface="思源黑体 CN ExtraLight" panose="020B0200000000000000" pitchFamily="34" charset="-122"/>
            </a:endParaRPr>
          </a:p>
        </p:txBody>
      </p:sp>
      <p:sp>
        <p:nvSpPr>
          <p:cNvPr id="8" name="文本框 7"/>
          <p:cNvSpPr txBox="1"/>
          <p:nvPr/>
        </p:nvSpPr>
        <p:spPr>
          <a:xfrm>
            <a:off x="373592" y="2350760"/>
            <a:ext cx="2826808" cy="646331"/>
          </a:xfrm>
          <a:prstGeom prst="rect">
            <a:avLst/>
          </a:prstGeom>
          <a:noFill/>
        </p:spPr>
        <p:txBody>
          <a:bodyPr wrap="square" rtlCol="0">
            <a:spAutoFit/>
          </a:bodyPr>
          <a:lstStyle/>
          <a:p>
            <a:pPr algn="dist">
              <a:lnSpc>
                <a:spcPct val="150000"/>
              </a:lnSpc>
            </a:pPr>
            <a:r>
              <a:rPr lang="en-US" altLang="zh-CN" sz="2400">
                <a:latin typeface="思源黑体 CN Normal" panose="020B0400000000000000" pitchFamily="34" charset="-122"/>
                <a:ea typeface="思源黑体 CN Normal" panose="020B0400000000000000" pitchFamily="34" charset="-122"/>
              </a:rPr>
              <a:t>TEXT HERE</a:t>
            </a:r>
            <a:endParaRPr lang="zh-CN" altLang="en-US" sz="2400">
              <a:latin typeface="思源黑体 CN Normal" panose="020B0400000000000000" pitchFamily="34" charset="-122"/>
              <a:ea typeface="思源黑体 CN Normal" panose="020B0400000000000000" pitchFamily="34" charset="-122"/>
            </a:endParaRPr>
          </a:p>
        </p:txBody>
      </p:sp>
      <p:sp>
        <p:nvSpPr>
          <p:cNvPr id="9" name="文本框 8"/>
          <p:cNvSpPr txBox="1"/>
          <p:nvPr/>
        </p:nvSpPr>
        <p:spPr>
          <a:xfrm>
            <a:off x="373592" y="2875001"/>
            <a:ext cx="5138208" cy="1338828"/>
          </a:xfrm>
          <a:prstGeom prst="rect">
            <a:avLst/>
          </a:prstGeom>
          <a:noFill/>
        </p:spPr>
        <p:txBody>
          <a:bodyPr wrap="square" rtlCol="0">
            <a:spAutoFit/>
          </a:bodyPr>
          <a:lstStyle/>
          <a:p>
            <a:pPr>
              <a:lnSpc>
                <a:spcPct val="150000"/>
              </a:lnSpc>
            </a:pPr>
            <a:r>
              <a:rPr lang="en-US" altLang="zh-CN">
                <a:latin typeface="思源黑体 CN ExtraLight" panose="020B0200000000000000" pitchFamily="34" charset="-122"/>
                <a:ea typeface="思源黑体 CN ExtraLight" panose="020B0200000000000000" pitchFamily="34" charset="-122"/>
              </a:rPr>
              <a:t>Lorem ipsum dolor sit </a:t>
            </a:r>
            <a:r>
              <a:rPr lang="en-US" altLang="zh-CN" smtClean="0">
                <a:latin typeface="思源黑体 CN ExtraLight" panose="020B0200000000000000" pitchFamily="34" charset="-122"/>
                <a:ea typeface="思源黑体 CN ExtraLight" panose="020B0200000000000000" pitchFamily="34" charset="-122"/>
              </a:rPr>
              <a:t>amet </a:t>
            </a:r>
            <a:r>
              <a:rPr lang="en-US" altLang="zh-CN">
                <a:latin typeface="思源黑体 CN ExtraLight" panose="020B0200000000000000" pitchFamily="34" charset="-122"/>
                <a:ea typeface="思源黑体 CN ExtraLight" panose="020B0200000000000000" pitchFamily="34" charset="-122"/>
              </a:rPr>
              <a:t>consectetuer adipiscing </a:t>
            </a:r>
            <a:r>
              <a:rPr lang="en-US" altLang="zh-CN" smtClean="0">
                <a:latin typeface="思源黑体 CN ExtraLight" panose="020B0200000000000000" pitchFamily="34" charset="-122"/>
                <a:ea typeface="思源黑体 CN ExtraLight" panose="020B0200000000000000" pitchFamily="34" charset="-122"/>
              </a:rPr>
              <a:t>elit </a:t>
            </a:r>
            <a:r>
              <a:rPr lang="en-US" altLang="zh-CN">
                <a:latin typeface="思源黑体 CN ExtraLight" panose="020B0200000000000000" pitchFamily="34" charset="-122"/>
                <a:ea typeface="思源黑体 CN ExtraLight" panose="020B0200000000000000" pitchFamily="34" charset="-122"/>
              </a:rPr>
              <a:t>Maecenas porttitor congue massa. Fusce </a:t>
            </a:r>
            <a:r>
              <a:rPr lang="en-US" altLang="zh-CN" smtClean="0">
                <a:latin typeface="思源黑体 CN ExtraLight" panose="020B0200000000000000" pitchFamily="34" charset="-122"/>
                <a:ea typeface="思源黑体 CN ExtraLight" panose="020B0200000000000000" pitchFamily="34" charset="-122"/>
              </a:rPr>
              <a:t>posuere</a:t>
            </a:r>
            <a:endParaRPr lang="zh-CN" altLang="en-US">
              <a:latin typeface="思源黑体 CN ExtraLight" panose="020B0200000000000000" pitchFamily="34" charset="-122"/>
              <a:ea typeface="思源黑体 CN ExtraLight" panose="020B0200000000000000" pitchFamily="34" charset="-122"/>
            </a:endParaRPr>
          </a:p>
        </p:txBody>
      </p:sp>
      <p:grpSp>
        <p:nvGrpSpPr>
          <p:cNvPr id="4" name="组合 3"/>
          <p:cNvGrpSpPr/>
          <p:nvPr/>
        </p:nvGrpSpPr>
        <p:grpSpPr>
          <a:xfrm>
            <a:off x="0" y="4606565"/>
            <a:ext cx="1992089" cy="2572736"/>
            <a:chOff x="543208" y="4366294"/>
            <a:chExt cx="1992089" cy="2572736"/>
          </a:xfrm>
          <a:blipFill>
            <a:blip r:embed="rId3"/>
            <a:stretch>
              <a:fillRect/>
            </a:stretch>
          </a:blipFill>
        </p:grpSpPr>
        <p:sp>
          <p:nvSpPr>
            <p:cNvPr id="2" name="圆角矩形 1"/>
            <p:cNvSpPr/>
            <p:nvPr/>
          </p:nvSpPr>
          <p:spPr>
            <a:xfrm>
              <a:off x="543208" y="4617267"/>
              <a:ext cx="253497" cy="66995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003426" y="4942416"/>
              <a:ext cx="253497" cy="12863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46568" y="5287224"/>
              <a:ext cx="253497" cy="12863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558707" y="5652662"/>
              <a:ext cx="253497" cy="12863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1344441" y="4366294"/>
              <a:ext cx="253497" cy="12863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1685456" y="4822365"/>
              <a:ext cx="253497" cy="37422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1929901" y="5287224"/>
              <a:ext cx="253497" cy="128636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2281800" y="4530062"/>
              <a:ext cx="253497" cy="232793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10137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393700" y="2013021"/>
            <a:ext cx="2857500" cy="2831958"/>
          </a:xfrm>
          <a:prstGeom prst="roundRect">
            <a:avLst/>
          </a:prstGeom>
          <a:solidFill>
            <a:schemeClr val="bg1"/>
          </a:solidFill>
          <a:ln>
            <a:noFill/>
          </a:ln>
          <a:effectLst>
            <a:outerShdw blurRad="5715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任意多边形 15"/>
          <p:cNvSpPr/>
          <p:nvPr/>
        </p:nvSpPr>
        <p:spPr>
          <a:xfrm>
            <a:off x="393700" y="2013021"/>
            <a:ext cx="2857500" cy="1720708"/>
          </a:xfrm>
          <a:custGeom>
            <a:avLst/>
            <a:gdLst>
              <a:gd name="connsiteX0" fmla="*/ 469859 w 2857500"/>
              <a:gd name="connsiteY0" fmla="*/ 0 h 1720708"/>
              <a:gd name="connsiteX1" fmla="*/ 2387641 w 2857500"/>
              <a:gd name="connsiteY1" fmla="*/ 0 h 1720708"/>
              <a:gd name="connsiteX2" fmla="*/ 2857500 w 2857500"/>
              <a:gd name="connsiteY2" fmla="*/ 469859 h 1720708"/>
              <a:gd name="connsiteX3" fmla="*/ 2857500 w 2857500"/>
              <a:gd name="connsiteY3" fmla="*/ 1720708 h 1720708"/>
              <a:gd name="connsiteX4" fmla="*/ 0 w 2857500"/>
              <a:gd name="connsiteY4" fmla="*/ 1720708 h 1720708"/>
              <a:gd name="connsiteX5" fmla="*/ 0 w 2857500"/>
              <a:gd name="connsiteY5" fmla="*/ 469859 h 1720708"/>
              <a:gd name="connsiteX6" fmla="*/ 469859 w 2857500"/>
              <a:gd name="connsiteY6" fmla="*/ 0 h 1720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00" h="1720708">
                <a:moveTo>
                  <a:pt x="469859" y="0"/>
                </a:moveTo>
                <a:lnTo>
                  <a:pt x="2387641" y="0"/>
                </a:lnTo>
                <a:cubicBezTo>
                  <a:pt x="2647137" y="0"/>
                  <a:pt x="2857500" y="210363"/>
                  <a:pt x="2857500" y="469859"/>
                </a:cubicBezTo>
                <a:lnTo>
                  <a:pt x="2857500" y="1720708"/>
                </a:lnTo>
                <a:lnTo>
                  <a:pt x="0" y="1720708"/>
                </a:lnTo>
                <a:lnTo>
                  <a:pt x="0" y="469859"/>
                </a:lnTo>
                <a:cubicBezTo>
                  <a:pt x="0" y="210363"/>
                  <a:pt x="210363" y="0"/>
                  <a:pt x="469859" y="0"/>
                </a:cubicBezTo>
                <a:close/>
              </a:path>
            </a:pathLst>
          </a:cu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圆角矩形 3"/>
          <p:cNvSpPr/>
          <p:nvPr/>
        </p:nvSpPr>
        <p:spPr>
          <a:xfrm rot="5400000">
            <a:off x="6958959" y="1821809"/>
            <a:ext cx="6235700" cy="3214382"/>
          </a:xfrm>
          <a:prstGeom prst="roundRect">
            <a:avLst/>
          </a:prstGeom>
          <a:solidFill>
            <a:schemeClr val="bg1"/>
          </a:solidFill>
          <a:ln>
            <a:noFill/>
          </a:ln>
          <a:effectLst>
            <a:outerShdw blurRad="5715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圆角矩形 5"/>
          <p:cNvSpPr/>
          <p:nvPr/>
        </p:nvSpPr>
        <p:spPr>
          <a:xfrm>
            <a:off x="3825875" y="2013021"/>
            <a:ext cx="4069068" cy="2831958"/>
          </a:xfrm>
          <a:prstGeom prst="roundRect">
            <a:avLst/>
          </a:prstGeom>
          <a:solidFill>
            <a:schemeClr val="bg1"/>
          </a:solidFill>
          <a:ln>
            <a:noFill/>
          </a:ln>
          <a:effectLst>
            <a:outerShdw blurRad="5715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rot="5400000">
            <a:off x="8626447" y="149128"/>
            <a:ext cx="2895526" cy="3219577"/>
          </a:xfrm>
          <a:custGeom>
            <a:avLst/>
            <a:gdLst>
              <a:gd name="connsiteX0" fmla="*/ 0 w 2895526"/>
              <a:gd name="connsiteY0" fmla="*/ 2699937 h 3219577"/>
              <a:gd name="connsiteX1" fmla="*/ 0 w 2895526"/>
              <a:gd name="connsiteY1" fmla="*/ 519640 h 3219577"/>
              <a:gd name="connsiteX2" fmla="*/ 519640 w 2895526"/>
              <a:gd name="connsiteY2" fmla="*/ 0 h 3219577"/>
              <a:gd name="connsiteX3" fmla="*/ 2895526 w 2895526"/>
              <a:gd name="connsiteY3" fmla="*/ 0 h 3219577"/>
              <a:gd name="connsiteX4" fmla="*/ 2895526 w 2895526"/>
              <a:gd name="connsiteY4" fmla="*/ 3219577 h 3219577"/>
              <a:gd name="connsiteX5" fmla="*/ 519640 w 2895526"/>
              <a:gd name="connsiteY5" fmla="*/ 3219577 h 3219577"/>
              <a:gd name="connsiteX6" fmla="*/ 0 w 2895526"/>
              <a:gd name="connsiteY6" fmla="*/ 2699937 h 321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5526" h="3219577">
                <a:moveTo>
                  <a:pt x="0" y="2699937"/>
                </a:moveTo>
                <a:lnTo>
                  <a:pt x="0" y="519640"/>
                </a:lnTo>
                <a:cubicBezTo>
                  <a:pt x="0" y="232651"/>
                  <a:pt x="232651" y="0"/>
                  <a:pt x="519640" y="0"/>
                </a:cubicBezTo>
                <a:lnTo>
                  <a:pt x="2895526" y="0"/>
                </a:lnTo>
                <a:lnTo>
                  <a:pt x="2895526" y="3219577"/>
                </a:lnTo>
                <a:lnTo>
                  <a:pt x="519640" y="3219577"/>
                </a:lnTo>
                <a:cubicBezTo>
                  <a:pt x="232651" y="3219577"/>
                  <a:pt x="0" y="2986926"/>
                  <a:pt x="0" y="2699937"/>
                </a:cubicBezTo>
                <a:close/>
              </a:path>
            </a:pathLst>
          </a:cu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16"/>
          <p:cNvSpPr txBox="1"/>
          <p:nvPr/>
        </p:nvSpPr>
        <p:spPr>
          <a:xfrm>
            <a:off x="527050" y="3781522"/>
            <a:ext cx="2590800" cy="1015663"/>
          </a:xfrm>
          <a:prstGeom prst="rect">
            <a:avLst/>
          </a:prstGeom>
          <a:noFill/>
        </p:spPr>
        <p:txBody>
          <a:bodyPr wrap="square" rtlCol="0">
            <a:spAutoFit/>
          </a:bodyPr>
          <a:lstStyle/>
          <a:p>
            <a:pPr>
              <a:lnSpc>
                <a:spcPct val="150000"/>
              </a:lnSpc>
            </a:pPr>
            <a:r>
              <a:rPr lang="en-US" altLang="zh-CN" sz="2000" spc="600">
                <a:latin typeface="思源黑体 CN Normal" panose="020B0400000000000000" pitchFamily="34" charset="-122"/>
                <a:ea typeface="思源黑体 CN Normal" panose="020B0400000000000000" pitchFamily="34" charset="-122"/>
              </a:rPr>
              <a:t>SUPPORTERS SAY</a:t>
            </a:r>
          </a:p>
        </p:txBody>
      </p:sp>
      <p:sp>
        <p:nvSpPr>
          <p:cNvPr id="19" name="文本框 18"/>
          <p:cNvSpPr txBox="1"/>
          <p:nvPr/>
        </p:nvSpPr>
        <p:spPr>
          <a:xfrm>
            <a:off x="3934978" y="2365543"/>
            <a:ext cx="3519922" cy="1015663"/>
          </a:xfrm>
          <a:prstGeom prst="rect">
            <a:avLst/>
          </a:prstGeom>
          <a:noFill/>
        </p:spPr>
        <p:txBody>
          <a:bodyPr wrap="square" rtlCol="0">
            <a:spAutoFit/>
          </a:bodyPr>
          <a:lstStyle/>
          <a:p>
            <a:pPr>
              <a:lnSpc>
                <a:spcPct val="150000"/>
              </a:lnSpc>
            </a:pPr>
            <a:r>
              <a:rPr lang="en-US" altLang="zh-CN" sz="2000" spc="600">
                <a:latin typeface="思源黑体 CN Normal" panose="020B0400000000000000" pitchFamily="34" charset="-122"/>
                <a:ea typeface="思源黑体 CN Normal" panose="020B0400000000000000" pitchFamily="34" charset="-122"/>
              </a:rPr>
              <a:t>POWER YOUR POINT</a:t>
            </a:r>
          </a:p>
        </p:txBody>
      </p:sp>
      <p:sp>
        <p:nvSpPr>
          <p:cNvPr id="20" name="文本框 19"/>
          <p:cNvSpPr txBox="1"/>
          <p:nvPr/>
        </p:nvSpPr>
        <p:spPr>
          <a:xfrm>
            <a:off x="3934978" y="3269152"/>
            <a:ext cx="3959965" cy="1338828"/>
          </a:xfrm>
          <a:prstGeom prst="rect">
            <a:avLst/>
          </a:prstGeom>
          <a:noFill/>
        </p:spPr>
        <p:txBody>
          <a:bodyPr wrap="square" rtlCol="0">
            <a:spAutoFit/>
          </a:bodyPr>
          <a:lstStyle/>
          <a:p>
            <a:pPr>
              <a:lnSpc>
                <a:spcPct val="150000"/>
              </a:lnSpc>
            </a:pPr>
            <a:r>
              <a:rPr lang="en-US" altLang="zh-CN">
                <a:latin typeface="思源黑体 CN ExtraLight" panose="020B0200000000000000" pitchFamily="34" charset="-122"/>
                <a:ea typeface="思源黑体 CN ExtraLight" panose="020B0200000000000000" pitchFamily="34" charset="-122"/>
              </a:rPr>
              <a:t>Lorem ipsum dolor sit </a:t>
            </a:r>
            <a:r>
              <a:rPr lang="en-US" altLang="zh-CN" smtClean="0">
                <a:latin typeface="思源黑体 CN ExtraLight" panose="020B0200000000000000" pitchFamily="34" charset="-122"/>
                <a:ea typeface="思源黑体 CN ExtraLight" panose="020B0200000000000000" pitchFamily="34" charset="-122"/>
              </a:rPr>
              <a:t>amet </a:t>
            </a:r>
            <a:r>
              <a:rPr lang="en-US" altLang="zh-CN">
                <a:latin typeface="思源黑体 CN ExtraLight" panose="020B0200000000000000" pitchFamily="34" charset="-122"/>
                <a:ea typeface="思源黑体 CN ExtraLight" panose="020B0200000000000000" pitchFamily="34" charset="-122"/>
              </a:rPr>
              <a:t>consectetuer adipiscing </a:t>
            </a:r>
            <a:r>
              <a:rPr lang="en-US" altLang="zh-CN" smtClean="0">
                <a:latin typeface="思源黑体 CN ExtraLight" panose="020B0200000000000000" pitchFamily="34" charset="-122"/>
                <a:ea typeface="思源黑体 CN ExtraLight" panose="020B0200000000000000" pitchFamily="34" charset="-122"/>
              </a:rPr>
              <a:t>elit </a:t>
            </a:r>
            <a:r>
              <a:rPr lang="en-US" altLang="zh-CN">
                <a:latin typeface="思源黑体 CN ExtraLight" panose="020B0200000000000000" pitchFamily="34" charset="-122"/>
                <a:ea typeface="思源黑体 CN ExtraLight" panose="020B0200000000000000" pitchFamily="34" charset="-122"/>
              </a:rPr>
              <a:t>Maecenas porttitor congue massa. </a:t>
            </a:r>
            <a:endParaRPr lang="zh-CN" altLang="en-US">
              <a:latin typeface="思源黑体 CN ExtraLight" panose="020B0200000000000000" pitchFamily="34" charset="-122"/>
              <a:ea typeface="思源黑体 CN ExtraLight" panose="020B0200000000000000" pitchFamily="34" charset="-122"/>
            </a:endParaRPr>
          </a:p>
        </p:txBody>
      </p:sp>
      <p:sp>
        <p:nvSpPr>
          <p:cNvPr id="21" name="文本框 20"/>
          <p:cNvSpPr txBox="1"/>
          <p:nvPr/>
        </p:nvSpPr>
        <p:spPr>
          <a:xfrm>
            <a:off x="8787508" y="3733729"/>
            <a:ext cx="2573402" cy="463845"/>
          </a:xfrm>
          <a:prstGeom prst="rect">
            <a:avLst/>
          </a:prstGeom>
          <a:noFill/>
        </p:spPr>
        <p:txBody>
          <a:bodyPr wrap="square" rtlCol="0">
            <a:spAutoFit/>
          </a:bodyPr>
          <a:lstStyle/>
          <a:p>
            <a:pPr algn="ctr">
              <a:lnSpc>
                <a:spcPct val="150000"/>
              </a:lnSpc>
            </a:pPr>
            <a:r>
              <a:rPr lang="en-US" altLang="zh-CN" spc="600">
                <a:latin typeface="思源黑体 CN Normal" panose="020B0400000000000000" pitchFamily="34" charset="-122"/>
                <a:ea typeface="思源黑体 CN Normal" panose="020B0400000000000000" pitchFamily="34" charset="-122"/>
              </a:rPr>
              <a:t>INFORMATION</a:t>
            </a:r>
          </a:p>
        </p:txBody>
      </p:sp>
      <p:sp>
        <p:nvSpPr>
          <p:cNvPr id="25" name="文本框 24"/>
          <p:cNvSpPr txBox="1"/>
          <p:nvPr/>
        </p:nvSpPr>
        <p:spPr>
          <a:xfrm>
            <a:off x="8562659" y="4207351"/>
            <a:ext cx="3023099" cy="1338828"/>
          </a:xfrm>
          <a:prstGeom prst="rect">
            <a:avLst/>
          </a:prstGeom>
          <a:noFill/>
        </p:spPr>
        <p:txBody>
          <a:bodyPr wrap="square" rtlCol="0">
            <a:spAutoFit/>
          </a:bodyPr>
          <a:lstStyle/>
          <a:p>
            <a:pPr algn="ctr">
              <a:lnSpc>
                <a:spcPct val="150000"/>
              </a:lnSpc>
            </a:pPr>
            <a:r>
              <a:rPr lang="en-US" altLang="zh-CN">
                <a:latin typeface="思源黑体 CN ExtraLight" panose="020B0200000000000000" pitchFamily="34" charset="-122"/>
                <a:ea typeface="思源黑体 CN ExtraLight" panose="020B0200000000000000" pitchFamily="34" charset="-122"/>
              </a:rPr>
              <a:t>Lorem ipsum dolor sit </a:t>
            </a:r>
            <a:r>
              <a:rPr lang="en-US" altLang="zh-CN" smtClean="0">
                <a:latin typeface="思源黑体 CN ExtraLight" panose="020B0200000000000000" pitchFamily="34" charset="-122"/>
                <a:ea typeface="思源黑体 CN ExtraLight" panose="020B0200000000000000" pitchFamily="34" charset="-122"/>
              </a:rPr>
              <a:t>amet </a:t>
            </a:r>
            <a:r>
              <a:rPr lang="en-US" altLang="zh-CN">
                <a:latin typeface="思源黑体 CN ExtraLight" panose="020B0200000000000000" pitchFamily="34" charset="-122"/>
                <a:ea typeface="思源黑体 CN ExtraLight" panose="020B0200000000000000" pitchFamily="34" charset="-122"/>
              </a:rPr>
              <a:t>consectetuer adipiscing </a:t>
            </a:r>
            <a:r>
              <a:rPr lang="en-US" altLang="zh-CN" smtClean="0">
                <a:latin typeface="思源黑体 CN ExtraLight" panose="020B0200000000000000" pitchFamily="34" charset="-122"/>
                <a:ea typeface="思源黑体 CN ExtraLight" panose="020B0200000000000000" pitchFamily="34" charset="-122"/>
              </a:rPr>
              <a:t>elit </a:t>
            </a:r>
            <a:r>
              <a:rPr lang="en-US" altLang="zh-CN">
                <a:latin typeface="思源黑体 CN ExtraLight" panose="020B0200000000000000" pitchFamily="34" charset="-122"/>
                <a:ea typeface="思源黑体 CN ExtraLight" panose="020B0200000000000000" pitchFamily="34" charset="-122"/>
              </a:rPr>
              <a:t>Maecenas porttitor </a:t>
            </a:r>
            <a:r>
              <a:rPr lang="en-US" altLang="zh-CN" smtClean="0">
                <a:latin typeface="思源黑体 CN ExtraLight" panose="020B0200000000000000" pitchFamily="34" charset="-122"/>
                <a:ea typeface="思源黑体 CN ExtraLight" panose="020B0200000000000000" pitchFamily="34" charset="-122"/>
              </a:rPr>
              <a:t>congue</a:t>
            </a:r>
            <a:endParaRPr lang="zh-CN" altLang="en-US">
              <a:latin typeface="思源黑体 CN ExtraLight" panose="020B0200000000000000" pitchFamily="34" charset="-122"/>
              <a:ea typeface="思源黑体 CN ExtraLight" panose="020B0200000000000000" pitchFamily="34" charset="-122"/>
            </a:endParaRPr>
          </a:p>
        </p:txBody>
      </p:sp>
    </p:spTree>
    <p:extLst>
      <p:ext uri="{BB962C8B-B14F-4D97-AF65-F5344CB8AC3E}">
        <p14:creationId xmlns:p14="http://schemas.microsoft.com/office/powerpoint/2010/main" val="4226155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149157" y="0"/>
            <a:ext cx="5738043" cy="6858000"/>
            <a:chOff x="6149157" y="0"/>
            <a:chExt cx="5738043" cy="6858000"/>
          </a:xfrm>
        </p:grpSpPr>
        <p:grpSp>
          <p:nvGrpSpPr>
            <p:cNvPr id="17" name="组合 16"/>
            <p:cNvGrpSpPr/>
            <p:nvPr/>
          </p:nvGrpSpPr>
          <p:grpSpPr>
            <a:xfrm>
              <a:off x="6149157" y="0"/>
              <a:ext cx="3020243" cy="6858000"/>
              <a:chOff x="6149157" y="0"/>
              <a:chExt cx="3020243" cy="6858000"/>
            </a:xfrm>
          </p:grpSpPr>
          <p:sp>
            <p:nvSpPr>
              <p:cNvPr id="15" name="任意多边形 14"/>
              <p:cNvSpPr/>
              <p:nvPr/>
            </p:nvSpPr>
            <p:spPr>
              <a:xfrm>
                <a:off x="6149157" y="68580"/>
                <a:ext cx="2848428" cy="6720840"/>
              </a:xfrm>
              <a:custGeom>
                <a:avLst/>
                <a:gdLst>
                  <a:gd name="connsiteX0" fmla="*/ 2226128 w 2226128"/>
                  <a:gd name="connsiteY0" fmla="*/ 0 h 6683558"/>
                  <a:gd name="connsiteX1" fmla="*/ 2226128 w 2226128"/>
                  <a:gd name="connsiteY1" fmla="*/ 6683558 h 6683558"/>
                  <a:gd name="connsiteX2" fmla="*/ 2009042 w 2226128"/>
                  <a:gd name="connsiteY2" fmla="*/ 6616618 h 6683558"/>
                  <a:gd name="connsiteX3" fmla="*/ 0 w 2226128"/>
                  <a:gd name="connsiteY3" fmla="*/ 3341779 h 6683558"/>
                  <a:gd name="connsiteX4" fmla="*/ 2009042 w 2226128"/>
                  <a:gd name="connsiteY4" fmla="*/ 66940 h 668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128" h="6683558">
                    <a:moveTo>
                      <a:pt x="2226128" y="0"/>
                    </a:moveTo>
                    <a:lnTo>
                      <a:pt x="2226128" y="6683558"/>
                    </a:lnTo>
                    <a:lnTo>
                      <a:pt x="2009042" y="6616618"/>
                    </a:lnTo>
                    <a:cubicBezTo>
                      <a:pt x="845104" y="6182467"/>
                      <a:pt x="0" y="4880479"/>
                      <a:pt x="0" y="3341779"/>
                    </a:cubicBezTo>
                    <a:cubicBezTo>
                      <a:pt x="0" y="1803080"/>
                      <a:pt x="845104" y="501091"/>
                      <a:pt x="2009042" y="66940"/>
                    </a:cubicBezTo>
                    <a:close/>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15"/>
              <p:cNvSpPr/>
              <p:nvPr/>
            </p:nvSpPr>
            <p:spPr>
              <a:xfrm>
                <a:off x="8902700" y="0"/>
                <a:ext cx="266700" cy="6858000"/>
              </a:xfrm>
              <a:prstGeom prst="rect">
                <a:avLst/>
              </a:prstGeom>
              <a:solidFill>
                <a:srgbClr val="E3E3E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0" name="椭圆 9"/>
            <p:cNvSpPr/>
            <p:nvPr/>
          </p:nvSpPr>
          <p:spPr>
            <a:xfrm>
              <a:off x="6168572" y="1714501"/>
              <a:ext cx="5718628" cy="2886060"/>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4" name="圆角矩形 3"/>
          <p:cNvSpPr/>
          <p:nvPr/>
        </p:nvSpPr>
        <p:spPr>
          <a:xfrm>
            <a:off x="9209314" y="4229100"/>
            <a:ext cx="2555597" cy="1749437"/>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圆角矩形 5"/>
          <p:cNvSpPr/>
          <p:nvPr/>
        </p:nvSpPr>
        <p:spPr>
          <a:xfrm>
            <a:off x="8338379" y="885559"/>
            <a:ext cx="2555597" cy="1749437"/>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圆角矩形 7"/>
          <p:cNvSpPr/>
          <p:nvPr/>
        </p:nvSpPr>
        <p:spPr>
          <a:xfrm>
            <a:off x="5387268" y="3159154"/>
            <a:ext cx="2555597" cy="1749437"/>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文本框 18"/>
          <p:cNvSpPr txBox="1"/>
          <p:nvPr/>
        </p:nvSpPr>
        <p:spPr>
          <a:xfrm>
            <a:off x="8240873" y="2632144"/>
            <a:ext cx="2750608" cy="830997"/>
          </a:xfrm>
          <a:prstGeom prst="rect">
            <a:avLst/>
          </a:prstGeom>
          <a:noFill/>
        </p:spPr>
        <p:txBody>
          <a:bodyPr wrap="square" rtlCol="0">
            <a:spAutoFit/>
          </a:bodyPr>
          <a:lstStyle/>
          <a:p>
            <a:pPr algn="ct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t>
            </a:r>
            <a:r>
              <a:rPr lang="en-US" altLang="zh-CN" sz="1600" smtClean="0">
                <a:latin typeface="思源黑体 CN ExtraLight" panose="020B0200000000000000" pitchFamily="34" charset="-122"/>
                <a:ea typeface="思源黑体 CN ExtraLight" panose="020B0200000000000000" pitchFamily="34" charset="-122"/>
              </a:rPr>
              <a:t>amet consectetuer</a:t>
            </a:r>
            <a:endParaRPr lang="zh-CN" altLang="en-US" sz="1600">
              <a:latin typeface="思源黑体 CN ExtraLight" panose="020B0200000000000000" pitchFamily="34" charset="-122"/>
              <a:ea typeface="思源黑体 CN ExtraLight" panose="020B0200000000000000" pitchFamily="34" charset="-122"/>
            </a:endParaRPr>
          </a:p>
        </p:txBody>
      </p:sp>
      <p:sp>
        <p:nvSpPr>
          <p:cNvPr id="20" name="文本框 19"/>
          <p:cNvSpPr txBox="1"/>
          <p:nvPr/>
        </p:nvSpPr>
        <p:spPr>
          <a:xfrm>
            <a:off x="5287517" y="4903303"/>
            <a:ext cx="2750608" cy="830997"/>
          </a:xfrm>
          <a:prstGeom prst="rect">
            <a:avLst/>
          </a:prstGeom>
          <a:noFill/>
        </p:spPr>
        <p:txBody>
          <a:bodyPr wrap="square" rtlCol="0">
            <a:spAutoFit/>
          </a:bodyPr>
          <a:lstStyle/>
          <a:p>
            <a:pPr algn="ct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t>
            </a:r>
            <a:r>
              <a:rPr lang="en-US" altLang="zh-CN" sz="1600" smtClean="0">
                <a:latin typeface="思源黑体 CN ExtraLight" panose="020B0200000000000000" pitchFamily="34" charset="-122"/>
                <a:ea typeface="思源黑体 CN ExtraLight" panose="020B0200000000000000" pitchFamily="34" charset="-122"/>
              </a:rPr>
              <a:t>amet consectetuer</a:t>
            </a:r>
            <a:endParaRPr lang="zh-CN" altLang="en-US" sz="1600">
              <a:latin typeface="思源黑体 CN ExtraLight" panose="020B0200000000000000" pitchFamily="34" charset="-122"/>
              <a:ea typeface="思源黑体 CN ExtraLight" panose="020B0200000000000000" pitchFamily="34" charset="-122"/>
            </a:endParaRPr>
          </a:p>
        </p:txBody>
      </p:sp>
      <p:sp>
        <p:nvSpPr>
          <p:cNvPr id="21" name="文本框 20"/>
          <p:cNvSpPr txBox="1"/>
          <p:nvPr/>
        </p:nvSpPr>
        <p:spPr>
          <a:xfrm>
            <a:off x="9111808" y="5978537"/>
            <a:ext cx="2750608" cy="830997"/>
          </a:xfrm>
          <a:prstGeom prst="rect">
            <a:avLst/>
          </a:prstGeom>
          <a:noFill/>
        </p:spPr>
        <p:txBody>
          <a:bodyPr wrap="square" rtlCol="0">
            <a:spAutoFit/>
          </a:bodyPr>
          <a:lstStyle/>
          <a:p>
            <a:pPr algn="ct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t>
            </a:r>
            <a:r>
              <a:rPr lang="en-US" altLang="zh-CN" sz="1600" smtClean="0">
                <a:latin typeface="思源黑体 CN ExtraLight" panose="020B0200000000000000" pitchFamily="34" charset="-122"/>
                <a:ea typeface="思源黑体 CN ExtraLight" panose="020B0200000000000000" pitchFamily="34" charset="-122"/>
              </a:rPr>
              <a:t>amet consectetuer</a:t>
            </a:r>
            <a:endParaRPr lang="zh-CN" altLang="en-US" sz="1600">
              <a:latin typeface="思源黑体 CN ExtraLight" panose="020B0200000000000000" pitchFamily="34" charset="-122"/>
              <a:ea typeface="思源黑体 CN ExtraLight" panose="020B0200000000000000" pitchFamily="34" charset="-122"/>
            </a:endParaRPr>
          </a:p>
        </p:txBody>
      </p:sp>
      <p:sp>
        <p:nvSpPr>
          <p:cNvPr id="31" name="文本框 30"/>
          <p:cNvSpPr txBox="1"/>
          <p:nvPr/>
        </p:nvSpPr>
        <p:spPr>
          <a:xfrm>
            <a:off x="148913" y="2593445"/>
            <a:ext cx="4403131" cy="1338828"/>
          </a:xfrm>
          <a:prstGeom prst="rect">
            <a:avLst/>
          </a:prstGeom>
          <a:noFill/>
        </p:spPr>
        <p:txBody>
          <a:bodyPr wrap="square" rtlCol="0">
            <a:spAutoFit/>
          </a:bodyPr>
          <a:lstStyle/>
          <a:p>
            <a:pPr algn="ctr">
              <a:lnSpc>
                <a:spcPct val="150000"/>
              </a:lnSpc>
            </a:pPr>
            <a:r>
              <a:rPr lang="en-US" altLang="zh-CN">
                <a:latin typeface="思源黑体 CN ExtraLight" panose="020B0200000000000000" pitchFamily="34" charset="-122"/>
                <a:ea typeface="思源黑体 CN ExtraLight" panose="020B0200000000000000" pitchFamily="34" charset="-122"/>
              </a:rPr>
              <a:t>Lorem ipsum dolor sit </a:t>
            </a:r>
            <a:r>
              <a:rPr lang="en-US" altLang="zh-CN" smtClean="0">
                <a:latin typeface="思源黑体 CN ExtraLight" panose="020B0200000000000000" pitchFamily="34" charset="-122"/>
                <a:ea typeface="思源黑体 CN ExtraLight" panose="020B0200000000000000" pitchFamily="34" charset="-122"/>
              </a:rPr>
              <a:t>amet </a:t>
            </a:r>
            <a:r>
              <a:rPr lang="en-US" altLang="zh-CN">
                <a:latin typeface="思源黑体 CN ExtraLight" panose="020B0200000000000000" pitchFamily="34" charset="-122"/>
                <a:ea typeface="思源黑体 CN ExtraLight" panose="020B0200000000000000" pitchFamily="34" charset="-122"/>
              </a:rPr>
              <a:t>consectetuer adipiscing </a:t>
            </a:r>
            <a:r>
              <a:rPr lang="en-US" altLang="zh-CN" smtClean="0">
                <a:latin typeface="思源黑体 CN ExtraLight" panose="020B0200000000000000" pitchFamily="34" charset="-122"/>
                <a:ea typeface="思源黑体 CN ExtraLight" panose="020B0200000000000000" pitchFamily="34" charset="-122"/>
              </a:rPr>
              <a:t>elit </a:t>
            </a:r>
            <a:r>
              <a:rPr lang="en-US" altLang="zh-CN">
                <a:latin typeface="思源黑体 CN ExtraLight" panose="020B0200000000000000" pitchFamily="34" charset="-122"/>
                <a:ea typeface="思源黑体 CN ExtraLight" panose="020B0200000000000000" pitchFamily="34" charset="-122"/>
              </a:rPr>
              <a:t>Maecenas porttitor congue massa. Fusce </a:t>
            </a:r>
            <a:r>
              <a:rPr lang="en-US" altLang="zh-CN" smtClean="0">
                <a:latin typeface="思源黑体 CN ExtraLight" panose="020B0200000000000000" pitchFamily="34" charset="-122"/>
                <a:ea typeface="思源黑体 CN ExtraLight" panose="020B0200000000000000" pitchFamily="34" charset="-122"/>
              </a:rPr>
              <a:t>posuere</a:t>
            </a:r>
            <a:endParaRPr lang="zh-CN" altLang="en-US">
              <a:latin typeface="思源黑体 CN ExtraLight" panose="020B0200000000000000" pitchFamily="34" charset="-122"/>
              <a:ea typeface="思源黑体 CN ExtraLight" panose="020B0200000000000000" pitchFamily="34" charset="-122"/>
            </a:endParaRPr>
          </a:p>
        </p:txBody>
      </p:sp>
      <p:grpSp>
        <p:nvGrpSpPr>
          <p:cNvPr id="37" name="组合 36"/>
          <p:cNvGrpSpPr/>
          <p:nvPr/>
        </p:nvGrpSpPr>
        <p:grpSpPr>
          <a:xfrm>
            <a:off x="298084" y="4212916"/>
            <a:ext cx="4104788" cy="485206"/>
            <a:chOff x="221884" y="4149416"/>
            <a:chExt cx="4104788" cy="485206"/>
          </a:xfrm>
        </p:grpSpPr>
        <p:sp>
          <p:nvSpPr>
            <p:cNvPr id="33" name="圆角矩形 32"/>
            <p:cNvSpPr/>
            <p:nvPr/>
          </p:nvSpPr>
          <p:spPr>
            <a:xfrm>
              <a:off x="221884" y="4152462"/>
              <a:ext cx="4104788" cy="482160"/>
            </a:xfrm>
            <a:prstGeom prst="roundRect">
              <a:avLst>
                <a:gd name="adj" fmla="val 50000"/>
              </a:avLst>
            </a:prstGeom>
            <a:solidFill>
              <a:schemeClr val="bg1"/>
            </a:solidFill>
            <a:ln>
              <a:noFill/>
            </a:ln>
            <a:effectLst>
              <a:outerShdw blurRad="2413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圆角矩形 33"/>
            <p:cNvSpPr/>
            <p:nvPr/>
          </p:nvSpPr>
          <p:spPr>
            <a:xfrm>
              <a:off x="2950320" y="4172483"/>
              <a:ext cx="1341781" cy="432000"/>
            </a:xfrm>
            <a:prstGeom prst="roundRect">
              <a:avLst>
                <a:gd name="adj" fmla="val 50000"/>
              </a:avLst>
            </a:prstGeom>
            <a:solidFill>
              <a:schemeClr val="bg1">
                <a:lumMod val="50000"/>
              </a:schemeClr>
            </a:solidFill>
            <a:ln>
              <a:noFill/>
            </a:ln>
            <a:effectLst>
              <a:outerShdw blurRad="2413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文本框 34"/>
            <p:cNvSpPr txBox="1"/>
            <p:nvPr/>
          </p:nvSpPr>
          <p:spPr>
            <a:xfrm>
              <a:off x="3154946" y="4149416"/>
              <a:ext cx="983328" cy="422552"/>
            </a:xfrm>
            <a:prstGeom prst="rect">
              <a:avLst/>
            </a:prstGeom>
            <a:noFill/>
          </p:spPr>
          <p:txBody>
            <a:bodyPr wrap="square" rtlCol="0">
              <a:spAutoFit/>
            </a:bodyPr>
            <a:lstStyle/>
            <a:p>
              <a:pPr algn="dist">
                <a:lnSpc>
                  <a:spcPct val="150000"/>
                </a:lnSpc>
              </a:pPr>
              <a:r>
                <a:rPr lang="en-US" altLang="zh-CN" sz="1600" smtClean="0">
                  <a:solidFill>
                    <a:schemeClr val="bg1"/>
                  </a:solidFill>
                  <a:latin typeface="思源黑体 CN ExtraLight" panose="020B0200000000000000" pitchFamily="34" charset="-122"/>
                  <a:ea typeface="思源黑体 CN ExtraLight" panose="020B0200000000000000" pitchFamily="34" charset="-122"/>
                </a:rPr>
                <a:t>search</a:t>
              </a:r>
              <a:endParaRPr lang="zh-CN" altLang="en-US" sz="1600">
                <a:solidFill>
                  <a:schemeClr val="bg1"/>
                </a:solidFill>
                <a:latin typeface="思源黑体 CN ExtraLight" panose="020B0200000000000000" pitchFamily="34" charset="-122"/>
                <a:ea typeface="思源黑体 CN ExtraLight" panose="020B0200000000000000" pitchFamily="34" charset="-122"/>
              </a:endParaRPr>
            </a:p>
          </p:txBody>
        </p:sp>
        <p:sp>
          <p:nvSpPr>
            <p:cNvPr id="36" name="文本框 35"/>
            <p:cNvSpPr txBox="1"/>
            <p:nvPr/>
          </p:nvSpPr>
          <p:spPr>
            <a:xfrm>
              <a:off x="441815" y="4162710"/>
              <a:ext cx="2369527" cy="461665"/>
            </a:xfrm>
            <a:prstGeom prst="rect">
              <a:avLst/>
            </a:prstGeom>
            <a:noFill/>
          </p:spPr>
          <p:txBody>
            <a:bodyPr wrap="square" rtlCol="0">
              <a:spAutoFit/>
            </a:bodyPr>
            <a:lstStyle/>
            <a:p>
              <a:pPr algn="dist">
                <a:lnSpc>
                  <a:spcPct val="150000"/>
                </a:lnSpc>
              </a:pPr>
              <a:r>
                <a:rPr lang="en-US" altLang="zh-CN" sz="1600" smtClean="0">
                  <a:solidFill>
                    <a:schemeClr val="tx1">
                      <a:alpha val="41000"/>
                    </a:schemeClr>
                  </a:solidFill>
                  <a:latin typeface="思源黑体 CN ExtraLight" panose="020B0200000000000000" pitchFamily="34" charset="-122"/>
                  <a:ea typeface="思源黑体 CN ExtraLight" panose="020B0200000000000000" pitchFamily="34" charset="-122"/>
                </a:rPr>
                <a:t>YOUR </a:t>
              </a:r>
              <a:r>
                <a:rPr lang="en-US" altLang="zh-CN" sz="1600">
                  <a:solidFill>
                    <a:schemeClr val="tx1">
                      <a:alpha val="41000"/>
                    </a:schemeClr>
                  </a:solidFill>
                  <a:latin typeface="思源黑体 CN ExtraLight" panose="020B0200000000000000" pitchFamily="34" charset="-122"/>
                  <a:ea typeface="思源黑体 CN ExtraLight" panose="020B0200000000000000" pitchFamily="34" charset="-122"/>
                </a:rPr>
                <a:t>POINT</a:t>
              </a:r>
              <a:endParaRPr lang="zh-CN" altLang="en-US" sz="1600">
                <a:solidFill>
                  <a:schemeClr val="tx1">
                    <a:alpha val="41000"/>
                  </a:schemeClr>
                </a:solidFill>
                <a:latin typeface="思源黑体 CN ExtraLight" panose="020B0200000000000000" pitchFamily="34" charset="-122"/>
                <a:ea typeface="思源黑体 CN ExtraLight" panose="020B0200000000000000" pitchFamily="34" charset="-122"/>
              </a:endParaRPr>
            </a:p>
          </p:txBody>
        </p:sp>
      </p:grpSp>
    </p:spTree>
    <p:extLst>
      <p:ext uri="{BB962C8B-B14F-4D97-AF65-F5344CB8AC3E}">
        <p14:creationId xmlns:p14="http://schemas.microsoft.com/office/powerpoint/2010/main" val="4031426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33400" y="546100"/>
            <a:ext cx="8001000" cy="5765800"/>
          </a:xfrm>
          <a:prstGeom prst="roundRect">
            <a:avLst/>
          </a:prstGeom>
          <a:solidFill>
            <a:schemeClr val="bg1"/>
          </a:solidFill>
          <a:ln>
            <a:noFill/>
          </a:ln>
          <a:effectLst>
            <a:outerShdw blurRad="609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aphicFrame>
        <p:nvGraphicFramePr>
          <p:cNvPr id="10" name="图表 9"/>
          <p:cNvGraphicFramePr/>
          <p:nvPr>
            <p:extLst>
              <p:ext uri="{D42A27DB-BD31-4B8C-83A1-F6EECF244321}">
                <p14:modId xmlns:p14="http://schemas.microsoft.com/office/powerpoint/2010/main" val="41085270"/>
              </p:ext>
            </p:extLst>
          </p:nvPr>
        </p:nvGraphicFramePr>
        <p:xfrm>
          <a:off x="1320006" y="1823606"/>
          <a:ext cx="6427788" cy="4258734"/>
        </p:xfrm>
        <a:graphic>
          <a:graphicData uri="http://schemas.openxmlformats.org/drawingml/2006/chart">
            <c:chart xmlns:c="http://schemas.openxmlformats.org/drawingml/2006/chart" xmlns:r="http://schemas.openxmlformats.org/officeDocument/2006/relationships" r:id="rId2"/>
          </a:graphicData>
        </a:graphic>
      </p:graphicFrame>
      <p:sp>
        <p:nvSpPr>
          <p:cNvPr id="3" name="文本框 2"/>
          <p:cNvSpPr txBox="1"/>
          <p:nvPr/>
        </p:nvSpPr>
        <p:spPr>
          <a:xfrm>
            <a:off x="2635250" y="1084942"/>
            <a:ext cx="3797300" cy="738664"/>
          </a:xfrm>
          <a:prstGeom prst="rect">
            <a:avLst/>
          </a:prstGeom>
          <a:noFill/>
        </p:spPr>
        <p:txBody>
          <a:bodyPr wrap="square" rtlCol="0">
            <a:spAutoFit/>
          </a:bodyPr>
          <a:lstStyle/>
          <a:p>
            <a:pPr marL="0" marR="0" lvl="0" indent="0" algn="dist" defTabSz="914400" rtl="0" eaLnBrk="1" fontAlgn="auto" latinLnBrk="0" hangingPunct="1">
              <a:lnSpc>
                <a:spcPct val="15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rPr>
              <a:t>OUR INFODATA</a:t>
            </a:r>
            <a:endParaRPr kumimoji="0" lang="zh-CN" altLang="en-US" sz="2800" b="0" i="0" u="none" strike="noStrike" kern="120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7" name="圆角矩形 6"/>
          <p:cNvSpPr/>
          <p:nvPr/>
        </p:nvSpPr>
        <p:spPr>
          <a:xfrm>
            <a:off x="7327900" y="2933700"/>
            <a:ext cx="4864099" cy="990600"/>
          </a:xfrm>
          <a:prstGeom prst="roundRect">
            <a:avLst>
              <a:gd name="adj" fmla="val 50000"/>
            </a:avLst>
          </a:prstGeom>
          <a:solidFill>
            <a:schemeClr val="bg1"/>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文本框 8"/>
          <p:cNvSpPr txBox="1"/>
          <p:nvPr/>
        </p:nvSpPr>
        <p:spPr>
          <a:xfrm>
            <a:off x="7540625" y="3059668"/>
            <a:ext cx="3632201" cy="73866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rPr>
              <a:t>Lorem ipsum dolor sit </a:t>
            </a:r>
            <a:r>
              <a:rPr kumimoji="0" lang="en-US" altLang="zh-CN" sz="1400" b="0" i="0" u="none" strike="noStrike" kern="1200" cap="none" spc="0" normalizeH="0" baseline="0" noProof="0" smtClean="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rPr>
              <a:t>amet </a:t>
            </a:r>
            <a:r>
              <a:rPr kumimoji="0" lang="en-US" altLang="zh-CN" sz="1400" b="0" i="0" u="none" strike="noStrike" kern="1200" cap="none" spc="0" normalizeH="0" baseline="0" noProof="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rPr>
              <a:t>consectetuer </a:t>
            </a:r>
            <a:r>
              <a:rPr kumimoji="0" lang="en-US" altLang="zh-CN" sz="1400" b="0" i="0" u="none" strike="noStrike" kern="1200" cap="none" spc="0" normalizeH="0" baseline="0" noProof="0" smtClean="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rPr>
              <a:t>adipiscing elit Maecenas porttitor</a:t>
            </a:r>
            <a:endParaRPr kumimoji="0" lang="zh-CN" altLang="en-US" sz="1400" b="0" i="0" u="none" strike="noStrike" kern="1200" cap="none" spc="0" normalizeH="0" baseline="0" noProof="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l="37857" t="29630" r="36875" b="31667"/>
          <a:stretch/>
        </p:blipFill>
        <p:spPr>
          <a:xfrm>
            <a:off x="11170185" y="3007179"/>
            <a:ext cx="887395" cy="843643"/>
          </a:xfrm>
          <a:prstGeom prst="ellipse">
            <a:avLst/>
          </a:prstGeom>
        </p:spPr>
      </p:pic>
    </p:spTree>
    <p:extLst>
      <p:ext uri="{BB962C8B-B14F-4D97-AF65-F5344CB8AC3E}">
        <p14:creationId xmlns:p14="http://schemas.microsoft.com/office/powerpoint/2010/main" val="3312478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584200" y="328612"/>
            <a:ext cx="11023600" cy="6200776"/>
          </a:xfrm>
          <a:prstGeom prst="roundRect">
            <a:avLst/>
          </a:prstGeom>
          <a:solidFill>
            <a:schemeClr val="bg1"/>
          </a:solidFill>
          <a:ln>
            <a:noFill/>
          </a:ln>
          <a:effectLst>
            <a:outerShdw blurRad="6223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6527800" y="1358900"/>
            <a:ext cx="4597400" cy="31496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7" name="图片 6"/>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5842000" y="1371600"/>
            <a:ext cx="4914900" cy="3149600"/>
          </a:xfrm>
          <a:prstGeom prst="rect">
            <a:avLst/>
          </a:prstGeom>
          <a:effectLst>
            <a:outerShdw blurRad="381000" sx="105000" sy="105000" algn="ctr" rotWithShape="0">
              <a:prstClr val="black">
                <a:alpha val="40000"/>
              </a:prstClr>
            </a:outerShdw>
          </a:effectLst>
          <a:scene3d>
            <a:camera prst="orthographicFront">
              <a:rot lat="2166240" lon="19715696" rev="20552451"/>
            </a:camera>
            <a:lightRig rig="threePt" dir="t"/>
          </a:scene3d>
        </p:spPr>
      </p:pic>
      <p:sp>
        <p:nvSpPr>
          <p:cNvPr id="8" name="文本框 7"/>
          <p:cNvSpPr txBox="1"/>
          <p:nvPr/>
        </p:nvSpPr>
        <p:spPr>
          <a:xfrm>
            <a:off x="957792" y="2016650"/>
            <a:ext cx="5608108" cy="1200329"/>
          </a:xfrm>
          <a:prstGeom prst="rect">
            <a:avLst/>
          </a:prstGeom>
          <a:noFill/>
        </p:spPr>
        <p:txBody>
          <a:bodyPr wrap="square" rtlCol="0">
            <a:spAutoFit/>
          </a:bodyPr>
          <a:lstStyle/>
          <a:p>
            <a:pPr>
              <a:lnSpc>
                <a:spcPct val="150000"/>
              </a:lnSpc>
            </a:pPr>
            <a:r>
              <a:rPr lang="en-US" altLang="zh-CN" sz="2400" spc="600">
                <a:latin typeface="思源黑体 CN Normal" panose="020B0400000000000000" pitchFamily="34" charset="-122"/>
                <a:ea typeface="思源黑体 CN Normal" panose="020B0400000000000000" pitchFamily="34" charset="-122"/>
              </a:rPr>
              <a:t>YOUR </a:t>
            </a:r>
            <a:r>
              <a:rPr lang="en-US" altLang="zh-CN" sz="2400" spc="600" smtClean="0">
                <a:latin typeface="思源黑体 CN Normal" panose="020B0400000000000000" pitchFamily="34" charset="-122"/>
                <a:ea typeface="思源黑体 CN Normal" panose="020B0400000000000000" pitchFamily="34" charset="-122"/>
              </a:rPr>
              <a:t>CORPORATE NAME </a:t>
            </a:r>
            <a:r>
              <a:rPr lang="en-US" altLang="zh-CN" sz="2400" spc="600">
                <a:latin typeface="思源黑体 CN Normal" panose="020B0400000000000000" pitchFamily="34" charset="-122"/>
                <a:ea typeface="思源黑体 CN Normal" panose="020B0400000000000000" pitchFamily="34" charset="-122"/>
              </a:rPr>
              <a:t>GOES HERE</a:t>
            </a:r>
            <a:endParaRPr lang="zh-CN" altLang="en-US" sz="2400" spc="600">
              <a:latin typeface="思源黑体 CN Normal" panose="020B0400000000000000" pitchFamily="34" charset="-122"/>
              <a:ea typeface="思源黑体 CN Normal" panose="020B0400000000000000" pitchFamily="34" charset="-122"/>
            </a:endParaRPr>
          </a:p>
        </p:txBody>
      </p:sp>
      <p:sp>
        <p:nvSpPr>
          <p:cNvPr id="9" name="文本框 8"/>
          <p:cNvSpPr txBox="1"/>
          <p:nvPr/>
        </p:nvSpPr>
        <p:spPr>
          <a:xfrm>
            <a:off x="957792" y="3280479"/>
            <a:ext cx="5087408" cy="923330"/>
          </a:xfrm>
          <a:prstGeom prst="rect">
            <a:avLst/>
          </a:prstGeom>
          <a:noFill/>
        </p:spPr>
        <p:txBody>
          <a:bodyPr wrap="square" rtlCol="0">
            <a:spAutoFit/>
          </a:bodyPr>
          <a:lstStyle/>
          <a:p>
            <a:pPr>
              <a:lnSpc>
                <a:spcPct val="150000"/>
              </a:lnSpc>
            </a:pPr>
            <a:r>
              <a:rPr lang="en-US" altLang="zh-CN">
                <a:latin typeface="思源黑体 CN ExtraLight" panose="020B0200000000000000" pitchFamily="34" charset="-122"/>
                <a:ea typeface="思源黑体 CN ExtraLight" panose="020B0200000000000000" pitchFamily="34" charset="-122"/>
              </a:rPr>
              <a:t>Lorem ipsum dolor sit </a:t>
            </a:r>
            <a:r>
              <a:rPr lang="en-US" altLang="zh-CN" smtClean="0">
                <a:latin typeface="思源黑体 CN ExtraLight" panose="020B0200000000000000" pitchFamily="34" charset="-122"/>
                <a:ea typeface="思源黑体 CN ExtraLight" panose="020B0200000000000000" pitchFamily="34" charset="-122"/>
              </a:rPr>
              <a:t>amet </a:t>
            </a:r>
            <a:r>
              <a:rPr lang="en-US" altLang="zh-CN">
                <a:latin typeface="思源黑体 CN ExtraLight" panose="020B0200000000000000" pitchFamily="34" charset="-122"/>
                <a:ea typeface="思源黑体 CN ExtraLight" panose="020B0200000000000000" pitchFamily="34" charset="-122"/>
              </a:rPr>
              <a:t>consectetuer adipiscing </a:t>
            </a:r>
            <a:r>
              <a:rPr lang="en-US" altLang="zh-CN" smtClean="0">
                <a:latin typeface="思源黑体 CN ExtraLight" panose="020B0200000000000000" pitchFamily="34" charset="-122"/>
                <a:ea typeface="思源黑体 CN ExtraLight" panose="020B0200000000000000" pitchFamily="34" charset="-122"/>
              </a:rPr>
              <a:t>elit </a:t>
            </a:r>
            <a:r>
              <a:rPr lang="en-US" altLang="zh-CN">
                <a:latin typeface="思源黑体 CN ExtraLight" panose="020B0200000000000000" pitchFamily="34" charset="-122"/>
                <a:ea typeface="思源黑体 CN ExtraLight" panose="020B0200000000000000" pitchFamily="34" charset="-122"/>
              </a:rPr>
              <a:t>Maecenas porttitor congue massa. </a:t>
            </a:r>
            <a:endParaRPr lang="zh-CN" altLang="en-US">
              <a:latin typeface="思源黑体 CN ExtraLight" panose="020B0200000000000000" pitchFamily="34" charset="-122"/>
              <a:ea typeface="思源黑体 CN ExtraLight" panose="020B0200000000000000" pitchFamily="34" charset="-122"/>
            </a:endParaRPr>
          </a:p>
        </p:txBody>
      </p:sp>
      <p:pic>
        <p:nvPicPr>
          <p:cNvPr id="10" name="图片 9"/>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7200900" y="4892317"/>
            <a:ext cx="1461205" cy="970598"/>
          </a:xfrm>
          <a:prstGeom prst="rect">
            <a:avLst/>
          </a:prstGeom>
          <a:scene3d>
            <a:camera prst="orthographicFront">
              <a:rot lat="2166000" lon="19716000" rev="20550000"/>
            </a:camera>
            <a:lightRig rig="threePt" dir="t"/>
          </a:scene3d>
        </p:spPr>
      </p:pic>
      <p:pic>
        <p:nvPicPr>
          <p:cNvPr id="11" name="图片 10"/>
          <p:cNvPicPr>
            <a:picLocks/>
          </p:cNvPicPr>
          <p:nvPr/>
        </p:nvPicPr>
        <p:blipFill>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a:off x="8934450" y="4827415"/>
            <a:ext cx="1461600" cy="972000"/>
          </a:xfrm>
          <a:prstGeom prst="rect">
            <a:avLst/>
          </a:prstGeom>
          <a:scene3d>
            <a:camera prst="orthographicFront">
              <a:rot lat="2166000" lon="19716000" rev="20550000"/>
            </a:camera>
            <a:lightRig rig="threePt" dir="t"/>
          </a:scene3d>
        </p:spPr>
      </p:pic>
      <p:sp>
        <p:nvSpPr>
          <p:cNvPr id="12" name="文本框 11"/>
          <p:cNvSpPr txBox="1"/>
          <p:nvPr/>
        </p:nvSpPr>
        <p:spPr>
          <a:xfrm>
            <a:off x="957792" y="4770625"/>
            <a:ext cx="2438400" cy="369332"/>
          </a:xfrm>
          <a:prstGeom prst="rect">
            <a:avLst/>
          </a:prstGeom>
          <a:noFill/>
        </p:spPr>
        <p:txBody>
          <a:bodyPr wrap="square" rtlCol="0">
            <a:spAutoFit/>
          </a:bodyPr>
          <a:lstStyle/>
          <a:p>
            <a:r>
              <a:rPr lang="en-US" altLang="zh-CN" smtClean="0">
                <a:latin typeface="思源黑体 CN ExtraLight" panose="020B0200000000000000" pitchFamily="34" charset="-122"/>
                <a:ea typeface="思源黑体 CN ExtraLight" panose="020B0200000000000000" pitchFamily="34" charset="-122"/>
              </a:rPr>
              <a:t>By     </a:t>
            </a:r>
            <a:r>
              <a:rPr lang="en-US" altLang="zh-CN" u="sng" smtClean="0">
                <a:latin typeface="思源黑体 CN ExtraLight" panose="020B0200000000000000" pitchFamily="34" charset="-122"/>
                <a:ea typeface="思源黑体 CN ExtraLight" panose="020B0200000000000000" pitchFamily="34" charset="-122"/>
              </a:rPr>
              <a:t>your  name</a:t>
            </a:r>
            <a:endParaRPr lang="zh-CN" altLang="en-US" u="sng">
              <a:latin typeface="思源黑体 CN ExtraLight" panose="020B0200000000000000" pitchFamily="34" charset="-122"/>
              <a:ea typeface="思源黑体 CN ExtraLight" panose="020B0200000000000000" pitchFamily="34" charset="-122"/>
            </a:endParaRPr>
          </a:p>
        </p:txBody>
      </p:sp>
    </p:spTree>
    <p:extLst>
      <p:ext uri="{BB962C8B-B14F-4D97-AF65-F5344CB8AC3E}">
        <p14:creationId xmlns:p14="http://schemas.microsoft.com/office/powerpoint/2010/main" val="4273801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102506" y="3562082"/>
            <a:ext cx="3986989"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prstClr val="black"/>
                </a:solidFill>
                <a:effectLst/>
                <a:uLnTx/>
                <a:uFillTx/>
                <a:latin typeface="等线 Light" panose="020F0302020204030204"/>
                <a:ea typeface="等线"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smtClean="0">
                <a:ln>
                  <a:noFill/>
                </a:ln>
                <a:solidFill>
                  <a:prstClr val="black"/>
                </a:solidFill>
                <a:effectLst/>
                <a:uLnTx/>
                <a:uFillTx/>
                <a:latin typeface="等线 Light" panose="020F0302020204030204"/>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Light" panose="020F0302020204030204"/>
              <a:ea typeface="等线" panose="02010600030101010101" pitchFamily="2" charset="-122"/>
              <a:cs typeface="+mn-ea"/>
              <a:sym typeface="+mn-lt"/>
            </a:endParaRPr>
          </a:p>
        </p:txBody>
      </p:sp>
    </p:spTree>
    <p:extLst>
      <p:ext uri="{BB962C8B-B14F-4D97-AF65-F5344CB8AC3E}">
        <p14:creationId xmlns:p14="http://schemas.microsoft.com/office/powerpoint/2010/main" val="37012149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590550" y="625398"/>
            <a:ext cx="0" cy="71437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7329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0" i="0" u="none" strike="noStrike" kern="1200" cap="none" spc="60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字体</a:t>
            </a:r>
            <a:endParaRPr kumimoji="0" lang="zh-CN" altLang="en-US" sz="2800" b="0" i="0" u="none" strike="noStrike" kern="1200" cap="none" spc="60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sp>
        <p:nvSpPr>
          <p:cNvPr id="6" name="文本框 5"/>
          <p:cNvSpPr txBox="1"/>
          <p:nvPr/>
        </p:nvSpPr>
        <p:spPr>
          <a:xfrm>
            <a:off x="786342" y="3087368"/>
            <a:ext cx="5138207" cy="68326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200" b="0" i="0" u="none" strike="noStrike" kern="1200" cap="none" spc="600" normalizeH="0" baseline="0" noProof="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rPr>
              <a:t>思源黑体 </a:t>
            </a:r>
            <a:r>
              <a:rPr kumimoji="0" lang="en-US" altLang="zh-CN" sz="3200" b="0" i="0" u="none" strike="noStrike" kern="1200" cap="none" spc="600" normalizeH="0" baseline="0" noProof="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rPr>
              <a:t>CN </a:t>
            </a:r>
            <a:r>
              <a:rPr kumimoji="0" lang="en-US" altLang="zh-CN" sz="3200" b="0" i="0" u="none" strike="noStrike" kern="1200" cap="none" spc="600" normalizeH="0" baseline="0" noProof="0" smtClean="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rPr>
              <a:t>EXLight</a:t>
            </a:r>
            <a:endParaRPr kumimoji="0" lang="zh-CN" altLang="en-US" sz="3200" b="0" i="0" u="none" strike="noStrike" kern="1200" cap="none" spc="600" normalizeH="0" baseline="0" noProof="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600" normalizeH="0" baseline="0" noProof="0" smtClean="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Fonts</a:t>
            </a:r>
            <a:endParaRPr kumimoji="0" lang="zh-CN" altLang="en-US" sz="2000" b="0" i="0" u="none" strike="noStrike" kern="1200" cap="none" spc="60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sp>
        <p:nvSpPr>
          <p:cNvPr id="8" name="文本框 7"/>
          <p:cNvSpPr txBox="1"/>
          <p:nvPr/>
        </p:nvSpPr>
        <p:spPr>
          <a:xfrm>
            <a:off x="6768043" y="3087368"/>
            <a:ext cx="5081058" cy="68326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200" b="0" i="0" u="none" strike="noStrike" kern="1200" cap="none" spc="600" normalizeH="0" baseline="0" noProof="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rPr>
              <a:t>思源黑体 </a:t>
            </a:r>
            <a:r>
              <a:rPr kumimoji="0" lang="en-US" altLang="zh-CN" sz="3200" b="0" i="0" u="none" strike="noStrike" kern="1200" cap="none" spc="600" normalizeH="0" baseline="0" noProof="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rPr>
              <a:t>CN </a:t>
            </a:r>
            <a:r>
              <a:rPr kumimoji="0" lang="en-US" altLang="zh-CN" sz="3200" b="0" i="0" u="none" strike="noStrike" kern="1200" cap="none" spc="600" normalizeH="0" baseline="0" noProof="0" smtClean="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rPr>
              <a:t>Normal</a:t>
            </a:r>
            <a:endParaRPr kumimoji="0" lang="zh-CN" altLang="en-US" sz="3200" b="0" i="0" u="none" strike="noStrike" kern="1200" cap="none" spc="600" normalizeH="0" baseline="0" noProof="0">
              <a:ln>
                <a:noFill/>
              </a:ln>
              <a:solidFill>
                <a:prstClr val="black"/>
              </a:solidFill>
              <a:effectLst/>
              <a:uLnTx/>
              <a:uFillTx/>
              <a:latin typeface="思源黑体 CN ExtraLight" panose="020B0200000000000000" pitchFamily="34" charset="-122"/>
              <a:ea typeface="思源黑体 CN ExtraLight" panose="020B0200000000000000" pitchFamily="34" charset="-122"/>
              <a:cs typeface="+mn-cs"/>
            </a:endParaRPr>
          </a:p>
        </p:txBody>
      </p:sp>
    </p:spTree>
    <p:extLst>
      <p:ext uri="{BB962C8B-B14F-4D97-AF65-F5344CB8AC3E}">
        <p14:creationId xmlns:p14="http://schemas.microsoft.com/office/powerpoint/2010/main" val="28522785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2839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048000" y="2967335"/>
            <a:ext cx="6096000" cy="1477328"/>
          </a:xfrm>
          <a:prstGeom prst="rect">
            <a:avLst/>
          </a:prstGeom>
        </p:spPr>
        <p:txBody>
          <a:bodyPr>
            <a:spAutoFit/>
          </a:bodyPr>
          <a:lstStyle/>
          <a:p>
            <a:r>
              <a:rPr lang="zh-CN" altLang="en-US" smtClean="0"/>
              <a:t>忘</a:t>
            </a:r>
            <a:r>
              <a:rPr lang="zh-CN" altLang="en-US" dirty="0"/>
              <a:t>吃药的晓公子</a:t>
            </a:r>
          </a:p>
          <a:p>
            <a:r>
              <a:rPr lang="zh-CN" altLang="en-US" dirty="0">
                <a:hlinkClick r:id="rId2"/>
              </a:rPr>
              <a:t>http://</a:t>
            </a:r>
            <a:r>
              <a:rPr lang="zh-CN" altLang="en-US" dirty="0" smtClean="0">
                <a:hlinkClick r:id="rId2"/>
              </a:rPr>
              <a:t>www.yanj.cn/store-10417.html</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en-US" altLang="zh-CN" dirty="0"/>
          </a:p>
        </p:txBody>
      </p:sp>
    </p:spTree>
    <p:extLst>
      <p:ext uri="{BB962C8B-B14F-4D97-AF65-F5344CB8AC3E}">
        <p14:creationId xmlns:p14="http://schemas.microsoft.com/office/powerpoint/2010/main" val="36997139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7558317" y="4862285"/>
            <a:ext cx="3570515" cy="1473201"/>
          </a:xfrm>
          <a:prstGeom prst="roundRect">
            <a:avLst/>
          </a:prstGeom>
          <a:solidFill>
            <a:schemeClr val="tx1"/>
          </a:solidFill>
          <a:ln>
            <a:noFill/>
          </a:ln>
          <a:effectLst>
            <a:outerShdw blurRad="469900" dist="38100" dir="2700000" sx="107000" sy="107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圆角矩形 8"/>
          <p:cNvSpPr/>
          <p:nvPr/>
        </p:nvSpPr>
        <p:spPr>
          <a:xfrm>
            <a:off x="7251701" y="2477062"/>
            <a:ext cx="2971802" cy="319866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3" name="组合 22"/>
          <p:cNvGrpSpPr/>
          <p:nvPr/>
        </p:nvGrpSpPr>
        <p:grpSpPr>
          <a:xfrm>
            <a:off x="7552874" y="4030123"/>
            <a:ext cx="2369457" cy="454131"/>
            <a:chOff x="7944757" y="4030123"/>
            <a:chExt cx="2369457" cy="454131"/>
          </a:xfrm>
        </p:grpSpPr>
        <p:sp>
          <p:nvSpPr>
            <p:cNvPr id="18" name="圆角矩形 17"/>
            <p:cNvSpPr/>
            <p:nvPr/>
          </p:nvSpPr>
          <p:spPr>
            <a:xfrm>
              <a:off x="7944757" y="4037656"/>
              <a:ext cx="2369457" cy="446598"/>
            </a:xfrm>
            <a:prstGeom prst="roundRect">
              <a:avLst>
                <a:gd name="adj" fmla="val 50000"/>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文本框 19"/>
            <p:cNvSpPr txBox="1"/>
            <p:nvPr/>
          </p:nvSpPr>
          <p:spPr>
            <a:xfrm>
              <a:off x="8137071" y="4030123"/>
              <a:ext cx="1984828" cy="422552"/>
            </a:xfrm>
            <a:prstGeom prst="rect">
              <a:avLst/>
            </a:prstGeom>
            <a:noFill/>
          </p:spPr>
          <p:txBody>
            <a:bodyPr wrap="square" rtlCol="0">
              <a:spAutoFit/>
            </a:bodyPr>
            <a:lstStyle/>
            <a:p>
              <a:pPr>
                <a:lnSpc>
                  <a:spcPct val="150000"/>
                </a:lnSpc>
              </a:pPr>
              <a:r>
                <a:rPr lang="en-US" altLang="zh-CN" sz="1600">
                  <a:solidFill>
                    <a:schemeClr val="bg1">
                      <a:lumMod val="50000"/>
                    </a:schemeClr>
                  </a:solidFill>
                  <a:latin typeface="思源黑体 CN ExtraLight" panose="020B0200000000000000" pitchFamily="34" charset="-122"/>
                  <a:ea typeface="思源黑体 CN ExtraLight" panose="020B0200000000000000" pitchFamily="34" charset="-122"/>
                </a:rPr>
                <a:t>TEXT HERE</a:t>
              </a:r>
              <a:endParaRPr lang="zh-CN" altLang="en-US" sz="1600">
                <a:solidFill>
                  <a:schemeClr val="bg1">
                    <a:lumMod val="50000"/>
                  </a:schemeClr>
                </a:solidFill>
                <a:latin typeface="思源黑体 CN ExtraLight" panose="020B0200000000000000" pitchFamily="34" charset="-122"/>
                <a:ea typeface="思源黑体 CN ExtraLight" panose="020B0200000000000000" pitchFamily="34" charset="-122"/>
              </a:endParaRPr>
            </a:p>
          </p:txBody>
        </p:sp>
      </p:grpSp>
      <p:grpSp>
        <p:nvGrpSpPr>
          <p:cNvPr id="22" name="组合 21"/>
          <p:cNvGrpSpPr/>
          <p:nvPr/>
        </p:nvGrpSpPr>
        <p:grpSpPr>
          <a:xfrm>
            <a:off x="7552874" y="4806400"/>
            <a:ext cx="2369457" cy="454131"/>
            <a:chOff x="7944757" y="4806400"/>
            <a:chExt cx="2369457" cy="454131"/>
          </a:xfrm>
        </p:grpSpPr>
        <p:sp>
          <p:nvSpPr>
            <p:cNvPr id="19" name="圆角矩形 18"/>
            <p:cNvSpPr/>
            <p:nvPr/>
          </p:nvSpPr>
          <p:spPr>
            <a:xfrm>
              <a:off x="7944757" y="4813933"/>
              <a:ext cx="2369457" cy="446598"/>
            </a:xfrm>
            <a:prstGeom prst="roundRect">
              <a:avLst>
                <a:gd name="adj" fmla="val 50000"/>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文本框 20"/>
            <p:cNvSpPr txBox="1"/>
            <p:nvPr/>
          </p:nvSpPr>
          <p:spPr>
            <a:xfrm>
              <a:off x="8137071" y="4806400"/>
              <a:ext cx="1984828" cy="422552"/>
            </a:xfrm>
            <a:prstGeom prst="rect">
              <a:avLst/>
            </a:prstGeom>
            <a:noFill/>
          </p:spPr>
          <p:txBody>
            <a:bodyPr wrap="square" rtlCol="0">
              <a:spAutoFit/>
            </a:bodyPr>
            <a:lstStyle/>
            <a:p>
              <a:pPr>
                <a:lnSpc>
                  <a:spcPct val="150000"/>
                </a:lnSpc>
              </a:pPr>
              <a:r>
                <a:rPr lang="en-US" altLang="zh-CN" sz="1600">
                  <a:solidFill>
                    <a:schemeClr val="bg1">
                      <a:lumMod val="50000"/>
                    </a:schemeClr>
                  </a:solidFill>
                  <a:latin typeface="思源黑体 CN ExtraLight" panose="020B0200000000000000" pitchFamily="34" charset="-122"/>
                  <a:ea typeface="思源黑体 CN ExtraLight" panose="020B0200000000000000" pitchFamily="34" charset="-122"/>
                </a:rPr>
                <a:t>TEXT HERE</a:t>
              </a:r>
              <a:endParaRPr lang="zh-CN" altLang="en-US" sz="1600">
                <a:solidFill>
                  <a:schemeClr val="bg1">
                    <a:lumMod val="50000"/>
                  </a:schemeClr>
                </a:solidFill>
                <a:latin typeface="思源黑体 CN ExtraLight" panose="020B0200000000000000" pitchFamily="34" charset="-122"/>
                <a:ea typeface="思源黑体 CN ExtraLight" panose="020B0200000000000000" pitchFamily="34" charset="-122"/>
              </a:endParaRPr>
            </a:p>
          </p:txBody>
        </p:sp>
      </p:grpSp>
      <p:grpSp>
        <p:nvGrpSpPr>
          <p:cNvPr id="25" name="组合 24"/>
          <p:cNvGrpSpPr/>
          <p:nvPr/>
        </p:nvGrpSpPr>
        <p:grpSpPr>
          <a:xfrm>
            <a:off x="1103088" y="771907"/>
            <a:ext cx="3766458" cy="5563579"/>
            <a:chOff x="1494971" y="771907"/>
            <a:chExt cx="3766458" cy="5563579"/>
          </a:xfrm>
        </p:grpSpPr>
        <p:sp>
          <p:nvSpPr>
            <p:cNvPr id="10" name="圆角矩形 9"/>
            <p:cNvSpPr/>
            <p:nvPr/>
          </p:nvSpPr>
          <p:spPr>
            <a:xfrm>
              <a:off x="2086428" y="3136820"/>
              <a:ext cx="2971802" cy="319866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圆角矩形 7"/>
            <p:cNvSpPr/>
            <p:nvPr/>
          </p:nvSpPr>
          <p:spPr>
            <a:xfrm>
              <a:off x="1690914" y="1284514"/>
              <a:ext cx="3570515" cy="2833754"/>
            </a:xfrm>
            <a:prstGeom prst="roundRect">
              <a:avLst/>
            </a:prstGeom>
            <a:solidFill>
              <a:schemeClr val="tx1"/>
            </a:solidFill>
            <a:ln>
              <a:noFill/>
            </a:ln>
            <a:effectLst>
              <a:outerShdw blurRad="596900" dist="38100" dir="2700000" sx="110000" sy="11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圆角矩形 6"/>
            <p:cNvSpPr/>
            <p:nvPr/>
          </p:nvSpPr>
          <p:spPr>
            <a:xfrm>
              <a:off x="1494971" y="771907"/>
              <a:ext cx="3570515" cy="283375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3" name="矩形 12"/>
          <p:cNvSpPr/>
          <p:nvPr/>
        </p:nvSpPr>
        <p:spPr>
          <a:xfrm>
            <a:off x="2406651" y="1429785"/>
            <a:ext cx="1576616" cy="1317636"/>
          </a:xfrm>
          <a:prstGeom prst="rect">
            <a:avLst/>
          </a:prstGeom>
          <a:noFill/>
          <a:ln w="25400">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圆角矩形 5"/>
          <p:cNvSpPr/>
          <p:nvPr/>
        </p:nvSpPr>
        <p:spPr>
          <a:xfrm>
            <a:off x="1694544" y="1042266"/>
            <a:ext cx="2021115" cy="1434796"/>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文本框 11"/>
          <p:cNvSpPr txBox="1"/>
          <p:nvPr/>
        </p:nvSpPr>
        <p:spPr>
          <a:xfrm>
            <a:off x="1863727" y="4452541"/>
            <a:ext cx="2662464" cy="1569660"/>
          </a:xfrm>
          <a:prstGeom prst="rect">
            <a:avLst/>
          </a:prstGeom>
          <a:noFill/>
        </p:spPr>
        <p:txBody>
          <a:bodyPr wrap="square" rtlCol="0">
            <a:spAutoFit/>
          </a:bodyPr>
          <a:lstStyle/>
          <a:p>
            <a:pP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Fusce </a:t>
            </a:r>
            <a:r>
              <a:rPr lang="en-US" altLang="zh-CN" sz="1600" smtClean="0">
                <a:latin typeface="思源黑体 CN ExtraLight" panose="020B0200000000000000" pitchFamily="34" charset="-122"/>
                <a:ea typeface="思源黑体 CN ExtraLight" panose="020B0200000000000000" pitchFamily="34" charset="-122"/>
              </a:rPr>
              <a:t>posuere</a:t>
            </a:r>
            <a:endParaRPr lang="zh-CN" altLang="en-US" sz="1600">
              <a:latin typeface="思源黑体 CN ExtraLight" panose="020B0200000000000000" pitchFamily="34" charset="-122"/>
              <a:ea typeface="思源黑体 CN ExtraLight" panose="020B0200000000000000" pitchFamily="34" charset="-122"/>
            </a:endParaRPr>
          </a:p>
        </p:txBody>
      </p:sp>
      <p:grpSp>
        <p:nvGrpSpPr>
          <p:cNvPr id="28" name="组合 27"/>
          <p:cNvGrpSpPr/>
          <p:nvPr/>
        </p:nvGrpSpPr>
        <p:grpSpPr>
          <a:xfrm>
            <a:off x="6952345" y="771907"/>
            <a:ext cx="3570515" cy="2833754"/>
            <a:chOff x="7039429" y="771907"/>
            <a:chExt cx="3570515" cy="2833754"/>
          </a:xfrm>
        </p:grpSpPr>
        <p:sp>
          <p:nvSpPr>
            <p:cNvPr id="4" name="圆角矩形 3"/>
            <p:cNvSpPr/>
            <p:nvPr/>
          </p:nvSpPr>
          <p:spPr>
            <a:xfrm>
              <a:off x="7039429" y="771907"/>
              <a:ext cx="3570515" cy="2833754"/>
            </a:xfrm>
            <a:prstGeom prst="roundRect">
              <a:avLst/>
            </a:prstGeom>
            <a:blipFill>
              <a:blip r:embed="rId3">
                <a:extLst>
                  <a:ext uri="{BEBA8EAE-BF5A-486C-A8C5-ECC9F3942E4B}">
                    <a14:imgProps xmlns:a14="http://schemas.microsoft.com/office/drawing/2010/main">
                      <a14:imgLayer r:embed="rId4">
                        <a14:imgEffect>
                          <a14:saturation sat="0"/>
                        </a14:imgEffect>
                      </a14:imgLayer>
                    </a14:imgProps>
                  </a:ext>
                </a:extLst>
              </a:blip>
              <a:stretch>
                <a:fillRect/>
              </a:stretch>
            </a:blipFill>
            <a:ln>
              <a:noFill/>
            </a:ln>
            <a:effectLst>
              <a:outerShdw blurRad="596900" dist="38100" dir="2700000" sx="110000" sy="11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圆角矩形 13"/>
            <p:cNvSpPr/>
            <p:nvPr/>
          </p:nvSpPr>
          <p:spPr>
            <a:xfrm>
              <a:off x="7039429" y="771907"/>
              <a:ext cx="3570515" cy="2833754"/>
            </a:xfrm>
            <a:prstGeom prst="roundRect">
              <a:avLst/>
            </a:prstGeom>
            <a:solidFill>
              <a:schemeClr val="tx1">
                <a:alpha val="46000"/>
              </a:schemeClr>
            </a:solidFill>
            <a:ln>
              <a:noFill/>
            </a:ln>
            <a:effectLst>
              <a:outerShdw blurRad="596900" dist="38100" dir="2700000" sx="110000" sy="11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5" name="文本框 14"/>
          <p:cNvSpPr txBox="1"/>
          <p:nvPr/>
        </p:nvSpPr>
        <p:spPr>
          <a:xfrm>
            <a:off x="1808394" y="2801764"/>
            <a:ext cx="2662464" cy="553998"/>
          </a:xfrm>
          <a:prstGeom prst="rect">
            <a:avLst/>
          </a:prstGeom>
          <a:noFill/>
        </p:spPr>
        <p:txBody>
          <a:bodyPr wrap="square" rtlCol="0">
            <a:spAutoFit/>
          </a:bodyPr>
          <a:lstStyle/>
          <a:p>
            <a:pPr>
              <a:lnSpc>
                <a:spcPct val="150000"/>
              </a:lnSpc>
            </a:pPr>
            <a:r>
              <a:rPr lang="en-US" altLang="zh-CN" sz="2000" smtClean="0">
                <a:latin typeface="思源黑体 CN Normal" panose="020B0400000000000000" pitchFamily="34" charset="-122"/>
                <a:ea typeface="思源黑体 CN Normal" panose="020B0400000000000000" pitchFamily="34" charset="-122"/>
              </a:rPr>
              <a:t>SUPPORTERS    </a:t>
            </a:r>
            <a:r>
              <a:rPr lang="en-US" altLang="zh-CN" sz="2000">
                <a:latin typeface="思源黑体 CN Normal" panose="020B0400000000000000" pitchFamily="34" charset="-122"/>
                <a:ea typeface="思源黑体 CN Normal" panose="020B0400000000000000" pitchFamily="34" charset="-122"/>
              </a:rPr>
              <a:t>SAY</a:t>
            </a:r>
            <a:r>
              <a:rPr lang="en-US" altLang="zh-CN" sz="2000" smtClean="0">
                <a:latin typeface="思源黑体 CN Normal" panose="020B0400000000000000" pitchFamily="34" charset="-122"/>
                <a:ea typeface="思源黑体 CN Normal" panose="020B0400000000000000" pitchFamily="34" charset="-122"/>
              </a:rPr>
              <a:t>.</a:t>
            </a:r>
            <a:endParaRPr lang="zh-CN" altLang="en-US" sz="2000">
              <a:latin typeface="思源黑体 CN Normal" panose="020B0400000000000000" pitchFamily="34" charset="-122"/>
              <a:ea typeface="思源黑体 CN Normal" panose="020B0400000000000000" pitchFamily="34" charset="-122"/>
            </a:endParaRPr>
          </a:p>
        </p:txBody>
      </p:sp>
      <p:sp>
        <p:nvSpPr>
          <p:cNvPr id="16" name="文本框 15"/>
          <p:cNvSpPr txBox="1"/>
          <p:nvPr/>
        </p:nvSpPr>
        <p:spPr>
          <a:xfrm>
            <a:off x="7433357" y="1408141"/>
            <a:ext cx="2608490" cy="553998"/>
          </a:xfrm>
          <a:prstGeom prst="rect">
            <a:avLst/>
          </a:prstGeom>
          <a:noFill/>
        </p:spPr>
        <p:txBody>
          <a:bodyPr wrap="square" rtlCol="0">
            <a:spAutoFit/>
          </a:bodyPr>
          <a:lstStyle/>
          <a:p>
            <a:pPr>
              <a:lnSpc>
                <a:spcPct val="150000"/>
              </a:lnSpc>
            </a:pPr>
            <a:r>
              <a:rPr lang="en-US" altLang="zh-CN" sz="2000">
                <a:solidFill>
                  <a:schemeClr val="bg1"/>
                </a:solidFill>
                <a:latin typeface="思源黑体 CN Normal" panose="020B0400000000000000" pitchFamily="34" charset="-122"/>
                <a:ea typeface="思源黑体 CN Normal" panose="020B0400000000000000" pitchFamily="34" charset="-122"/>
              </a:rPr>
              <a:t>POWER YOUR POINT</a:t>
            </a:r>
            <a:endParaRPr lang="zh-CN" altLang="en-US" sz="2000">
              <a:solidFill>
                <a:schemeClr val="bg1"/>
              </a:solidFill>
              <a:latin typeface="思源黑体 CN Normal" panose="020B0400000000000000" pitchFamily="34" charset="-122"/>
              <a:ea typeface="思源黑体 CN Normal" panose="020B0400000000000000" pitchFamily="34" charset="-122"/>
            </a:endParaRPr>
          </a:p>
        </p:txBody>
      </p:sp>
      <p:sp>
        <p:nvSpPr>
          <p:cNvPr id="17" name="文本框 16"/>
          <p:cNvSpPr txBox="1"/>
          <p:nvPr/>
        </p:nvSpPr>
        <p:spPr>
          <a:xfrm>
            <a:off x="6801760" y="2158491"/>
            <a:ext cx="3857172" cy="830997"/>
          </a:xfrm>
          <a:prstGeom prst="rect">
            <a:avLst/>
          </a:prstGeom>
          <a:noFill/>
        </p:spPr>
        <p:txBody>
          <a:bodyPr wrap="square" rtlCol="0">
            <a:spAutoFit/>
          </a:bodyPr>
          <a:lstStyle/>
          <a:p>
            <a:pPr algn="ctr">
              <a:lnSpc>
                <a:spcPct val="150000"/>
              </a:lnSpc>
            </a:pPr>
            <a:r>
              <a:rPr lang="en-US" altLang="zh-CN" sz="1600">
                <a:solidFill>
                  <a:schemeClr val="bg1"/>
                </a:solidFill>
                <a:latin typeface="思源黑体 CN ExtraLight" panose="020B0200000000000000" pitchFamily="34" charset="-122"/>
                <a:ea typeface="思源黑体 CN ExtraLight" panose="020B0200000000000000" pitchFamily="34" charset="-122"/>
              </a:rPr>
              <a:t>Lorem ipsum </a:t>
            </a:r>
            <a:r>
              <a:rPr lang="en-US" altLang="zh-CN" sz="1600" smtClean="0">
                <a:solidFill>
                  <a:schemeClr val="bg1"/>
                </a:solidFill>
                <a:latin typeface="思源黑体 CN ExtraLight" panose="020B0200000000000000" pitchFamily="34" charset="-122"/>
                <a:ea typeface="思源黑体 CN ExtraLight" panose="020B0200000000000000" pitchFamily="34" charset="-122"/>
              </a:rPr>
              <a:t>dolor amet </a:t>
            </a:r>
            <a:r>
              <a:rPr lang="en-US" altLang="zh-CN" sz="1600">
                <a:solidFill>
                  <a:schemeClr val="bg1"/>
                </a:solidFill>
                <a:latin typeface="思源黑体 CN ExtraLight" panose="020B0200000000000000" pitchFamily="34" charset="-122"/>
                <a:ea typeface="思源黑体 CN ExtraLight" panose="020B0200000000000000" pitchFamily="34" charset="-122"/>
              </a:rPr>
              <a:t>consectetuer adipiscing elit. Maecenas </a:t>
            </a:r>
            <a:r>
              <a:rPr lang="en-US" altLang="zh-CN" sz="1600" smtClean="0">
                <a:solidFill>
                  <a:schemeClr val="bg1"/>
                </a:solidFill>
                <a:latin typeface="思源黑体 CN ExtraLight" panose="020B0200000000000000" pitchFamily="34" charset="-122"/>
                <a:ea typeface="思源黑体 CN ExtraLight" panose="020B0200000000000000" pitchFamily="34" charset="-122"/>
              </a:rPr>
              <a:t>porttitor</a:t>
            </a:r>
            <a:endParaRPr lang="zh-CN" altLang="en-US" sz="1600">
              <a:solidFill>
                <a:schemeClr val="bg1"/>
              </a:solidFill>
              <a:latin typeface="思源黑体 CN ExtraLight" panose="020B0200000000000000" pitchFamily="34" charset="-122"/>
              <a:ea typeface="思源黑体 CN ExtraLight" panose="020B0200000000000000" pitchFamily="34" charset="-122"/>
            </a:endParaRPr>
          </a:p>
        </p:txBody>
      </p:sp>
      <p:sp>
        <p:nvSpPr>
          <p:cNvPr id="27" name="文本框 26"/>
          <p:cNvSpPr txBox="1"/>
          <p:nvPr/>
        </p:nvSpPr>
        <p:spPr>
          <a:xfrm>
            <a:off x="9730016" y="5804445"/>
            <a:ext cx="1193800" cy="461665"/>
          </a:xfrm>
          <a:prstGeom prst="rect">
            <a:avLst/>
          </a:prstGeom>
          <a:noFill/>
        </p:spPr>
        <p:txBody>
          <a:bodyPr wrap="square" rtlCol="0">
            <a:spAutoFit/>
          </a:bodyPr>
          <a:lstStyle/>
          <a:p>
            <a:pPr algn="dist">
              <a:lnSpc>
                <a:spcPct val="150000"/>
              </a:lnSpc>
            </a:pPr>
            <a:r>
              <a:rPr lang="en-US" altLang="zh-CN" sz="1600">
                <a:solidFill>
                  <a:schemeClr val="bg1"/>
                </a:solidFill>
                <a:latin typeface="思源黑体 CN ExtraLight" panose="020B0200000000000000" pitchFamily="34" charset="-122"/>
                <a:ea typeface="思源黑体 CN ExtraLight" panose="020B0200000000000000" pitchFamily="34" charset="-122"/>
              </a:rPr>
              <a:t>NEXT→</a:t>
            </a:r>
            <a:endParaRPr lang="zh-CN" altLang="en-US" sz="1600">
              <a:solidFill>
                <a:schemeClr val="bg1"/>
              </a:solidFill>
              <a:latin typeface="思源黑体 CN ExtraLight" panose="020B0200000000000000" pitchFamily="34" charset="-122"/>
              <a:ea typeface="思源黑体 CN ExtraLight" panose="020B0200000000000000" pitchFamily="34" charset="-122"/>
            </a:endParaRPr>
          </a:p>
        </p:txBody>
      </p:sp>
    </p:spTree>
    <p:extLst>
      <p:ext uri="{BB962C8B-B14F-4D97-AF65-F5344CB8AC3E}">
        <p14:creationId xmlns:p14="http://schemas.microsoft.com/office/powerpoint/2010/main" val="1645415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5052387" y="141515"/>
            <a:ext cx="4785050" cy="6574971"/>
            <a:chOff x="4789714" y="141515"/>
            <a:chExt cx="5152572" cy="6574971"/>
          </a:xfrm>
        </p:grpSpPr>
        <p:sp>
          <p:nvSpPr>
            <p:cNvPr id="3" name="圆角矩形 2"/>
            <p:cNvSpPr/>
            <p:nvPr/>
          </p:nvSpPr>
          <p:spPr>
            <a:xfrm>
              <a:off x="4789714" y="141515"/>
              <a:ext cx="5152572" cy="6574971"/>
            </a:xfrm>
            <a:prstGeom prst="roundRect">
              <a:avLst/>
            </a:prstGeom>
            <a:solidFill>
              <a:schemeClr val="bg1"/>
            </a:solidFill>
            <a:ln>
              <a:noFill/>
            </a:ln>
            <a:effectLst>
              <a:outerShdw blurRad="736600" sx="110000" sy="11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5" name="直接连接符 4"/>
            <p:cNvCxnSpPr/>
            <p:nvPr/>
          </p:nvCxnSpPr>
          <p:spPr>
            <a:xfrm>
              <a:off x="4789714" y="1566412"/>
              <a:ext cx="32838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789714" y="1673565"/>
              <a:ext cx="32838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789714" y="1780719"/>
              <a:ext cx="32838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5261887" y="970031"/>
              <a:ext cx="2268306" cy="1316579"/>
            </a:xfrm>
            <a:prstGeom prst="rect">
              <a:avLst/>
            </a:prstGeom>
            <a:noFill/>
          </p:spPr>
          <p:txBody>
            <a:bodyPr wrap="square" rtlCol="0">
              <a:spAutoFit/>
            </a:bodyPr>
            <a:lstStyle/>
            <a:p>
              <a:pPr>
                <a:lnSpc>
                  <a:spcPct val="150000"/>
                </a:lnSpc>
              </a:pPr>
              <a:r>
                <a:rPr lang="en-US" altLang="zh-CN" sz="2800">
                  <a:latin typeface="思源黑体 CN Normal" panose="020B0400000000000000" pitchFamily="34" charset="-122"/>
                  <a:ea typeface="思源黑体 CN Normal" panose="020B0400000000000000" pitchFamily="34" charset="-122"/>
                </a:rPr>
                <a:t>TO BE CONTINUE</a:t>
              </a:r>
              <a:endParaRPr lang="zh-CN" altLang="en-US" sz="2800">
                <a:latin typeface="思源黑体 CN Normal" panose="020B0400000000000000" pitchFamily="34" charset="-122"/>
                <a:ea typeface="思源黑体 CN Normal" panose="020B0400000000000000" pitchFamily="34" charset="-122"/>
              </a:endParaRPr>
            </a:p>
          </p:txBody>
        </p:sp>
      </p:grpSp>
      <p:sp>
        <p:nvSpPr>
          <p:cNvPr id="15" name="圆角矩形 14"/>
          <p:cNvSpPr/>
          <p:nvPr/>
        </p:nvSpPr>
        <p:spPr>
          <a:xfrm>
            <a:off x="2959100" y="4318312"/>
            <a:ext cx="6040138" cy="1663090"/>
          </a:xfrm>
          <a:prstGeom prst="roundRect">
            <a:avLst/>
          </a:prstGeom>
          <a:solidFill>
            <a:schemeClr val="bg1">
              <a:lumMod val="95000"/>
            </a:schemeClr>
          </a:solidFill>
          <a:ln>
            <a:noFill/>
          </a:ln>
          <a:effectLst>
            <a:outerShdw blurRad="469900" sx="99000" sy="99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文本框 17"/>
          <p:cNvSpPr txBox="1"/>
          <p:nvPr/>
        </p:nvSpPr>
        <p:spPr>
          <a:xfrm>
            <a:off x="3209920" y="4771230"/>
            <a:ext cx="2268306" cy="505138"/>
          </a:xfrm>
          <a:prstGeom prst="rect">
            <a:avLst/>
          </a:prstGeom>
          <a:noFill/>
        </p:spPr>
        <p:txBody>
          <a:bodyPr wrap="square" rtlCol="0">
            <a:spAutoFit/>
          </a:bodyPr>
          <a:lstStyle/>
          <a:p>
            <a:pPr>
              <a:lnSpc>
                <a:spcPct val="150000"/>
              </a:lnSpc>
            </a:pPr>
            <a:r>
              <a:rPr lang="en-US" altLang="zh-CN" sz="2000">
                <a:latin typeface="思源黑体 CN Normal" panose="020B0400000000000000" pitchFamily="34" charset="-122"/>
                <a:ea typeface="思源黑体 CN Normal" panose="020B0400000000000000" pitchFamily="34" charset="-122"/>
              </a:rPr>
              <a:t>TITLE GOES HERE</a:t>
            </a:r>
            <a:endParaRPr lang="zh-CN" altLang="en-US" sz="2000">
              <a:latin typeface="思源黑体 CN Normal" panose="020B0400000000000000" pitchFamily="34" charset="-122"/>
              <a:ea typeface="思源黑体 CN Normal" panose="020B0400000000000000" pitchFamily="34" charset="-122"/>
            </a:endParaRPr>
          </a:p>
        </p:txBody>
      </p:sp>
      <p:sp>
        <p:nvSpPr>
          <p:cNvPr id="19" name="文本框 18"/>
          <p:cNvSpPr txBox="1"/>
          <p:nvPr/>
        </p:nvSpPr>
        <p:spPr>
          <a:xfrm>
            <a:off x="3209920" y="5276368"/>
            <a:ext cx="5476880" cy="461665"/>
          </a:xfrm>
          <a:prstGeom prst="rect">
            <a:avLst/>
          </a:prstGeom>
          <a:noFill/>
        </p:spPr>
        <p:txBody>
          <a:bodyPr wrap="square" rtlCol="0">
            <a:spAutoFit/>
          </a:bodyPr>
          <a:lstStyle/>
          <a:p>
            <a:pP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amet, consectetuer adipiscing elit. </a:t>
            </a:r>
            <a:endParaRPr lang="zh-CN" altLang="en-US" sz="1600">
              <a:latin typeface="思源黑体 CN ExtraLight" panose="020B0200000000000000" pitchFamily="34" charset="-122"/>
              <a:ea typeface="思源黑体 CN ExtraLight" panose="020B0200000000000000" pitchFamily="34" charset="-122"/>
            </a:endParaRPr>
          </a:p>
        </p:txBody>
      </p:sp>
      <p:sp>
        <p:nvSpPr>
          <p:cNvPr id="12" name="圆角矩形 11"/>
          <p:cNvSpPr/>
          <p:nvPr/>
        </p:nvSpPr>
        <p:spPr>
          <a:xfrm>
            <a:off x="2280507" y="2567972"/>
            <a:ext cx="6825393" cy="2055139"/>
          </a:xfrm>
          <a:prstGeom prst="roundRect">
            <a:avLst/>
          </a:prstGeom>
          <a:solidFill>
            <a:schemeClr val="bg1"/>
          </a:solidFill>
          <a:ln>
            <a:noFill/>
          </a:ln>
          <a:effectLst>
            <a:outerShdw blurRad="469900" sx="109000" sy="109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文本框 15"/>
          <p:cNvSpPr txBox="1"/>
          <p:nvPr/>
        </p:nvSpPr>
        <p:spPr>
          <a:xfrm>
            <a:off x="2521408" y="2783652"/>
            <a:ext cx="2268306" cy="505138"/>
          </a:xfrm>
          <a:prstGeom prst="rect">
            <a:avLst/>
          </a:prstGeom>
          <a:noFill/>
        </p:spPr>
        <p:txBody>
          <a:bodyPr wrap="square" rtlCol="0">
            <a:spAutoFit/>
          </a:bodyPr>
          <a:lstStyle/>
          <a:p>
            <a:pPr>
              <a:lnSpc>
                <a:spcPct val="150000"/>
              </a:lnSpc>
            </a:pPr>
            <a:r>
              <a:rPr lang="en-US" altLang="zh-CN" sz="2000">
                <a:latin typeface="思源黑体 CN Normal" panose="020B0400000000000000" pitchFamily="34" charset="-122"/>
                <a:ea typeface="思源黑体 CN Normal" panose="020B0400000000000000" pitchFamily="34" charset="-122"/>
              </a:rPr>
              <a:t>TITLE GOES HERE</a:t>
            </a:r>
            <a:endParaRPr lang="zh-CN" altLang="en-US" sz="2000">
              <a:latin typeface="思源黑体 CN Normal" panose="020B0400000000000000" pitchFamily="34" charset="-122"/>
              <a:ea typeface="思源黑体 CN Normal" panose="020B0400000000000000" pitchFamily="34" charset="-122"/>
            </a:endParaRPr>
          </a:p>
        </p:txBody>
      </p:sp>
      <p:sp>
        <p:nvSpPr>
          <p:cNvPr id="17" name="文本框 16"/>
          <p:cNvSpPr txBox="1"/>
          <p:nvPr/>
        </p:nvSpPr>
        <p:spPr>
          <a:xfrm>
            <a:off x="2521408" y="3285942"/>
            <a:ext cx="6584492" cy="830997"/>
          </a:xfrm>
          <a:prstGeom prst="rect">
            <a:avLst/>
          </a:prstGeom>
          <a:noFill/>
        </p:spPr>
        <p:txBody>
          <a:bodyPr wrap="square" rtlCol="0">
            <a:spAutoFit/>
          </a:bodyPr>
          <a:lstStyle/>
          <a:p>
            <a:pP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Fusce posuere, magna sed pulvinar </a:t>
            </a:r>
            <a:r>
              <a:rPr lang="en-US" altLang="zh-CN" sz="1600" smtClean="0">
                <a:latin typeface="思源黑体 CN ExtraLight" panose="020B0200000000000000" pitchFamily="34" charset="-122"/>
                <a:ea typeface="思源黑体 CN ExtraLight" panose="020B0200000000000000" pitchFamily="34" charset="-122"/>
              </a:rPr>
              <a:t>ultricies</a:t>
            </a:r>
            <a:endParaRPr lang="zh-CN" altLang="en-US" sz="1600">
              <a:latin typeface="思源黑体 CN ExtraLight" panose="020B0200000000000000" pitchFamily="34" charset="-122"/>
              <a:ea typeface="思源黑体 CN ExtraLight" panose="020B0200000000000000" pitchFamily="34" charset="-122"/>
            </a:endParaRPr>
          </a:p>
        </p:txBody>
      </p:sp>
      <p:sp>
        <p:nvSpPr>
          <p:cNvPr id="20" name="椭圆 19"/>
          <p:cNvSpPr/>
          <p:nvPr/>
        </p:nvSpPr>
        <p:spPr>
          <a:xfrm>
            <a:off x="7273925" y="6438439"/>
            <a:ext cx="60801" cy="6080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a:off x="7426325" y="6438439"/>
            <a:ext cx="60801" cy="6080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椭圆 21"/>
          <p:cNvSpPr/>
          <p:nvPr/>
        </p:nvSpPr>
        <p:spPr>
          <a:xfrm>
            <a:off x="7578725" y="6438439"/>
            <a:ext cx="60801" cy="60801"/>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等腰三角形 22"/>
          <p:cNvSpPr/>
          <p:nvPr/>
        </p:nvSpPr>
        <p:spPr>
          <a:xfrm rot="16200000">
            <a:off x="7975573" y="2641571"/>
            <a:ext cx="6858002" cy="1574856"/>
          </a:xfrm>
          <a:prstGeom prst="triangle">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等腰三角形 23"/>
          <p:cNvSpPr/>
          <p:nvPr/>
        </p:nvSpPr>
        <p:spPr>
          <a:xfrm rot="5400000" flipH="1">
            <a:off x="-2645688" y="2641571"/>
            <a:ext cx="6858002" cy="1574856"/>
          </a:xfrm>
          <a:prstGeom prst="triangle">
            <a:avLst/>
          </a:prstGeom>
          <a:solidFill>
            <a:srgbClr val="DCDCD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5168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682171" y="932541"/>
            <a:ext cx="32838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82171" y="1015091"/>
            <a:ext cx="32838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82171" y="1097641"/>
            <a:ext cx="32838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924050" y="190061"/>
            <a:ext cx="8343901" cy="1330749"/>
          </a:xfrm>
          <a:prstGeom prst="rect">
            <a:avLst/>
          </a:prstGeom>
          <a:noFill/>
        </p:spPr>
        <p:txBody>
          <a:bodyPr wrap="square" rtlCol="0">
            <a:spAutoFit/>
          </a:bodyPr>
          <a:lstStyle/>
          <a:p>
            <a:pPr>
              <a:lnSpc>
                <a:spcPct val="150000"/>
              </a:lnSpc>
            </a:pPr>
            <a:r>
              <a:rPr lang="en-US" altLang="zh-CN" sz="6000" smtClean="0">
                <a:solidFill>
                  <a:schemeClr val="bg1">
                    <a:lumMod val="75000"/>
                  </a:schemeClr>
                </a:solidFill>
                <a:latin typeface="思源黑体 CN Normal" panose="020B0400000000000000" pitchFamily="34" charset="-122"/>
                <a:ea typeface="思源黑体 CN Normal" panose="020B0400000000000000" pitchFamily="34" charset="-122"/>
              </a:rPr>
              <a:t>POWER   </a:t>
            </a:r>
            <a:r>
              <a:rPr lang="en-US" altLang="zh-CN" sz="6000">
                <a:solidFill>
                  <a:schemeClr val="bg1">
                    <a:lumMod val="75000"/>
                  </a:schemeClr>
                </a:solidFill>
                <a:latin typeface="思源黑体 CN Normal" panose="020B0400000000000000" pitchFamily="34" charset="-122"/>
                <a:ea typeface="思源黑体 CN Normal" panose="020B0400000000000000" pitchFamily="34" charset="-122"/>
              </a:rPr>
              <a:t>YOUR </a:t>
            </a:r>
            <a:r>
              <a:rPr lang="en-US" altLang="zh-CN" sz="6000" smtClean="0">
                <a:solidFill>
                  <a:schemeClr val="bg1">
                    <a:lumMod val="75000"/>
                  </a:schemeClr>
                </a:solidFill>
                <a:latin typeface="思源黑体 CN Normal" panose="020B0400000000000000" pitchFamily="34" charset="-122"/>
                <a:ea typeface="思源黑体 CN Normal" panose="020B0400000000000000" pitchFamily="34" charset="-122"/>
              </a:rPr>
              <a:t>   POINT</a:t>
            </a:r>
            <a:endParaRPr lang="zh-CN" altLang="en-US" sz="6000">
              <a:solidFill>
                <a:schemeClr val="bg1">
                  <a:lumMod val="75000"/>
                </a:schemeClr>
              </a:solidFill>
              <a:latin typeface="思源黑体 CN Normal" panose="020B0400000000000000" pitchFamily="34" charset="-122"/>
              <a:ea typeface="思源黑体 CN Normal" panose="020B0400000000000000" pitchFamily="34" charset="-122"/>
            </a:endParaRPr>
          </a:p>
        </p:txBody>
      </p:sp>
      <p:sp>
        <p:nvSpPr>
          <p:cNvPr id="14" name="圆角矩形 13"/>
          <p:cNvSpPr/>
          <p:nvPr/>
        </p:nvSpPr>
        <p:spPr>
          <a:xfrm>
            <a:off x="6368143" y="2057400"/>
            <a:ext cx="5823857" cy="4114800"/>
          </a:xfrm>
          <a:prstGeom prst="roundRect">
            <a:avLst/>
          </a:prstGeom>
          <a:blipFill>
            <a:blip r:embed="rId2"/>
            <a:stretch>
              <a:fillRect/>
            </a:stretch>
          </a:blipFill>
          <a:ln w="889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圆角矩形 15"/>
          <p:cNvSpPr/>
          <p:nvPr/>
        </p:nvSpPr>
        <p:spPr>
          <a:xfrm>
            <a:off x="4878841" y="2623455"/>
            <a:ext cx="2265818" cy="1500542"/>
          </a:xfrm>
          <a:prstGeom prst="roundRect">
            <a:avLst/>
          </a:prstGeom>
          <a:blipFill>
            <a:blip r:embed="rId3"/>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文本框 17"/>
          <p:cNvSpPr txBox="1"/>
          <p:nvPr/>
        </p:nvSpPr>
        <p:spPr>
          <a:xfrm>
            <a:off x="574220" y="1969878"/>
            <a:ext cx="3248808" cy="1200329"/>
          </a:xfrm>
          <a:prstGeom prst="rect">
            <a:avLst/>
          </a:prstGeom>
          <a:noFill/>
        </p:spPr>
        <p:txBody>
          <a:bodyPr wrap="square" rtlCol="0">
            <a:spAutoFit/>
          </a:bodyPr>
          <a:lstStyle/>
          <a:p>
            <a:pPr>
              <a:lnSpc>
                <a:spcPct val="150000"/>
              </a:lnSpc>
            </a:pPr>
            <a:r>
              <a:rPr lang="en-US" altLang="zh-CN" sz="2400">
                <a:latin typeface="思源黑体 CN Normal" panose="020B0400000000000000" pitchFamily="34" charset="-122"/>
                <a:ea typeface="思源黑体 CN Normal" panose="020B0400000000000000" pitchFamily="34" charset="-122"/>
              </a:rPr>
              <a:t>TO BE </a:t>
            </a:r>
            <a:r>
              <a:rPr lang="en-US" altLang="zh-CN" sz="2400" smtClean="0">
                <a:latin typeface="思源黑体 CN Normal" panose="020B0400000000000000" pitchFamily="34" charset="-122"/>
                <a:ea typeface="思源黑体 CN Normal" panose="020B0400000000000000" pitchFamily="34" charset="-122"/>
              </a:rPr>
              <a:t>CONTINUE</a:t>
            </a:r>
          </a:p>
          <a:p>
            <a:pPr>
              <a:lnSpc>
                <a:spcPct val="150000"/>
              </a:lnSpc>
            </a:pPr>
            <a:r>
              <a:rPr lang="en-US" altLang="zh-CN" sz="2400">
                <a:latin typeface="思源黑体 CN Normal" panose="020B0400000000000000" pitchFamily="34" charset="-122"/>
                <a:ea typeface="思源黑体 CN Normal" panose="020B0400000000000000" pitchFamily="34" charset="-122"/>
              </a:rPr>
              <a:t>POWER YOUR </a:t>
            </a:r>
            <a:r>
              <a:rPr lang="en-US" altLang="zh-CN" sz="2400" smtClean="0">
                <a:latin typeface="思源黑体 CN Normal" panose="020B0400000000000000" pitchFamily="34" charset="-122"/>
                <a:ea typeface="思源黑体 CN Normal" panose="020B0400000000000000" pitchFamily="34" charset="-122"/>
              </a:rPr>
              <a:t>POINT</a:t>
            </a:r>
            <a:endParaRPr lang="zh-CN" altLang="zh-CN" sz="2400">
              <a:latin typeface="思源黑体 CN Normal" panose="020B0400000000000000" pitchFamily="34" charset="-122"/>
              <a:ea typeface="思源黑体 CN Normal" panose="020B0400000000000000" pitchFamily="34" charset="-122"/>
            </a:endParaRPr>
          </a:p>
        </p:txBody>
      </p:sp>
      <p:sp>
        <p:nvSpPr>
          <p:cNvPr id="19" name="文本框 18"/>
          <p:cNvSpPr txBox="1"/>
          <p:nvPr/>
        </p:nvSpPr>
        <p:spPr>
          <a:xfrm>
            <a:off x="574220" y="3764496"/>
            <a:ext cx="4695372" cy="2308324"/>
          </a:xfrm>
          <a:prstGeom prst="rect">
            <a:avLst/>
          </a:prstGeom>
          <a:noFill/>
        </p:spPr>
        <p:txBody>
          <a:bodyPr wrap="square" rtlCol="0">
            <a:spAutoFit/>
          </a:bodyPr>
          <a:lstStyle/>
          <a:p>
            <a:pP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a:latin typeface="思源黑体 CN ExtraLight" panose="020B0200000000000000" pitchFamily="34" charset="-122"/>
              <a:ea typeface="思源黑体 CN ExtraLight" panose="020B0200000000000000" pitchFamily="34" charset="-122"/>
            </a:endParaRPr>
          </a:p>
        </p:txBody>
      </p:sp>
    </p:spTree>
    <p:extLst>
      <p:ext uri="{BB962C8B-B14F-4D97-AF65-F5344CB8AC3E}">
        <p14:creationId xmlns:p14="http://schemas.microsoft.com/office/powerpoint/2010/main" val="2181391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33400" y="546100"/>
            <a:ext cx="8001000" cy="5765800"/>
          </a:xfrm>
          <a:prstGeom prst="roundRect">
            <a:avLst/>
          </a:prstGeom>
          <a:solidFill>
            <a:schemeClr val="bg1"/>
          </a:solidFill>
          <a:ln>
            <a:noFill/>
          </a:ln>
          <a:effectLst>
            <a:outerShdw blurRad="6096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2635250" y="1084942"/>
            <a:ext cx="3797300" cy="738664"/>
          </a:xfrm>
          <a:prstGeom prst="rect">
            <a:avLst/>
          </a:prstGeom>
          <a:noFill/>
        </p:spPr>
        <p:txBody>
          <a:bodyPr wrap="square" rtlCol="0">
            <a:spAutoFit/>
          </a:bodyPr>
          <a:lstStyle/>
          <a:p>
            <a:pPr algn="dist">
              <a:lnSpc>
                <a:spcPct val="150000"/>
              </a:lnSpc>
            </a:pPr>
            <a:r>
              <a:rPr lang="en-US" altLang="zh-CN" sz="2800">
                <a:latin typeface="思源黑体 CN Normal" panose="020B0400000000000000" pitchFamily="34" charset="-122"/>
                <a:ea typeface="思源黑体 CN Normal" panose="020B0400000000000000" pitchFamily="34" charset="-122"/>
              </a:rPr>
              <a:t>OUR INFODATA</a:t>
            </a:r>
            <a:endParaRPr lang="zh-CN" altLang="en-US" sz="2800">
              <a:latin typeface="思源黑体 CN Normal" panose="020B0400000000000000" pitchFamily="34" charset="-122"/>
              <a:ea typeface="思源黑体 CN Normal" panose="020B0400000000000000" pitchFamily="34" charset="-122"/>
            </a:endParaRPr>
          </a:p>
        </p:txBody>
      </p:sp>
      <p:graphicFrame>
        <p:nvGraphicFramePr>
          <p:cNvPr id="6" name="图表 5"/>
          <p:cNvGraphicFramePr/>
          <p:nvPr>
            <p:extLst>
              <p:ext uri="{D42A27DB-BD31-4B8C-83A1-F6EECF244321}">
                <p14:modId xmlns:p14="http://schemas.microsoft.com/office/powerpoint/2010/main" val="3253423130"/>
              </p:ext>
            </p:extLst>
          </p:nvPr>
        </p:nvGraphicFramePr>
        <p:xfrm>
          <a:off x="1527175" y="2362448"/>
          <a:ext cx="6013450" cy="3733800"/>
        </p:xfrm>
        <a:graphic>
          <a:graphicData uri="http://schemas.openxmlformats.org/drawingml/2006/chart">
            <c:chart xmlns:c="http://schemas.openxmlformats.org/drawingml/2006/chart" xmlns:r="http://schemas.openxmlformats.org/officeDocument/2006/relationships" r:id="rId2"/>
          </a:graphicData>
        </a:graphic>
      </p:graphicFrame>
      <p:sp>
        <p:nvSpPr>
          <p:cNvPr id="7" name="圆角矩形 6"/>
          <p:cNvSpPr/>
          <p:nvPr/>
        </p:nvSpPr>
        <p:spPr>
          <a:xfrm>
            <a:off x="7327900" y="2933700"/>
            <a:ext cx="4864099" cy="990600"/>
          </a:xfrm>
          <a:prstGeom prst="roundRect">
            <a:avLst>
              <a:gd name="adj" fmla="val 50000"/>
            </a:avLst>
          </a:prstGeom>
          <a:solidFill>
            <a:schemeClr val="bg1"/>
          </a:solidFill>
          <a:ln>
            <a:noFill/>
          </a:ln>
          <a:effectLst>
            <a:outerShdw blurRad="381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25585" t="41536" r="10612" b="17015"/>
          <a:stretch/>
        </p:blipFill>
        <p:spPr>
          <a:xfrm>
            <a:off x="11172826" y="3007179"/>
            <a:ext cx="884754" cy="843642"/>
          </a:xfrm>
          <a:prstGeom prst="ellipse">
            <a:avLst/>
          </a:prstGeom>
        </p:spPr>
      </p:pic>
      <p:sp>
        <p:nvSpPr>
          <p:cNvPr id="9" name="文本框 8"/>
          <p:cNvSpPr txBox="1"/>
          <p:nvPr/>
        </p:nvSpPr>
        <p:spPr>
          <a:xfrm>
            <a:off x="7540625" y="3059668"/>
            <a:ext cx="3632201" cy="738664"/>
          </a:xfrm>
          <a:prstGeom prst="rect">
            <a:avLst/>
          </a:prstGeom>
          <a:noFill/>
        </p:spPr>
        <p:txBody>
          <a:bodyPr wrap="square" rtlCol="0">
            <a:spAutoFit/>
          </a:bodyPr>
          <a:lstStyle/>
          <a:p>
            <a:pPr>
              <a:lnSpc>
                <a:spcPct val="150000"/>
              </a:lnSpc>
            </a:pPr>
            <a:r>
              <a:rPr lang="en-US" altLang="zh-CN" sz="1400">
                <a:latin typeface="思源黑体 CN ExtraLight" panose="020B0200000000000000" pitchFamily="34" charset="-122"/>
                <a:ea typeface="思源黑体 CN ExtraLight" panose="020B0200000000000000" pitchFamily="34" charset="-122"/>
              </a:rPr>
              <a:t>Lorem ipsum dolor sit </a:t>
            </a:r>
            <a:r>
              <a:rPr lang="en-US" altLang="zh-CN" sz="1400" smtClean="0">
                <a:latin typeface="思源黑体 CN ExtraLight" panose="020B0200000000000000" pitchFamily="34" charset="-122"/>
                <a:ea typeface="思源黑体 CN ExtraLight" panose="020B0200000000000000" pitchFamily="34" charset="-122"/>
              </a:rPr>
              <a:t>amet </a:t>
            </a:r>
            <a:r>
              <a:rPr lang="en-US" altLang="zh-CN" sz="1400">
                <a:latin typeface="思源黑体 CN ExtraLight" panose="020B0200000000000000" pitchFamily="34" charset="-122"/>
                <a:ea typeface="思源黑体 CN ExtraLight" panose="020B0200000000000000" pitchFamily="34" charset="-122"/>
              </a:rPr>
              <a:t>consectetuer </a:t>
            </a:r>
            <a:r>
              <a:rPr lang="en-US" altLang="zh-CN" sz="1400" smtClean="0">
                <a:latin typeface="思源黑体 CN ExtraLight" panose="020B0200000000000000" pitchFamily="34" charset="-122"/>
                <a:ea typeface="思源黑体 CN ExtraLight" panose="020B0200000000000000" pitchFamily="34" charset="-122"/>
              </a:rPr>
              <a:t>adipiscing elit Maecenas porttitor</a:t>
            </a:r>
            <a:endParaRPr lang="zh-CN" altLang="en-US" sz="1400">
              <a:latin typeface="思源黑体 CN ExtraLight" panose="020B0200000000000000" pitchFamily="34" charset="-122"/>
              <a:ea typeface="思源黑体 CN ExtraLight" panose="020B0200000000000000" pitchFamily="34" charset="-122"/>
            </a:endParaRPr>
          </a:p>
        </p:txBody>
      </p:sp>
    </p:spTree>
    <p:extLst>
      <p:ext uri="{BB962C8B-B14F-4D97-AF65-F5344CB8AC3E}">
        <p14:creationId xmlns:p14="http://schemas.microsoft.com/office/powerpoint/2010/main" val="490672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直接连接符 44"/>
          <p:cNvCxnSpPr/>
          <p:nvPr/>
        </p:nvCxnSpPr>
        <p:spPr>
          <a:xfrm flipH="1">
            <a:off x="-60393" y="2160734"/>
            <a:ext cx="2833779" cy="262667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椭圆 47"/>
          <p:cNvSpPr/>
          <p:nvPr/>
        </p:nvSpPr>
        <p:spPr>
          <a:xfrm>
            <a:off x="1217571" y="3457297"/>
            <a:ext cx="144000" cy="144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30000" b="26666"/>
          <a:stretch/>
        </p:blipFill>
        <p:spPr>
          <a:xfrm>
            <a:off x="0" y="0"/>
            <a:ext cx="12192000" cy="2971800"/>
          </a:xfrm>
          <a:prstGeom prst="rect">
            <a:avLst/>
          </a:prstGeom>
        </p:spPr>
      </p:pic>
      <p:sp>
        <p:nvSpPr>
          <p:cNvPr id="3" name="矩形 2"/>
          <p:cNvSpPr/>
          <p:nvPr/>
        </p:nvSpPr>
        <p:spPr>
          <a:xfrm>
            <a:off x="0" y="0"/>
            <a:ext cx="12192000" cy="2971800"/>
          </a:xfrm>
          <a:prstGeom prst="rect">
            <a:avLst/>
          </a:prstGeom>
          <a:solidFill>
            <a:srgbClr val="E3E3E3">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3"/>
          <p:cNvSpPr txBox="1"/>
          <p:nvPr/>
        </p:nvSpPr>
        <p:spPr>
          <a:xfrm>
            <a:off x="3286806" y="144358"/>
            <a:ext cx="5618389" cy="1754326"/>
          </a:xfrm>
          <a:prstGeom prst="rect">
            <a:avLst/>
          </a:prstGeom>
          <a:noFill/>
        </p:spPr>
        <p:txBody>
          <a:bodyPr wrap="square" rtlCol="0">
            <a:spAutoFit/>
          </a:bodyPr>
          <a:lstStyle/>
          <a:p>
            <a:pPr algn="ctr">
              <a:lnSpc>
                <a:spcPct val="150000"/>
              </a:lnSpc>
            </a:pPr>
            <a:r>
              <a:rPr lang="en-US" altLang="zh-CN" sz="3600">
                <a:latin typeface="思源黑体 CN Normal" panose="020B0400000000000000" pitchFamily="34" charset="-122"/>
                <a:ea typeface="思源黑体 CN Normal" panose="020B0400000000000000" pitchFamily="34" charset="-122"/>
              </a:rPr>
              <a:t>YOUR CORPORATE NAME GOES HERE</a:t>
            </a:r>
            <a:endParaRPr lang="zh-CN" altLang="en-US" sz="3600">
              <a:latin typeface="思源黑体 CN Normal" panose="020B0400000000000000" pitchFamily="34" charset="-122"/>
              <a:ea typeface="思源黑体 CN Normal" panose="020B0400000000000000" pitchFamily="34" charset="-122"/>
            </a:endParaRPr>
          </a:p>
        </p:txBody>
      </p:sp>
      <p:sp>
        <p:nvSpPr>
          <p:cNvPr id="6" name="文本框 5"/>
          <p:cNvSpPr txBox="1"/>
          <p:nvPr/>
        </p:nvSpPr>
        <p:spPr>
          <a:xfrm>
            <a:off x="2862943" y="1824439"/>
            <a:ext cx="6466114" cy="830997"/>
          </a:xfrm>
          <a:prstGeom prst="rect">
            <a:avLst/>
          </a:prstGeom>
          <a:noFill/>
        </p:spPr>
        <p:txBody>
          <a:bodyPr wrap="square" rtlCol="0">
            <a:spAutoFit/>
          </a:bodyPr>
          <a:lstStyle/>
          <a:p>
            <a:pPr algn="ctr">
              <a:lnSpc>
                <a:spcPct val="150000"/>
              </a:lnSpc>
            </a:pPr>
            <a:r>
              <a:rPr lang="en-US" altLang="zh-CN" sz="1600">
                <a:solidFill>
                  <a:schemeClr val="bg2">
                    <a:lumMod val="50000"/>
                  </a:schemeClr>
                </a:solidFill>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a:t>
            </a:r>
            <a:r>
              <a:rPr lang="en-US" altLang="zh-CN" sz="1600" smtClean="0">
                <a:solidFill>
                  <a:schemeClr val="bg2">
                    <a:lumMod val="50000"/>
                  </a:schemeClr>
                </a:solidFill>
                <a:latin typeface="思源黑体 CN ExtraLight" panose="020B0200000000000000" pitchFamily="34" charset="-122"/>
                <a:ea typeface="思源黑体 CN ExtraLight" panose="020B0200000000000000" pitchFamily="34" charset="-122"/>
              </a:rPr>
              <a:t>.</a:t>
            </a:r>
            <a:endParaRPr lang="zh-CN" altLang="en-US" sz="1600">
              <a:solidFill>
                <a:schemeClr val="bg2">
                  <a:lumMod val="50000"/>
                </a:schemeClr>
              </a:solidFill>
              <a:latin typeface="思源黑体 CN ExtraLight" panose="020B0200000000000000" pitchFamily="34" charset="-122"/>
              <a:ea typeface="思源黑体 CN ExtraLight" panose="020B0200000000000000" pitchFamily="34" charset="-122"/>
            </a:endParaRPr>
          </a:p>
        </p:txBody>
      </p:sp>
      <p:grpSp>
        <p:nvGrpSpPr>
          <p:cNvPr id="13" name="组合 12"/>
          <p:cNvGrpSpPr/>
          <p:nvPr/>
        </p:nvGrpSpPr>
        <p:grpSpPr>
          <a:xfrm>
            <a:off x="5752422" y="2818048"/>
            <a:ext cx="687156" cy="687156"/>
            <a:chOff x="5752422" y="2752732"/>
            <a:chExt cx="687156" cy="687156"/>
          </a:xfrm>
        </p:grpSpPr>
        <p:sp>
          <p:nvSpPr>
            <p:cNvPr id="7" name="椭圆 6"/>
            <p:cNvSpPr/>
            <p:nvPr/>
          </p:nvSpPr>
          <p:spPr>
            <a:xfrm>
              <a:off x="5752422" y="2752732"/>
              <a:ext cx="687156" cy="687156"/>
            </a:xfrm>
            <a:prstGeom prst="ellipse">
              <a:avLst/>
            </a:prstGeom>
            <a:solidFill>
              <a:schemeClr val="tx1"/>
            </a:solidFill>
            <a:ln>
              <a:noFill/>
            </a:ln>
            <a:effectLst>
              <a:outerShdw blurRad="622300" sx="132000" sy="13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Freeform 5"/>
            <p:cNvSpPr>
              <a:spLocks noEditPoints="1"/>
            </p:cNvSpPr>
            <p:nvPr/>
          </p:nvSpPr>
          <p:spPr bwMode="auto">
            <a:xfrm>
              <a:off x="5931537" y="2961966"/>
              <a:ext cx="328927" cy="268689"/>
            </a:xfrm>
            <a:custGeom>
              <a:avLst/>
              <a:gdLst>
                <a:gd name="T0" fmla="*/ 500 w 699"/>
                <a:gd name="T1" fmla="*/ 149 h 571"/>
                <a:gd name="T2" fmla="*/ 200 w 699"/>
                <a:gd name="T3" fmla="*/ 149 h 571"/>
                <a:gd name="T4" fmla="*/ 100 w 699"/>
                <a:gd name="T5" fmla="*/ 496 h 571"/>
                <a:gd name="T6" fmla="*/ 125 w 699"/>
                <a:gd name="T7" fmla="*/ 571 h 571"/>
                <a:gd name="T8" fmla="*/ 599 w 699"/>
                <a:gd name="T9" fmla="*/ 546 h 571"/>
                <a:gd name="T10" fmla="*/ 442 w 699"/>
                <a:gd name="T11" fmla="*/ 266 h 571"/>
                <a:gd name="T12" fmla="*/ 442 w 699"/>
                <a:gd name="T13" fmla="*/ 266 h 571"/>
                <a:gd name="T14" fmla="*/ 350 w 699"/>
                <a:gd name="T15" fmla="*/ 41 h 571"/>
                <a:gd name="T16" fmla="*/ 350 w 699"/>
                <a:gd name="T17" fmla="*/ 256 h 571"/>
                <a:gd name="T18" fmla="*/ 242 w 699"/>
                <a:gd name="T19" fmla="*/ 149 h 571"/>
                <a:gd name="T20" fmla="*/ 562 w 699"/>
                <a:gd name="T21" fmla="*/ 530 h 571"/>
                <a:gd name="T22" fmla="*/ 138 w 699"/>
                <a:gd name="T23" fmla="*/ 504 h 571"/>
                <a:gd name="T24" fmla="*/ 562 w 699"/>
                <a:gd name="T25" fmla="*/ 504 h 571"/>
                <a:gd name="T26" fmla="*/ 562 w 699"/>
                <a:gd name="T27" fmla="*/ 530 h 571"/>
                <a:gd name="T28" fmla="*/ 156 w 699"/>
                <a:gd name="T29" fmla="*/ 289 h 571"/>
                <a:gd name="T30" fmla="*/ 179 w 699"/>
                <a:gd name="T31" fmla="*/ 265 h 571"/>
                <a:gd name="T32" fmla="*/ 118 w 699"/>
                <a:gd name="T33" fmla="*/ 174 h 571"/>
                <a:gd name="T34" fmla="*/ 200 w 699"/>
                <a:gd name="T35" fmla="*/ 60 h 571"/>
                <a:gd name="T36" fmla="*/ 200 w 699"/>
                <a:gd name="T37" fmla="*/ 51 h 571"/>
                <a:gd name="T38" fmla="*/ 108 w 699"/>
                <a:gd name="T39" fmla="*/ 258 h 571"/>
                <a:gd name="T40" fmla="*/ 0 w 699"/>
                <a:gd name="T41" fmla="*/ 472 h 571"/>
                <a:gd name="T42" fmla="*/ 70 w 699"/>
                <a:gd name="T43" fmla="*/ 497 h 571"/>
                <a:gd name="T44" fmla="*/ 44 w 699"/>
                <a:gd name="T45" fmla="*/ 453 h 571"/>
                <a:gd name="T46" fmla="*/ 156 w 699"/>
                <a:gd name="T47" fmla="*/ 289 h 571"/>
                <a:gd name="T48" fmla="*/ 156 w 699"/>
                <a:gd name="T49" fmla="*/ 289 h 571"/>
                <a:gd name="T50" fmla="*/ 624 w 699"/>
                <a:gd name="T51" fmla="*/ 174 h 571"/>
                <a:gd name="T52" fmla="*/ 493 w 699"/>
                <a:gd name="T53" fmla="*/ 51 h 571"/>
                <a:gd name="T54" fmla="*/ 522 w 699"/>
                <a:gd name="T55" fmla="*/ 104 h 571"/>
                <a:gd name="T56" fmla="*/ 541 w 699"/>
                <a:gd name="T57" fmla="*/ 242 h 571"/>
                <a:gd name="T58" fmla="*/ 542 w 699"/>
                <a:gd name="T59" fmla="*/ 288 h 571"/>
                <a:gd name="T60" fmla="*/ 660 w 699"/>
                <a:gd name="T61" fmla="*/ 433 h 571"/>
                <a:gd name="T62" fmla="*/ 624 w 699"/>
                <a:gd name="T63" fmla="*/ 452 h 571"/>
                <a:gd name="T64" fmla="*/ 674 w 699"/>
                <a:gd name="T65" fmla="*/ 496 h 571"/>
                <a:gd name="T66" fmla="*/ 699 w 699"/>
                <a:gd name="T67" fmla="*/ 433 h 571"/>
                <a:gd name="T68" fmla="*/ 592 w 699"/>
                <a:gd name="T69" fmla="*/ 2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9" h="571">
                  <a:moveTo>
                    <a:pt x="442" y="266"/>
                  </a:moveTo>
                  <a:cubicBezTo>
                    <a:pt x="477" y="239"/>
                    <a:pt x="500" y="196"/>
                    <a:pt x="500" y="149"/>
                  </a:cubicBezTo>
                  <a:cubicBezTo>
                    <a:pt x="500" y="67"/>
                    <a:pt x="432" y="0"/>
                    <a:pt x="350" y="0"/>
                  </a:cubicBezTo>
                  <a:cubicBezTo>
                    <a:pt x="268" y="0"/>
                    <a:pt x="200" y="67"/>
                    <a:pt x="200" y="149"/>
                  </a:cubicBezTo>
                  <a:cubicBezTo>
                    <a:pt x="200" y="197"/>
                    <a:pt x="222" y="239"/>
                    <a:pt x="258" y="266"/>
                  </a:cubicBezTo>
                  <a:cubicBezTo>
                    <a:pt x="166" y="302"/>
                    <a:pt x="100" y="392"/>
                    <a:pt x="100" y="496"/>
                  </a:cubicBezTo>
                  <a:cubicBezTo>
                    <a:pt x="100" y="546"/>
                    <a:pt x="100" y="546"/>
                    <a:pt x="100" y="546"/>
                  </a:cubicBezTo>
                  <a:cubicBezTo>
                    <a:pt x="100" y="560"/>
                    <a:pt x="112" y="571"/>
                    <a:pt x="125" y="571"/>
                  </a:cubicBezTo>
                  <a:cubicBezTo>
                    <a:pt x="574" y="571"/>
                    <a:pt x="574" y="571"/>
                    <a:pt x="574" y="571"/>
                  </a:cubicBezTo>
                  <a:cubicBezTo>
                    <a:pt x="588" y="571"/>
                    <a:pt x="599" y="560"/>
                    <a:pt x="599" y="546"/>
                  </a:cubicBezTo>
                  <a:cubicBezTo>
                    <a:pt x="599" y="496"/>
                    <a:pt x="599" y="496"/>
                    <a:pt x="599" y="496"/>
                  </a:cubicBezTo>
                  <a:cubicBezTo>
                    <a:pt x="600" y="392"/>
                    <a:pt x="534" y="303"/>
                    <a:pt x="442" y="266"/>
                  </a:cubicBezTo>
                  <a:cubicBezTo>
                    <a:pt x="442" y="266"/>
                    <a:pt x="442" y="266"/>
                    <a:pt x="442" y="266"/>
                  </a:cubicBezTo>
                  <a:cubicBezTo>
                    <a:pt x="442" y="266"/>
                    <a:pt x="442" y="266"/>
                    <a:pt x="442" y="266"/>
                  </a:cubicBezTo>
                  <a:close/>
                  <a:moveTo>
                    <a:pt x="242" y="149"/>
                  </a:moveTo>
                  <a:cubicBezTo>
                    <a:pt x="242" y="90"/>
                    <a:pt x="290" y="41"/>
                    <a:pt x="350" y="41"/>
                  </a:cubicBezTo>
                  <a:cubicBezTo>
                    <a:pt x="410" y="41"/>
                    <a:pt x="458" y="90"/>
                    <a:pt x="458" y="149"/>
                  </a:cubicBezTo>
                  <a:cubicBezTo>
                    <a:pt x="458" y="208"/>
                    <a:pt x="410" y="256"/>
                    <a:pt x="350" y="256"/>
                  </a:cubicBezTo>
                  <a:cubicBezTo>
                    <a:pt x="290" y="256"/>
                    <a:pt x="242" y="208"/>
                    <a:pt x="242" y="149"/>
                  </a:cubicBezTo>
                  <a:cubicBezTo>
                    <a:pt x="242" y="149"/>
                    <a:pt x="242" y="149"/>
                    <a:pt x="242" y="149"/>
                  </a:cubicBezTo>
                  <a:cubicBezTo>
                    <a:pt x="242" y="149"/>
                    <a:pt x="242" y="149"/>
                    <a:pt x="242" y="149"/>
                  </a:cubicBezTo>
                  <a:close/>
                  <a:moveTo>
                    <a:pt x="562" y="530"/>
                  </a:moveTo>
                  <a:cubicBezTo>
                    <a:pt x="138" y="530"/>
                    <a:pt x="138" y="530"/>
                    <a:pt x="138" y="530"/>
                  </a:cubicBezTo>
                  <a:cubicBezTo>
                    <a:pt x="138" y="504"/>
                    <a:pt x="138" y="504"/>
                    <a:pt x="138" y="504"/>
                  </a:cubicBezTo>
                  <a:cubicBezTo>
                    <a:pt x="138" y="388"/>
                    <a:pt x="233" y="293"/>
                    <a:pt x="350" y="293"/>
                  </a:cubicBezTo>
                  <a:cubicBezTo>
                    <a:pt x="467" y="293"/>
                    <a:pt x="562" y="387"/>
                    <a:pt x="562" y="504"/>
                  </a:cubicBezTo>
                  <a:cubicBezTo>
                    <a:pt x="562" y="530"/>
                    <a:pt x="562" y="530"/>
                    <a:pt x="562" y="530"/>
                  </a:cubicBezTo>
                  <a:cubicBezTo>
                    <a:pt x="562" y="530"/>
                    <a:pt x="562" y="530"/>
                    <a:pt x="562" y="530"/>
                  </a:cubicBezTo>
                  <a:cubicBezTo>
                    <a:pt x="562" y="530"/>
                    <a:pt x="562" y="530"/>
                    <a:pt x="562" y="530"/>
                  </a:cubicBezTo>
                  <a:close/>
                  <a:moveTo>
                    <a:pt x="156" y="289"/>
                  </a:moveTo>
                  <a:cubicBezTo>
                    <a:pt x="161" y="288"/>
                    <a:pt x="161" y="288"/>
                    <a:pt x="161" y="288"/>
                  </a:cubicBezTo>
                  <a:cubicBezTo>
                    <a:pt x="172" y="284"/>
                    <a:pt x="179" y="275"/>
                    <a:pt x="179" y="265"/>
                  </a:cubicBezTo>
                  <a:cubicBezTo>
                    <a:pt x="179" y="254"/>
                    <a:pt x="172" y="246"/>
                    <a:pt x="162" y="242"/>
                  </a:cubicBezTo>
                  <a:cubicBezTo>
                    <a:pt x="136" y="230"/>
                    <a:pt x="118" y="204"/>
                    <a:pt x="118" y="174"/>
                  </a:cubicBezTo>
                  <a:cubicBezTo>
                    <a:pt x="118" y="141"/>
                    <a:pt x="147" y="114"/>
                    <a:pt x="177" y="104"/>
                  </a:cubicBezTo>
                  <a:cubicBezTo>
                    <a:pt x="182" y="88"/>
                    <a:pt x="190" y="73"/>
                    <a:pt x="200" y="60"/>
                  </a:cubicBezTo>
                  <a:cubicBezTo>
                    <a:pt x="202" y="57"/>
                    <a:pt x="204" y="54"/>
                    <a:pt x="206" y="51"/>
                  </a:cubicBezTo>
                  <a:cubicBezTo>
                    <a:pt x="204" y="51"/>
                    <a:pt x="202" y="51"/>
                    <a:pt x="200" y="51"/>
                  </a:cubicBezTo>
                  <a:cubicBezTo>
                    <a:pt x="131" y="51"/>
                    <a:pt x="75" y="106"/>
                    <a:pt x="75" y="175"/>
                  </a:cubicBezTo>
                  <a:cubicBezTo>
                    <a:pt x="75" y="206"/>
                    <a:pt x="87" y="236"/>
                    <a:pt x="108" y="258"/>
                  </a:cubicBezTo>
                  <a:cubicBezTo>
                    <a:pt x="43" y="292"/>
                    <a:pt x="0" y="358"/>
                    <a:pt x="0" y="434"/>
                  </a:cubicBezTo>
                  <a:cubicBezTo>
                    <a:pt x="0" y="472"/>
                    <a:pt x="0" y="472"/>
                    <a:pt x="0" y="472"/>
                  </a:cubicBezTo>
                  <a:cubicBezTo>
                    <a:pt x="0" y="486"/>
                    <a:pt x="12" y="497"/>
                    <a:pt x="25" y="497"/>
                  </a:cubicBezTo>
                  <a:cubicBezTo>
                    <a:pt x="70" y="497"/>
                    <a:pt x="70" y="497"/>
                    <a:pt x="70" y="497"/>
                  </a:cubicBezTo>
                  <a:cubicBezTo>
                    <a:pt x="70" y="480"/>
                    <a:pt x="72" y="469"/>
                    <a:pt x="75" y="453"/>
                  </a:cubicBezTo>
                  <a:cubicBezTo>
                    <a:pt x="44" y="453"/>
                    <a:pt x="44" y="453"/>
                    <a:pt x="44" y="453"/>
                  </a:cubicBezTo>
                  <a:cubicBezTo>
                    <a:pt x="44" y="434"/>
                    <a:pt x="44" y="434"/>
                    <a:pt x="44" y="434"/>
                  </a:cubicBezTo>
                  <a:cubicBezTo>
                    <a:pt x="44" y="364"/>
                    <a:pt x="90" y="306"/>
                    <a:pt x="156" y="289"/>
                  </a:cubicBezTo>
                  <a:cubicBezTo>
                    <a:pt x="156" y="289"/>
                    <a:pt x="156" y="289"/>
                    <a:pt x="156" y="289"/>
                  </a:cubicBezTo>
                  <a:cubicBezTo>
                    <a:pt x="156" y="289"/>
                    <a:pt x="156" y="289"/>
                    <a:pt x="156" y="289"/>
                  </a:cubicBezTo>
                  <a:close/>
                  <a:moveTo>
                    <a:pt x="592" y="257"/>
                  </a:moveTo>
                  <a:cubicBezTo>
                    <a:pt x="612" y="235"/>
                    <a:pt x="624" y="206"/>
                    <a:pt x="624" y="174"/>
                  </a:cubicBezTo>
                  <a:cubicBezTo>
                    <a:pt x="624" y="106"/>
                    <a:pt x="568" y="50"/>
                    <a:pt x="499" y="50"/>
                  </a:cubicBezTo>
                  <a:cubicBezTo>
                    <a:pt x="497" y="50"/>
                    <a:pt x="495" y="50"/>
                    <a:pt x="493" y="51"/>
                  </a:cubicBezTo>
                  <a:cubicBezTo>
                    <a:pt x="495" y="54"/>
                    <a:pt x="497" y="56"/>
                    <a:pt x="499" y="59"/>
                  </a:cubicBezTo>
                  <a:cubicBezTo>
                    <a:pt x="509" y="72"/>
                    <a:pt x="517" y="87"/>
                    <a:pt x="522" y="104"/>
                  </a:cubicBezTo>
                  <a:cubicBezTo>
                    <a:pt x="552" y="113"/>
                    <a:pt x="585" y="141"/>
                    <a:pt x="585" y="174"/>
                  </a:cubicBezTo>
                  <a:cubicBezTo>
                    <a:pt x="585" y="203"/>
                    <a:pt x="568" y="230"/>
                    <a:pt x="541" y="242"/>
                  </a:cubicBezTo>
                  <a:cubicBezTo>
                    <a:pt x="531" y="245"/>
                    <a:pt x="524" y="254"/>
                    <a:pt x="524" y="264"/>
                  </a:cubicBezTo>
                  <a:cubicBezTo>
                    <a:pt x="524" y="275"/>
                    <a:pt x="532" y="284"/>
                    <a:pt x="542" y="288"/>
                  </a:cubicBezTo>
                  <a:cubicBezTo>
                    <a:pt x="547" y="289"/>
                    <a:pt x="547" y="289"/>
                    <a:pt x="547" y="289"/>
                  </a:cubicBezTo>
                  <a:cubicBezTo>
                    <a:pt x="613" y="306"/>
                    <a:pt x="660" y="364"/>
                    <a:pt x="660" y="433"/>
                  </a:cubicBezTo>
                  <a:cubicBezTo>
                    <a:pt x="660" y="452"/>
                    <a:pt x="660" y="452"/>
                    <a:pt x="660" y="452"/>
                  </a:cubicBezTo>
                  <a:cubicBezTo>
                    <a:pt x="624" y="452"/>
                    <a:pt x="624" y="452"/>
                    <a:pt x="624" y="452"/>
                  </a:cubicBezTo>
                  <a:cubicBezTo>
                    <a:pt x="627" y="468"/>
                    <a:pt x="629" y="479"/>
                    <a:pt x="629" y="496"/>
                  </a:cubicBezTo>
                  <a:cubicBezTo>
                    <a:pt x="674" y="496"/>
                    <a:pt x="674" y="496"/>
                    <a:pt x="674" y="496"/>
                  </a:cubicBezTo>
                  <a:cubicBezTo>
                    <a:pt x="688" y="496"/>
                    <a:pt x="699" y="485"/>
                    <a:pt x="699" y="471"/>
                  </a:cubicBezTo>
                  <a:cubicBezTo>
                    <a:pt x="699" y="433"/>
                    <a:pt x="699" y="433"/>
                    <a:pt x="699" y="433"/>
                  </a:cubicBezTo>
                  <a:cubicBezTo>
                    <a:pt x="699" y="358"/>
                    <a:pt x="657" y="290"/>
                    <a:pt x="592" y="257"/>
                  </a:cubicBezTo>
                  <a:cubicBezTo>
                    <a:pt x="592" y="257"/>
                    <a:pt x="592" y="257"/>
                    <a:pt x="592" y="257"/>
                  </a:cubicBezTo>
                  <a:cubicBezTo>
                    <a:pt x="592" y="257"/>
                    <a:pt x="592" y="257"/>
                    <a:pt x="592" y="25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2" name="文本框 11"/>
          <p:cNvSpPr txBox="1"/>
          <p:nvPr/>
        </p:nvSpPr>
        <p:spPr>
          <a:xfrm>
            <a:off x="1743755" y="3849267"/>
            <a:ext cx="8704490" cy="1200329"/>
          </a:xfrm>
          <a:prstGeom prst="rect">
            <a:avLst/>
          </a:prstGeom>
          <a:noFill/>
        </p:spPr>
        <p:txBody>
          <a:bodyPr wrap="square" rtlCol="0">
            <a:spAutoFit/>
          </a:bodyPr>
          <a:lstStyle/>
          <a:p>
            <a:pPr algn="ct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a:latin typeface="思源黑体 CN ExtraLight" panose="020B0200000000000000" pitchFamily="34" charset="-122"/>
              <a:ea typeface="思源黑体 CN ExtraLight" panose="020B0200000000000000" pitchFamily="34" charset="-122"/>
            </a:endParaRPr>
          </a:p>
        </p:txBody>
      </p:sp>
      <p:grpSp>
        <p:nvGrpSpPr>
          <p:cNvPr id="41" name="组合 40"/>
          <p:cNvGrpSpPr/>
          <p:nvPr/>
        </p:nvGrpSpPr>
        <p:grpSpPr>
          <a:xfrm>
            <a:off x="7333571" y="5778498"/>
            <a:ext cx="687156" cy="687156"/>
            <a:chOff x="7333571" y="5801722"/>
            <a:chExt cx="687156" cy="687156"/>
          </a:xfrm>
        </p:grpSpPr>
        <p:sp>
          <p:nvSpPr>
            <p:cNvPr id="19" name="椭圆 18"/>
            <p:cNvSpPr/>
            <p:nvPr/>
          </p:nvSpPr>
          <p:spPr>
            <a:xfrm>
              <a:off x="7333571" y="5801722"/>
              <a:ext cx="687156" cy="687156"/>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Freeform 13"/>
            <p:cNvSpPr>
              <a:spLocks noEditPoints="1"/>
            </p:cNvSpPr>
            <p:nvPr/>
          </p:nvSpPr>
          <p:spPr bwMode="auto">
            <a:xfrm>
              <a:off x="7509849" y="5981700"/>
              <a:ext cx="360000" cy="327200"/>
            </a:xfrm>
            <a:custGeom>
              <a:avLst/>
              <a:gdLst>
                <a:gd name="T0" fmla="*/ 341 w 370"/>
                <a:gd name="T1" fmla="*/ 58 h 327"/>
                <a:gd name="T2" fmla="*/ 278 w 370"/>
                <a:gd name="T3" fmla="*/ 58 h 327"/>
                <a:gd name="T4" fmla="*/ 278 w 370"/>
                <a:gd name="T5" fmla="*/ 29 h 327"/>
                <a:gd name="T6" fmla="*/ 249 w 370"/>
                <a:gd name="T7" fmla="*/ 0 h 327"/>
                <a:gd name="T8" fmla="*/ 121 w 370"/>
                <a:gd name="T9" fmla="*/ 0 h 327"/>
                <a:gd name="T10" fmla="*/ 92 w 370"/>
                <a:gd name="T11" fmla="*/ 29 h 327"/>
                <a:gd name="T12" fmla="*/ 92 w 370"/>
                <a:gd name="T13" fmla="*/ 58 h 327"/>
                <a:gd name="T14" fmla="*/ 29 w 370"/>
                <a:gd name="T15" fmla="*/ 58 h 327"/>
                <a:gd name="T16" fmla="*/ 0 w 370"/>
                <a:gd name="T17" fmla="*/ 87 h 327"/>
                <a:gd name="T18" fmla="*/ 0 w 370"/>
                <a:gd name="T19" fmla="*/ 298 h 327"/>
                <a:gd name="T20" fmla="*/ 29 w 370"/>
                <a:gd name="T21" fmla="*/ 327 h 327"/>
                <a:gd name="T22" fmla="*/ 341 w 370"/>
                <a:gd name="T23" fmla="*/ 327 h 327"/>
                <a:gd name="T24" fmla="*/ 370 w 370"/>
                <a:gd name="T25" fmla="*/ 298 h 327"/>
                <a:gd name="T26" fmla="*/ 370 w 370"/>
                <a:gd name="T27" fmla="*/ 87 h 327"/>
                <a:gd name="T28" fmla="*/ 341 w 370"/>
                <a:gd name="T29" fmla="*/ 58 h 327"/>
                <a:gd name="T30" fmla="*/ 112 w 370"/>
                <a:gd name="T31" fmla="*/ 29 h 327"/>
                <a:gd name="T32" fmla="*/ 121 w 370"/>
                <a:gd name="T33" fmla="*/ 20 h 327"/>
                <a:gd name="T34" fmla="*/ 249 w 370"/>
                <a:gd name="T35" fmla="*/ 20 h 327"/>
                <a:gd name="T36" fmla="*/ 257 w 370"/>
                <a:gd name="T37" fmla="*/ 29 h 327"/>
                <a:gd name="T38" fmla="*/ 257 w 370"/>
                <a:gd name="T39" fmla="*/ 58 h 327"/>
                <a:gd name="T40" fmla="*/ 112 w 370"/>
                <a:gd name="T41" fmla="*/ 58 h 327"/>
                <a:gd name="T42" fmla="*/ 112 w 370"/>
                <a:gd name="T43" fmla="*/ 29 h 327"/>
                <a:gd name="T44" fmla="*/ 29 w 370"/>
                <a:gd name="T45" fmla="*/ 78 h 327"/>
                <a:gd name="T46" fmla="*/ 341 w 370"/>
                <a:gd name="T47" fmla="*/ 78 h 327"/>
                <a:gd name="T48" fmla="*/ 350 w 370"/>
                <a:gd name="T49" fmla="*/ 87 h 327"/>
                <a:gd name="T50" fmla="*/ 350 w 370"/>
                <a:gd name="T51" fmla="*/ 158 h 327"/>
                <a:gd name="T52" fmla="*/ 278 w 370"/>
                <a:gd name="T53" fmla="*/ 158 h 327"/>
                <a:gd name="T54" fmla="*/ 278 w 370"/>
                <a:gd name="T55" fmla="*/ 139 h 327"/>
                <a:gd name="T56" fmla="*/ 268 w 370"/>
                <a:gd name="T57" fmla="*/ 129 h 327"/>
                <a:gd name="T58" fmla="*/ 258 w 370"/>
                <a:gd name="T59" fmla="*/ 139 h 327"/>
                <a:gd name="T60" fmla="*/ 258 w 370"/>
                <a:gd name="T61" fmla="*/ 158 h 327"/>
                <a:gd name="T62" fmla="*/ 112 w 370"/>
                <a:gd name="T63" fmla="*/ 158 h 327"/>
                <a:gd name="T64" fmla="*/ 112 w 370"/>
                <a:gd name="T65" fmla="*/ 139 h 327"/>
                <a:gd name="T66" fmla="*/ 102 w 370"/>
                <a:gd name="T67" fmla="*/ 129 h 327"/>
                <a:gd name="T68" fmla="*/ 92 w 370"/>
                <a:gd name="T69" fmla="*/ 139 h 327"/>
                <a:gd name="T70" fmla="*/ 92 w 370"/>
                <a:gd name="T71" fmla="*/ 158 h 327"/>
                <a:gd name="T72" fmla="*/ 20 w 370"/>
                <a:gd name="T73" fmla="*/ 158 h 327"/>
                <a:gd name="T74" fmla="*/ 20 w 370"/>
                <a:gd name="T75" fmla="*/ 87 h 327"/>
                <a:gd name="T76" fmla="*/ 29 w 370"/>
                <a:gd name="T77" fmla="*/ 78 h 327"/>
                <a:gd name="T78" fmla="*/ 341 w 370"/>
                <a:gd name="T79" fmla="*/ 308 h 327"/>
                <a:gd name="T80" fmla="*/ 29 w 370"/>
                <a:gd name="T81" fmla="*/ 308 h 327"/>
                <a:gd name="T82" fmla="*/ 20 w 370"/>
                <a:gd name="T83" fmla="*/ 299 h 327"/>
                <a:gd name="T84" fmla="*/ 20 w 370"/>
                <a:gd name="T85" fmla="*/ 178 h 327"/>
                <a:gd name="T86" fmla="*/ 92 w 370"/>
                <a:gd name="T87" fmla="*/ 178 h 327"/>
                <a:gd name="T88" fmla="*/ 92 w 370"/>
                <a:gd name="T89" fmla="*/ 199 h 327"/>
                <a:gd name="T90" fmla="*/ 102 w 370"/>
                <a:gd name="T91" fmla="*/ 209 h 327"/>
                <a:gd name="T92" fmla="*/ 112 w 370"/>
                <a:gd name="T93" fmla="*/ 199 h 327"/>
                <a:gd name="T94" fmla="*/ 112 w 370"/>
                <a:gd name="T95" fmla="*/ 178 h 327"/>
                <a:gd name="T96" fmla="*/ 258 w 370"/>
                <a:gd name="T97" fmla="*/ 178 h 327"/>
                <a:gd name="T98" fmla="*/ 258 w 370"/>
                <a:gd name="T99" fmla="*/ 199 h 327"/>
                <a:gd name="T100" fmla="*/ 268 w 370"/>
                <a:gd name="T101" fmla="*/ 209 h 327"/>
                <a:gd name="T102" fmla="*/ 278 w 370"/>
                <a:gd name="T103" fmla="*/ 199 h 327"/>
                <a:gd name="T104" fmla="*/ 278 w 370"/>
                <a:gd name="T105" fmla="*/ 178 h 327"/>
                <a:gd name="T106" fmla="*/ 350 w 370"/>
                <a:gd name="T107" fmla="*/ 178 h 327"/>
                <a:gd name="T108" fmla="*/ 350 w 370"/>
                <a:gd name="T109" fmla="*/ 299 h 327"/>
                <a:gd name="T110" fmla="*/ 341 w 370"/>
                <a:gd name="T111" fmla="*/ 3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0" h="327">
                  <a:moveTo>
                    <a:pt x="341" y="58"/>
                  </a:moveTo>
                  <a:cubicBezTo>
                    <a:pt x="278" y="58"/>
                    <a:pt x="278" y="58"/>
                    <a:pt x="278" y="58"/>
                  </a:cubicBezTo>
                  <a:cubicBezTo>
                    <a:pt x="278" y="29"/>
                    <a:pt x="278" y="29"/>
                    <a:pt x="278" y="29"/>
                  </a:cubicBezTo>
                  <a:cubicBezTo>
                    <a:pt x="278" y="13"/>
                    <a:pt x="265" y="0"/>
                    <a:pt x="249" y="0"/>
                  </a:cubicBezTo>
                  <a:cubicBezTo>
                    <a:pt x="121" y="0"/>
                    <a:pt x="121" y="0"/>
                    <a:pt x="121" y="0"/>
                  </a:cubicBezTo>
                  <a:cubicBezTo>
                    <a:pt x="105" y="0"/>
                    <a:pt x="92" y="13"/>
                    <a:pt x="92" y="29"/>
                  </a:cubicBezTo>
                  <a:cubicBezTo>
                    <a:pt x="92" y="58"/>
                    <a:pt x="92" y="58"/>
                    <a:pt x="92" y="58"/>
                  </a:cubicBezTo>
                  <a:cubicBezTo>
                    <a:pt x="29" y="58"/>
                    <a:pt x="29" y="58"/>
                    <a:pt x="29" y="58"/>
                  </a:cubicBezTo>
                  <a:cubicBezTo>
                    <a:pt x="13" y="58"/>
                    <a:pt x="0" y="71"/>
                    <a:pt x="0" y="87"/>
                  </a:cubicBezTo>
                  <a:cubicBezTo>
                    <a:pt x="0" y="298"/>
                    <a:pt x="0" y="298"/>
                    <a:pt x="0" y="298"/>
                  </a:cubicBezTo>
                  <a:cubicBezTo>
                    <a:pt x="0" y="314"/>
                    <a:pt x="13" y="327"/>
                    <a:pt x="29" y="327"/>
                  </a:cubicBezTo>
                  <a:cubicBezTo>
                    <a:pt x="341" y="327"/>
                    <a:pt x="341" y="327"/>
                    <a:pt x="341" y="327"/>
                  </a:cubicBezTo>
                  <a:cubicBezTo>
                    <a:pt x="357" y="327"/>
                    <a:pt x="370" y="314"/>
                    <a:pt x="370" y="298"/>
                  </a:cubicBezTo>
                  <a:cubicBezTo>
                    <a:pt x="370" y="87"/>
                    <a:pt x="370" y="87"/>
                    <a:pt x="370" y="87"/>
                  </a:cubicBezTo>
                  <a:cubicBezTo>
                    <a:pt x="370" y="72"/>
                    <a:pt x="357" y="58"/>
                    <a:pt x="341" y="58"/>
                  </a:cubicBezTo>
                  <a:close/>
                  <a:moveTo>
                    <a:pt x="112" y="29"/>
                  </a:moveTo>
                  <a:cubicBezTo>
                    <a:pt x="112" y="24"/>
                    <a:pt x="116" y="20"/>
                    <a:pt x="121" y="20"/>
                  </a:cubicBezTo>
                  <a:cubicBezTo>
                    <a:pt x="249" y="20"/>
                    <a:pt x="249" y="20"/>
                    <a:pt x="249" y="20"/>
                  </a:cubicBezTo>
                  <a:cubicBezTo>
                    <a:pt x="253" y="20"/>
                    <a:pt x="257" y="24"/>
                    <a:pt x="257" y="29"/>
                  </a:cubicBezTo>
                  <a:cubicBezTo>
                    <a:pt x="257" y="58"/>
                    <a:pt x="257" y="58"/>
                    <a:pt x="257" y="58"/>
                  </a:cubicBezTo>
                  <a:cubicBezTo>
                    <a:pt x="112" y="58"/>
                    <a:pt x="112" y="58"/>
                    <a:pt x="112" y="58"/>
                  </a:cubicBezTo>
                  <a:lnTo>
                    <a:pt x="112" y="29"/>
                  </a:lnTo>
                  <a:close/>
                  <a:moveTo>
                    <a:pt x="29" y="78"/>
                  </a:moveTo>
                  <a:cubicBezTo>
                    <a:pt x="341" y="78"/>
                    <a:pt x="341" y="78"/>
                    <a:pt x="341" y="78"/>
                  </a:cubicBezTo>
                  <a:cubicBezTo>
                    <a:pt x="346" y="78"/>
                    <a:pt x="350" y="82"/>
                    <a:pt x="350" y="87"/>
                  </a:cubicBezTo>
                  <a:cubicBezTo>
                    <a:pt x="350" y="158"/>
                    <a:pt x="350" y="158"/>
                    <a:pt x="350" y="158"/>
                  </a:cubicBezTo>
                  <a:cubicBezTo>
                    <a:pt x="278" y="158"/>
                    <a:pt x="278" y="158"/>
                    <a:pt x="278" y="158"/>
                  </a:cubicBezTo>
                  <a:cubicBezTo>
                    <a:pt x="278" y="139"/>
                    <a:pt x="278" y="139"/>
                    <a:pt x="278" y="139"/>
                  </a:cubicBezTo>
                  <a:cubicBezTo>
                    <a:pt x="278" y="133"/>
                    <a:pt x="273" y="129"/>
                    <a:pt x="268" y="129"/>
                  </a:cubicBezTo>
                  <a:cubicBezTo>
                    <a:pt x="262" y="129"/>
                    <a:pt x="258" y="133"/>
                    <a:pt x="258" y="139"/>
                  </a:cubicBezTo>
                  <a:cubicBezTo>
                    <a:pt x="258" y="158"/>
                    <a:pt x="258" y="158"/>
                    <a:pt x="258" y="158"/>
                  </a:cubicBezTo>
                  <a:cubicBezTo>
                    <a:pt x="112" y="158"/>
                    <a:pt x="112" y="158"/>
                    <a:pt x="112" y="158"/>
                  </a:cubicBezTo>
                  <a:cubicBezTo>
                    <a:pt x="112" y="139"/>
                    <a:pt x="112" y="139"/>
                    <a:pt x="112" y="139"/>
                  </a:cubicBezTo>
                  <a:cubicBezTo>
                    <a:pt x="112" y="133"/>
                    <a:pt x="107" y="129"/>
                    <a:pt x="102" y="129"/>
                  </a:cubicBezTo>
                  <a:cubicBezTo>
                    <a:pt x="96" y="129"/>
                    <a:pt x="92" y="133"/>
                    <a:pt x="92" y="139"/>
                  </a:cubicBezTo>
                  <a:cubicBezTo>
                    <a:pt x="92" y="158"/>
                    <a:pt x="92" y="158"/>
                    <a:pt x="92" y="158"/>
                  </a:cubicBezTo>
                  <a:cubicBezTo>
                    <a:pt x="20" y="158"/>
                    <a:pt x="20" y="158"/>
                    <a:pt x="20" y="158"/>
                  </a:cubicBezTo>
                  <a:cubicBezTo>
                    <a:pt x="20" y="87"/>
                    <a:pt x="20" y="87"/>
                    <a:pt x="20" y="87"/>
                  </a:cubicBezTo>
                  <a:cubicBezTo>
                    <a:pt x="20" y="82"/>
                    <a:pt x="24" y="78"/>
                    <a:pt x="29" y="78"/>
                  </a:cubicBezTo>
                  <a:close/>
                  <a:moveTo>
                    <a:pt x="341" y="308"/>
                  </a:moveTo>
                  <a:cubicBezTo>
                    <a:pt x="29" y="308"/>
                    <a:pt x="29" y="308"/>
                    <a:pt x="29" y="308"/>
                  </a:cubicBezTo>
                  <a:cubicBezTo>
                    <a:pt x="24" y="308"/>
                    <a:pt x="20" y="304"/>
                    <a:pt x="20" y="299"/>
                  </a:cubicBezTo>
                  <a:cubicBezTo>
                    <a:pt x="20" y="178"/>
                    <a:pt x="20" y="178"/>
                    <a:pt x="20" y="178"/>
                  </a:cubicBezTo>
                  <a:cubicBezTo>
                    <a:pt x="92" y="178"/>
                    <a:pt x="92" y="178"/>
                    <a:pt x="92" y="178"/>
                  </a:cubicBezTo>
                  <a:cubicBezTo>
                    <a:pt x="92" y="199"/>
                    <a:pt x="92" y="199"/>
                    <a:pt x="92" y="199"/>
                  </a:cubicBezTo>
                  <a:cubicBezTo>
                    <a:pt x="92" y="204"/>
                    <a:pt x="97" y="209"/>
                    <a:pt x="102" y="209"/>
                  </a:cubicBezTo>
                  <a:cubicBezTo>
                    <a:pt x="108" y="209"/>
                    <a:pt x="112" y="204"/>
                    <a:pt x="112" y="199"/>
                  </a:cubicBezTo>
                  <a:cubicBezTo>
                    <a:pt x="112" y="178"/>
                    <a:pt x="112" y="178"/>
                    <a:pt x="112" y="178"/>
                  </a:cubicBezTo>
                  <a:cubicBezTo>
                    <a:pt x="258" y="178"/>
                    <a:pt x="258" y="178"/>
                    <a:pt x="258" y="178"/>
                  </a:cubicBezTo>
                  <a:cubicBezTo>
                    <a:pt x="258" y="199"/>
                    <a:pt x="258" y="199"/>
                    <a:pt x="258" y="199"/>
                  </a:cubicBezTo>
                  <a:cubicBezTo>
                    <a:pt x="258" y="204"/>
                    <a:pt x="263" y="209"/>
                    <a:pt x="268" y="209"/>
                  </a:cubicBezTo>
                  <a:cubicBezTo>
                    <a:pt x="274" y="209"/>
                    <a:pt x="278" y="204"/>
                    <a:pt x="278" y="199"/>
                  </a:cubicBezTo>
                  <a:cubicBezTo>
                    <a:pt x="278" y="178"/>
                    <a:pt x="278" y="178"/>
                    <a:pt x="278" y="178"/>
                  </a:cubicBezTo>
                  <a:cubicBezTo>
                    <a:pt x="350" y="178"/>
                    <a:pt x="350" y="178"/>
                    <a:pt x="350" y="178"/>
                  </a:cubicBezTo>
                  <a:cubicBezTo>
                    <a:pt x="350" y="299"/>
                    <a:pt x="350" y="299"/>
                    <a:pt x="350" y="299"/>
                  </a:cubicBezTo>
                  <a:cubicBezTo>
                    <a:pt x="350" y="304"/>
                    <a:pt x="346" y="308"/>
                    <a:pt x="341" y="30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1125993" y="5778498"/>
            <a:ext cx="687156" cy="687156"/>
            <a:chOff x="1125993" y="5755274"/>
            <a:chExt cx="687156" cy="687156"/>
          </a:xfrm>
        </p:grpSpPr>
        <p:sp>
          <p:nvSpPr>
            <p:cNvPr id="15" name="椭圆 14"/>
            <p:cNvSpPr/>
            <p:nvPr/>
          </p:nvSpPr>
          <p:spPr>
            <a:xfrm>
              <a:off x="1125993" y="5755274"/>
              <a:ext cx="687156" cy="687156"/>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Freeform 9"/>
            <p:cNvSpPr>
              <a:spLocks noEditPoints="1"/>
            </p:cNvSpPr>
            <p:nvPr/>
          </p:nvSpPr>
          <p:spPr bwMode="auto">
            <a:xfrm>
              <a:off x="1289571" y="5932000"/>
              <a:ext cx="360000" cy="360000"/>
            </a:xfrm>
            <a:custGeom>
              <a:avLst/>
              <a:gdLst>
                <a:gd name="T0" fmla="*/ 581 w 3322"/>
                <a:gd name="T1" fmla="*/ 1677 h 3499"/>
                <a:gd name="T2" fmla="*/ 452 w 3322"/>
                <a:gd name="T3" fmla="*/ 2146 h 3499"/>
                <a:gd name="T4" fmla="*/ 839 w 3322"/>
                <a:gd name="T5" fmla="*/ 2145 h 3499"/>
                <a:gd name="T6" fmla="*/ 968 w 3322"/>
                <a:gd name="T7" fmla="*/ 1276 h 3499"/>
                <a:gd name="T8" fmla="*/ 839 w 3322"/>
                <a:gd name="T9" fmla="*/ 2145 h 3499"/>
                <a:gd name="T10" fmla="*/ 1354 w 3322"/>
                <a:gd name="T11" fmla="*/ 2145 h 3499"/>
                <a:gd name="T12" fmla="*/ 1225 w 3322"/>
                <a:gd name="T13" fmla="*/ 1276 h 3499"/>
                <a:gd name="T14" fmla="*/ 2127 w 3322"/>
                <a:gd name="T15" fmla="*/ 674 h 3499"/>
                <a:gd name="T16" fmla="*/ 1998 w 3322"/>
                <a:gd name="T17" fmla="*/ 2146 h 3499"/>
                <a:gd name="T18" fmla="*/ 2127 w 3322"/>
                <a:gd name="T19" fmla="*/ 674 h 3499"/>
                <a:gd name="T20" fmla="*/ 3322 w 3322"/>
                <a:gd name="T21" fmla="*/ 2397 h 3499"/>
                <a:gd name="T22" fmla="*/ 1738 w 3322"/>
                <a:gd name="T23" fmla="*/ 2471 h 3499"/>
                <a:gd name="T24" fmla="*/ 2322 w 3322"/>
                <a:gd name="T25" fmla="*/ 3381 h 3499"/>
                <a:gd name="T26" fmla="*/ 2260 w 3322"/>
                <a:gd name="T27" fmla="*/ 3499 h 3499"/>
                <a:gd name="T28" fmla="*/ 1742 w 3322"/>
                <a:gd name="T29" fmla="*/ 2941 h 3499"/>
                <a:gd name="T30" fmla="*/ 1663 w 3322"/>
                <a:gd name="T31" fmla="*/ 3464 h 3499"/>
                <a:gd name="T32" fmla="*/ 1583 w 3322"/>
                <a:gd name="T33" fmla="*/ 2937 h 3499"/>
                <a:gd name="T34" fmla="*/ 1062 w 3322"/>
                <a:gd name="T35" fmla="*/ 3499 h 3499"/>
                <a:gd name="T36" fmla="*/ 1000 w 3322"/>
                <a:gd name="T37" fmla="*/ 3381 h 3499"/>
                <a:gd name="T38" fmla="*/ 1583 w 3322"/>
                <a:gd name="T39" fmla="*/ 2471 h 3499"/>
                <a:gd name="T40" fmla="*/ 0 w 3322"/>
                <a:gd name="T41" fmla="*/ 2396 h 3499"/>
                <a:gd name="T42" fmla="*/ 82 w 3322"/>
                <a:gd name="T43" fmla="*/ 0 h 3499"/>
                <a:gd name="T44" fmla="*/ 3322 w 3322"/>
                <a:gd name="T45" fmla="*/ 75 h 3499"/>
                <a:gd name="T46" fmla="*/ 163 w 3322"/>
                <a:gd name="T47" fmla="*/ 274 h 3499"/>
                <a:gd name="T48" fmla="*/ 3162 w 3322"/>
                <a:gd name="T49" fmla="*/ 2322 h 3499"/>
                <a:gd name="T50" fmla="*/ 968 w 3322"/>
                <a:gd name="T51" fmla="*/ 903 h 3499"/>
                <a:gd name="T52" fmla="*/ 1612 w 3322"/>
                <a:gd name="T53" fmla="*/ 635 h 3499"/>
                <a:gd name="T54" fmla="*/ 1740 w 3322"/>
                <a:gd name="T55" fmla="*/ 741 h 3499"/>
                <a:gd name="T56" fmla="*/ 1418 w 3322"/>
                <a:gd name="T57" fmla="*/ 406 h 3499"/>
                <a:gd name="T58" fmla="*/ 1520 w 3322"/>
                <a:gd name="T59" fmla="*/ 540 h 3499"/>
                <a:gd name="T60" fmla="*/ 968 w 3322"/>
                <a:gd name="T61" fmla="*/ 713 h 3499"/>
                <a:gd name="T62" fmla="*/ 498 w 3322"/>
                <a:gd name="T63" fmla="*/ 1390 h 3499"/>
                <a:gd name="T64" fmla="*/ 1612 w 3322"/>
                <a:gd name="T65" fmla="*/ 2146 h 3499"/>
                <a:gd name="T66" fmla="*/ 1740 w 3322"/>
                <a:gd name="T67" fmla="*/ 942 h 3499"/>
                <a:gd name="T68" fmla="*/ 1612 w 3322"/>
                <a:gd name="T69" fmla="*/ 2146 h 3499"/>
                <a:gd name="T70" fmla="*/ 2366 w 3322"/>
                <a:gd name="T71" fmla="*/ 1138 h 3499"/>
                <a:gd name="T72" fmla="*/ 3038 w 3322"/>
                <a:gd name="T73" fmla="*/ 1258 h 3499"/>
                <a:gd name="T74" fmla="*/ 3038 w 3322"/>
                <a:gd name="T75" fmla="*/ 866 h 3499"/>
                <a:gd name="T76" fmla="*/ 2366 w 3322"/>
                <a:gd name="T77" fmla="*/ 986 h 3499"/>
                <a:gd name="T78" fmla="*/ 3038 w 3322"/>
                <a:gd name="T79" fmla="*/ 866 h 3499"/>
                <a:gd name="T80" fmla="*/ 2366 w 3322"/>
                <a:gd name="T81" fmla="*/ 1418 h 3499"/>
                <a:gd name="T82" fmla="*/ 2906 w 3322"/>
                <a:gd name="T83" fmla="*/ 1538 h 3499"/>
                <a:gd name="T84" fmla="*/ 2774 w 3322"/>
                <a:gd name="T85" fmla="*/ 1693 h 3499"/>
                <a:gd name="T86" fmla="*/ 2366 w 3322"/>
                <a:gd name="T87" fmla="*/ 1813 h 3499"/>
                <a:gd name="T88" fmla="*/ 2774 w 3322"/>
                <a:gd name="T89" fmla="*/ 1693 h 3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2" h="3499">
                  <a:moveTo>
                    <a:pt x="452" y="1677"/>
                  </a:moveTo>
                  <a:cubicBezTo>
                    <a:pt x="581" y="1677"/>
                    <a:pt x="581" y="1677"/>
                    <a:pt x="581" y="1677"/>
                  </a:cubicBezTo>
                  <a:cubicBezTo>
                    <a:pt x="581" y="2146"/>
                    <a:pt x="581" y="2146"/>
                    <a:pt x="581" y="2146"/>
                  </a:cubicBezTo>
                  <a:cubicBezTo>
                    <a:pt x="452" y="2146"/>
                    <a:pt x="452" y="2146"/>
                    <a:pt x="452" y="2146"/>
                  </a:cubicBezTo>
                  <a:lnTo>
                    <a:pt x="452" y="1677"/>
                  </a:lnTo>
                  <a:close/>
                  <a:moveTo>
                    <a:pt x="839" y="2145"/>
                  </a:moveTo>
                  <a:cubicBezTo>
                    <a:pt x="968" y="2145"/>
                    <a:pt x="968" y="2145"/>
                    <a:pt x="968" y="2145"/>
                  </a:cubicBezTo>
                  <a:cubicBezTo>
                    <a:pt x="968" y="1276"/>
                    <a:pt x="968" y="1276"/>
                    <a:pt x="968" y="1276"/>
                  </a:cubicBezTo>
                  <a:cubicBezTo>
                    <a:pt x="839" y="1276"/>
                    <a:pt x="839" y="1276"/>
                    <a:pt x="839" y="1276"/>
                  </a:cubicBezTo>
                  <a:lnTo>
                    <a:pt x="839" y="2145"/>
                  </a:lnTo>
                  <a:close/>
                  <a:moveTo>
                    <a:pt x="1225" y="2145"/>
                  </a:moveTo>
                  <a:cubicBezTo>
                    <a:pt x="1354" y="2145"/>
                    <a:pt x="1354" y="2145"/>
                    <a:pt x="1354" y="2145"/>
                  </a:cubicBezTo>
                  <a:cubicBezTo>
                    <a:pt x="1354" y="1276"/>
                    <a:pt x="1354" y="1276"/>
                    <a:pt x="1354" y="1276"/>
                  </a:cubicBezTo>
                  <a:cubicBezTo>
                    <a:pt x="1225" y="1276"/>
                    <a:pt x="1225" y="1276"/>
                    <a:pt x="1225" y="1276"/>
                  </a:cubicBezTo>
                  <a:lnTo>
                    <a:pt x="1225" y="2145"/>
                  </a:lnTo>
                  <a:close/>
                  <a:moveTo>
                    <a:pt x="2127" y="674"/>
                  </a:moveTo>
                  <a:cubicBezTo>
                    <a:pt x="1998" y="674"/>
                    <a:pt x="1998" y="674"/>
                    <a:pt x="1998" y="674"/>
                  </a:cubicBezTo>
                  <a:cubicBezTo>
                    <a:pt x="1998" y="2146"/>
                    <a:pt x="1998" y="2146"/>
                    <a:pt x="1998" y="2146"/>
                  </a:cubicBezTo>
                  <a:cubicBezTo>
                    <a:pt x="2127" y="2146"/>
                    <a:pt x="2127" y="2146"/>
                    <a:pt x="2127" y="2146"/>
                  </a:cubicBezTo>
                  <a:lnTo>
                    <a:pt x="2127" y="674"/>
                  </a:lnTo>
                  <a:close/>
                  <a:moveTo>
                    <a:pt x="3322" y="75"/>
                  </a:moveTo>
                  <a:cubicBezTo>
                    <a:pt x="3322" y="2397"/>
                    <a:pt x="3322" y="2397"/>
                    <a:pt x="3322" y="2397"/>
                  </a:cubicBezTo>
                  <a:cubicBezTo>
                    <a:pt x="3322" y="2439"/>
                    <a:pt x="3283" y="2471"/>
                    <a:pt x="3240" y="2471"/>
                  </a:cubicBezTo>
                  <a:cubicBezTo>
                    <a:pt x="1738" y="2471"/>
                    <a:pt x="1738" y="2471"/>
                    <a:pt x="1738" y="2471"/>
                  </a:cubicBezTo>
                  <a:cubicBezTo>
                    <a:pt x="1738" y="2703"/>
                    <a:pt x="1738" y="2703"/>
                    <a:pt x="1738" y="2703"/>
                  </a:cubicBezTo>
                  <a:cubicBezTo>
                    <a:pt x="2322" y="3381"/>
                    <a:pt x="2322" y="3381"/>
                    <a:pt x="2322" y="3381"/>
                  </a:cubicBezTo>
                  <a:cubicBezTo>
                    <a:pt x="2349" y="3413"/>
                    <a:pt x="2345" y="3459"/>
                    <a:pt x="2310" y="3485"/>
                  </a:cubicBezTo>
                  <a:cubicBezTo>
                    <a:pt x="2295" y="3495"/>
                    <a:pt x="2275" y="3499"/>
                    <a:pt x="2260" y="3499"/>
                  </a:cubicBezTo>
                  <a:cubicBezTo>
                    <a:pt x="2237" y="3499"/>
                    <a:pt x="2213" y="3488"/>
                    <a:pt x="2198" y="3471"/>
                  </a:cubicBezTo>
                  <a:cubicBezTo>
                    <a:pt x="1742" y="2941"/>
                    <a:pt x="1742" y="2941"/>
                    <a:pt x="1742" y="2941"/>
                  </a:cubicBezTo>
                  <a:cubicBezTo>
                    <a:pt x="1742" y="3393"/>
                    <a:pt x="1742" y="3393"/>
                    <a:pt x="1742" y="3393"/>
                  </a:cubicBezTo>
                  <a:cubicBezTo>
                    <a:pt x="1742" y="3432"/>
                    <a:pt x="1707" y="3464"/>
                    <a:pt x="1663" y="3464"/>
                  </a:cubicBezTo>
                  <a:cubicBezTo>
                    <a:pt x="1619" y="3464"/>
                    <a:pt x="1583" y="3432"/>
                    <a:pt x="1583" y="3393"/>
                  </a:cubicBezTo>
                  <a:cubicBezTo>
                    <a:pt x="1583" y="2937"/>
                    <a:pt x="1583" y="2937"/>
                    <a:pt x="1583" y="2937"/>
                  </a:cubicBezTo>
                  <a:cubicBezTo>
                    <a:pt x="1124" y="3470"/>
                    <a:pt x="1124" y="3470"/>
                    <a:pt x="1124" y="3470"/>
                  </a:cubicBezTo>
                  <a:cubicBezTo>
                    <a:pt x="1108" y="3488"/>
                    <a:pt x="1085" y="3499"/>
                    <a:pt x="1062" y="3499"/>
                  </a:cubicBezTo>
                  <a:cubicBezTo>
                    <a:pt x="1042" y="3499"/>
                    <a:pt x="1026" y="3495"/>
                    <a:pt x="1011" y="3484"/>
                  </a:cubicBezTo>
                  <a:cubicBezTo>
                    <a:pt x="976" y="3459"/>
                    <a:pt x="972" y="3413"/>
                    <a:pt x="1000" y="3381"/>
                  </a:cubicBezTo>
                  <a:cubicBezTo>
                    <a:pt x="1583" y="2703"/>
                    <a:pt x="1583" y="2703"/>
                    <a:pt x="1583" y="2703"/>
                  </a:cubicBezTo>
                  <a:cubicBezTo>
                    <a:pt x="1583" y="2471"/>
                    <a:pt x="1583" y="2471"/>
                    <a:pt x="1583" y="2471"/>
                  </a:cubicBezTo>
                  <a:cubicBezTo>
                    <a:pt x="82" y="2471"/>
                    <a:pt x="82" y="2471"/>
                    <a:pt x="82" y="2471"/>
                  </a:cubicBezTo>
                  <a:cubicBezTo>
                    <a:pt x="35" y="2471"/>
                    <a:pt x="0" y="2435"/>
                    <a:pt x="0" y="2396"/>
                  </a:cubicBezTo>
                  <a:cubicBezTo>
                    <a:pt x="0" y="75"/>
                    <a:pt x="0" y="75"/>
                    <a:pt x="0" y="75"/>
                  </a:cubicBezTo>
                  <a:cubicBezTo>
                    <a:pt x="0" y="32"/>
                    <a:pt x="39" y="0"/>
                    <a:pt x="82" y="0"/>
                  </a:cubicBezTo>
                  <a:cubicBezTo>
                    <a:pt x="3240" y="0"/>
                    <a:pt x="3240" y="0"/>
                    <a:pt x="3240" y="0"/>
                  </a:cubicBezTo>
                  <a:cubicBezTo>
                    <a:pt x="3282" y="0"/>
                    <a:pt x="3322" y="32"/>
                    <a:pt x="3322" y="75"/>
                  </a:cubicBezTo>
                  <a:close/>
                  <a:moveTo>
                    <a:pt x="3162" y="274"/>
                  </a:moveTo>
                  <a:cubicBezTo>
                    <a:pt x="163" y="274"/>
                    <a:pt x="163" y="274"/>
                    <a:pt x="163" y="274"/>
                  </a:cubicBezTo>
                  <a:cubicBezTo>
                    <a:pt x="163" y="2322"/>
                    <a:pt x="163" y="2322"/>
                    <a:pt x="163" y="2322"/>
                  </a:cubicBezTo>
                  <a:cubicBezTo>
                    <a:pt x="3162" y="2322"/>
                    <a:pt x="3162" y="2322"/>
                    <a:pt x="3162" y="2322"/>
                  </a:cubicBezTo>
                  <a:lnTo>
                    <a:pt x="3162" y="274"/>
                  </a:lnTo>
                  <a:close/>
                  <a:moveTo>
                    <a:pt x="968" y="903"/>
                  </a:moveTo>
                  <a:cubicBezTo>
                    <a:pt x="1161" y="1103"/>
                    <a:pt x="1161" y="1103"/>
                    <a:pt x="1161" y="1103"/>
                  </a:cubicBezTo>
                  <a:cubicBezTo>
                    <a:pt x="1612" y="635"/>
                    <a:pt x="1612" y="635"/>
                    <a:pt x="1612" y="635"/>
                  </a:cubicBezTo>
                  <a:cubicBezTo>
                    <a:pt x="1612" y="741"/>
                    <a:pt x="1612" y="741"/>
                    <a:pt x="1612" y="741"/>
                  </a:cubicBezTo>
                  <a:cubicBezTo>
                    <a:pt x="1740" y="741"/>
                    <a:pt x="1740" y="741"/>
                    <a:pt x="1740" y="741"/>
                  </a:cubicBezTo>
                  <a:cubicBezTo>
                    <a:pt x="1740" y="406"/>
                    <a:pt x="1740" y="406"/>
                    <a:pt x="1740" y="406"/>
                  </a:cubicBezTo>
                  <a:cubicBezTo>
                    <a:pt x="1418" y="406"/>
                    <a:pt x="1418" y="406"/>
                    <a:pt x="1418" y="406"/>
                  </a:cubicBezTo>
                  <a:cubicBezTo>
                    <a:pt x="1418" y="540"/>
                    <a:pt x="1418" y="540"/>
                    <a:pt x="1418" y="540"/>
                  </a:cubicBezTo>
                  <a:cubicBezTo>
                    <a:pt x="1520" y="540"/>
                    <a:pt x="1520" y="540"/>
                    <a:pt x="1520" y="540"/>
                  </a:cubicBezTo>
                  <a:cubicBezTo>
                    <a:pt x="1161" y="914"/>
                    <a:pt x="1161" y="914"/>
                    <a:pt x="1161" y="914"/>
                  </a:cubicBezTo>
                  <a:cubicBezTo>
                    <a:pt x="968" y="713"/>
                    <a:pt x="968" y="713"/>
                    <a:pt x="968" y="713"/>
                  </a:cubicBezTo>
                  <a:cubicBezTo>
                    <a:pt x="406" y="1295"/>
                    <a:pt x="406" y="1295"/>
                    <a:pt x="406" y="1295"/>
                  </a:cubicBezTo>
                  <a:cubicBezTo>
                    <a:pt x="498" y="1390"/>
                    <a:pt x="498" y="1390"/>
                    <a:pt x="498" y="1390"/>
                  </a:cubicBezTo>
                  <a:lnTo>
                    <a:pt x="968" y="903"/>
                  </a:lnTo>
                  <a:close/>
                  <a:moveTo>
                    <a:pt x="1612" y="2146"/>
                  </a:moveTo>
                  <a:cubicBezTo>
                    <a:pt x="1740" y="2146"/>
                    <a:pt x="1740" y="2146"/>
                    <a:pt x="1740" y="2146"/>
                  </a:cubicBezTo>
                  <a:cubicBezTo>
                    <a:pt x="1740" y="942"/>
                    <a:pt x="1740" y="942"/>
                    <a:pt x="1740" y="942"/>
                  </a:cubicBezTo>
                  <a:cubicBezTo>
                    <a:pt x="1612" y="942"/>
                    <a:pt x="1612" y="942"/>
                    <a:pt x="1612" y="942"/>
                  </a:cubicBezTo>
                  <a:lnTo>
                    <a:pt x="1612" y="2146"/>
                  </a:lnTo>
                  <a:close/>
                  <a:moveTo>
                    <a:pt x="3038" y="1138"/>
                  </a:moveTo>
                  <a:cubicBezTo>
                    <a:pt x="2366" y="1138"/>
                    <a:pt x="2366" y="1138"/>
                    <a:pt x="2366" y="1138"/>
                  </a:cubicBezTo>
                  <a:cubicBezTo>
                    <a:pt x="2366" y="1258"/>
                    <a:pt x="2366" y="1258"/>
                    <a:pt x="2366" y="1258"/>
                  </a:cubicBezTo>
                  <a:cubicBezTo>
                    <a:pt x="3038" y="1258"/>
                    <a:pt x="3038" y="1258"/>
                    <a:pt x="3038" y="1258"/>
                  </a:cubicBezTo>
                  <a:cubicBezTo>
                    <a:pt x="3038" y="1138"/>
                    <a:pt x="3038" y="1138"/>
                    <a:pt x="3038" y="1138"/>
                  </a:cubicBezTo>
                  <a:close/>
                  <a:moveTo>
                    <a:pt x="3038" y="866"/>
                  </a:moveTo>
                  <a:cubicBezTo>
                    <a:pt x="2366" y="866"/>
                    <a:pt x="2366" y="866"/>
                    <a:pt x="2366" y="866"/>
                  </a:cubicBezTo>
                  <a:cubicBezTo>
                    <a:pt x="2366" y="986"/>
                    <a:pt x="2366" y="986"/>
                    <a:pt x="2366" y="986"/>
                  </a:cubicBezTo>
                  <a:cubicBezTo>
                    <a:pt x="3038" y="986"/>
                    <a:pt x="3038" y="986"/>
                    <a:pt x="3038" y="986"/>
                  </a:cubicBezTo>
                  <a:cubicBezTo>
                    <a:pt x="3038" y="866"/>
                    <a:pt x="3038" y="866"/>
                    <a:pt x="3038" y="866"/>
                  </a:cubicBezTo>
                  <a:close/>
                  <a:moveTo>
                    <a:pt x="2906" y="1418"/>
                  </a:moveTo>
                  <a:cubicBezTo>
                    <a:pt x="2366" y="1418"/>
                    <a:pt x="2366" y="1418"/>
                    <a:pt x="2366" y="1418"/>
                  </a:cubicBezTo>
                  <a:cubicBezTo>
                    <a:pt x="2366" y="1538"/>
                    <a:pt x="2366" y="1538"/>
                    <a:pt x="2366" y="1538"/>
                  </a:cubicBezTo>
                  <a:cubicBezTo>
                    <a:pt x="2906" y="1538"/>
                    <a:pt x="2906" y="1538"/>
                    <a:pt x="2906" y="1538"/>
                  </a:cubicBezTo>
                  <a:lnTo>
                    <a:pt x="2906" y="1418"/>
                  </a:lnTo>
                  <a:close/>
                  <a:moveTo>
                    <a:pt x="2774" y="1693"/>
                  </a:moveTo>
                  <a:cubicBezTo>
                    <a:pt x="2366" y="1693"/>
                    <a:pt x="2366" y="1693"/>
                    <a:pt x="2366" y="1693"/>
                  </a:cubicBezTo>
                  <a:cubicBezTo>
                    <a:pt x="2366" y="1813"/>
                    <a:pt x="2366" y="1813"/>
                    <a:pt x="2366" y="1813"/>
                  </a:cubicBezTo>
                  <a:cubicBezTo>
                    <a:pt x="2774" y="1813"/>
                    <a:pt x="2774" y="1813"/>
                    <a:pt x="2774" y="1813"/>
                  </a:cubicBezTo>
                  <a:cubicBezTo>
                    <a:pt x="2774" y="1693"/>
                    <a:pt x="2774" y="1693"/>
                    <a:pt x="2774" y="169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0" name="组合 59"/>
          <p:cNvGrpSpPr/>
          <p:nvPr/>
        </p:nvGrpSpPr>
        <p:grpSpPr>
          <a:xfrm>
            <a:off x="4229782" y="5778498"/>
            <a:ext cx="687156" cy="687156"/>
            <a:chOff x="4229782" y="5778498"/>
            <a:chExt cx="687156" cy="687156"/>
          </a:xfrm>
        </p:grpSpPr>
        <p:sp>
          <p:nvSpPr>
            <p:cNvPr id="18" name="椭圆 17"/>
            <p:cNvSpPr/>
            <p:nvPr/>
          </p:nvSpPr>
          <p:spPr>
            <a:xfrm>
              <a:off x="4229782" y="5778498"/>
              <a:ext cx="687156" cy="687156"/>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9" name="Group 16"/>
            <p:cNvGrpSpPr>
              <a:grpSpLocks/>
            </p:cNvGrpSpPr>
            <p:nvPr/>
          </p:nvGrpSpPr>
          <p:grpSpPr bwMode="auto">
            <a:xfrm>
              <a:off x="4418760" y="5942076"/>
              <a:ext cx="360000" cy="360000"/>
              <a:chOff x="-2" y="2"/>
              <a:chExt cx="1885" cy="1928"/>
            </a:xfrm>
            <a:solidFill>
              <a:schemeClr val="bg1"/>
            </a:solidFill>
          </p:grpSpPr>
          <p:sp>
            <p:nvSpPr>
              <p:cNvPr id="31" name="Freeform 17"/>
              <p:cNvSpPr>
                <a:spLocks/>
              </p:cNvSpPr>
              <p:nvPr/>
            </p:nvSpPr>
            <p:spPr bwMode="auto">
              <a:xfrm>
                <a:off x="-2" y="131"/>
                <a:ext cx="1713" cy="1799"/>
              </a:xfrm>
              <a:custGeom>
                <a:avLst/>
                <a:gdLst>
                  <a:gd name="T0" fmla="*/ 592 w 640"/>
                  <a:gd name="T1" fmla="*/ 579 h 672"/>
                  <a:gd name="T2" fmla="*/ 547 w 640"/>
                  <a:gd name="T3" fmla="*/ 624 h 672"/>
                  <a:gd name="T4" fmla="*/ 93 w 640"/>
                  <a:gd name="T5" fmla="*/ 624 h 672"/>
                  <a:gd name="T6" fmla="*/ 48 w 640"/>
                  <a:gd name="T7" fmla="*/ 579 h 672"/>
                  <a:gd name="T8" fmla="*/ 48 w 640"/>
                  <a:gd name="T9" fmla="*/ 93 h 672"/>
                  <a:gd name="T10" fmla="*/ 93 w 640"/>
                  <a:gd name="T11" fmla="*/ 48 h 672"/>
                  <a:gd name="T12" fmla="*/ 472 w 640"/>
                  <a:gd name="T13" fmla="*/ 48 h 672"/>
                  <a:gd name="T14" fmla="*/ 472 w 640"/>
                  <a:gd name="T15" fmla="*/ 0 h 672"/>
                  <a:gd name="T16" fmla="*/ 93 w 640"/>
                  <a:gd name="T17" fmla="*/ 0 h 672"/>
                  <a:gd name="T18" fmla="*/ 0 w 640"/>
                  <a:gd name="T19" fmla="*/ 93 h 672"/>
                  <a:gd name="T20" fmla="*/ 0 w 640"/>
                  <a:gd name="T21" fmla="*/ 579 h 672"/>
                  <a:gd name="T22" fmla="*/ 93 w 640"/>
                  <a:gd name="T23" fmla="*/ 672 h 672"/>
                  <a:gd name="T24" fmla="*/ 547 w 640"/>
                  <a:gd name="T25" fmla="*/ 672 h 672"/>
                  <a:gd name="T26" fmla="*/ 640 w 640"/>
                  <a:gd name="T27" fmla="*/ 579 h 672"/>
                  <a:gd name="T28" fmla="*/ 640 w 640"/>
                  <a:gd name="T29" fmla="*/ 168 h 672"/>
                  <a:gd name="T30" fmla="*/ 592 w 640"/>
                  <a:gd name="T31" fmla="*/ 168 h 672"/>
                  <a:gd name="T32" fmla="*/ 592 w 640"/>
                  <a:gd name="T33" fmla="*/ 579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0" h="672">
                    <a:moveTo>
                      <a:pt x="592" y="579"/>
                    </a:moveTo>
                    <a:cubicBezTo>
                      <a:pt x="592" y="604"/>
                      <a:pt x="572" y="624"/>
                      <a:pt x="547" y="624"/>
                    </a:cubicBezTo>
                    <a:cubicBezTo>
                      <a:pt x="93" y="624"/>
                      <a:pt x="93" y="624"/>
                      <a:pt x="93" y="624"/>
                    </a:cubicBezTo>
                    <a:cubicBezTo>
                      <a:pt x="68" y="624"/>
                      <a:pt x="48" y="604"/>
                      <a:pt x="48" y="579"/>
                    </a:cubicBezTo>
                    <a:cubicBezTo>
                      <a:pt x="48" y="93"/>
                      <a:pt x="48" y="93"/>
                      <a:pt x="48" y="93"/>
                    </a:cubicBezTo>
                    <a:cubicBezTo>
                      <a:pt x="48" y="68"/>
                      <a:pt x="68" y="48"/>
                      <a:pt x="93" y="48"/>
                    </a:cubicBezTo>
                    <a:cubicBezTo>
                      <a:pt x="472" y="48"/>
                      <a:pt x="472" y="48"/>
                      <a:pt x="472" y="48"/>
                    </a:cubicBezTo>
                    <a:cubicBezTo>
                      <a:pt x="472" y="0"/>
                      <a:pt x="472" y="0"/>
                      <a:pt x="472" y="0"/>
                    </a:cubicBezTo>
                    <a:cubicBezTo>
                      <a:pt x="93" y="0"/>
                      <a:pt x="93" y="0"/>
                      <a:pt x="93" y="0"/>
                    </a:cubicBezTo>
                    <a:cubicBezTo>
                      <a:pt x="42" y="0"/>
                      <a:pt x="0" y="42"/>
                      <a:pt x="0" y="93"/>
                    </a:cubicBezTo>
                    <a:cubicBezTo>
                      <a:pt x="0" y="579"/>
                      <a:pt x="0" y="579"/>
                      <a:pt x="0" y="579"/>
                    </a:cubicBezTo>
                    <a:cubicBezTo>
                      <a:pt x="0" y="630"/>
                      <a:pt x="42" y="672"/>
                      <a:pt x="93" y="672"/>
                    </a:cubicBezTo>
                    <a:cubicBezTo>
                      <a:pt x="547" y="672"/>
                      <a:pt x="547" y="672"/>
                      <a:pt x="547" y="672"/>
                    </a:cubicBezTo>
                    <a:cubicBezTo>
                      <a:pt x="598" y="672"/>
                      <a:pt x="640" y="631"/>
                      <a:pt x="640" y="579"/>
                    </a:cubicBezTo>
                    <a:cubicBezTo>
                      <a:pt x="640" y="168"/>
                      <a:pt x="640" y="168"/>
                      <a:pt x="640" y="168"/>
                    </a:cubicBezTo>
                    <a:cubicBezTo>
                      <a:pt x="592" y="168"/>
                      <a:pt x="592" y="168"/>
                      <a:pt x="592" y="168"/>
                    </a:cubicBezTo>
                    <a:cubicBezTo>
                      <a:pt x="592" y="579"/>
                      <a:pt x="592" y="579"/>
                      <a:pt x="592" y="5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8"/>
              <p:cNvSpPr>
                <a:spLocks/>
              </p:cNvSpPr>
              <p:nvPr/>
            </p:nvSpPr>
            <p:spPr bwMode="auto">
              <a:xfrm>
                <a:off x="277" y="730"/>
                <a:ext cx="599" cy="129"/>
              </a:xfrm>
              <a:custGeom>
                <a:avLst/>
                <a:gdLst>
                  <a:gd name="T0" fmla="*/ 200 w 224"/>
                  <a:gd name="T1" fmla="*/ 0 h 48"/>
                  <a:gd name="T2" fmla="*/ 24 w 224"/>
                  <a:gd name="T3" fmla="*/ 0 h 48"/>
                  <a:gd name="T4" fmla="*/ 0 w 224"/>
                  <a:gd name="T5" fmla="*/ 24 h 48"/>
                  <a:gd name="T6" fmla="*/ 24 w 224"/>
                  <a:gd name="T7" fmla="*/ 48 h 48"/>
                  <a:gd name="T8" fmla="*/ 200 w 224"/>
                  <a:gd name="T9" fmla="*/ 48 h 48"/>
                  <a:gd name="T10" fmla="*/ 224 w 224"/>
                  <a:gd name="T11" fmla="*/ 24 h 48"/>
                  <a:gd name="T12" fmla="*/ 200 w 224"/>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24" h="48">
                    <a:moveTo>
                      <a:pt x="200" y="0"/>
                    </a:moveTo>
                    <a:cubicBezTo>
                      <a:pt x="24" y="0"/>
                      <a:pt x="24" y="0"/>
                      <a:pt x="24" y="0"/>
                    </a:cubicBezTo>
                    <a:cubicBezTo>
                      <a:pt x="11" y="0"/>
                      <a:pt x="0" y="11"/>
                      <a:pt x="0" y="24"/>
                    </a:cubicBezTo>
                    <a:cubicBezTo>
                      <a:pt x="0" y="37"/>
                      <a:pt x="11" y="48"/>
                      <a:pt x="24" y="48"/>
                    </a:cubicBezTo>
                    <a:cubicBezTo>
                      <a:pt x="200" y="48"/>
                      <a:pt x="200" y="48"/>
                      <a:pt x="200" y="48"/>
                    </a:cubicBezTo>
                    <a:cubicBezTo>
                      <a:pt x="213" y="48"/>
                      <a:pt x="224" y="37"/>
                      <a:pt x="224" y="24"/>
                    </a:cubicBezTo>
                    <a:cubicBezTo>
                      <a:pt x="224" y="11"/>
                      <a:pt x="213" y="0"/>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9"/>
              <p:cNvSpPr>
                <a:spLocks/>
              </p:cNvSpPr>
              <p:nvPr/>
            </p:nvSpPr>
            <p:spPr bwMode="auto">
              <a:xfrm>
                <a:off x="277" y="1159"/>
                <a:ext cx="1028" cy="128"/>
              </a:xfrm>
              <a:custGeom>
                <a:avLst/>
                <a:gdLst>
                  <a:gd name="T0" fmla="*/ 0 w 384"/>
                  <a:gd name="T1" fmla="*/ 24 h 48"/>
                  <a:gd name="T2" fmla="*/ 24 w 384"/>
                  <a:gd name="T3" fmla="*/ 48 h 48"/>
                  <a:gd name="T4" fmla="*/ 360 w 384"/>
                  <a:gd name="T5" fmla="*/ 48 h 48"/>
                  <a:gd name="T6" fmla="*/ 384 w 384"/>
                  <a:gd name="T7" fmla="*/ 24 h 48"/>
                  <a:gd name="T8" fmla="*/ 360 w 384"/>
                  <a:gd name="T9" fmla="*/ 0 h 48"/>
                  <a:gd name="T10" fmla="*/ 24 w 384"/>
                  <a:gd name="T11" fmla="*/ 0 h 48"/>
                  <a:gd name="T12" fmla="*/ 0 w 384"/>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384" h="48">
                    <a:moveTo>
                      <a:pt x="0" y="24"/>
                    </a:moveTo>
                    <a:cubicBezTo>
                      <a:pt x="0" y="37"/>
                      <a:pt x="11" y="48"/>
                      <a:pt x="24" y="48"/>
                    </a:cubicBezTo>
                    <a:cubicBezTo>
                      <a:pt x="360" y="48"/>
                      <a:pt x="360" y="48"/>
                      <a:pt x="360" y="48"/>
                    </a:cubicBezTo>
                    <a:cubicBezTo>
                      <a:pt x="373" y="48"/>
                      <a:pt x="384" y="37"/>
                      <a:pt x="384" y="24"/>
                    </a:cubicBezTo>
                    <a:cubicBezTo>
                      <a:pt x="384" y="11"/>
                      <a:pt x="373" y="0"/>
                      <a:pt x="360" y="0"/>
                    </a:cubicBezTo>
                    <a:cubicBezTo>
                      <a:pt x="24" y="0"/>
                      <a:pt x="24" y="0"/>
                      <a:pt x="24" y="0"/>
                    </a:cubicBezTo>
                    <a:cubicBezTo>
                      <a:pt x="11" y="0"/>
                      <a:pt x="0" y="11"/>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0"/>
              <p:cNvSpPr>
                <a:spLocks/>
              </p:cNvSpPr>
              <p:nvPr/>
            </p:nvSpPr>
            <p:spPr bwMode="auto">
              <a:xfrm>
                <a:off x="1069" y="2"/>
                <a:ext cx="814" cy="814"/>
              </a:xfrm>
              <a:custGeom>
                <a:avLst/>
                <a:gdLst>
                  <a:gd name="T0" fmla="*/ 304 w 304"/>
                  <a:gd name="T1" fmla="*/ 32 h 304"/>
                  <a:gd name="T2" fmla="*/ 272 w 304"/>
                  <a:gd name="T3" fmla="*/ 0 h 304"/>
                  <a:gd name="T4" fmla="*/ 250 w 304"/>
                  <a:gd name="T5" fmla="*/ 9 h 304"/>
                  <a:gd name="T6" fmla="*/ 250 w 304"/>
                  <a:gd name="T7" fmla="*/ 9 h 304"/>
                  <a:gd name="T8" fmla="*/ 78 w 304"/>
                  <a:gd name="T9" fmla="*/ 180 h 304"/>
                  <a:gd name="T10" fmla="*/ 10 w 304"/>
                  <a:gd name="T11" fmla="*/ 249 h 304"/>
                  <a:gd name="T12" fmla="*/ 10 w 304"/>
                  <a:gd name="T13" fmla="*/ 249 h 304"/>
                  <a:gd name="T14" fmla="*/ 9 w 304"/>
                  <a:gd name="T15" fmla="*/ 250 h 304"/>
                  <a:gd name="T16" fmla="*/ 9 w 304"/>
                  <a:gd name="T17" fmla="*/ 250 h 304"/>
                  <a:gd name="T18" fmla="*/ 0 w 304"/>
                  <a:gd name="T19" fmla="*/ 272 h 304"/>
                  <a:gd name="T20" fmla="*/ 32 w 304"/>
                  <a:gd name="T21" fmla="*/ 304 h 304"/>
                  <a:gd name="T22" fmla="*/ 54 w 304"/>
                  <a:gd name="T23" fmla="*/ 295 h 304"/>
                  <a:gd name="T24" fmla="*/ 54 w 304"/>
                  <a:gd name="T25" fmla="*/ 295 h 304"/>
                  <a:gd name="T26" fmla="*/ 226 w 304"/>
                  <a:gd name="T27" fmla="*/ 124 h 304"/>
                  <a:gd name="T28" fmla="*/ 294 w 304"/>
                  <a:gd name="T29" fmla="*/ 55 h 304"/>
                  <a:gd name="T30" fmla="*/ 294 w 304"/>
                  <a:gd name="T31" fmla="*/ 55 h 304"/>
                  <a:gd name="T32" fmla="*/ 295 w 304"/>
                  <a:gd name="T33" fmla="*/ 54 h 304"/>
                  <a:gd name="T34" fmla="*/ 295 w 304"/>
                  <a:gd name="T35" fmla="*/ 54 h 304"/>
                  <a:gd name="T36" fmla="*/ 304 w 304"/>
                  <a:gd name="T37" fmla="*/ 3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304">
                    <a:moveTo>
                      <a:pt x="304" y="32"/>
                    </a:moveTo>
                    <a:cubicBezTo>
                      <a:pt x="304" y="14"/>
                      <a:pt x="290" y="0"/>
                      <a:pt x="272" y="0"/>
                    </a:cubicBezTo>
                    <a:cubicBezTo>
                      <a:pt x="263" y="0"/>
                      <a:pt x="256" y="4"/>
                      <a:pt x="250" y="9"/>
                    </a:cubicBezTo>
                    <a:cubicBezTo>
                      <a:pt x="250" y="9"/>
                      <a:pt x="250" y="9"/>
                      <a:pt x="250" y="9"/>
                    </a:cubicBezTo>
                    <a:cubicBezTo>
                      <a:pt x="78" y="180"/>
                      <a:pt x="78" y="180"/>
                      <a:pt x="78" y="180"/>
                    </a:cubicBezTo>
                    <a:cubicBezTo>
                      <a:pt x="10" y="249"/>
                      <a:pt x="10" y="249"/>
                      <a:pt x="10" y="249"/>
                    </a:cubicBezTo>
                    <a:cubicBezTo>
                      <a:pt x="10" y="249"/>
                      <a:pt x="10" y="249"/>
                      <a:pt x="10" y="249"/>
                    </a:cubicBezTo>
                    <a:cubicBezTo>
                      <a:pt x="9" y="250"/>
                      <a:pt x="9" y="250"/>
                      <a:pt x="9" y="250"/>
                    </a:cubicBezTo>
                    <a:cubicBezTo>
                      <a:pt x="9" y="250"/>
                      <a:pt x="9" y="250"/>
                      <a:pt x="9" y="250"/>
                    </a:cubicBezTo>
                    <a:cubicBezTo>
                      <a:pt x="4" y="255"/>
                      <a:pt x="0" y="263"/>
                      <a:pt x="0" y="272"/>
                    </a:cubicBezTo>
                    <a:cubicBezTo>
                      <a:pt x="0" y="290"/>
                      <a:pt x="14" y="304"/>
                      <a:pt x="32" y="304"/>
                    </a:cubicBezTo>
                    <a:cubicBezTo>
                      <a:pt x="41" y="304"/>
                      <a:pt x="48" y="300"/>
                      <a:pt x="54" y="295"/>
                    </a:cubicBezTo>
                    <a:cubicBezTo>
                      <a:pt x="54" y="295"/>
                      <a:pt x="54" y="295"/>
                      <a:pt x="54" y="295"/>
                    </a:cubicBezTo>
                    <a:cubicBezTo>
                      <a:pt x="226" y="124"/>
                      <a:pt x="226" y="124"/>
                      <a:pt x="226" y="124"/>
                    </a:cubicBezTo>
                    <a:cubicBezTo>
                      <a:pt x="294" y="55"/>
                      <a:pt x="294" y="55"/>
                      <a:pt x="294" y="55"/>
                    </a:cubicBezTo>
                    <a:cubicBezTo>
                      <a:pt x="294" y="55"/>
                      <a:pt x="294" y="55"/>
                      <a:pt x="294" y="55"/>
                    </a:cubicBezTo>
                    <a:cubicBezTo>
                      <a:pt x="295" y="54"/>
                      <a:pt x="295" y="54"/>
                      <a:pt x="295" y="54"/>
                    </a:cubicBezTo>
                    <a:cubicBezTo>
                      <a:pt x="295" y="54"/>
                      <a:pt x="295" y="54"/>
                      <a:pt x="295" y="54"/>
                    </a:cubicBezTo>
                    <a:cubicBezTo>
                      <a:pt x="300" y="48"/>
                      <a:pt x="304" y="41"/>
                      <a:pt x="30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2" name="组合 41"/>
          <p:cNvGrpSpPr/>
          <p:nvPr/>
        </p:nvGrpSpPr>
        <p:grpSpPr>
          <a:xfrm>
            <a:off x="10437359" y="5778498"/>
            <a:ext cx="687156" cy="687156"/>
            <a:chOff x="10437359" y="5755274"/>
            <a:chExt cx="687156" cy="687156"/>
          </a:xfrm>
        </p:grpSpPr>
        <p:sp>
          <p:nvSpPr>
            <p:cNvPr id="17" name="椭圆 16"/>
            <p:cNvSpPr/>
            <p:nvPr/>
          </p:nvSpPr>
          <p:spPr>
            <a:xfrm>
              <a:off x="10437359" y="5755274"/>
              <a:ext cx="687156" cy="687156"/>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Freeform 24"/>
            <p:cNvSpPr>
              <a:spLocks noEditPoints="1"/>
            </p:cNvSpPr>
            <p:nvPr/>
          </p:nvSpPr>
          <p:spPr bwMode="auto">
            <a:xfrm>
              <a:off x="10600937" y="5918852"/>
              <a:ext cx="360000" cy="360000"/>
            </a:xfrm>
            <a:custGeom>
              <a:avLst/>
              <a:gdLst>
                <a:gd name="T0" fmla="*/ 116 w 553"/>
                <a:gd name="T1" fmla="*/ 160 h 696"/>
                <a:gd name="T2" fmla="*/ 437 w 553"/>
                <a:gd name="T3" fmla="*/ 160 h 696"/>
                <a:gd name="T4" fmla="*/ 276 w 553"/>
                <a:gd name="T5" fmla="*/ 33 h 696"/>
                <a:gd name="T6" fmla="*/ 276 w 553"/>
                <a:gd name="T7" fmla="*/ 288 h 696"/>
                <a:gd name="T8" fmla="*/ 276 w 553"/>
                <a:gd name="T9" fmla="*/ 33 h 696"/>
                <a:gd name="T10" fmla="*/ 52 w 553"/>
                <a:gd name="T11" fmla="*/ 696 h 696"/>
                <a:gd name="T12" fmla="*/ 0 w 553"/>
                <a:gd name="T13" fmla="*/ 418 h 696"/>
                <a:gd name="T14" fmla="*/ 139 w 553"/>
                <a:gd name="T15" fmla="*/ 330 h 696"/>
                <a:gd name="T16" fmla="*/ 139 w 553"/>
                <a:gd name="T17" fmla="*/ 363 h 696"/>
                <a:gd name="T18" fmla="*/ 33 w 553"/>
                <a:gd name="T19" fmla="*/ 418 h 696"/>
                <a:gd name="T20" fmla="*/ 52 w 553"/>
                <a:gd name="T21" fmla="*/ 664 h 696"/>
                <a:gd name="T22" fmla="*/ 210 w 553"/>
                <a:gd name="T23" fmla="*/ 680 h 696"/>
                <a:gd name="T24" fmla="*/ 500 w 553"/>
                <a:gd name="T25" fmla="*/ 696 h 696"/>
                <a:gd name="T26" fmla="*/ 338 w 553"/>
                <a:gd name="T27" fmla="*/ 680 h 696"/>
                <a:gd name="T28" fmla="*/ 500 w 553"/>
                <a:gd name="T29" fmla="*/ 664 h 696"/>
                <a:gd name="T30" fmla="*/ 520 w 553"/>
                <a:gd name="T31" fmla="*/ 418 h 696"/>
                <a:gd name="T32" fmla="*/ 415 w 553"/>
                <a:gd name="T33" fmla="*/ 363 h 696"/>
                <a:gd name="T34" fmla="*/ 415 w 553"/>
                <a:gd name="T35" fmla="*/ 330 h 696"/>
                <a:gd name="T36" fmla="*/ 552 w 553"/>
                <a:gd name="T37" fmla="*/ 418 h 696"/>
                <a:gd name="T38" fmla="*/ 500 w 553"/>
                <a:gd name="T39" fmla="*/ 696 h 696"/>
                <a:gd name="T40" fmla="*/ 294 w 553"/>
                <a:gd name="T41" fmla="*/ 433 h 696"/>
                <a:gd name="T42" fmla="*/ 328 w 553"/>
                <a:gd name="T43" fmla="*/ 393 h 696"/>
                <a:gd name="T44" fmla="*/ 288 w 553"/>
                <a:gd name="T45" fmla="*/ 346 h 696"/>
                <a:gd name="T46" fmla="*/ 230 w 553"/>
                <a:gd name="T47" fmla="*/ 381 h 696"/>
                <a:gd name="T48" fmla="*/ 225 w 553"/>
                <a:gd name="T49" fmla="*/ 393 h 696"/>
                <a:gd name="T50" fmla="*/ 258 w 553"/>
                <a:gd name="T51" fmla="*/ 433 h 696"/>
                <a:gd name="T52" fmla="*/ 214 w 553"/>
                <a:gd name="T53" fmla="*/ 615 h 696"/>
                <a:gd name="T54" fmla="*/ 265 w 553"/>
                <a:gd name="T55" fmla="*/ 673 h 696"/>
                <a:gd name="T56" fmla="*/ 288 w 553"/>
                <a:gd name="T57" fmla="*/ 673 h 696"/>
                <a:gd name="T58" fmla="*/ 339 w 553"/>
                <a:gd name="T59" fmla="*/ 615 h 696"/>
                <a:gd name="T60" fmla="*/ 276 w 553"/>
                <a:gd name="T61" fmla="*/ 381 h 696"/>
                <a:gd name="T62" fmla="*/ 276 w 553"/>
                <a:gd name="T63" fmla="*/ 405 h 696"/>
                <a:gd name="T64" fmla="*/ 276 w 553"/>
                <a:gd name="T65" fmla="*/ 381 h 696"/>
                <a:gd name="T66" fmla="*/ 248 w 553"/>
                <a:gd name="T67" fmla="*/ 610 h 696"/>
                <a:gd name="T68" fmla="*/ 304 w 553"/>
                <a:gd name="T69" fmla="*/ 61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3" h="696">
                  <a:moveTo>
                    <a:pt x="276" y="321"/>
                  </a:moveTo>
                  <a:cubicBezTo>
                    <a:pt x="188" y="321"/>
                    <a:pt x="116" y="249"/>
                    <a:pt x="116" y="160"/>
                  </a:cubicBezTo>
                  <a:cubicBezTo>
                    <a:pt x="116" y="72"/>
                    <a:pt x="188" y="0"/>
                    <a:pt x="276" y="0"/>
                  </a:cubicBezTo>
                  <a:cubicBezTo>
                    <a:pt x="365" y="0"/>
                    <a:pt x="437" y="72"/>
                    <a:pt x="437" y="160"/>
                  </a:cubicBezTo>
                  <a:cubicBezTo>
                    <a:pt x="437" y="249"/>
                    <a:pt x="365" y="321"/>
                    <a:pt x="276" y="321"/>
                  </a:cubicBezTo>
                  <a:close/>
                  <a:moveTo>
                    <a:pt x="276" y="33"/>
                  </a:moveTo>
                  <a:cubicBezTo>
                    <a:pt x="206" y="33"/>
                    <a:pt x="149" y="90"/>
                    <a:pt x="149" y="160"/>
                  </a:cubicBezTo>
                  <a:cubicBezTo>
                    <a:pt x="149" y="231"/>
                    <a:pt x="206" y="288"/>
                    <a:pt x="276" y="288"/>
                  </a:cubicBezTo>
                  <a:cubicBezTo>
                    <a:pt x="347" y="288"/>
                    <a:pt x="404" y="231"/>
                    <a:pt x="404" y="160"/>
                  </a:cubicBezTo>
                  <a:cubicBezTo>
                    <a:pt x="404" y="90"/>
                    <a:pt x="347" y="33"/>
                    <a:pt x="276" y="33"/>
                  </a:cubicBezTo>
                  <a:close/>
                  <a:moveTo>
                    <a:pt x="194" y="696"/>
                  </a:moveTo>
                  <a:cubicBezTo>
                    <a:pt x="52" y="696"/>
                    <a:pt x="52" y="696"/>
                    <a:pt x="52" y="696"/>
                  </a:cubicBezTo>
                  <a:cubicBezTo>
                    <a:pt x="24" y="696"/>
                    <a:pt x="0" y="676"/>
                    <a:pt x="0" y="650"/>
                  </a:cubicBezTo>
                  <a:cubicBezTo>
                    <a:pt x="0" y="418"/>
                    <a:pt x="0" y="418"/>
                    <a:pt x="0" y="418"/>
                  </a:cubicBezTo>
                  <a:cubicBezTo>
                    <a:pt x="0" y="370"/>
                    <a:pt x="40" y="330"/>
                    <a:pt x="88" y="330"/>
                  </a:cubicBezTo>
                  <a:cubicBezTo>
                    <a:pt x="139" y="330"/>
                    <a:pt x="139" y="330"/>
                    <a:pt x="139" y="330"/>
                  </a:cubicBezTo>
                  <a:cubicBezTo>
                    <a:pt x="148" y="330"/>
                    <a:pt x="155" y="337"/>
                    <a:pt x="155" y="346"/>
                  </a:cubicBezTo>
                  <a:cubicBezTo>
                    <a:pt x="155" y="356"/>
                    <a:pt x="148" y="363"/>
                    <a:pt x="139" y="363"/>
                  </a:cubicBezTo>
                  <a:cubicBezTo>
                    <a:pt x="88" y="363"/>
                    <a:pt x="88" y="363"/>
                    <a:pt x="88" y="363"/>
                  </a:cubicBezTo>
                  <a:cubicBezTo>
                    <a:pt x="58" y="363"/>
                    <a:pt x="33" y="388"/>
                    <a:pt x="33" y="418"/>
                  </a:cubicBezTo>
                  <a:cubicBezTo>
                    <a:pt x="33" y="650"/>
                    <a:pt x="33" y="650"/>
                    <a:pt x="33" y="650"/>
                  </a:cubicBezTo>
                  <a:cubicBezTo>
                    <a:pt x="33" y="657"/>
                    <a:pt x="42" y="664"/>
                    <a:pt x="52" y="664"/>
                  </a:cubicBezTo>
                  <a:cubicBezTo>
                    <a:pt x="194" y="664"/>
                    <a:pt x="194" y="664"/>
                    <a:pt x="194" y="664"/>
                  </a:cubicBezTo>
                  <a:cubicBezTo>
                    <a:pt x="203" y="664"/>
                    <a:pt x="210" y="671"/>
                    <a:pt x="210" y="680"/>
                  </a:cubicBezTo>
                  <a:cubicBezTo>
                    <a:pt x="210" y="689"/>
                    <a:pt x="203" y="696"/>
                    <a:pt x="194" y="696"/>
                  </a:cubicBezTo>
                  <a:close/>
                  <a:moveTo>
                    <a:pt x="500" y="696"/>
                  </a:moveTo>
                  <a:cubicBezTo>
                    <a:pt x="355" y="696"/>
                    <a:pt x="355" y="696"/>
                    <a:pt x="355" y="696"/>
                  </a:cubicBezTo>
                  <a:cubicBezTo>
                    <a:pt x="346" y="696"/>
                    <a:pt x="338" y="689"/>
                    <a:pt x="338" y="680"/>
                  </a:cubicBezTo>
                  <a:cubicBezTo>
                    <a:pt x="338" y="671"/>
                    <a:pt x="346" y="664"/>
                    <a:pt x="355" y="664"/>
                  </a:cubicBezTo>
                  <a:cubicBezTo>
                    <a:pt x="500" y="664"/>
                    <a:pt x="500" y="664"/>
                    <a:pt x="500" y="664"/>
                  </a:cubicBezTo>
                  <a:cubicBezTo>
                    <a:pt x="511" y="664"/>
                    <a:pt x="520" y="657"/>
                    <a:pt x="520" y="650"/>
                  </a:cubicBezTo>
                  <a:cubicBezTo>
                    <a:pt x="520" y="418"/>
                    <a:pt x="520" y="418"/>
                    <a:pt x="520" y="418"/>
                  </a:cubicBezTo>
                  <a:cubicBezTo>
                    <a:pt x="520" y="388"/>
                    <a:pt x="495" y="363"/>
                    <a:pt x="464" y="363"/>
                  </a:cubicBezTo>
                  <a:cubicBezTo>
                    <a:pt x="415" y="363"/>
                    <a:pt x="415" y="363"/>
                    <a:pt x="415" y="363"/>
                  </a:cubicBezTo>
                  <a:cubicBezTo>
                    <a:pt x="406" y="363"/>
                    <a:pt x="399" y="356"/>
                    <a:pt x="399" y="346"/>
                  </a:cubicBezTo>
                  <a:cubicBezTo>
                    <a:pt x="399" y="337"/>
                    <a:pt x="406" y="330"/>
                    <a:pt x="415" y="330"/>
                  </a:cubicBezTo>
                  <a:cubicBezTo>
                    <a:pt x="464" y="330"/>
                    <a:pt x="464" y="330"/>
                    <a:pt x="464" y="330"/>
                  </a:cubicBezTo>
                  <a:cubicBezTo>
                    <a:pt x="513" y="330"/>
                    <a:pt x="552" y="370"/>
                    <a:pt x="552" y="418"/>
                  </a:cubicBezTo>
                  <a:cubicBezTo>
                    <a:pt x="553" y="650"/>
                    <a:pt x="553" y="650"/>
                    <a:pt x="553" y="650"/>
                  </a:cubicBezTo>
                  <a:cubicBezTo>
                    <a:pt x="553" y="676"/>
                    <a:pt x="529" y="696"/>
                    <a:pt x="500" y="696"/>
                  </a:cubicBezTo>
                  <a:close/>
                  <a:moveTo>
                    <a:pt x="338" y="611"/>
                  </a:moveTo>
                  <a:cubicBezTo>
                    <a:pt x="294" y="433"/>
                    <a:pt x="294" y="433"/>
                    <a:pt x="294" y="433"/>
                  </a:cubicBezTo>
                  <a:cubicBezTo>
                    <a:pt x="323" y="404"/>
                    <a:pt x="323" y="404"/>
                    <a:pt x="323" y="404"/>
                  </a:cubicBezTo>
                  <a:cubicBezTo>
                    <a:pt x="326" y="402"/>
                    <a:pt x="328" y="397"/>
                    <a:pt x="328" y="393"/>
                  </a:cubicBezTo>
                  <a:cubicBezTo>
                    <a:pt x="328" y="388"/>
                    <a:pt x="326" y="384"/>
                    <a:pt x="323" y="381"/>
                  </a:cubicBezTo>
                  <a:cubicBezTo>
                    <a:pt x="288" y="346"/>
                    <a:pt x="288" y="346"/>
                    <a:pt x="288" y="346"/>
                  </a:cubicBezTo>
                  <a:cubicBezTo>
                    <a:pt x="282" y="340"/>
                    <a:pt x="271" y="340"/>
                    <a:pt x="265" y="346"/>
                  </a:cubicBezTo>
                  <a:cubicBezTo>
                    <a:pt x="230" y="381"/>
                    <a:pt x="230" y="381"/>
                    <a:pt x="230" y="381"/>
                  </a:cubicBezTo>
                  <a:cubicBezTo>
                    <a:pt x="227" y="384"/>
                    <a:pt x="225" y="388"/>
                    <a:pt x="225" y="393"/>
                  </a:cubicBezTo>
                  <a:cubicBezTo>
                    <a:pt x="225" y="393"/>
                    <a:pt x="225" y="393"/>
                    <a:pt x="225" y="393"/>
                  </a:cubicBezTo>
                  <a:cubicBezTo>
                    <a:pt x="225" y="397"/>
                    <a:pt x="226" y="401"/>
                    <a:pt x="230" y="404"/>
                  </a:cubicBezTo>
                  <a:cubicBezTo>
                    <a:pt x="258" y="433"/>
                    <a:pt x="258" y="433"/>
                    <a:pt x="258" y="433"/>
                  </a:cubicBezTo>
                  <a:cubicBezTo>
                    <a:pt x="214" y="611"/>
                    <a:pt x="214" y="611"/>
                    <a:pt x="214" y="611"/>
                  </a:cubicBezTo>
                  <a:cubicBezTo>
                    <a:pt x="214" y="612"/>
                    <a:pt x="214" y="613"/>
                    <a:pt x="214" y="615"/>
                  </a:cubicBezTo>
                  <a:cubicBezTo>
                    <a:pt x="214" y="619"/>
                    <a:pt x="216" y="624"/>
                    <a:pt x="219" y="626"/>
                  </a:cubicBezTo>
                  <a:cubicBezTo>
                    <a:pt x="265" y="673"/>
                    <a:pt x="265" y="673"/>
                    <a:pt x="265" y="673"/>
                  </a:cubicBezTo>
                  <a:cubicBezTo>
                    <a:pt x="268" y="676"/>
                    <a:pt x="272" y="678"/>
                    <a:pt x="276" y="678"/>
                  </a:cubicBezTo>
                  <a:cubicBezTo>
                    <a:pt x="281" y="678"/>
                    <a:pt x="285" y="676"/>
                    <a:pt x="288" y="673"/>
                  </a:cubicBezTo>
                  <a:cubicBezTo>
                    <a:pt x="334" y="627"/>
                    <a:pt x="334" y="627"/>
                    <a:pt x="334" y="627"/>
                  </a:cubicBezTo>
                  <a:cubicBezTo>
                    <a:pt x="337" y="624"/>
                    <a:pt x="339" y="620"/>
                    <a:pt x="339" y="615"/>
                  </a:cubicBezTo>
                  <a:cubicBezTo>
                    <a:pt x="339" y="613"/>
                    <a:pt x="339" y="612"/>
                    <a:pt x="338" y="611"/>
                  </a:cubicBezTo>
                  <a:close/>
                  <a:moveTo>
                    <a:pt x="276" y="381"/>
                  </a:moveTo>
                  <a:cubicBezTo>
                    <a:pt x="288" y="393"/>
                    <a:pt x="288" y="393"/>
                    <a:pt x="288" y="393"/>
                  </a:cubicBezTo>
                  <a:cubicBezTo>
                    <a:pt x="276" y="405"/>
                    <a:pt x="276" y="405"/>
                    <a:pt x="276" y="405"/>
                  </a:cubicBezTo>
                  <a:cubicBezTo>
                    <a:pt x="264" y="393"/>
                    <a:pt x="264" y="393"/>
                    <a:pt x="264" y="393"/>
                  </a:cubicBezTo>
                  <a:cubicBezTo>
                    <a:pt x="276" y="381"/>
                    <a:pt x="276" y="381"/>
                    <a:pt x="276" y="381"/>
                  </a:cubicBezTo>
                  <a:close/>
                  <a:moveTo>
                    <a:pt x="276" y="638"/>
                  </a:moveTo>
                  <a:cubicBezTo>
                    <a:pt x="248" y="610"/>
                    <a:pt x="248" y="610"/>
                    <a:pt x="248" y="610"/>
                  </a:cubicBezTo>
                  <a:cubicBezTo>
                    <a:pt x="276" y="496"/>
                    <a:pt x="276" y="496"/>
                    <a:pt x="276" y="496"/>
                  </a:cubicBezTo>
                  <a:cubicBezTo>
                    <a:pt x="304" y="610"/>
                    <a:pt x="304" y="610"/>
                    <a:pt x="304" y="610"/>
                  </a:cubicBezTo>
                  <a:cubicBezTo>
                    <a:pt x="276" y="638"/>
                    <a:pt x="276" y="638"/>
                    <a:pt x="276" y="63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cxnSp>
        <p:nvCxnSpPr>
          <p:cNvPr id="52" name="直接连接符 51"/>
          <p:cNvCxnSpPr/>
          <p:nvPr/>
        </p:nvCxnSpPr>
        <p:spPr>
          <a:xfrm flipH="1">
            <a:off x="-55241" y="-49300"/>
            <a:ext cx="3727678" cy="349415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3" name="椭圆 52"/>
          <p:cNvSpPr/>
          <p:nvPr/>
        </p:nvSpPr>
        <p:spPr>
          <a:xfrm rot="209490">
            <a:off x="2105947" y="1271469"/>
            <a:ext cx="144000" cy="144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196960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08000" y="520700"/>
            <a:ext cx="9258300" cy="3939925"/>
          </a:xfrm>
          <a:prstGeom prst="rect">
            <a:avLst/>
          </a:prstGeom>
          <a:noFill/>
        </p:spPr>
        <p:txBody>
          <a:bodyPr wrap="square" rtlCol="0">
            <a:spAutoFit/>
          </a:bodyPr>
          <a:lstStyle/>
          <a:p>
            <a:pPr>
              <a:lnSpc>
                <a:spcPct val="150000"/>
              </a:lnSpc>
            </a:pPr>
            <a:r>
              <a:rPr lang="en-US" altLang="zh-CN" sz="8800">
                <a:solidFill>
                  <a:schemeClr val="bg1"/>
                </a:solidFill>
                <a:effectLst>
                  <a:outerShdw blurRad="749300" dist="38100" dir="5400000" sx="113000" sy="113000" algn="t" rotWithShape="0">
                    <a:prstClr val="black">
                      <a:alpha val="50000"/>
                    </a:prstClr>
                  </a:outerShdw>
                </a:effectLst>
                <a:latin typeface="思源黑体 CN Normal" panose="020B0400000000000000" pitchFamily="34" charset="-122"/>
                <a:ea typeface="思源黑体 CN Normal" panose="020B0400000000000000" pitchFamily="34" charset="-122"/>
              </a:rPr>
              <a:t>POWERPOINT TEMPLET </a:t>
            </a:r>
            <a:endParaRPr lang="zh-CN" altLang="en-US" sz="8800">
              <a:solidFill>
                <a:schemeClr val="bg1"/>
              </a:solidFill>
              <a:effectLst>
                <a:outerShdw blurRad="749300" dist="38100" dir="5400000" sx="113000" sy="113000" algn="t" rotWithShape="0">
                  <a:prstClr val="black">
                    <a:alpha val="50000"/>
                  </a:prstClr>
                </a:outerShdw>
              </a:effectLst>
              <a:latin typeface="思源黑体 CN Normal" panose="020B0400000000000000" pitchFamily="34" charset="-122"/>
              <a:ea typeface="思源黑体 CN Normal" panose="020B0400000000000000" pitchFamily="34" charset="-122"/>
            </a:endParaRPr>
          </a:p>
        </p:txBody>
      </p:sp>
      <p:sp>
        <p:nvSpPr>
          <p:cNvPr id="4" name="矩形 3"/>
          <p:cNvSpPr/>
          <p:nvPr/>
        </p:nvSpPr>
        <p:spPr>
          <a:xfrm>
            <a:off x="0" y="0"/>
            <a:ext cx="12192000" cy="6858000"/>
          </a:xfrm>
          <a:prstGeom prst="rect">
            <a:avLst/>
          </a:prstGeom>
          <a:solidFill>
            <a:srgbClr val="E3E3E3">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508000" y="3537295"/>
            <a:ext cx="5499100" cy="923330"/>
          </a:xfrm>
          <a:prstGeom prst="rect">
            <a:avLst/>
          </a:prstGeom>
          <a:noFill/>
        </p:spPr>
        <p:txBody>
          <a:bodyPr wrap="square" rtlCol="0">
            <a:spAutoFit/>
          </a:bodyPr>
          <a:lstStyle/>
          <a:p>
            <a:pPr algn="ctr">
              <a:lnSpc>
                <a:spcPct val="150000"/>
              </a:lnSpc>
            </a:pPr>
            <a:r>
              <a:rPr lang="en-US" altLang="zh-CN" sz="3600">
                <a:latin typeface="思源黑体 CN Normal" panose="020B0400000000000000" pitchFamily="34" charset="-122"/>
                <a:ea typeface="思源黑体 CN Normal" panose="020B0400000000000000" pitchFamily="34" charset="-122"/>
              </a:rPr>
              <a:t>POWERPOINT </a:t>
            </a:r>
            <a:r>
              <a:rPr lang="en-US" altLang="zh-CN" sz="3600" smtClean="0">
                <a:latin typeface="思源黑体 CN Normal" panose="020B0400000000000000" pitchFamily="34" charset="-122"/>
                <a:ea typeface="思源黑体 CN Normal" panose="020B0400000000000000" pitchFamily="34" charset="-122"/>
              </a:rPr>
              <a:t>  TEMPLET </a:t>
            </a:r>
            <a:endParaRPr lang="zh-CN" altLang="en-US" sz="3600">
              <a:latin typeface="思源黑体 CN Normal" panose="020B0400000000000000" pitchFamily="34" charset="-122"/>
              <a:ea typeface="思源黑体 CN Normal" panose="020B0400000000000000" pitchFamily="34" charset="-122"/>
            </a:endParaRPr>
          </a:p>
        </p:txBody>
      </p:sp>
      <p:sp>
        <p:nvSpPr>
          <p:cNvPr id="5" name="文本框 4"/>
          <p:cNvSpPr txBox="1"/>
          <p:nvPr/>
        </p:nvSpPr>
        <p:spPr>
          <a:xfrm>
            <a:off x="508000" y="4716996"/>
            <a:ext cx="6159500" cy="1569660"/>
          </a:xfrm>
          <a:prstGeom prst="rect">
            <a:avLst/>
          </a:prstGeom>
          <a:noFill/>
        </p:spPr>
        <p:txBody>
          <a:bodyPr wrap="square" rtlCol="0">
            <a:spAutoFit/>
          </a:bodyPr>
          <a:lstStyle/>
          <a:p>
            <a:pP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Fusce posuere, magna sed pulvinar ultricies, purus lectus malesuada libero, sit amet commodo magna eros quis urna. Nunc viverra imperdiet enim.</a:t>
            </a:r>
            <a:endParaRPr lang="zh-CN" altLang="en-US" sz="1600">
              <a:latin typeface="思源黑体 CN ExtraLight" panose="020B0200000000000000" pitchFamily="34" charset="-122"/>
              <a:ea typeface="思源黑体 CN ExtraLight" panose="020B0200000000000000" pitchFamily="34" charset="-122"/>
            </a:endParaRPr>
          </a:p>
        </p:txBody>
      </p:sp>
      <p:grpSp>
        <p:nvGrpSpPr>
          <p:cNvPr id="8" name="组合 7"/>
          <p:cNvGrpSpPr/>
          <p:nvPr/>
        </p:nvGrpSpPr>
        <p:grpSpPr>
          <a:xfrm rot="2570412">
            <a:off x="8083115" y="3072238"/>
            <a:ext cx="617075" cy="531961"/>
            <a:chOff x="7975600" y="3128964"/>
            <a:chExt cx="869188" cy="749300"/>
          </a:xfrm>
        </p:grpSpPr>
        <p:sp>
          <p:nvSpPr>
            <p:cNvPr id="6" name="等腰三角形 5"/>
            <p:cNvSpPr/>
            <p:nvPr/>
          </p:nvSpPr>
          <p:spPr>
            <a:xfrm>
              <a:off x="7975600" y="3128964"/>
              <a:ext cx="869188" cy="7493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等腰三角形 6"/>
            <p:cNvSpPr/>
            <p:nvPr/>
          </p:nvSpPr>
          <p:spPr>
            <a:xfrm>
              <a:off x="8133684" y="3303347"/>
              <a:ext cx="553021" cy="47674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9" name="等腰三角形 8"/>
          <p:cNvSpPr/>
          <p:nvPr/>
        </p:nvSpPr>
        <p:spPr>
          <a:xfrm>
            <a:off x="8114247" y="3860800"/>
            <a:ext cx="162052" cy="13970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2" name="组合 11"/>
          <p:cNvGrpSpPr/>
          <p:nvPr/>
        </p:nvGrpSpPr>
        <p:grpSpPr>
          <a:xfrm>
            <a:off x="8963275" y="5861050"/>
            <a:ext cx="330200" cy="330200"/>
            <a:chOff x="9290050" y="4032250"/>
            <a:chExt cx="330200" cy="330200"/>
          </a:xfrm>
        </p:grpSpPr>
        <p:sp>
          <p:nvSpPr>
            <p:cNvPr id="10" name="椭圆 9"/>
            <p:cNvSpPr/>
            <p:nvPr/>
          </p:nvSpPr>
          <p:spPr>
            <a:xfrm>
              <a:off x="9290050" y="4032250"/>
              <a:ext cx="330200" cy="330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椭圆 10"/>
            <p:cNvSpPr/>
            <p:nvPr/>
          </p:nvSpPr>
          <p:spPr>
            <a:xfrm>
              <a:off x="9379994" y="4122194"/>
              <a:ext cx="150312" cy="1503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3" name="椭圆 12"/>
          <p:cNvSpPr/>
          <p:nvPr/>
        </p:nvSpPr>
        <p:spPr>
          <a:xfrm>
            <a:off x="8786044" y="5827337"/>
            <a:ext cx="85975" cy="8597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7" name="组合 16"/>
          <p:cNvGrpSpPr/>
          <p:nvPr/>
        </p:nvGrpSpPr>
        <p:grpSpPr>
          <a:xfrm>
            <a:off x="9579429" y="1447800"/>
            <a:ext cx="544286" cy="544286"/>
            <a:chOff x="9579429" y="1447800"/>
            <a:chExt cx="544286" cy="544286"/>
          </a:xfrm>
        </p:grpSpPr>
        <p:sp>
          <p:nvSpPr>
            <p:cNvPr id="15" name="矩形 14"/>
            <p:cNvSpPr/>
            <p:nvPr/>
          </p:nvSpPr>
          <p:spPr>
            <a:xfrm>
              <a:off x="9579429" y="1447800"/>
              <a:ext cx="544286" cy="5442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15"/>
            <p:cNvSpPr/>
            <p:nvPr/>
          </p:nvSpPr>
          <p:spPr>
            <a:xfrm>
              <a:off x="9731829" y="1600200"/>
              <a:ext cx="239486" cy="2394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8" name="矩形 17"/>
          <p:cNvSpPr/>
          <p:nvPr/>
        </p:nvSpPr>
        <p:spPr>
          <a:xfrm>
            <a:off x="10190390" y="2016919"/>
            <a:ext cx="219075" cy="21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1" name="组合 20"/>
          <p:cNvGrpSpPr/>
          <p:nvPr/>
        </p:nvGrpSpPr>
        <p:grpSpPr>
          <a:xfrm rot="16200000">
            <a:off x="11820684" y="2774693"/>
            <a:ext cx="698636" cy="468086"/>
            <a:chOff x="1404257" y="805543"/>
            <a:chExt cx="698636" cy="468086"/>
          </a:xfrm>
        </p:grpSpPr>
        <p:sp>
          <p:nvSpPr>
            <p:cNvPr id="19" name="流程图: 决策 18"/>
            <p:cNvSpPr/>
            <p:nvPr/>
          </p:nvSpPr>
          <p:spPr>
            <a:xfrm>
              <a:off x="1404257" y="805543"/>
              <a:ext cx="698636" cy="468086"/>
            </a:xfrm>
            <a:prstGeom prst="flowChartDecisi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流程图: 决策 19"/>
            <p:cNvSpPr/>
            <p:nvPr/>
          </p:nvSpPr>
          <p:spPr>
            <a:xfrm>
              <a:off x="1534948" y="893106"/>
              <a:ext cx="437254" cy="292960"/>
            </a:xfrm>
            <a:prstGeom prst="flowChartDecisi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2" name="流程图: 决策 21"/>
          <p:cNvSpPr/>
          <p:nvPr/>
        </p:nvSpPr>
        <p:spPr>
          <a:xfrm rot="20257694">
            <a:off x="10003166" y="4822788"/>
            <a:ext cx="354396" cy="237445"/>
          </a:xfrm>
          <a:prstGeom prst="flowChartDecisi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4092905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622300" y="787400"/>
            <a:ext cx="10934700" cy="6070600"/>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5634038" y="-4990"/>
            <a:ext cx="923925" cy="995590"/>
          </a:xfrm>
          <a:prstGeom prst="rect">
            <a:avLst/>
          </a:prstGeom>
          <a:solidFill>
            <a:schemeClr val="tx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5" name="直接连接符 4"/>
          <p:cNvCxnSpPr/>
          <p:nvPr/>
        </p:nvCxnSpPr>
        <p:spPr>
          <a:xfrm>
            <a:off x="5805714" y="329293"/>
            <a:ext cx="580572"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805714" y="481693"/>
            <a:ext cx="580572"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805714" y="634093"/>
            <a:ext cx="580572"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1335086" y="3416301"/>
            <a:ext cx="9521826" cy="299674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框 8"/>
          <p:cNvSpPr txBox="1"/>
          <p:nvPr/>
        </p:nvSpPr>
        <p:spPr>
          <a:xfrm>
            <a:off x="4118372" y="3530601"/>
            <a:ext cx="3955256" cy="505138"/>
          </a:xfrm>
          <a:prstGeom prst="rect">
            <a:avLst/>
          </a:prstGeom>
          <a:noFill/>
        </p:spPr>
        <p:txBody>
          <a:bodyPr wrap="square" rtlCol="0">
            <a:spAutoFit/>
          </a:bodyPr>
          <a:lstStyle/>
          <a:p>
            <a:pPr algn="dist">
              <a:lnSpc>
                <a:spcPct val="150000"/>
              </a:lnSpc>
            </a:pPr>
            <a:r>
              <a:rPr lang="en-US" altLang="zh-CN" sz="2000">
                <a:latin typeface="思源黑体 CN Normal" panose="020B0400000000000000" pitchFamily="34" charset="-122"/>
                <a:ea typeface="思源黑体 CN Normal" panose="020B0400000000000000" pitchFamily="34" charset="-122"/>
              </a:rPr>
              <a:t>INFORMATION</a:t>
            </a:r>
            <a:endParaRPr lang="zh-CN" altLang="en-US" sz="2000">
              <a:latin typeface="思源黑体 CN Normal" panose="020B0400000000000000" pitchFamily="34" charset="-122"/>
              <a:ea typeface="思源黑体 CN Normal" panose="020B0400000000000000" pitchFamily="34" charset="-122"/>
            </a:endParaRPr>
          </a:p>
        </p:txBody>
      </p:sp>
      <p:sp>
        <p:nvSpPr>
          <p:cNvPr id="10" name="文本框 9"/>
          <p:cNvSpPr txBox="1"/>
          <p:nvPr/>
        </p:nvSpPr>
        <p:spPr>
          <a:xfrm>
            <a:off x="3189486" y="4448460"/>
            <a:ext cx="5813029" cy="830997"/>
          </a:xfrm>
          <a:prstGeom prst="rect">
            <a:avLst/>
          </a:prstGeom>
          <a:noFill/>
        </p:spPr>
        <p:txBody>
          <a:bodyPr wrap="square" rtlCol="0">
            <a:spAutoFit/>
          </a:bodyPr>
          <a:lstStyle/>
          <a:p>
            <a:pPr algn="dist">
              <a:lnSpc>
                <a:spcPct val="150000"/>
              </a:lnSpc>
            </a:pPr>
            <a:r>
              <a:rPr lang="en-US" altLang="zh-CN" sz="3200">
                <a:latin typeface="思源黑体 CN Normal" panose="020B0400000000000000" pitchFamily="34" charset="-122"/>
                <a:ea typeface="思源黑体 CN Normal" panose="020B0400000000000000" pitchFamily="34" charset="-122"/>
              </a:rPr>
              <a:t>POWER YOUR POINT</a:t>
            </a:r>
            <a:endParaRPr lang="zh-CN" altLang="en-US" sz="3200">
              <a:latin typeface="思源黑体 CN Normal" panose="020B0400000000000000" pitchFamily="34" charset="-122"/>
              <a:ea typeface="思源黑体 CN Normal" panose="020B0400000000000000" pitchFamily="34" charset="-122"/>
            </a:endParaRPr>
          </a:p>
        </p:txBody>
      </p:sp>
      <p:sp>
        <p:nvSpPr>
          <p:cNvPr id="11" name="文本框 10"/>
          <p:cNvSpPr txBox="1"/>
          <p:nvPr/>
        </p:nvSpPr>
        <p:spPr>
          <a:xfrm>
            <a:off x="1743754" y="5226619"/>
            <a:ext cx="8704490" cy="830997"/>
          </a:xfrm>
          <a:prstGeom prst="rect">
            <a:avLst/>
          </a:prstGeom>
          <a:noFill/>
        </p:spPr>
        <p:txBody>
          <a:bodyPr wrap="square" rtlCol="0">
            <a:spAutoFit/>
          </a:bodyPr>
          <a:lstStyle/>
          <a:p>
            <a:pPr algn="ct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amet, consectetuer adipiscing elit. Maecenas porttitor congue massa. Fusce posuere, magna sed pulvinar </a:t>
            </a:r>
            <a:r>
              <a:rPr lang="en-US" altLang="zh-CN" sz="1600" smtClean="0">
                <a:latin typeface="思源黑体 CN ExtraLight" panose="020B0200000000000000" pitchFamily="34" charset="-122"/>
                <a:ea typeface="思源黑体 CN ExtraLight" panose="020B0200000000000000" pitchFamily="34" charset="-122"/>
              </a:rPr>
              <a:t>ultricie</a:t>
            </a:r>
            <a:endParaRPr lang="zh-CN" altLang="en-US" sz="1600">
              <a:latin typeface="思源黑体 CN ExtraLight" panose="020B0200000000000000" pitchFamily="34" charset="-122"/>
              <a:ea typeface="思源黑体 CN ExtraLight" panose="020B0200000000000000" pitchFamily="34" charset="-122"/>
            </a:endParaRPr>
          </a:p>
        </p:txBody>
      </p:sp>
    </p:spTree>
    <p:extLst>
      <p:ext uri="{BB962C8B-B14F-4D97-AF65-F5344CB8AC3E}">
        <p14:creationId xmlns:p14="http://schemas.microsoft.com/office/powerpoint/2010/main" val="1563828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84200" y="838200"/>
            <a:ext cx="2984500" cy="5219700"/>
          </a:xfrm>
          <a:prstGeom prst="roundRect">
            <a:avLst/>
          </a:prstGeom>
          <a:solidFill>
            <a:schemeClr val="bg1"/>
          </a:solidFill>
          <a:ln>
            <a:noFill/>
          </a:ln>
          <a:effectLst>
            <a:outerShdw blurRad="330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圆角矩形 4"/>
          <p:cNvSpPr/>
          <p:nvPr/>
        </p:nvSpPr>
        <p:spPr>
          <a:xfrm>
            <a:off x="4305300" y="405076"/>
            <a:ext cx="3479800" cy="6085948"/>
          </a:xfrm>
          <a:prstGeom prst="roundRect">
            <a:avLst/>
          </a:prstGeom>
          <a:solidFill>
            <a:schemeClr val="bg1"/>
          </a:solidFill>
          <a:ln>
            <a:noFill/>
          </a:ln>
          <a:effectLst>
            <a:outerShdw blurRad="736600" sx="106000" sy="106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圆角矩形 5"/>
          <p:cNvSpPr/>
          <p:nvPr/>
        </p:nvSpPr>
        <p:spPr>
          <a:xfrm>
            <a:off x="8521700" y="838200"/>
            <a:ext cx="2984500" cy="5219700"/>
          </a:xfrm>
          <a:prstGeom prst="roundRect">
            <a:avLst/>
          </a:prstGeom>
          <a:solidFill>
            <a:schemeClr val="bg1"/>
          </a:solidFill>
          <a:ln>
            <a:noFill/>
          </a:ln>
          <a:effectLst>
            <a:outerShdw blurRad="3302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1" name="组合 20"/>
          <p:cNvGrpSpPr/>
          <p:nvPr/>
        </p:nvGrpSpPr>
        <p:grpSpPr>
          <a:xfrm>
            <a:off x="381000" y="1540577"/>
            <a:ext cx="460828" cy="266400"/>
            <a:chOff x="381000" y="1552620"/>
            <a:chExt cx="460828" cy="266400"/>
          </a:xfrm>
        </p:grpSpPr>
        <p:sp>
          <p:nvSpPr>
            <p:cNvPr id="14" name="矩形 13"/>
            <p:cNvSpPr/>
            <p:nvPr/>
          </p:nvSpPr>
          <p:spPr>
            <a:xfrm>
              <a:off x="381000" y="1552620"/>
              <a:ext cx="460828" cy="2664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17" name="直接连接符 16"/>
            <p:cNvCxnSpPr/>
            <p:nvPr/>
          </p:nvCxnSpPr>
          <p:spPr>
            <a:xfrm>
              <a:off x="420914" y="1666875"/>
              <a:ext cx="381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20914" y="1709737"/>
              <a:ext cx="381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20914" y="1752600"/>
              <a:ext cx="381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4074886" y="1066799"/>
            <a:ext cx="460828" cy="266400"/>
            <a:chOff x="381000" y="1545770"/>
            <a:chExt cx="460828" cy="266400"/>
          </a:xfrm>
        </p:grpSpPr>
        <p:sp>
          <p:nvSpPr>
            <p:cNvPr id="23" name="矩形 22"/>
            <p:cNvSpPr/>
            <p:nvPr/>
          </p:nvSpPr>
          <p:spPr>
            <a:xfrm>
              <a:off x="381000" y="1545770"/>
              <a:ext cx="460828" cy="26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24" name="直接连接符 23"/>
            <p:cNvCxnSpPr/>
            <p:nvPr/>
          </p:nvCxnSpPr>
          <p:spPr>
            <a:xfrm>
              <a:off x="420914" y="1666875"/>
              <a:ext cx="381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20914" y="1709737"/>
              <a:ext cx="381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20914" y="1752600"/>
              <a:ext cx="381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2" name="文本框 31"/>
          <p:cNvSpPr txBox="1"/>
          <p:nvPr/>
        </p:nvSpPr>
        <p:spPr>
          <a:xfrm>
            <a:off x="4305300" y="1796142"/>
            <a:ext cx="3479800" cy="646331"/>
          </a:xfrm>
          <a:prstGeom prst="rect">
            <a:avLst/>
          </a:prstGeom>
          <a:noFill/>
        </p:spPr>
        <p:txBody>
          <a:bodyPr wrap="square" rtlCol="0">
            <a:spAutoFit/>
          </a:bodyPr>
          <a:lstStyle/>
          <a:p>
            <a:pPr algn="dist">
              <a:lnSpc>
                <a:spcPct val="150000"/>
              </a:lnSpc>
            </a:pPr>
            <a:r>
              <a:rPr lang="en-US" altLang="zh-CN" sz="2400">
                <a:latin typeface="思源黑体 CN Normal" panose="020B0400000000000000" pitchFamily="34" charset="-122"/>
                <a:ea typeface="思源黑体 CN Normal" panose="020B0400000000000000" pitchFamily="34" charset="-122"/>
              </a:rPr>
              <a:t>POWER YOUR POINT</a:t>
            </a:r>
            <a:endParaRPr lang="zh-CN" altLang="en-US" sz="2400">
              <a:latin typeface="思源黑体 CN Normal" panose="020B0400000000000000" pitchFamily="34" charset="-122"/>
              <a:ea typeface="思源黑体 CN Normal" panose="020B0400000000000000" pitchFamily="34" charset="-122"/>
            </a:endParaRPr>
          </a:p>
        </p:txBody>
      </p:sp>
      <p:sp>
        <p:nvSpPr>
          <p:cNvPr id="33" name="文本框 32"/>
          <p:cNvSpPr txBox="1"/>
          <p:nvPr/>
        </p:nvSpPr>
        <p:spPr>
          <a:xfrm>
            <a:off x="584200" y="2442473"/>
            <a:ext cx="2966385" cy="507831"/>
          </a:xfrm>
          <a:prstGeom prst="rect">
            <a:avLst/>
          </a:prstGeom>
          <a:noFill/>
        </p:spPr>
        <p:txBody>
          <a:bodyPr wrap="square" rtlCol="0">
            <a:spAutoFit/>
          </a:bodyPr>
          <a:lstStyle/>
          <a:p>
            <a:pPr algn="dist">
              <a:lnSpc>
                <a:spcPct val="150000"/>
              </a:lnSpc>
            </a:pPr>
            <a:r>
              <a:rPr lang="en-US" altLang="zh-CN">
                <a:latin typeface="思源黑体 CN Normal" panose="020B0400000000000000" pitchFamily="34" charset="-122"/>
                <a:ea typeface="思源黑体 CN Normal" panose="020B0400000000000000" pitchFamily="34" charset="-122"/>
              </a:rPr>
              <a:t>POWER YOUR POINT</a:t>
            </a:r>
            <a:endParaRPr lang="zh-CN" altLang="en-US">
              <a:latin typeface="思源黑体 CN Normal" panose="020B0400000000000000" pitchFamily="34" charset="-122"/>
              <a:ea typeface="思源黑体 CN Normal" panose="020B0400000000000000" pitchFamily="34" charset="-122"/>
            </a:endParaRPr>
          </a:p>
        </p:txBody>
      </p:sp>
      <p:sp>
        <p:nvSpPr>
          <p:cNvPr id="34" name="文本框 33"/>
          <p:cNvSpPr txBox="1"/>
          <p:nvPr/>
        </p:nvSpPr>
        <p:spPr>
          <a:xfrm>
            <a:off x="8530757" y="2442472"/>
            <a:ext cx="2966385" cy="507831"/>
          </a:xfrm>
          <a:prstGeom prst="rect">
            <a:avLst/>
          </a:prstGeom>
          <a:noFill/>
        </p:spPr>
        <p:txBody>
          <a:bodyPr wrap="square" rtlCol="0">
            <a:spAutoFit/>
          </a:bodyPr>
          <a:lstStyle/>
          <a:p>
            <a:pPr algn="dist">
              <a:lnSpc>
                <a:spcPct val="150000"/>
              </a:lnSpc>
            </a:pPr>
            <a:r>
              <a:rPr lang="en-US" altLang="zh-CN">
                <a:latin typeface="思源黑体 CN Normal" panose="020B0400000000000000" pitchFamily="34" charset="-122"/>
                <a:ea typeface="思源黑体 CN Normal" panose="020B0400000000000000" pitchFamily="34" charset="-122"/>
              </a:rPr>
              <a:t>POWER YOUR POINT</a:t>
            </a:r>
            <a:endParaRPr lang="zh-CN" altLang="en-US">
              <a:latin typeface="思源黑体 CN Normal" panose="020B0400000000000000" pitchFamily="34" charset="-122"/>
              <a:ea typeface="思源黑体 CN Normal" panose="020B0400000000000000" pitchFamily="34" charset="-122"/>
            </a:endParaRPr>
          </a:p>
        </p:txBody>
      </p:sp>
      <p:sp>
        <p:nvSpPr>
          <p:cNvPr id="35" name="文本框 34"/>
          <p:cNvSpPr txBox="1"/>
          <p:nvPr/>
        </p:nvSpPr>
        <p:spPr>
          <a:xfrm>
            <a:off x="575142" y="3142191"/>
            <a:ext cx="2984500" cy="1569660"/>
          </a:xfrm>
          <a:prstGeom prst="rect">
            <a:avLst/>
          </a:prstGeom>
          <a:noFill/>
        </p:spPr>
        <p:txBody>
          <a:bodyPr wrap="square" rtlCol="0">
            <a:spAutoFit/>
          </a:bodyPr>
          <a:lstStyle/>
          <a:p>
            <a:pPr algn="ct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t>
            </a:r>
            <a:r>
              <a:rPr lang="en-US" altLang="zh-CN" sz="1600" smtClean="0">
                <a:latin typeface="思源黑体 CN ExtraLight" panose="020B0200000000000000" pitchFamily="34" charset="-122"/>
                <a:ea typeface="思源黑体 CN ExtraLight" panose="020B0200000000000000" pitchFamily="34" charset="-122"/>
              </a:rPr>
              <a:t>amet </a:t>
            </a:r>
            <a:r>
              <a:rPr lang="en-US" altLang="zh-CN" sz="1600">
                <a:latin typeface="思源黑体 CN ExtraLight" panose="020B0200000000000000" pitchFamily="34" charset="-122"/>
                <a:ea typeface="思源黑体 CN ExtraLight" panose="020B0200000000000000" pitchFamily="34" charset="-122"/>
              </a:rPr>
              <a:t>consectetuer adipiscing </a:t>
            </a:r>
            <a:r>
              <a:rPr lang="en-US" altLang="zh-CN" sz="1600" smtClean="0">
                <a:latin typeface="思源黑体 CN ExtraLight" panose="020B0200000000000000" pitchFamily="34" charset="-122"/>
                <a:ea typeface="思源黑体 CN ExtraLight" panose="020B0200000000000000" pitchFamily="34" charset="-122"/>
              </a:rPr>
              <a:t>elit </a:t>
            </a:r>
            <a:r>
              <a:rPr lang="en-US" altLang="zh-CN" sz="1600">
                <a:latin typeface="思源黑体 CN ExtraLight" panose="020B0200000000000000" pitchFamily="34" charset="-122"/>
                <a:ea typeface="思源黑体 CN ExtraLight" panose="020B0200000000000000" pitchFamily="34" charset="-122"/>
              </a:rPr>
              <a:t>Maecenas porttitor congue massa. Fusce </a:t>
            </a:r>
            <a:r>
              <a:rPr lang="en-US" altLang="zh-CN" sz="1600" smtClean="0">
                <a:latin typeface="思源黑体 CN ExtraLight" panose="020B0200000000000000" pitchFamily="34" charset="-122"/>
                <a:ea typeface="思源黑体 CN ExtraLight" panose="020B0200000000000000" pitchFamily="34" charset="-122"/>
              </a:rPr>
              <a:t>posuere</a:t>
            </a:r>
            <a:endParaRPr lang="zh-CN" altLang="en-US" sz="1600">
              <a:latin typeface="思源黑体 CN ExtraLight" panose="020B0200000000000000" pitchFamily="34" charset="-122"/>
              <a:ea typeface="思源黑体 CN ExtraLight" panose="020B0200000000000000" pitchFamily="34" charset="-122"/>
            </a:endParaRPr>
          </a:p>
        </p:txBody>
      </p:sp>
      <p:sp>
        <p:nvSpPr>
          <p:cNvPr id="36" name="文本框 35"/>
          <p:cNvSpPr txBox="1"/>
          <p:nvPr/>
        </p:nvSpPr>
        <p:spPr>
          <a:xfrm>
            <a:off x="8521700" y="3142191"/>
            <a:ext cx="2984500" cy="1899879"/>
          </a:xfrm>
          <a:prstGeom prst="rect">
            <a:avLst/>
          </a:prstGeom>
          <a:noFill/>
        </p:spPr>
        <p:txBody>
          <a:bodyPr wrap="square" rtlCol="0">
            <a:spAutoFit/>
          </a:bodyPr>
          <a:lstStyle/>
          <a:p>
            <a:pPr algn="ctr">
              <a:lnSpc>
                <a:spcPct val="150000"/>
              </a:lnSpc>
            </a:pPr>
            <a:r>
              <a:rPr lang="en-US" altLang="zh-CN" sz="1600">
                <a:latin typeface="思源黑体 CN ExtraLight" panose="020B0200000000000000" pitchFamily="34" charset="-122"/>
                <a:ea typeface="思源黑体 CN ExtraLight" panose="020B0200000000000000" pitchFamily="34" charset="-122"/>
              </a:rPr>
              <a:t>Lorem ipsum dolor sit </a:t>
            </a:r>
            <a:r>
              <a:rPr lang="en-US" altLang="zh-CN" sz="1600" smtClean="0">
                <a:latin typeface="思源黑体 CN ExtraLight" panose="020B0200000000000000" pitchFamily="34" charset="-122"/>
                <a:ea typeface="思源黑体 CN ExtraLight" panose="020B0200000000000000" pitchFamily="34" charset="-122"/>
              </a:rPr>
              <a:t>amet, consectetuer </a:t>
            </a:r>
            <a:r>
              <a:rPr lang="en-US" altLang="zh-CN" sz="1600">
                <a:latin typeface="思源黑体 CN ExtraLight" panose="020B0200000000000000" pitchFamily="34" charset="-122"/>
                <a:ea typeface="思源黑体 CN ExtraLight" panose="020B0200000000000000" pitchFamily="34" charset="-122"/>
              </a:rPr>
              <a:t>adipiscing elit. Maecenas porttitor congue massa. Fusce posuere, magna sed pulvinar </a:t>
            </a:r>
            <a:r>
              <a:rPr lang="en-US" altLang="zh-CN" sz="1600" smtClean="0">
                <a:latin typeface="思源黑体 CN ExtraLight" panose="020B0200000000000000" pitchFamily="34" charset="-122"/>
                <a:ea typeface="思源黑体 CN ExtraLight" panose="020B0200000000000000" pitchFamily="34" charset="-122"/>
              </a:rPr>
              <a:t>ultricies</a:t>
            </a:r>
            <a:endParaRPr lang="zh-CN" altLang="en-US" sz="1600">
              <a:latin typeface="思源黑体 CN ExtraLight" panose="020B0200000000000000" pitchFamily="34" charset="-122"/>
              <a:ea typeface="思源黑体 CN ExtraLight" panose="020B0200000000000000" pitchFamily="34" charset="-122"/>
            </a:endParaRPr>
          </a:p>
        </p:txBody>
      </p:sp>
      <p:sp>
        <p:nvSpPr>
          <p:cNvPr id="37" name="文本框 36"/>
          <p:cNvSpPr txBox="1"/>
          <p:nvPr/>
        </p:nvSpPr>
        <p:spPr>
          <a:xfrm>
            <a:off x="4535714" y="2596081"/>
            <a:ext cx="2984500" cy="2541337"/>
          </a:xfrm>
          <a:prstGeom prst="rect">
            <a:avLst/>
          </a:prstGeom>
          <a:noFill/>
        </p:spPr>
        <p:txBody>
          <a:bodyPr wrap="square" rtlCol="0">
            <a:spAutoFit/>
          </a:bodyPr>
          <a:lstStyle/>
          <a:p>
            <a:pPr algn="ctr">
              <a:lnSpc>
                <a:spcPct val="150000"/>
              </a:lnSpc>
            </a:pPr>
            <a:r>
              <a:rPr lang="en-US" altLang="zh-CN">
                <a:latin typeface="思源黑体 CN ExtraLight" panose="020B0200000000000000" pitchFamily="34" charset="-122"/>
                <a:ea typeface="思源黑体 CN ExtraLight" panose="020B0200000000000000" pitchFamily="34" charset="-122"/>
              </a:rPr>
              <a:t>Lorem ipsum dolor sit </a:t>
            </a:r>
            <a:r>
              <a:rPr lang="en-US" altLang="zh-CN" smtClean="0">
                <a:latin typeface="思源黑体 CN ExtraLight" panose="020B0200000000000000" pitchFamily="34" charset="-122"/>
                <a:ea typeface="思源黑体 CN ExtraLight" panose="020B0200000000000000" pitchFamily="34" charset="-122"/>
              </a:rPr>
              <a:t>amet, consectetuer </a:t>
            </a:r>
            <a:r>
              <a:rPr lang="en-US" altLang="zh-CN">
                <a:latin typeface="思源黑体 CN ExtraLight" panose="020B0200000000000000" pitchFamily="34" charset="-122"/>
                <a:ea typeface="思源黑体 CN ExtraLight" panose="020B0200000000000000" pitchFamily="34" charset="-122"/>
              </a:rPr>
              <a:t>adipiscing elit. Maecenas porttitor congue massa. Fusce posuere, magna sed pulvinar </a:t>
            </a:r>
            <a:r>
              <a:rPr lang="en-US" altLang="zh-CN" smtClean="0">
                <a:latin typeface="思源黑体 CN ExtraLight" panose="020B0200000000000000" pitchFamily="34" charset="-122"/>
                <a:ea typeface="思源黑体 CN ExtraLight" panose="020B0200000000000000" pitchFamily="34" charset="-122"/>
              </a:rPr>
              <a:t>ultricies</a:t>
            </a:r>
            <a:endParaRPr lang="zh-CN" altLang="en-US">
              <a:latin typeface="思源黑体 CN ExtraLight" panose="020B0200000000000000" pitchFamily="34" charset="-122"/>
              <a:ea typeface="思源黑体 CN ExtraLight" panose="020B0200000000000000" pitchFamily="34" charset="-122"/>
            </a:endParaRPr>
          </a:p>
        </p:txBody>
      </p:sp>
      <p:sp>
        <p:nvSpPr>
          <p:cNvPr id="40" name="Freeform 24"/>
          <p:cNvSpPr>
            <a:spLocks noEditPoints="1"/>
          </p:cNvSpPr>
          <p:nvPr/>
        </p:nvSpPr>
        <p:spPr bwMode="auto">
          <a:xfrm>
            <a:off x="9833949" y="1906745"/>
            <a:ext cx="360000" cy="360000"/>
          </a:xfrm>
          <a:custGeom>
            <a:avLst/>
            <a:gdLst>
              <a:gd name="T0" fmla="*/ 116 w 553"/>
              <a:gd name="T1" fmla="*/ 160 h 696"/>
              <a:gd name="T2" fmla="*/ 437 w 553"/>
              <a:gd name="T3" fmla="*/ 160 h 696"/>
              <a:gd name="T4" fmla="*/ 276 w 553"/>
              <a:gd name="T5" fmla="*/ 33 h 696"/>
              <a:gd name="T6" fmla="*/ 276 w 553"/>
              <a:gd name="T7" fmla="*/ 288 h 696"/>
              <a:gd name="T8" fmla="*/ 276 w 553"/>
              <a:gd name="T9" fmla="*/ 33 h 696"/>
              <a:gd name="T10" fmla="*/ 52 w 553"/>
              <a:gd name="T11" fmla="*/ 696 h 696"/>
              <a:gd name="T12" fmla="*/ 0 w 553"/>
              <a:gd name="T13" fmla="*/ 418 h 696"/>
              <a:gd name="T14" fmla="*/ 139 w 553"/>
              <a:gd name="T15" fmla="*/ 330 h 696"/>
              <a:gd name="T16" fmla="*/ 139 w 553"/>
              <a:gd name="T17" fmla="*/ 363 h 696"/>
              <a:gd name="T18" fmla="*/ 33 w 553"/>
              <a:gd name="T19" fmla="*/ 418 h 696"/>
              <a:gd name="T20" fmla="*/ 52 w 553"/>
              <a:gd name="T21" fmla="*/ 664 h 696"/>
              <a:gd name="T22" fmla="*/ 210 w 553"/>
              <a:gd name="T23" fmla="*/ 680 h 696"/>
              <a:gd name="T24" fmla="*/ 500 w 553"/>
              <a:gd name="T25" fmla="*/ 696 h 696"/>
              <a:gd name="T26" fmla="*/ 338 w 553"/>
              <a:gd name="T27" fmla="*/ 680 h 696"/>
              <a:gd name="T28" fmla="*/ 500 w 553"/>
              <a:gd name="T29" fmla="*/ 664 h 696"/>
              <a:gd name="T30" fmla="*/ 520 w 553"/>
              <a:gd name="T31" fmla="*/ 418 h 696"/>
              <a:gd name="T32" fmla="*/ 415 w 553"/>
              <a:gd name="T33" fmla="*/ 363 h 696"/>
              <a:gd name="T34" fmla="*/ 415 w 553"/>
              <a:gd name="T35" fmla="*/ 330 h 696"/>
              <a:gd name="T36" fmla="*/ 552 w 553"/>
              <a:gd name="T37" fmla="*/ 418 h 696"/>
              <a:gd name="T38" fmla="*/ 500 w 553"/>
              <a:gd name="T39" fmla="*/ 696 h 696"/>
              <a:gd name="T40" fmla="*/ 294 w 553"/>
              <a:gd name="T41" fmla="*/ 433 h 696"/>
              <a:gd name="T42" fmla="*/ 328 w 553"/>
              <a:gd name="T43" fmla="*/ 393 h 696"/>
              <a:gd name="T44" fmla="*/ 288 w 553"/>
              <a:gd name="T45" fmla="*/ 346 h 696"/>
              <a:gd name="T46" fmla="*/ 230 w 553"/>
              <a:gd name="T47" fmla="*/ 381 h 696"/>
              <a:gd name="T48" fmla="*/ 225 w 553"/>
              <a:gd name="T49" fmla="*/ 393 h 696"/>
              <a:gd name="T50" fmla="*/ 258 w 553"/>
              <a:gd name="T51" fmla="*/ 433 h 696"/>
              <a:gd name="T52" fmla="*/ 214 w 553"/>
              <a:gd name="T53" fmla="*/ 615 h 696"/>
              <a:gd name="T54" fmla="*/ 265 w 553"/>
              <a:gd name="T55" fmla="*/ 673 h 696"/>
              <a:gd name="T56" fmla="*/ 288 w 553"/>
              <a:gd name="T57" fmla="*/ 673 h 696"/>
              <a:gd name="T58" fmla="*/ 339 w 553"/>
              <a:gd name="T59" fmla="*/ 615 h 696"/>
              <a:gd name="T60" fmla="*/ 276 w 553"/>
              <a:gd name="T61" fmla="*/ 381 h 696"/>
              <a:gd name="T62" fmla="*/ 276 w 553"/>
              <a:gd name="T63" fmla="*/ 405 h 696"/>
              <a:gd name="T64" fmla="*/ 276 w 553"/>
              <a:gd name="T65" fmla="*/ 381 h 696"/>
              <a:gd name="T66" fmla="*/ 248 w 553"/>
              <a:gd name="T67" fmla="*/ 610 h 696"/>
              <a:gd name="T68" fmla="*/ 304 w 553"/>
              <a:gd name="T69" fmla="*/ 61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3" h="696">
                <a:moveTo>
                  <a:pt x="276" y="321"/>
                </a:moveTo>
                <a:cubicBezTo>
                  <a:pt x="188" y="321"/>
                  <a:pt x="116" y="249"/>
                  <a:pt x="116" y="160"/>
                </a:cubicBezTo>
                <a:cubicBezTo>
                  <a:pt x="116" y="72"/>
                  <a:pt x="188" y="0"/>
                  <a:pt x="276" y="0"/>
                </a:cubicBezTo>
                <a:cubicBezTo>
                  <a:pt x="365" y="0"/>
                  <a:pt x="437" y="72"/>
                  <a:pt x="437" y="160"/>
                </a:cubicBezTo>
                <a:cubicBezTo>
                  <a:pt x="437" y="249"/>
                  <a:pt x="365" y="321"/>
                  <a:pt x="276" y="321"/>
                </a:cubicBezTo>
                <a:close/>
                <a:moveTo>
                  <a:pt x="276" y="33"/>
                </a:moveTo>
                <a:cubicBezTo>
                  <a:pt x="206" y="33"/>
                  <a:pt x="149" y="90"/>
                  <a:pt x="149" y="160"/>
                </a:cubicBezTo>
                <a:cubicBezTo>
                  <a:pt x="149" y="231"/>
                  <a:pt x="206" y="288"/>
                  <a:pt x="276" y="288"/>
                </a:cubicBezTo>
                <a:cubicBezTo>
                  <a:pt x="347" y="288"/>
                  <a:pt x="404" y="231"/>
                  <a:pt x="404" y="160"/>
                </a:cubicBezTo>
                <a:cubicBezTo>
                  <a:pt x="404" y="90"/>
                  <a:pt x="347" y="33"/>
                  <a:pt x="276" y="33"/>
                </a:cubicBezTo>
                <a:close/>
                <a:moveTo>
                  <a:pt x="194" y="696"/>
                </a:moveTo>
                <a:cubicBezTo>
                  <a:pt x="52" y="696"/>
                  <a:pt x="52" y="696"/>
                  <a:pt x="52" y="696"/>
                </a:cubicBezTo>
                <a:cubicBezTo>
                  <a:pt x="24" y="696"/>
                  <a:pt x="0" y="676"/>
                  <a:pt x="0" y="650"/>
                </a:cubicBezTo>
                <a:cubicBezTo>
                  <a:pt x="0" y="418"/>
                  <a:pt x="0" y="418"/>
                  <a:pt x="0" y="418"/>
                </a:cubicBezTo>
                <a:cubicBezTo>
                  <a:pt x="0" y="370"/>
                  <a:pt x="40" y="330"/>
                  <a:pt x="88" y="330"/>
                </a:cubicBezTo>
                <a:cubicBezTo>
                  <a:pt x="139" y="330"/>
                  <a:pt x="139" y="330"/>
                  <a:pt x="139" y="330"/>
                </a:cubicBezTo>
                <a:cubicBezTo>
                  <a:pt x="148" y="330"/>
                  <a:pt x="155" y="337"/>
                  <a:pt x="155" y="346"/>
                </a:cubicBezTo>
                <a:cubicBezTo>
                  <a:pt x="155" y="356"/>
                  <a:pt x="148" y="363"/>
                  <a:pt x="139" y="363"/>
                </a:cubicBezTo>
                <a:cubicBezTo>
                  <a:pt x="88" y="363"/>
                  <a:pt x="88" y="363"/>
                  <a:pt x="88" y="363"/>
                </a:cubicBezTo>
                <a:cubicBezTo>
                  <a:pt x="58" y="363"/>
                  <a:pt x="33" y="388"/>
                  <a:pt x="33" y="418"/>
                </a:cubicBezTo>
                <a:cubicBezTo>
                  <a:pt x="33" y="650"/>
                  <a:pt x="33" y="650"/>
                  <a:pt x="33" y="650"/>
                </a:cubicBezTo>
                <a:cubicBezTo>
                  <a:pt x="33" y="657"/>
                  <a:pt x="42" y="664"/>
                  <a:pt x="52" y="664"/>
                </a:cubicBezTo>
                <a:cubicBezTo>
                  <a:pt x="194" y="664"/>
                  <a:pt x="194" y="664"/>
                  <a:pt x="194" y="664"/>
                </a:cubicBezTo>
                <a:cubicBezTo>
                  <a:pt x="203" y="664"/>
                  <a:pt x="210" y="671"/>
                  <a:pt x="210" y="680"/>
                </a:cubicBezTo>
                <a:cubicBezTo>
                  <a:pt x="210" y="689"/>
                  <a:pt x="203" y="696"/>
                  <a:pt x="194" y="696"/>
                </a:cubicBezTo>
                <a:close/>
                <a:moveTo>
                  <a:pt x="500" y="696"/>
                </a:moveTo>
                <a:cubicBezTo>
                  <a:pt x="355" y="696"/>
                  <a:pt x="355" y="696"/>
                  <a:pt x="355" y="696"/>
                </a:cubicBezTo>
                <a:cubicBezTo>
                  <a:pt x="346" y="696"/>
                  <a:pt x="338" y="689"/>
                  <a:pt x="338" y="680"/>
                </a:cubicBezTo>
                <a:cubicBezTo>
                  <a:pt x="338" y="671"/>
                  <a:pt x="346" y="664"/>
                  <a:pt x="355" y="664"/>
                </a:cubicBezTo>
                <a:cubicBezTo>
                  <a:pt x="500" y="664"/>
                  <a:pt x="500" y="664"/>
                  <a:pt x="500" y="664"/>
                </a:cubicBezTo>
                <a:cubicBezTo>
                  <a:pt x="511" y="664"/>
                  <a:pt x="520" y="657"/>
                  <a:pt x="520" y="650"/>
                </a:cubicBezTo>
                <a:cubicBezTo>
                  <a:pt x="520" y="418"/>
                  <a:pt x="520" y="418"/>
                  <a:pt x="520" y="418"/>
                </a:cubicBezTo>
                <a:cubicBezTo>
                  <a:pt x="520" y="388"/>
                  <a:pt x="495" y="363"/>
                  <a:pt x="464" y="363"/>
                </a:cubicBezTo>
                <a:cubicBezTo>
                  <a:pt x="415" y="363"/>
                  <a:pt x="415" y="363"/>
                  <a:pt x="415" y="363"/>
                </a:cubicBezTo>
                <a:cubicBezTo>
                  <a:pt x="406" y="363"/>
                  <a:pt x="399" y="356"/>
                  <a:pt x="399" y="346"/>
                </a:cubicBezTo>
                <a:cubicBezTo>
                  <a:pt x="399" y="337"/>
                  <a:pt x="406" y="330"/>
                  <a:pt x="415" y="330"/>
                </a:cubicBezTo>
                <a:cubicBezTo>
                  <a:pt x="464" y="330"/>
                  <a:pt x="464" y="330"/>
                  <a:pt x="464" y="330"/>
                </a:cubicBezTo>
                <a:cubicBezTo>
                  <a:pt x="513" y="330"/>
                  <a:pt x="552" y="370"/>
                  <a:pt x="552" y="418"/>
                </a:cubicBezTo>
                <a:cubicBezTo>
                  <a:pt x="553" y="650"/>
                  <a:pt x="553" y="650"/>
                  <a:pt x="553" y="650"/>
                </a:cubicBezTo>
                <a:cubicBezTo>
                  <a:pt x="553" y="676"/>
                  <a:pt x="529" y="696"/>
                  <a:pt x="500" y="696"/>
                </a:cubicBezTo>
                <a:close/>
                <a:moveTo>
                  <a:pt x="338" y="611"/>
                </a:moveTo>
                <a:cubicBezTo>
                  <a:pt x="294" y="433"/>
                  <a:pt x="294" y="433"/>
                  <a:pt x="294" y="433"/>
                </a:cubicBezTo>
                <a:cubicBezTo>
                  <a:pt x="323" y="404"/>
                  <a:pt x="323" y="404"/>
                  <a:pt x="323" y="404"/>
                </a:cubicBezTo>
                <a:cubicBezTo>
                  <a:pt x="326" y="402"/>
                  <a:pt x="328" y="397"/>
                  <a:pt x="328" y="393"/>
                </a:cubicBezTo>
                <a:cubicBezTo>
                  <a:pt x="328" y="388"/>
                  <a:pt x="326" y="384"/>
                  <a:pt x="323" y="381"/>
                </a:cubicBezTo>
                <a:cubicBezTo>
                  <a:pt x="288" y="346"/>
                  <a:pt x="288" y="346"/>
                  <a:pt x="288" y="346"/>
                </a:cubicBezTo>
                <a:cubicBezTo>
                  <a:pt x="282" y="340"/>
                  <a:pt x="271" y="340"/>
                  <a:pt x="265" y="346"/>
                </a:cubicBezTo>
                <a:cubicBezTo>
                  <a:pt x="230" y="381"/>
                  <a:pt x="230" y="381"/>
                  <a:pt x="230" y="381"/>
                </a:cubicBezTo>
                <a:cubicBezTo>
                  <a:pt x="227" y="384"/>
                  <a:pt x="225" y="388"/>
                  <a:pt x="225" y="393"/>
                </a:cubicBezTo>
                <a:cubicBezTo>
                  <a:pt x="225" y="393"/>
                  <a:pt x="225" y="393"/>
                  <a:pt x="225" y="393"/>
                </a:cubicBezTo>
                <a:cubicBezTo>
                  <a:pt x="225" y="397"/>
                  <a:pt x="226" y="401"/>
                  <a:pt x="230" y="404"/>
                </a:cubicBezTo>
                <a:cubicBezTo>
                  <a:pt x="258" y="433"/>
                  <a:pt x="258" y="433"/>
                  <a:pt x="258" y="433"/>
                </a:cubicBezTo>
                <a:cubicBezTo>
                  <a:pt x="214" y="611"/>
                  <a:pt x="214" y="611"/>
                  <a:pt x="214" y="611"/>
                </a:cubicBezTo>
                <a:cubicBezTo>
                  <a:pt x="214" y="612"/>
                  <a:pt x="214" y="613"/>
                  <a:pt x="214" y="615"/>
                </a:cubicBezTo>
                <a:cubicBezTo>
                  <a:pt x="214" y="619"/>
                  <a:pt x="216" y="624"/>
                  <a:pt x="219" y="626"/>
                </a:cubicBezTo>
                <a:cubicBezTo>
                  <a:pt x="265" y="673"/>
                  <a:pt x="265" y="673"/>
                  <a:pt x="265" y="673"/>
                </a:cubicBezTo>
                <a:cubicBezTo>
                  <a:pt x="268" y="676"/>
                  <a:pt x="272" y="678"/>
                  <a:pt x="276" y="678"/>
                </a:cubicBezTo>
                <a:cubicBezTo>
                  <a:pt x="281" y="678"/>
                  <a:pt x="285" y="676"/>
                  <a:pt x="288" y="673"/>
                </a:cubicBezTo>
                <a:cubicBezTo>
                  <a:pt x="334" y="627"/>
                  <a:pt x="334" y="627"/>
                  <a:pt x="334" y="627"/>
                </a:cubicBezTo>
                <a:cubicBezTo>
                  <a:pt x="337" y="624"/>
                  <a:pt x="339" y="620"/>
                  <a:pt x="339" y="615"/>
                </a:cubicBezTo>
                <a:cubicBezTo>
                  <a:pt x="339" y="613"/>
                  <a:pt x="339" y="612"/>
                  <a:pt x="338" y="611"/>
                </a:cubicBezTo>
                <a:close/>
                <a:moveTo>
                  <a:pt x="276" y="381"/>
                </a:moveTo>
                <a:cubicBezTo>
                  <a:pt x="288" y="393"/>
                  <a:pt x="288" y="393"/>
                  <a:pt x="288" y="393"/>
                </a:cubicBezTo>
                <a:cubicBezTo>
                  <a:pt x="276" y="405"/>
                  <a:pt x="276" y="405"/>
                  <a:pt x="276" y="405"/>
                </a:cubicBezTo>
                <a:cubicBezTo>
                  <a:pt x="264" y="393"/>
                  <a:pt x="264" y="393"/>
                  <a:pt x="264" y="393"/>
                </a:cubicBezTo>
                <a:cubicBezTo>
                  <a:pt x="276" y="381"/>
                  <a:pt x="276" y="381"/>
                  <a:pt x="276" y="381"/>
                </a:cubicBezTo>
                <a:close/>
                <a:moveTo>
                  <a:pt x="276" y="638"/>
                </a:moveTo>
                <a:cubicBezTo>
                  <a:pt x="248" y="610"/>
                  <a:pt x="248" y="610"/>
                  <a:pt x="248" y="610"/>
                </a:cubicBezTo>
                <a:cubicBezTo>
                  <a:pt x="276" y="496"/>
                  <a:pt x="276" y="496"/>
                  <a:pt x="276" y="496"/>
                </a:cubicBezTo>
                <a:cubicBezTo>
                  <a:pt x="304" y="610"/>
                  <a:pt x="304" y="610"/>
                  <a:pt x="304" y="610"/>
                </a:cubicBezTo>
                <a:cubicBezTo>
                  <a:pt x="276" y="638"/>
                  <a:pt x="276" y="638"/>
                  <a:pt x="276" y="63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3" name="Group 16"/>
          <p:cNvGrpSpPr>
            <a:grpSpLocks/>
          </p:cNvGrpSpPr>
          <p:nvPr/>
        </p:nvGrpSpPr>
        <p:grpSpPr bwMode="auto">
          <a:xfrm>
            <a:off x="5865200" y="1392600"/>
            <a:ext cx="360000" cy="360000"/>
            <a:chOff x="-2" y="2"/>
            <a:chExt cx="1885" cy="1928"/>
          </a:xfrm>
          <a:solidFill>
            <a:schemeClr val="tx1"/>
          </a:solidFill>
        </p:grpSpPr>
        <p:sp>
          <p:nvSpPr>
            <p:cNvPr id="44" name="Freeform 17"/>
            <p:cNvSpPr>
              <a:spLocks/>
            </p:cNvSpPr>
            <p:nvPr/>
          </p:nvSpPr>
          <p:spPr bwMode="auto">
            <a:xfrm>
              <a:off x="-2" y="131"/>
              <a:ext cx="1713" cy="1799"/>
            </a:xfrm>
            <a:custGeom>
              <a:avLst/>
              <a:gdLst>
                <a:gd name="T0" fmla="*/ 592 w 640"/>
                <a:gd name="T1" fmla="*/ 579 h 672"/>
                <a:gd name="T2" fmla="*/ 547 w 640"/>
                <a:gd name="T3" fmla="*/ 624 h 672"/>
                <a:gd name="T4" fmla="*/ 93 w 640"/>
                <a:gd name="T5" fmla="*/ 624 h 672"/>
                <a:gd name="T6" fmla="*/ 48 w 640"/>
                <a:gd name="T7" fmla="*/ 579 h 672"/>
                <a:gd name="T8" fmla="*/ 48 w 640"/>
                <a:gd name="T9" fmla="*/ 93 h 672"/>
                <a:gd name="T10" fmla="*/ 93 w 640"/>
                <a:gd name="T11" fmla="*/ 48 h 672"/>
                <a:gd name="T12" fmla="*/ 472 w 640"/>
                <a:gd name="T13" fmla="*/ 48 h 672"/>
                <a:gd name="T14" fmla="*/ 472 w 640"/>
                <a:gd name="T15" fmla="*/ 0 h 672"/>
                <a:gd name="T16" fmla="*/ 93 w 640"/>
                <a:gd name="T17" fmla="*/ 0 h 672"/>
                <a:gd name="T18" fmla="*/ 0 w 640"/>
                <a:gd name="T19" fmla="*/ 93 h 672"/>
                <a:gd name="T20" fmla="*/ 0 w 640"/>
                <a:gd name="T21" fmla="*/ 579 h 672"/>
                <a:gd name="T22" fmla="*/ 93 w 640"/>
                <a:gd name="T23" fmla="*/ 672 h 672"/>
                <a:gd name="T24" fmla="*/ 547 w 640"/>
                <a:gd name="T25" fmla="*/ 672 h 672"/>
                <a:gd name="T26" fmla="*/ 640 w 640"/>
                <a:gd name="T27" fmla="*/ 579 h 672"/>
                <a:gd name="T28" fmla="*/ 640 w 640"/>
                <a:gd name="T29" fmla="*/ 168 h 672"/>
                <a:gd name="T30" fmla="*/ 592 w 640"/>
                <a:gd name="T31" fmla="*/ 168 h 672"/>
                <a:gd name="T32" fmla="*/ 592 w 640"/>
                <a:gd name="T33" fmla="*/ 579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0" h="672">
                  <a:moveTo>
                    <a:pt x="592" y="579"/>
                  </a:moveTo>
                  <a:cubicBezTo>
                    <a:pt x="592" y="604"/>
                    <a:pt x="572" y="624"/>
                    <a:pt x="547" y="624"/>
                  </a:cubicBezTo>
                  <a:cubicBezTo>
                    <a:pt x="93" y="624"/>
                    <a:pt x="93" y="624"/>
                    <a:pt x="93" y="624"/>
                  </a:cubicBezTo>
                  <a:cubicBezTo>
                    <a:pt x="68" y="624"/>
                    <a:pt x="48" y="604"/>
                    <a:pt x="48" y="579"/>
                  </a:cubicBezTo>
                  <a:cubicBezTo>
                    <a:pt x="48" y="93"/>
                    <a:pt x="48" y="93"/>
                    <a:pt x="48" y="93"/>
                  </a:cubicBezTo>
                  <a:cubicBezTo>
                    <a:pt x="48" y="68"/>
                    <a:pt x="68" y="48"/>
                    <a:pt x="93" y="48"/>
                  </a:cubicBezTo>
                  <a:cubicBezTo>
                    <a:pt x="472" y="48"/>
                    <a:pt x="472" y="48"/>
                    <a:pt x="472" y="48"/>
                  </a:cubicBezTo>
                  <a:cubicBezTo>
                    <a:pt x="472" y="0"/>
                    <a:pt x="472" y="0"/>
                    <a:pt x="472" y="0"/>
                  </a:cubicBezTo>
                  <a:cubicBezTo>
                    <a:pt x="93" y="0"/>
                    <a:pt x="93" y="0"/>
                    <a:pt x="93" y="0"/>
                  </a:cubicBezTo>
                  <a:cubicBezTo>
                    <a:pt x="42" y="0"/>
                    <a:pt x="0" y="42"/>
                    <a:pt x="0" y="93"/>
                  </a:cubicBezTo>
                  <a:cubicBezTo>
                    <a:pt x="0" y="579"/>
                    <a:pt x="0" y="579"/>
                    <a:pt x="0" y="579"/>
                  </a:cubicBezTo>
                  <a:cubicBezTo>
                    <a:pt x="0" y="630"/>
                    <a:pt x="42" y="672"/>
                    <a:pt x="93" y="672"/>
                  </a:cubicBezTo>
                  <a:cubicBezTo>
                    <a:pt x="547" y="672"/>
                    <a:pt x="547" y="672"/>
                    <a:pt x="547" y="672"/>
                  </a:cubicBezTo>
                  <a:cubicBezTo>
                    <a:pt x="598" y="672"/>
                    <a:pt x="640" y="631"/>
                    <a:pt x="640" y="579"/>
                  </a:cubicBezTo>
                  <a:cubicBezTo>
                    <a:pt x="640" y="168"/>
                    <a:pt x="640" y="168"/>
                    <a:pt x="640" y="168"/>
                  </a:cubicBezTo>
                  <a:cubicBezTo>
                    <a:pt x="592" y="168"/>
                    <a:pt x="592" y="168"/>
                    <a:pt x="592" y="168"/>
                  </a:cubicBezTo>
                  <a:cubicBezTo>
                    <a:pt x="592" y="579"/>
                    <a:pt x="592" y="579"/>
                    <a:pt x="592" y="5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8"/>
            <p:cNvSpPr>
              <a:spLocks/>
            </p:cNvSpPr>
            <p:nvPr/>
          </p:nvSpPr>
          <p:spPr bwMode="auto">
            <a:xfrm>
              <a:off x="277" y="730"/>
              <a:ext cx="599" cy="129"/>
            </a:xfrm>
            <a:custGeom>
              <a:avLst/>
              <a:gdLst>
                <a:gd name="T0" fmla="*/ 200 w 224"/>
                <a:gd name="T1" fmla="*/ 0 h 48"/>
                <a:gd name="T2" fmla="*/ 24 w 224"/>
                <a:gd name="T3" fmla="*/ 0 h 48"/>
                <a:gd name="T4" fmla="*/ 0 w 224"/>
                <a:gd name="T5" fmla="*/ 24 h 48"/>
                <a:gd name="T6" fmla="*/ 24 w 224"/>
                <a:gd name="T7" fmla="*/ 48 h 48"/>
                <a:gd name="T8" fmla="*/ 200 w 224"/>
                <a:gd name="T9" fmla="*/ 48 h 48"/>
                <a:gd name="T10" fmla="*/ 224 w 224"/>
                <a:gd name="T11" fmla="*/ 24 h 48"/>
                <a:gd name="T12" fmla="*/ 200 w 224"/>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24" h="48">
                  <a:moveTo>
                    <a:pt x="200" y="0"/>
                  </a:moveTo>
                  <a:cubicBezTo>
                    <a:pt x="24" y="0"/>
                    <a:pt x="24" y="0"/>
                    <a:pt x="24" y="0"/>
                  </a:cubicBezTo>
                  <a:cubicBezTo>
                    <a:pt x="11" y="0"/>
                    <a:pt x="0" y="11"/>
                    <a:pt x="0" y="24"/>
                  </a:cubicBezTo>
                  <a:cubicBezTo>
                    <a:pt x="0" y="37"/>
                    <a:pt x="11" y="48"/>
                    <a:pt x="24" y="48"/>
                  </a:cubicBezTo>
                  <a:cubicBezTo>
                    <a:pt x="200" y="48"/>
                    <a:pt x="200" y="48"/>
                    <a:pt x="200" y="48"/>
                  </a:cubicBezTo>
                  <a:cubicBezTo>
                    <a:pt x="213" y="48"/>
                    <a:pt x="224" y="37"/>
                    <a:pt x="224" y="24"/>
                  </a:cubicBezTo>
                  <a:cubicBezTo>
                    <a:pt x="224" y="11"/>
                    <a:pt x="213" y="0"/>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9"/>
            <p:cNvSpPr>
              <a:spLocks/>
            </p:cNvSpPr>
            <p:nvPr/>
          </p:nvSpPr>
          <p:spPr bwMode="auto">
            <a:xfrm>
              <a:off x="277" y="1159"/>
              <a:ext cx="1028" cy="128"/>
            </a:xfrm>
            <a:custGeom>
              <a:avLst/>
              <a:gdLst>
                <a:gd name="T0" fmla="*/ 0 w 384"/>
                <a:gd name="T1" fmla="*/ 24 h 48"/>
                <a:gd name="T2" fmla="*/ 24 w 384"/>
                <a:gd name="T3" fmla="*/ 48 h 48"/>
                <a:gd name="T4" fmla="*/ 360 w 384"/>
                <a:gd name="T5" fmla="*/ 48 h 48"/>
                <a:gd name="T6" fmla="*/ 384 w 384"/>
                <a:gd name="T7" fmla="*/ 24 h 48"/>
                <a:gd name="T8" fmla="*/ 360 w 384"/>
                <a:gd name="T9" fmla="*/ 0 h 48"/>
                <a:gd name="T10" fmla="*/ 24 w 384"/>
                <a:gd name="T11" fmla="*/ 0 h 48"/>
                <a:gd name="T12" fmla="*/ 0 w 384"/>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384" h="48">
                  <a:moveTo>
                    <a:pt x="0" y="24"/>
                  </a:moveTo>
                  <a:cubicBezTo>
                    <a:pt x="0" y="37"/>
                    <a:pt x="11" y="48"/>
                    <a:pt x="24" y="48"/>
                  </a:cubicBezTo>
                  <a:cubicBezTo>
                    <a:pt x="360" y="48"/>
                    <a:pt x="360" y="48"/>
                    <a:pt x="360" y="48"/>
                  </a:cubicBezTo>
                  <a:cubicBezTo>
                    <a:pt x="373" y="48"/>
                    <a:pt x="384" y="37"/>
                    <a:pt x="384" y="24"/>
                  </a:cubicBezTo>
                  <a:cubicBezTo>
                    <a:pt x="384" y="11"/>
                    <a:pt x="373" y="0"/>
                    <a:pt x="360" y="0"/>
                  </a:cubicBezTo>
                  <a:cubicBezTo>
                    <a:pt x="24" y="0"/>
                    <a:pt x="24" y="0"/>
                    <a:pt x="24" y="0"/>
                  </a:cubicBezTo>
                  <a:cubicBezTo>
                    <a:pt x="11" y="0"/>
                    <a:pt x="0" y="11"/>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0"/>
            <p:cNvSpPr>
              <a:spLocks/>
            </p:cNvSpPr>
            <p:nvPr/>
          </p:nvSpPr>
          <p:spPr bwMode="auto">
            <a:xfrm>
              <a:off x="1069" y="2"/>
              <a:ext cx="814" cy="814"/>
            </a:xfrm>
            <a:custGeom>
              <a:avLst/>
              <a:gdLst>
                <a:gd name="T0" fmla="*/ 304 w 304"/>
                <a:gd name="T1" fmla="*/ 32 h 304"/>
                <a:gd name="T2" fmla="*/ 272 w 304"/>
                <a:gd name="T3" fmla="*/ 0 h 304"/>
                <a:gd name="T4" fmla="*/ 250 w 304"/>
                <a:gd name="T5" fmla="*/ 9 h 304"/>
                <a:gd name="T6" fmla="*/ 250 w 304"/>
                <a:gd name="T7" fmla="*/ 9 h 304"/>
                <a:gd name="T8" fmla="*/ 78 w 304"/>
                <a:gd name="T9" fmla="*/ 180 h 304"/>
                <a:gd name="T10" fmla="*/ 10 w 304"/>
                <a:gd name="T11" fmla="*/ 249 h 304"/>
                <a:gd name="T12" fmla="*/ 10 w 304"/>
                <a:gd name="T13" fmla="*/ 249 h 304"/>
                <a:gd name="T14" fmla="*/ 9 w 304"/>
                <a:gd name="T15" fmla="*/ 250 h 304"/>
                <a:gd name="T16" fmla="*/ 9 w 304"/>
                <a:gd name="T17" fmla="*/ 250 h 304"/>
                <a:gd name="T18" fmla="*/ 0 w 304"/>
                <a:gd name="T19" fmla="*/ 272 h 304"/>
                <a:gd name="T20" fmla="*/ 32 w 304"/>
                <a:gd name="T21" fmla="*/ 304 h 304"/>
                <a:gd name="T22" fmla="*/ 54 w 304"/>
                <a:gd name="T23" fmla="*/ 295 h 304"/>
                <a:gd name="T24" fmla="*/ 54 w 304"/>
                <a:gd name="T25" fmla="*/ 295 h 304"/>
                <a:gd name="T26" fmla="*/ 226 w 304"/>
                <a:gd name="T27" fmla="*/ 124 h 304"/>
                <a:gd name="T28" fmla="*/ 294 w 304"/>
                <a:gd name="T29" fmla="*/ 55 h 304"/>
                <a:gd name="T30" fmla="*/ 294 w 304"/>
                <a:gd name="T31" fmla="*/ 55 h 304"/>
                <a:gd name="T32" fmla="*/ 295 w 304"/>
                <a:gd name="T33" fmla="*/ 54 h 304"/>
                <a:gd name="T34" fmla="*/ 295 w 304"/>
                <a:gd name="T35" fmla="*/ 54 h 304"/>
                <a:gd name="T36" fmla="*/ 304 w 304"/>
                <a:gd name="T37" fmla="*/ 3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304">
                  <a:moveTo>
                    <a:pt x="304" y="32"/>
                  </a:moveTo>
                  <a:cubicBezTo>
                    <a:pt x="304" y="14"/>
                    <a:pt x="290" y="0"/>
                    <a:pt x="272" y="0"/>
                  </a:cubicBezTo>
                  <a:cubicBezTo>
                    <a:pt x="263" y="0"/>
                    <a:pt x="256" y="4"/>
                    <a:pt x="250" y="9"/>
                  </a:cubicBezTo>
                  <a:cubicBezTo>
                    <a:pt x="250" y="9"/>
                    <a:pt x="250" y="9"/>
                    <a:pt x="250" y="9"/>
                  </a:cubicBezTo>
                  <a:cubicBezTo>
                    <a:pt x="78" y="180"/>
                    <a:pt x="78" y="180"/>
                    <a:pt x="78" y="180"/>
                  </a:cubicBezTo>
                  <a:cubicBezTo>
                    <a:pt x="10" y="249"/>
                    <a:pt x="10" y="249"/>
                    <a:pt x="10" y="249"/>
                  </a:cubicBezTo>
                  <a:cubicBezTo>
                    <a:pt x="10" y="249"/>
                    <a:pt x="10" y="249"/>
                    <a:pt x="10" y="249"/>
                  </a:cubicBezTo>
                  <a:cubicBezTo>
                    <a:pt x="9" y="250"/>
                    <a:pt x="9" y="250"/>
                    <a:pt x="9" y="250"/>
                  </a:cubicBezTo>
                  <a:cubicBezTo>
                    <a:pt x="9" y="250"/>
                    <a:pt x="9" y="250"/>
                    <a:pt x="9" y="250"/>
                  </a:cubicBezTo>
                  <a:cubicBezTo>
                    <a:pt x="4" y="255"/>
                    <a:pt x="0" y="263"/>
                    <a:pt x="0" y="272"/>
                  </a:cubicBezTo>
                  <a:cubicBezTo>
                    <a:pt x="0" y="290"/>
                    <a:pt x="14" y="304"/>
                    <a:pt x="32" y="304"/>
                  </a:cubicBezTo>
                  <a:cubicBezTo>
                    <a:pt x="41" y="304"/>
                    <a:pt x="48" y="300"/>
                    <a:pt x="54" y="295"/>
                  </a:cubicBezTo>
                  <a:cubicBezTo>
                    <a:pt x="54" y="295"/>
                    <a:pt x="54" y="295"/>
                    <a:pt x="54" y="295"/>
                  </a:cubicBezTo>
                  <a:cubicBezTo>
                    <a:pt x="226" y="124"/>
                    <a:pt x="226" y="124"/>
                    <a:pt x="226" y="124"/>
                  </a:cubicBezTo>
                  <a:cubicBezTo>
                    <a:pt x="294" y="55"/>
                    <a:pt x="294" y="55"/>
                    <a:pt x="294" y="55"/>
                  </a:cubicBezTo>
                  <a:cubicBezTo>
                    <a:pt x="294" y="55"/>
                    <a:pt x="294" y="55"/>
                    <a:pt x="294" y="55"/>
                  </a:cubicBezTo>
                  <a:cubicBezTo>
                    <a:pt x="295" y="54"/>
                    <a:pt x="295" y="54"/>
                    <a:pt x="295" y="54"/>
                  </a:cubicBezTo>
                  <a:cubicBezTo>
                    <a:pt x="295" y="54"/>
                    <a:pt x="295" y="54"/>
                    <a:pt x="295" y="54"/>
                  </a:cubicBezTo>
                  <a:cubicBezTo>
                    <a:pt x="300" y="48"/>
                    <a:pt x="304" y="41"/>
                    <a:pt x="30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Freeform 13"/>
          <p:cNvSpPr>
            <a:spLocks noEditPoints="1"/>
          </p:cNvSpPr>
          <p:nvPr/>
        </p:nvSpPr>
        <p:spPr bwMode="auto">
          <a:xfrm>
            <a:off x="1896450" y="1939545"/>
            <a:ext cx="360000" cy="327200"/>
          </a:xfrm>
          <a:custGeom>
            <a:avLst/>
            <a:gdLst>
              <a:gd name="T0" fmla="*/ 341 w 370"/>
              <a:gd name="T1" fmla="*/ 58 h 327"/>
              <a:gd name="T2" fmla="*/ 278 w 370"/>
              <a:gd name="T3" fmla="*/ 58 h 327"/>
              <a:gd name="T4" fmla="*/ 278 w 370"/>
              <a:gd name="T5" fmla="*/ 29 h 327"/>
              <a:gd name="T6" fmla="*/ 249 w 370"/>
              <a:gd name="T7" fmla="*/ 0 h 327"/>
              <a:gd name="T8" fmla="*/ 121 w 370"/>
              <a:gd name="T9" fmla="*/ 0 h 327"/>
              <a:gd name="T10" fmla="*/ 92 w 370"/>
              <a:gd name="T11" fmla="*/ 29 h 327"/>
              <a:gd name="T12" fmla="*/ 92 w 370"/>
              <a:gd name="T13" fmla="*/ 58 h 327"/>
              <a:gd name="T14" fmla="*/ 29 w 370"/>
              <a:gd name="T15" fmla="*/ 58 h 327"/>
              <a:gd name="T16" fmla="*/ 0 w 370"/>
              <a:gd name="T17" fmla="*/ 87 h 327"/>
              <a:gd name="T18" fmla="*/ 0 w 370"/>
              <a:gd name="T19" fmla="*/ 298 h 327"/>
              <a:gd name="T20" fmla="*/ 29 w 370"/>
              <a:gd name="T21" fmla="*/ 327 h 327"/>
              <a:gd name="T22" fmla="*/ 341 w 370"/>
              <a:gd name="T23" fmla="*/ 327 h 327"/>
              <a:gd name="T24" fmla="*/ 370 w 370"/>
              <a:gd name="T25" fmla="*/ 298 h 327"/>
              <a:gd name="T26" fmla="*/ 370 w 370"/>
              <a:gd name="T27" fmla="*/ 87 h 327"/>
              <a:gd name="T28" fmla="*/ 341 w 370"/>
              <a:gd name="T29" fmla="*/ 58 h 327"/>
              <a:gd name="T30" fmla="*/ 112 w 370"/>
              <a:gd name="T31" fmla="*/ 29 h 327"/>
              <a:gd name="T32" fmla="*/ 121 w 370"/>
              <a:gd name="T33" fmla="*/ 20 h 327"/>
              <a:gd name="T34" fmla="*/ 249 w 370"/>
              <a:gd name="T35" fmla="*/ 20 h 327"/>
              <a:gd name="T36" fmla="*/ 257 w 370"/>
              <a:gd name="T37" fmla="*/ 29 h 327"/>
              <a:gd name="T38" fmla="*/ 257 w 370"/>
              <a:gd name="T39" fmla="*/ 58 h 327"/>
              <a:gd name="T40" fmla="*/ 112 w 370"/>
              <a:gd name="T41" fmla="*/ 58 h 327"/>
              <a:gd name="T42" fmla="*/ 112 w 370"/>
              <a:gd name="T43" fmla="*/ 29 h 327"/>
              <a:gd name="T44" fmla="*/ 29 w 370"/>
              <a:gd name="T45" fmla="*/ 78 h 327"/>
              <a:gd name="T46" fmla="*/ 341 w 370"/>
              <a:gd name="T47" fmla="*/ 78 h 327"/>
              <a:gd name="T48" fmla="*/ 350 w 370"/>
              <a:gd name="T49" fmla="*/ 87 h 327"/>
              <a:gd name="T50" fmla="*/ 350 w 370"/>
              <a:gd name="T51" fmla="*/ 158 h 327"/>
              <a:gd name="T52" fmla="*/ 278 w 370"/>
              <a:gd name="T53" fmla="*/ 158 h 327"/>
              <a:gd name="T54" fmla="*/ 278 w 370"/>
              <a:gd name="T55" fmla="*/ 139 h 327"/>
              <a:gd name="T56" fmla="*/ 268 w 370"/>
              <a:gd name="T57" fmla="*/ 129 h 327"/>
              <a:gd name="T58" fmla="*/ 258 w 370"/>
              <a:gd name="T59" fmla="*/ 139 h 327"/>
              <a:gd name="T60" fmla="*/ 258 w 370"/>
              <a:gd name="T61" fmla="*/ 158 h 327"/>
              <a:gd name="T62" fmla="*/ 112 w 370"/>
              <a:gd name="T63" fmla="*/ 158 h 327"/>
              <a:gd name="T64" fmla="*/ 112 w 370"/>
              <a:gd name="T65" fmla="*/ 139 h 327"/>
              <a:gd name="T66" fmla="*/ 102 w 370"/>
              <a:gd name="T67" fmla="*/ 129 h 327"/>
              <a:gd name="T68" fmla="*/ 92 w 370"/>
              <a:gd name="T69" fmla="*/ 139 h 327"/>
              <a:gd name="T70" fmla="*/ 92 w 370"/>
              <a:gd name="T71" fmla="*/ 158 h 327"/>
              <a:gd name="T72" fmla="*/ 20 w 370"/>
              <a:gd name="T73" fmla="*/ 158 h 327"/>
              <a:gd name="T74" fmla="*/ 20 w 370"/>
              <a:gd name="T75" fmla="*/ 87 h 327"/>
              <a:gd name="T76" fmla="*/ 29 w 370"/>
              <a:gd name="T77" fmla="*/ 78 h 327"/>
              <a:gd name="T78" fmla="*/ 341 w 370"/>
              <a:gd name="T79" fmla="*/ 308 h 327"/>
              <a:gd name="T80" fmla="*/ 29 w 370"/>
              <a:gd name="T81" fmla="*/ 308 h 327"/>
              <a:gd name="T82" fmla="*/ 20 w 370"/>
              <a:gd name="T83" fmla="*/ 299 h 327"/>
              <a:gd name="T84" fmla="*/ 20 w 370"/>
              <a:gd name="T85" fmla="*/ 178 h 327"/>
              <a:gd name="T86" fmla="*/ 92 w 370"/>
              <a:gd name="T87" fmla="*/ 178 h 327"/>
              <a:gd name="T88" fmla="*/ 92 w 370"/>
              <a:gd name="T89" fmla="*/ 199 h 327"/>
              <a:gd name="T90" fmla="*/ 102 w 370"/>
              <a:gd name="T91" fmla="*/ 209 h 327"/>
              <a:gd name="T92" fmla="*/ 112 w 370"/>
              <a:gd name="T93" fmla="*/ 199 h 327"/>
              <a:gd name="T94" fmla="*/ 112 w 370"/>
              <a:gd name="T95" fmla="*/ 178 h 327"/>
              <a:gd name="T96" fmla="*/ 258 w 370"/>
              <a:gd name="T97" fmla="*/ 178 h 327"/>
              <a:gd name="T98" fmla="*/ 258 w 370"/>
              <a:gd name="T99" fmla="*/ 199 h 327"/>
              <a:gd name="T100" fmla="*/ 268 w 370"/>
              <a:gd name="T101" fmla="*/ 209 h 327"/>
              <a:gd name="T102" fmla="*/ 278 w 370"/>
              <a:gd name="T103" fmla="*/ 199 h 327"/>
              <a:gd name="T104" fmla="*/ 278 w 370"/>
              <a:gd name="T105" fmla="*/ 178 h 327"/>
              <a:gd name="T106" fmla="*/ 350 w 370"/>
              <a:gd name="T107" fmla="*/ 178 h 327"/>
              <a:gd name="T108" fmla="*/ 350 w 370"/>
              <a:gd name="T109" fmla="*/ 299 h 327"/>
              <a:gd name="T110" fmla="*/ 341 w 370"/>
              <a:gd name="T111" fmla="*/ 3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0" h="327">
                <a:moveTo>
                  <a:pt x="341" y="58"/>
                </a:moveTo>
                <a:cubicBezTo>
                  <a:pt x="278" y="58"/>
                  <a:pt x="278" y="58"/>
                  <a:pt x="278" y="58"/>
                </a:cubicBezTo>
                <a:cubicBezTo>
                  <a:pt x="278" y="29"/>
                  <a:pt x="278" y="29"/>
                  <a:pt x="278" y="29"/>
                </a:cubicBezTo>
                <a:cubicBezTo>
                  <a:pt x="278" y="13"/>
                  <a:pt x="265" y="0"/>
                  <a:pt x="249" y="0"/>
                </a:cubicBezTo>
                <a:cubicBezTo>
                  <a:pt x="121" y="0"/>
                  <a:pt x="121" y="0"/>
                  <a:pt x="121" y="0"/>
                </a:cubicBezTo>
                <a:cubicBezTo>
                  <a:pt x="105" y="0"/>
                  <a:pt x="92" y="13"/>
                  <a:pt x="92" y="29"/>
                </a:cubicBezTo>
                <a:cubicBezTo>
                  <a:pt x="92" y="58"/>
                  <a:pt x="92" y="58"/>
                  <a:pt x="92" y="58"/>
                </a:cubicBezTo>
                <a:cubicBezTo>
                  <a:pt x="29" y="58"/>
                  <a:pt x="29" y="58"/>
                  <a:pt x="29" y="58"/>
                </a:cubicBezTo>
                <a:cubicBezTo>
                  <a:pt x="13" y="58"/>
                  <a:pt x="0" y="71"/>
                  <a:pt x="0" y="87"/>
                </a:cubicBezTo>
                <a:cubicBezTo>
                  <a:pt x="0" y="298"/>
                  <a:pt x="0" y="298"/>
                  <a:pt x="0" y="298"/>
                </a:cubicBezTo>
                <a:cubicBezTo>
                  <a:pt x="0" y="314"/>
                  <a:pt x="13" y="327"/>
                  <a:pt x="29" y="327"/>
                </a:cubicBezTo>
                <a:cubicBezTo>
                  <a:pt x="341" y="327"/>
                  <a:pt x="341" y="327"/>
                  <a:pt x="341" y="327"/>
                </a:cubicBezTo>
                <a:cubicBezTo>
                  <a:pt x="357" y="327"/>
                  <a:pt x="370" y="314"/>
                  <a:pt x="370" y="298"/>
                </a:cubicBezTo>
                <a:cubicBezTo>
                  <a:pt x="370" y="87"/>
                  <a:pt x="370" y="87"/>
                  <a:pt x="370" y="87"/>
                </a:cubicBezTo>
                <a:cubicBezTo>
                  <a:pt x="370" y="72"/>
                  <a:pt x="357" y="58"/>
                  <a:pt x="341" y="58"/>
                </a:cubicBezTo>
                <a:close/>
                <a:moveTo>
                  <a:pt x="112" y="29"/>
                </a:moveTo>
                <a:cubicBezTo>
                  <a:pt x="112" y="24"/>
                  <a:pt x="116" y="20"/>
                  <a:pt x="121" y="20"/>
                </a:cubicBezTo>
                <a:cubicBezTo>
                  <a:pt x="249" y="20"/>
                  <a:pt x="249" y="20"/>
                  <a:pt x="249" y="20"/>
                </a:cubicBezTo>
                <a:cubicBezTo>
                  <a:pt x="253" y="20"/>
                  <a:pt x="257" y="24"/>
                  <a:pt x="257" y="29"/>
                </a:cubicBezTo>
                <a:cubicBezTo>
                  <a:pt x="257" y="58"/>
                  <a:pt x="257" y="58"/>
                  <a:pt x="257" y="58"/>
                </a:cubicBezTo>
                <a:cubicBezTo>
                  <a:pt x="112" y="58"/>
                  <a:pt x="112" y="58"/>
                  <a:pt x="112" y="58"/>
                </a:cubicBezTo>
                <a:lnTo>
                  <a:pt x="112" y="29"/>
                </a:lnTo>
                <a:close/>
                <a:moveTo>
                  <a:pt x="29" y="78"/>
                </a:moveTo>
                <a:cubicBezTo>
                  <a:pt x="341" y="78"/>
                  <a:pt x="341" y="78"/>
                  <a:pt x="341" y="78"/>
                </a:cubicBezTo>
                <a:cubicBezTo>
                  <a:pt x="346" y="78"/>
                  <a:pt x="350" y="82"/>
                  <a:pt x="350" y="87"/>
                </a:cubicBezTo>
                <a:cubicBezTo>
                  <a:pt x="350" y="158"/>
                  <a:pt x="350" y="158"/>
                  <a:pt x="350" y="158"/>
                </a:cubicBezTo>
                <a:cubicBezTo>
                  <a:pt x="278" y="158"/>
                  <a:pt x="278" y="158"/>
                  <a:pt x="278" y="158"/>
                </a:cubicBezTo>
                <a:cubicBezTo>
                  <a:pt x="278" y="139"/>
                  <a:pt x="278" y="139"/>
                  <a:pt x="278" y="139"/>
                </a:cubicBezTo>
                <a:cubicBezTo>
                  <a:pt x="278" y="133"/>
                  <a:pt x="273" y="129"/>
                  <a:pt x="268" y="129"/>
                </a:cubicBezTo>
                <a:cubicBezTo>
                  <a:pt x="262" y="129"/>
                  <a:pt x="258" y="133"/>
                  <a:pt x="258" y="139"/>
                </a:cubicBezTo>
                <a:cubicBezTo>
                  <a:pt x="258" y="158"/>
                  <a:pt x="258" y="158"/>
                  <a:pt x="258" y="158"/>
                </a:cubicBezTo>
                <a:cubicBezTo>
                  <a:pt x="112" y="158"/>
                  <a:pt x="112" y="158"/>
                  <a:pt x="112" y="158"/>
                </a:cubicBezTo>
                <a:cubicBezTo>
                  <a:pt x="112" y="139"/>
                  <a:pt x="112" y="139"/>
                  <a:pt x="112" y="139"/>
                </a:cubicBezTo>
                <a:cubicBezTo>
                  <a:pt x="112" y="133"/>
                  <a:pt x="107" y="129"/>
                  <a:pt x="102" y="129"/>
                </a:cubicBezTo>
                <a:cubicBezTo>
                  <a:pt x="96" y="129"/>
                  <a:pt x="92" y="133"/>
                  <a:pt x="92" y="139"/>
                </a:cubicBezTo>
                <a:cubicBezTo>
                  <a:pt x="92" y="158"/>
                  <a:pt x="92" y="158"/>
                  <a:pt x="92" y="158"/>
                </a:cubicBezTo>
                <a:cubicBezTo>
                  <a:pt x="20" y="158"/>
                  <a:pt x="20" y="158"/>
                  <a:pt x="20" y="158"/>
                </a:cubicBezTo>
                <a:cubicBezTo>
                  <a:pt x="20" y="87"/>
                  <a:pt x="20" y="87"/>
                  <a:pt x="20" y="87"/>
                </a:cubicBezTo>
                <a:cubicBezTo>
                  <a:pt x="20" y="82"/>
                  <a:pt x="24" y="78"/>
                  <a:pt x="29" y="78"/>
                </a:cubicBezTo>
                <a:close/>
                <a:moveTo>
                  <a:pt x="341" y="308"/>
                </a:moveTo>
                <a:cubicBezTo>
                  <a:pt x="29" y="308"/>
                  <a:pt x="29" y="308"/>
                  <a:pt x="29" y="308"/>
                </a:cubicBezTo>
                <a:cubicBezTo>
                  <a:pt x="24" y="308"/>
                  <a:pt x="20" y="304"/>
                  <a:pt x="20" y="299"/>
                </a:cubicBezTo>
                <a:cubicBezTo>
                  <a:pt x="20" y="178"/>
                  <a:pt x="20" y="178"/>
                  <a:pt x="20" y="178"/>
                </a:cubicBezTo>
                <a:cubicBezTo>
                  <a:pt x="92" y="178"/>
                  <a:pt x="92" y="178"/>
                  <a:pt x="92" y="178"/>
                </a:cubicBezTo>
                <a:cubicBezTo>
                  <a:pt x="92" y="199"/>
                  <a:pt x="92" y="199"/>
                  <a:pt x="92" y="199"/>
                </a:cubicBezTo>
                <a:cubicBezTo>
                  <a:pt x="92" y="204"/>
                  <a:pt x="97" y="209"/>
                  <a:pt x="102" y="209"/>
                </a:cubicBezTo>
                <a:cubicBezTo>
                  <a:pt x="108" y="209"/>
                  <a:pt x="112" y="204"/>
                  <a:pt x="112" y="199"/>
                </a:cubicBezTo>
                <a:cubicBezTo>
                  <a:pt x="112" y="178"/>
                  <a:pt x="112" y="178"/>
                  <a:pt x="112" y="178"/>
                </a:cubicBezTo>
                <a:cubicBezTo>
                  <a:pt x="258" y="178"/>
                  <a:pt x="258" y="178"/>
                  <a:pt x="258" y="178"/>
                </a:cubicBezTo>
                <a:cubicBezTo>
                  <a:pt x="258" y="199"/>
                  <a:pt x="258" y="199"/>
                  <a:pt x="258" y="199"/>
                </a:cubicBezTo>
                <a:cubicBezTo>
                  <a:pt x="258" y="204"/>
                  <a:pt x="263" y="209"/>
                  <a:pt x="268" y="209"/>
                </a:cubicBezTo>
                <a:cubicBezTo>
                  <a:pt x="274" y="209"/>
                  <a:pt x="278" y="204"/>
                  <a:pt x="278" y="199"/>
                </a:cubicBezTo>
                <a:cubicBezTo>
                  <a:pt x="278" y="178"/>
                  <a:pt x="278" y="178"/>
                  <a:pt x="278" y="178"/>
                </a:cubicBezTo>
                <a:cubicBezTo>
                  <a:pt x="350" y="178"/>
                  <a:pt x="350" y="178"/>
                  <a:pt x="350" y="178"/>
                </a:cubicBezTo>
                <a:cubicBezTo>
                  <a:pt x="350" y="299"/>
                  <a:pt x="350" y="299"/>
                  <a:pt x="350" y="299"/>
                </a:cubicBezTo>
                <a:cubicBezTo>
                  <a:pt x="350" y="304"/>
                  <a:pt x="346" y="308"/>
                  <a:pt x="341" y="30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0" name="组合 49"/>
          <p:cNvGrpSpPr/>
          <p:nvPr/>
        </p:nvGrpSpPr>
        <p:grpSpPr>
          <a:xfrm>
            <a:off x="8291286" y="1540577"/>
            <a:ext cx="460828" cy="266400"/>
            <a:chOff x="381000" y="1552620"/>
            <a:chExt cx="460828" cy="266400"/>
          </a:xfrm>
        </p:grpSpPr>
        <p:sp>
          <p:nvSpPr>
            <p:cNvPr id="51" name="矩形 50"/>
            <p:cNvSpPr/>
            <p:nvPr/>
          </p:nvSpPr>
          <p:spPr>
            <a:xfrm>
              <a:off x="381000" y="1552620"/>
              <a:ext cx="460828" cy="2664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52" name="直接连接符 51"/>
            <p:cNvCxnSpPr/>
            <p:nvPr/>
          </p:nvCxnSpPr>
          <p:spPr>
            <a:xfrm>
              <a:off x="420914" y="1666875"/>
              <a:ext cx="381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420914" y="1709737"/>
              <a:ext cx="381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20914" y="1752600"/>
              <a:ext cx="381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13312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dribbble">
      <a:dk1>
        <a:sysClr val="windowText" lastClr="000000"/>
      </a:dk1>
      <a:lt1>
        <a:sysClr val="window" lastClr="FFFFFF"/>
      </a:lt1>
      <a:dk2>
        <a:srgbClr val="44546A"/>
      </a:dk2>
      <a:lt2>
        <a:srgbClr val="E7E6E6"/>
      </a:lt2>
      <a:accent1>
        <a:srgbClr val="3B3D5A"/>
      </a:accent1>
      <a:accent2>
        <a:srgbClr val="CD70F6"/>
      </a:accent2>
      <a:accent3>
        <a:srgbClr val="83819A"/>
      </a:accent3>
      <a:accent4>
        <a:srgbClr val="EF8BDE"/>
      </a:accent4>
      <a:accent5>
        <a:srgbClr val="8E86E9"/>
      </a:accent5>
      <a:accent6>
        <a:srgbClr val="D3E0AB"/>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nSpc>
            <a:spcPct val="150000"/>
          </a:lnSpc>
          <a:defRPr sz="1600">
            <a:latin typeface="思源黑体 CN ExtraLight" panose="020B0200000000000000" pitchFamily="34" charset="-122"/>
            <a:ea typeface="思源黑体 CN ExtraLight" panose="020B0200000000000000"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TotalTime>
  <Words>537</Words>
  <Application>Microsoft Office PowerPoint</Application>
  <PresentationFormat>宽屏</PresentationFormat>
  <Paragraphs>67</Paragraphs>
  <Slides>18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18</vt:i4>
      </vt:variant>
    </vt:vector>
  </HeadingPairs>
  <TitlesOfParts>
    <vt:vector size="25" baseType="lpstr">
      <vt:lpstr>等线</vt:lpstr>
      <vt:lpstr>等线 Light</vt:lpstr>
      <vt:lpstr>思源黑体 CN ExtraLight</vt:lpstr>
      <vt:lpstr>思源黑体 CN Light</vt:lpstr>
      <vt:lpstr>思源黑体 CN Normal</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徐yvonne;忘吃药的晓公子</dc:creator>
  <cp:keywords>www.51pptmoban.com</cp:keywords>
  <cp:lastModifiedBy>YANGS</cp:lastModifiedBy>
  <cp:revision>44</cp:revision>
  <dcterms:created xsi:type="dcterms:W3CDTF">2017-12-26T04:02:33Z</dcterms:created>
  <dcterms:modified xsi:type="dcterms:W3CDTF">2018-02-12T14:56:03Z</dcterms:modified>
</cp:coreProperties>
</file>