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2.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258" r:id="rId4"/>
    <p:sldId id="281" r:id="rId5"/>
    <p:sldId id="264" r:id="rId6"/>
    <p:sldId id="265" r:id="rId7"/>
    <p:sldId id="289" r:id="rId8"/>
    <p:sldId id="290" r:id="rId9"/>
    <p:sldId id="291" r:id="rId10"/>
    <p:sldId id="259" r:id="rId11"/>
    <p:sldId id="292" r:id="rId12"/>
    <p:sldId id="293" r:id="rId13"/>
    <p:sldId id="294" r:id="rId14"/>
    <p:sldId id="295" r:id="rId15"/>
    <p:sldId id="272" r:id="rId16"/>
    <p:sldId id="266" r:id="rId17"/>
    <p:sldId id="278" r:id="rId18"/>
    <p:sldId id="279" r:id="rId19"/>
    <p:sldId id="260" r:id="rId20"/>
    <p:sldId id="283" r:id="rId21"/>
    <p:sldId id="277" r:id="rId22"/>
    <p:sldId id="280" r:id="rId23"/>
    <p:sldId id="267" r:id="rId24"/>
    <p:sldId id="268" r:id="rId25"/>
    <p:sldId id="269" r:id="rId26"/>
    <p:sldId id="261" r:id="rId27"/>
    <p:sldId id="270" r:id="rId28"/>
    <p:sldId id="271" r:id="rId29"/>
    <p:sldId id="282" r:id="rId30"/>
    <p:sldId id="276" r:id="rId31"/>
    <p:sldId id="284" r:id="rId32"/>
    <p:sldId id="285" r:id="rId33"/>
    <p:sldId id="286" r:id="rId34"/>
    <p:sldId id="287" r:id="rId35"/>
    <p:sldId id="262" r:id="rId36"/>
    <p:sldId id="288" r:id="rId37"/>
    <p:sldId id="273" r:id="rId38"/>
    <p:sldId id="274" r:id="rId39"/>
    <p:sldId id="275" r:id="rId40"/>
    <p:sldId id="296" r:id="rId41"/>
    <p:sldId id="297"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400"/>
    <a:srgbClr val="519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7" autoAdjust="0"/>
    <p:restoredTop sz="92866" autoAdjust="0"/>
  </p:normalViewPr>
  <p:slideViewPr>
    <p:cSldViewPr snapToGrid="0">
      <p:cViewPr>
        <p:scale>
          <a:sx n="66" d="100"/>
          <a:sy n="66" d="100"/>
        </p:scale>
        <p:origin x="1104" y="24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20.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Pr>
        <a:bodyPr rot="0" spcFirstLastPara="0" vertOverflow="ellipsis" vert="horz" wrap="square" anchor="ctr" anchorCtr="1"/>
        <a:lstStyle/>
        <a:p>
          <a:pPr>
            <a:defRPr lang="zh-CN" sz="1440" b="1"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dPt>
          <c:dPt>
            <c:idx val="1"/>
            <c:invertIfNegative val="0"/>
            <c:bubble3D val="0"/>
            <c:spPr>
              <a:solidFill>
                <a:schemeClr val="accent2"/>
              </a:solidFill>
              <a:effectLst/>
            </c:spPr>
          </c:dPt>
          <c:dPt>
            <c:idx val="2"/>
            <c:invertIfNegative val="0"/>
            <c:bubble3D val="0"/>
            <c:spPr>
              <a:solidFill>
                <a:schemeClr val="accent3"/>
              </a:solidFill>
              <a:effectLst/>
            </c:spPr>
          </c:dPt>
          <c:dPt>
            <c:idx val="3"/>
            <c:invertIfNegative val="0"/>
            <c:bubble3D val="0"/>
            <c:spPr>
              <a:solidFill>
                <a:schemeClr val="accent4"/>
              </a:solidFill>
              <a:effectLst/>
            </c:spPr>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ser>
        <c:dLbls>
          <c:showLegendKey val="0"/>
          <c:showVal val="0"/>
          <c:showCatName val="0"/>
          <c:showSerName val="0"/>
          <c:showPercent val="0"/>
          <c:showBubbleSize val="0"/>
        </c:dLbls>
        <c:gapWidth val="40"/>
        <c:overlap val="100"/>
        <c:axId val="660062688"/>
        <c:axId val="660055072"/>
      </c:barChart>
      <c:catAx>
        <c:axId val="660062688"/>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660055072"/>
        <c:crosses val="autoZero"/>
        <c:auto val="1"/>
        <c:lblAlgn val="ctr"/>
        <c:lblOffset val="100"/>
        <c:noMultiLvlLbl val="0"/>
      </c:catAx>
      <c:valAx>
        <c:axId val="660055072"/>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660062688"/>
        <c:crosses val="autoZero"/>
        <c:crossBetween val="between"/>
      </c:valAx>
      <c:spPr>
        <a:noFill/>
        <a:ln w="25400">
          <a:noFill/>
        </a:ln>
      </c:spPr>
    </c:plotArea>
    <c:plotVisOnly val="1"/>
    <c:dispBlanksAs val="gap"/>
    <c:showDLblsOverMax val="0"/>
  </c:chart>
  <c:txPr>
    <a:bodyPr/>
    <a:lstStyle/>
    <a:p>
      <a:pPr>
        <a:defRPr lang="zh-CN" sz="1200">
          <a:solidFill>
            <a:schemeClr val="tx1">
              <a:lumMod val="50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5AA4CA-DAB7-4A61-AC87-3CD05D0DB3C8}" type="datetimeFigureOut">
              <a:rPr lang="zh-CN" altLang="en-US" smtClean="0"/>
              <a:pPr/>
              <a:t>2018/2/22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5A6E0E-C24B-4CCB-AA84-78DED3C1FFD8}" type="slidenum">
              <a:rPr lang="zh-CN" altLang="en-US" smtClean="0"/>
              <a:pPr/>
              <a:t>‹#›</a:t>
            </a:fld>
            <a:endParaRPr lang="zh-CN" altLang="en-US"/>
          </a:p>
        </p:txBody>
      </p:sp>
    </p:spTree>
    <p:extLst>
      <p:ext uri="{BB962C8B-B14F-4D97-AF65-F5344CB8AC3E}">
        <p14:creationId xmlns:p14="http://schemas.microsoft.com/office/powerpoint/2010/main" val="835006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endParaRPr lang="en-US" altLang="zh-CN" dirty="0"/>
          </a:p>
        </p:txBody>
      </p:sp>
    </p:spTree>
    <p:extLst>
      <p:ext uri="{BB962C8B-B14F-4D97-AF65-F5344CB8AC3E}">
        <p14:creationId xmlns:p14="http://schemas.microsoft.com/office/powerpoint/2010/main" val="360383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13</a:t>
            </a:fld>
            <a:endParaRPr lang="zh-CN" altLang="en-US"/>
          </a:p>
        </p:txBody>
      </p:sp>
    </p:spTree>
    <p:extLst>
      <p:ext uri="{BB962C8B-B14F-4D97-AF65-F5344CB8AC3E}">
        <p14:creationId xmlns:p14="http://schemas.microsoft.com/office/powerpoint/2010/main" val="2790917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14</a:t>
            </a:fld>
            <a:endParaRPr lang="zh-CN" altLang="en-US"/>
          </a:p>
        </p:txBody>
      </p:sp>
    </p:spTree>
    <p:extLst>
      <p:ext uri="{BB962C8B-B14F-4D97-AF65-F5344CB8AC3E}">
        <p14:creationId xmlns:p14="http://schemas.microsoft.com/office/powerpoint/2010/main" val="3041274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15</a:t>
            </a:fld>
            <a:endParaRPr lang="zh-CN" altLang="en-US"/>
          </a:p>
        </p:txBody>
      </p:sp>
    </p:spTree>
    <p:extLst>
      <p:ext uri="{BB962C8B-B14F-4D97-AF65-F5344CB8AC3E}">
        <p14:creationId xmlns:p14="http://schemas.microsoft.com/office/powerpoint/2010/main" val="2018896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pPr/>
              <a:t>16</a:t>
            </a:fld>
            <a:endParaRPr lang="en-US"/>
          </a:p>
        </p:txBody>
      </p:sp>
    </p:spTree>
    <p:extLst>
      <p:ext uri="{BB962C8B-B14F-4D97-AF65-F5344CB8AC3E}">
        <p14:creationId xmlns:p14="http://schemas.microsoft.com/office/powerpoint/2010/main" val="218494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17</a:t>
            </a:fld>
            <a:endParaRPr lang="zh-CN" altLang="en-US"/>
          </a:p>
        </p:txBody>
      </p:sp>
    </p:spTree>
    <p:extLst>
      <p:ext uri="{BB962C8B-B14F-4D97-AF65-F5344CB8AC3E}">
        <p14:creationId xmlns:p14="http://schemas.microsoft.com/office/powerpoint/2010/main" val="2431380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18</a:t>
            </a:fld>
            <a:endParaRPr lang="zh-CN" altLang="en-US"/>
          </a:p>
        </p:txBody>
      </p:sp>
    </p:spTree>
    <p:extLst>
      <p:ext uri="{BB962C8B-B14F-4D97-AF65-F5344CB8AC3E}">
        <p14:creationId xmlns:p14="http://schemas.microsoft.com/office/powerpoint/2010/main" val="3021349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20</a:t>
            </a:fld>
            <a:endParaRPr lang="zh-CN" altLang="en-US"/>
          </a:p>
        </p:txBody>
      </p:sp>
    </p:spTree>
    <p:extLst>
      <p:ext uri="{BB962C8B-B14F-4D97-AF65-F5344CB8AC3E}">
        <p14:creationId xmlns:p14="http://schemas.microsoft.com/office/powerpoint/2010/main" val="339755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21</a:t>
            </a:fld>
            <a:endParaRPr lang="zh-CN" altLang="en-US"/>
          </a:p>
        </p:txBody>
      </p:sp>
    </p:spTree>
    <p:extLst>
      <p:ext uri="{BB962C8B-B14F-4D97-AF65-F5344CB8AC3E}">
        <p14:creationId xmlns:p14="http://schemas.microsoft.com/office/powerpoint/2010/main" val="2068965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87369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23</a:t>
            </a:fld>
            <a:endParaRPr lang="zh-CN" altLang="en-US"/>
          </a:p>
        </p:txBody>
      </p:sp>
    </p:spTree>
    <p:extLst>
      <p:ext uri="{BB962C8B-B14F-4D97-AF65-F5344CB8AC3E}">
        <p14:creationId xmlns:p14="http://schemas.microsoft.com/office/powerpoint/2010/main" val="4120805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31178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61694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14316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27</a:t>
            </a:fld>
            <a:endParaRPr lang="zh-CN" altLang="en-US"/>
          </a:p>
        </p:txBody>
      </p:sp>
    </p:spTree>
    <p:extLst>
      <p:ext uri="{BB962C8B-B14F-4D97-AF65-F5344CB8AC3E}">
        <p14:creationId xmlns:p14="http://schemas.microsoft.com/office/powerpoint/2010/main" val="3892002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28</a:t>
            </a:fld>
            <a:endParaRPr lang="zh-CN" altLang="en-US"/>
          </a:p>
        </p:txBody>
      </p:sp>
    </p:spTree>
    <p:extLst>
      <p:ext uri="{BB962C8B-B14F-4D97-AF65-F5344CB8AC3E}">
        <p14:creationId xmlns:p14="http://schemas.microsoft.com/office/powerpoint/2010/main" val="376529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29</a:t>
            </a:fld>
            <a:endParaRPr lang="zh-CN" altLang="en-US"/>
          </a:p>
        </p:txBody>
      </p:sp>
    </p:spTree>
    <p:extLst>
      <p:ext uri="{BB962C8B-B14F-4D97-AF65-F5344CB8AC3E}">
        <p14:creationId xmlns:p14="http://schemas.microsoft.com/office/powerpoint/2010/main" val="3205041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30</a:t>
            </a:fld>
            <a:endParaRPr lang="zh-CN" altLang="en-US"/>
          </a:p>
        </p:txBody>
      </p:sp>
    </p:spTree>
    <p:extLst>
      <p:ext uri="{BB962C8B-B14F-4D97-AF65-F5344CB8AC3E}">
        <p14:creationId xmlns:p14="http://schemas.microsoft.com/office/powerpoint/2010/main" val="3835018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31</a:t>
            </a:fld>
            <a:endParaRPr lang="zh-CN" altLang="en-US"/>
          </a:p>
        </p:txBody>
      </p:sp>
    </p:spTree>
    <p:extLst>
      <p:ext uri="{BB962C8B-B14F-4D97-AF65-F5344CB8AC3E}">
        <p14:creationId xmlns:p14="http://schemas.microsoft.com/office/powerpoint/2010/main" val="6641510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32</a:t>
            </a:fld>
            <a:endParaRPr lang="zh-CN" altLang="en-US"/>
          </a:p>
        </p:txBody>
      </p:sp>
    </p:spTree>
    <p:extLst>
      <p:ext uri="{BB962C8B-B14F-4D97-AF65-F5344CB8AC3E}">
        <p14:creationId xmlns:p14="http://schemas.microsoft.com/office/powerpoint/2010/main" val="2263740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33</a:t>
            </a:fld>
            <a:endParaRPr lang="zh-CN" altLang="en-US"/>
          </a:p>
        </p:txBody>
      </p:sp>
    </p:spTree>
    <p:extLst>
      <p:ext uri="{BB962C8B-B14F-4D97-AF65-F5344CB8AC3E}">
        <p14:creationId xmlns:p14="http://schemas.microsoft.com/office/powerpoint/2010/main" val="3220317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34</a:t>
            </a:fld>
            <a:endParaRPr lang="zh-CN" altLang="en-US"/>
          </a:p>
        </p:txBody>
      </p:sp>
    </p:spTree>
    <p:extLst>
      <p:ext uri="{BB962C8B-B14F-4D97-AF65-F5344CB8AC3E}">
        <p14:creationId xmlns:p14="http://schemas.microsoft.com/office/powerpoint/2010/main" val="3313561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9283158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37</a:t>
            </a:fld>
            <a:endParaRPr lang="zh-CN" altLang="en-US"/>
          </a:p>
        </p:txBody>
      </p:sp>
    </p:spTree>
    <p:extLst>
      <p:ext uri="{BB962C8B-B14F-4D97-AF65-F5344CB8AC3E}">
        <p14:creationId xmlns:p14="http://schemas.microsoft.com/office/powerpoint/2010/main" val="2749000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38</a:t>
            </a:fld>
            <a:endParaRPr lang="zh-CN" altLang="en-US"/>
          </a:p>
        </p:txBody>
      </p:sp>
    </p:spTree>
    <p:extLst>
      <p:ext uri="{BB962C8B-B14F-4D97-AF65-F5344CB8AC3E}">
        <p14:creationId xmlns:p14="http://schemas.microsoft.com/office/powerpoint/2010/main" val="85800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39</a:t>
            </a:fld>
            <a:endParaRPr lang="zh-CN" altLang="en-US"/>
          </a:p>
        </p:txBody>
      </p:sp>
    </p:spTree>
    <p:extLst>
      <p:ext uri="{BB962C8B-B14F-4D97-AF65-F5344CB8AC3E}">
        <p14:creationId xmlns:p14="http://schemas.microsoft.com/office/powerpoint/2010/main" val="3424342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295A6E0E-C24B-4CCB-AA84-78DED3C1FFD8}" type="slidenum">
              <a:rPr lang="zh-CN" altLang="en-US" smtClean="0"/>
              <a:pPr/>
              <a:t>40</a:t>
            </a:fld>
            <a:endParaRPr lang="zh-CN" altLang="en-US"/>
          </a:p>
        </p:txBody>
      </p:sp>
    </p:spTree>
    <p:extLst>
      <p:ext uri="{BB962C8B-B14F-4D97-AF65-F5344CB8AC3E}">
        <p14:creationId xmlns:p14="http://schemas.microsoft.com/office/powerpoint/2010/main" val="2782975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54993C-2851-4B37-8A50-837DDC8B7B44}" type="slidenum">
              <a:rPr lang="zh-CN" altLang="en-US" smtClean="0"/>
              <a:pPr/>
              <a:t>6</a:t>
            </a:fld>
            <a:endParaRPr lang="zh-CN" altLang="en-US"/>
          </a:p>
        </p:txBody>
      </p:sp>
    </p:spTree>
    <p:extLst>
      <p:ext uri="{BB962C8B-B14F-4D97-AF65-F5344CB8AC3E}">
        <p14:creationId xmlns:p14="http://schemas.microsoft.com/office/powerpoint/2010/main" val="4008634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7</a:t>
            </a:fld>
            <a:endParaRPr lang="zh-CN" altLang="en-US"/>
          </a:p>
        </p:txBody>
      </p:sp>
    </p:spTree>
    <p:extLst>
      <p:ext uri="{BB962C8B-B14F-4D97-AF65-F5344CB8AC3E}">
        <p14:creationId xmlns:p14="http://schemas.microsoft.com/office/powerpoint/2010/main" val="1317271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8</a:t>
            </a:fld>
            <a:endParaRPr lang="zh-CN" altLang="en-US"/>
          </a:p>
        </p:txBody>
      </p:sp>
    </p:spTree>
    <p:extLst>
      <p:ext uri="{BB962C8B-B14F-4D97-AF65-F5344CB8AC3E}">
        <p14:creationId xmlns:p14="http://schemas.microsoft.com/office/powerpoint/2010/main" val="3608388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9</a:t>
            </a:fld>
            <a:endParaRPr lang="zh-CN" altLang="en-US"/>
          </a:p>
        </p:txBody>
      </p:sp>
    </p:spTree>
    <p:extLst>
      <p:ext uri="{BB962C8B-B14F-4D97-AF65-F5344CB8AC3E}">
        <p14:creationId xmlns:p14="http://schemas.microsoft.com/office/powerpoint/2010/main" val="2400707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11</a:t>
            </a:fld>
            <a:endParaRPr lang="zh-CN" altLang="en-US"/>
          </a:p>
        </p:txBody>
      </p:sp>
    </p:spTree>
    <p:extLst>
      <p:ext uri="{BB962C8B-B14F-4D97-AF65-F5344CB8AC3E}">
        <p14:creationId xmlns:p14="http://schemas.microsoft.com/office/powerpoint/2010/main" val="1792152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12</a:t>
            </a:fld>
            <a:endParaRPr lang="zh-CN" altLang="en-US"/>
          </a:p>
        </p:txBody>
      </p:sp>
    </p:spTree>
    <p:extLst>
      <p:ext uri="{BB962C8B-B14F-4D97-AF65-F5344CB8AC3E}">
        <p14:creationId xmlns:p14="http://schemas.microsoft.com/office/powerpoint/2010/main" val="1633941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143000" y="95251"/>
            <a:ext cx="10515600" cy="781050"/>
          </a:xfrm>
        </p:spPr>
        <p:txBody>
          <a:bodyPr>
            <a:normAutofit/>
          </a:bodyPr>
          <a:lstStyle>
            <a:lvl1pPr>
              <a:defRPr sz="2800" b="1">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0" scaled="1"/>
                  <a:tileRect/>
                </a:gradFill>
              </a:defRPr>
            </a:lvl1pPr>
          </a:lstStyle>
          <a:p>
            <a:r>
              <a:rPr lang="zh-CN" altLang="en-US" smtClean="0"/>
              <a:t>单击此处编辑母版标题样式</a:t>
            </a:r>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571625" cy="1257300"/>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5000" r="-1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2018/2/22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slideLayout" Target="../slideLayouts/slideLayout6.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slideLayout" Target="../slideLayouts/slideLayout6.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tags" Target="../tags/tag32.xml"/><Relationship Id="rId2" Type="http://schemas.openxmlformats.org/officeDocument/2006/relationships/tags" Target="../tags/tag22.xml"/><Relationship Id="rId16" Type="http://schemas.openxmlformats.org/officeDocument/2006/relationships/image" Target="../media/image22.png"/><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image" Target="../media/image21.png"/><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8" Type="http://schemas.openxmlformats.org/officeDocument/2006/relationships/tags" Target="../tags/tag40.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image" Target="../media/image23.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notesSlide" Target="../notesSlides/notesSlide23.xml"/><Relationship Id="rId5" Type="http://schemas.openxmlformats.org/officeDocument/2006/relationships/tags" Target="../tags/tag37.xml"/><Relationship Id="rId10" Type="http://schemas.openxmlformats.org/officeDocument/2006/relationships/slideLayout" Target="../slideLayouts/slideLayout6.xml"/><Relationship Id="rId4" Type="http://schemas.openxmlformats.org/officeDocument/2006/relationships/tags" Target="../tags/tag36.xml"/><Relationship Id="rId9" Type="http://schemas.openxmlformats.org/officeDocument/2006/relationships/tags" Target="../tags/tag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 Id="rId5" Type="http://schemas.openxmlformats.org/officeDocument/2006/relationships/chart" Target="../charts/chart5.xml"/><Relationship Id="rId4" Type="http://schemas.openxmlformats.org/officeDocument/2006/relationships/chart" Target="../charts/char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1.wdp"/><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5"/>
          <p:cNvSpPr txBox="1"/>
          <p:nvPr/>
        </p:nvSpPr>
        <p:spPr>
          <a:xfrm>
            <a:off x="4394339" y="1117651"/>
            <a:ext cx="3062057" cy="1446550"/>
          </a:xfrm>
          <a:prstGeom prst="rect">
            <a:avLst/>
          </a:prstGeom>
          <a:noFill/>
        </p:spPr>
        <p:txBody>
          <a:bodyPr wrap="none" rtlCol="0">
            <a:spAutoFit/>
          </a:bodyPr>
          <a:lstStyle/>
          <a:p>
            <a:r>
              <a:rPr lang="en-US" altLang="zh-CN" sz="8800" b="1" dirty="0" smtClean="0">
                <a:solidFill>
                  <a:schemeClr val="bg2"/>
                </a:solidFill>
                <a:latin typeface="微软雅黑" panose="020B0503020204020204" pitchFamily="34" charset="-122"/>
                <a:ea typeface="微软雅黑" panose="020B0503020204020204" pitchFamily="34" charset="-122"/>
              </a:rPr>
              <a:t>201X</a:t>
            </a:r>
            <a:endParaRPr lang="zh-CN" altLang="en-US" sz="8800" b="1" dirty="0">
              <a:solidFill>
                <a:schemeClr val="bg2"/>
              </a:solidFill>
              <a:latin typeface="微软雅黑" panose="020B0503020204020204" pitchFamily="34" charset="-122"/>
              <a:ea typeface="微软雅黑" panose="020B0503020204020204" pitchFamily="34" charset="-122"/>
            </a:endParaRPr>
          </a:p>
        </p:txBody>
      </p:sp>
      <p:sp>
        <p:nvSpPr>
          <p:cNvPr id="4" name="TextBox 6"/>
          <p:cNvSpPr txBox="1"/>
          <p:nvPr/>
        </p:nvSpPr>
        <p:spPr>
          <a:xfrm>
            <a:off x="4394339" y="2270193"/>
            <a:ext cx="6186309" cy="923330"/>
          </a:xfrm>
          <a:prstGeom prst="rect">
            <a:avLst/>
          </a:prstGeom>
          <a:noFill/>
        </p:spPr>
        <p:txBody>
          <a:bodyPr wrap="none" rtlCol="0">
            <a:spAutoFit/>
          </a:bodyPr>
          <a:lstStyle/>
          <a:p>
            <a:r>
              <a:rPr lang="zh-CN" altLang="en-US" sz="5400" b="1" spc="-200" dirty="0">
                <a:solidFill>
                  <a:schemeClr val="tx2"/>
                </a:solidFill>
              </a:rPr>
              <a:t>春</a:t>
            </a:r>
            <a:r>
              <a:rPr lang="zh-CN" altLang="en-US" sz="5400" b="1" spc="-200" dirty="0" smtClean="0">
                <a:solidFill>
                  <a:schemeClr val="tx2"/>
                </a:solidFill>
              </a:rPr>
              <a:t>绿小清新工作计划</a:t>
            </a:r>
            <a:endParaRPr lang="zh-CN" altLang="en-US" sz="5400" b="1" spc="-200" dirty="0">
              <a:solidFill>
                <a:schemeClr val="tx2"/>
              </a:solidFill>
            </a:endParaRPr>
          </a:p>
        </p:txBody>
      </p:sp>
      <p:sp>
        <p:nvSpPr>
          <p:cNvPr id="5" name="TextBox 16"/>
          <p:cNvSpPr txBox="1"/>
          <p:nvPr/>
        </p:nvSpPr>
        <p:spPr>
          <a:xfrm>
            <a:off x="4460450" y="3187690"/>
            <a:ext cx="6969550" cy="523220"/>
          </a:xfrm>
          <a:prstGeom prst="rect">
            <a:avLst/>
          </a:prstGeom>
          <a:noFill/>
        </p:spPr>
        <p:txBody>
          <a:bodyPr wrap="square" rtlCol="0">
            <a:spAutoFit/>
          </a:bodyPr>
          <a:lstStyle/>
          <a:p>
            <a:r>
              <a:rPr lang="en-US" altLang="zh-CN" sz="1400" dirty="0">
                <a:solidFill>
                  <a:schemeClr val="tx1">
                    <a:lumMod val="65000"/>
                    <a:lumOff val="35000"/>
                  </a:schemeClr>
                </a:solidFill>
              </a:rPr>
              <a:t>Lorem </a:t>
            </a:r>
            <a:r>
              <a:rPr lang="en-US" altLang="zh-CN" sz="1400" dirty="0" err="1">
                <a:solidFill>
                  <a:schemeClr val="tx1">
                    <a:lumMod val="65000"/>
                    <a:lumOff val="35000"/>
                  </a:schemeClr>
                </a:solidFill>
              </a:rPr>
              <a:t>Lpsum</a:t>
            </a:r>
            <a:r>
              <a:rPr lang="en-US" altLang="zh-CN" sz="1400" dirty="0">
                <a:solidFill>
                  <a:schemeClr val="tx1">
                    <a:lumMod val="65000"/>
                    <a:lumOff val="35000"/>
                  </a:schemeClr>
                </a:solidFill>
              </a:rPr>
              <a:t> Dolor Sit </a:t>
            </a:r>
            <a:r>
              <a:rPr lang="en-US" altLang="zh-CN" sz="1400" dirty="0" err="1">
                <a:solidFill>
                  <a:schemeClr val="tx1">
                    <a:lumMod val="65000"/>
                    <a:lumOff val="35000"/>
                  </a:schemeClr>
                </a:solidFill>
              </a:rPr>
              <a:t>Er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Elit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Lamet,conseclitaur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Cillium</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Adipisicing</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Pecu,sed</a:t>
            </a:r>
            <a:r>
              <a:rPr lang="en-US" altLang="zh-CN" sz="1400" dirty="0">
                <a:solidFill>
                  <a:schemeClr val="tx1">
                    <a:lumMod val="65000"/>
                    <a:lumOff val="35000"/>
                  </a:schemeClr>
                </a:solidFill>
              </a:rPr>
              <a:t> </a:t>
            </a:r>
            <a:r>
              <a:rPr lang="en-US" altLang="zh-CN" sz="1400" dirty="0" err="1" smtClean="0">
                <a:solidFill>
                  <a:schemeClr val="tx1">
                    <a:lumMod val="65000"/>
                    <a:lumOff val="35000"/>
                  </a:schemeClr>
                </a:solidFill>
              </a:rPr>
              <a:t>DoEiusmod</a:t>
            </a:r>
            <a:r>
              <a:rPr lang="en-US" altLang="zh-CN" sz="1400" dirty="0" smtClean="0">
                <a:solidFill>
                  <a:schemeClr val="tx1">
                    <a:lumMod val="65000"/>
                    <a:lumOff val="35000"/>
                  </a:schemeClr>
                </a:solidFill>
              </a:rPr>
              <a:t> </a:t>
            </a:r>
            <a:r>
              <a:rPr lang="en-US" altLang="zh-CN" sz="1400" dirty="0" err="1">
                <a:solidFill>
                  <a:schemeClr val="tx1">
                    <a:lumMod val="65000"/>
                    <a:lumOff val="35000"/>
                  </a:schemeClr>
                </a:solidFill>
              </a:rPr>
              <a:t>Tempor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Lncididunt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Ut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Labore</a:t>
            </a:r>
            <a:r>
              <a:rPr lang="en-US" altLang="zh-CN" sz="1400" dirty="0">
                <a:solidFill>
                  <a:schemeClr val="tx1">
                    <a:lumMod val="65000"/>
                    <a:lumOff val="35000"/>
                  </a:schemeClr>
                </a:solidFill>
              </a:rPr>
              <a:t> Et </a:t>
            </a:r>
            <a:r>
              <a:rPr lang="en-US" altLang="zh-CN" sz="1400" dirty="0" err="1">
                <a:solidFill>
                  <a:schemeClr val="tx1">
                    <a:lumMod val="65000"/>
                    <a:lumOff val="35000"/>
                  </a:schemeClr>
                </a:solidFill>
              </a:rPr>
              <a:t>Dolore</a:t>
            </a:r>
            <a:r>
              <a:rPr lang="en-US" altLang="zh-CN" sz="1400" dirty="0">
                <a:solidFill>
                  <a:schemeClr val="tx1">
                    <a:lumMod val="65000"/>
                    <a:lumOff val="35000"/>
                  </a:schemeClr>
                </a:solidFill>
              </a:rPr>
              <a:t> Magna.</a:t>
            </a:r>
            <a:endParaRPr lang="zh-CN" altLang="en-US" sz="1400" dirty="0">
              <a:solidFill>
                <a:schemeClr val="tx1">
                  <a:lumMod val="65000"/>
                  <a:lumOff val="35000"/>
                </a:schemeClr>
              </a:solidFill>
            </a:endParaRPr>
          </a:p>
        </p:txBody>
      </p:sp>
      <p:sp>
        <p:nvSpPr>
          <p:cNvPr id="6" name="圆角矩形 5"/>
          <p:cNvSpPr/>
          <p:nvPr/>
        </p:nvSpPr>
        <p:spPr bwMode="auto">
          <a:xfrm>
            <a:off x="4522333" y="3961382"/>
            <a:ext cx="1928271" cy="444587"/>
          </a:xfrm>
          <a:prstGeom prst="roundRect">
            <a:avLst/>
          </a:prstGeom>
          <a:solidFill>
            <a:srgbClr val="519700"/>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defTabSz="121856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7" name="TextBox 22"/>
          <p:cNvSpPr txBox="1"/>
          <p:nvPr/>
        </p:nvSpPr>
        <p:spPr>
          <a:xfrm>
            <a:off x="4394339" y="399334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汇报人</a:t>
            </a:r>
            <a:r>
              <a:rPr lang="zh-CN" altLang="en-US" sz="1865" dirty="0" smtClean="0">
                <a:solidFill>
                  <a:schemeClr val="bg1"/>
                </a:solidFill>
                <a:latin typeface="微软雅黑" panose="020B0503020204020204" pitchFamily="34" charset="-122"/>
                <a:ea typeface="微软雅黑" panose="020B0503020204020204" pitchFamily="34" charset="-122"/>
              </a:rPr>
              <a:t>：</a:t>
            </a:r>
            <a:r>
              <a:rPr lang="en-US" altLang="zh-CN" sz="1865" dirty="0" smtClean="0">
                <a:solidFill>
                  <a:schemeClr val="bg1"/>
                </a:solidFill>
                <a:latin typeface="微软雅黑" panose="020B0503020204020204" pitchFamily="34" charset="-122"/>
                <a:ea typeface="微软雅黑" panose="020B0503020204020204" pitchFamily="34" charset="-122"/>
              </a:rPr>
              <a:t>X </a:t>
            </a:r>
            <a:r>
              <a:rPr lang="en-US" altLang="zh-CN" sz="1865" dirty="0" err="1" smtClean="0">
                <a:solidFill>
                  <a:schemeClr val="bg1"/>
                </a:solidFill>
                <a:latin typeface="微软雅黑" panose="020B0503020204020204" pitchFamily="34" charset="-122"/>
                <a:ea typeface="微软雅黑" panose="020B0503020204020204" pitchFamily="34" charset="-122"/>
              </a:rPr>
              <a:t>X</a:t>
            </a:r>
            <a:r>
              <a:rPr lang="en-US" altLang="zh-CN" sz="1865" dirty="0" smtClean="0">
                <a:solidFill>
                  <a:schemeClr val="bg1"/>
                </a:solidFill>
                <a:latin typeface="微软雅黑" panose="020B0503020204020204" pitchFamily="34" charset="-122"/>
                <a:ea typeface="微软雅黑" panose="020B0503020204020204" pitchFamily="34" charset="-122"/>
              </a:rPr>
              <a:t> </a:t>
            </a:r>
            <a:r>
              <a:rPr lang="en-US" altLang="zh-CN" sz="1865" dirty="0" err="1" smtClean="0">
                <a:solidFill>
                  <a:schemeClr val="bg1"/>
                </a:solidFill>
                <a:latin typeface="微软雅黑" panose="020B0503020204020204" pitchFamily="34" charset="-122"/>
                <a:ea typeface="微软雅黑" panose="020B0503020204020204" pitchFamily="34" charset="-122"/>
              </a:rPr>
              <a:t>X</a:t>
            </a:r>
            <a:endParaRPr lang="zh-CN" altLang="en-US" sz="1865" dirty="0" smtClean="0">
              <a:solidFill>
                <a:schemeClr val="bg1"/>
              </a:solidFill>
              <a:latin typeface="微软雅黑" panose="020B0503020204020204" pitchFamily="34" charset="-122"/>
              <a:ea typeface="微软雅黑" panose="020B0503020204020204" pitchFamily="34" charset="-122"/>
            </a:endParaRPr>
          </a:p>
        </p:txBody>
      </p:sp>
      <p:pic>
        <p:nvPicPr>
          <p:cNvPr id="9" name="Thomas Greenberg - Green for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573278" y="-174944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820" y="1702445"/>
            <a:ext cx="8355555" cy="515555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1"/>
          <p:cNvSpPr txBox="1"/>
          <p:nvPr/>
        </p:nvSpPr>
        <p:spPr>
          <a:xfrm>
            <a:off x="5365547" y="2143523"/>
            <a:ext cx="4185761" cy="830997"/>
          </a:xfrm>
          <a:prstGeom prst="rect">
            <a:avLst/>
          </a:prstGeom>
          <a:noFill/>
        </p:spPr>
        <p:txBody>
          <a:bodyPr wrap="none" rtlCol="0">
            <a:spAutoFit/>
          </a:bodyPr>
          <a:lstStyle/>
          <a:p>
            <a:pPr marL="0" lvl="1"/>
            <a:r>
              <a:rPr lang="zh-CN" altLang="en-US" sz="4800" b="1" spc="400" dirty="0" smtClean="0">
                <a:solidFill>
                  <a:schemeClr val="tx2"/>
                </a:solidFill>
                <a:latin typeface="微软雅黑" panose="020B0503020204020204" pitchFamily="34" charset="-122"/>
                <a:ea typeface="微软雅黑" panose="020B0503020204020204" pitchFamily="34" charset="-122"/>
              </a:rPr>
              <a:t>工作完成情况</a:t>
            </a:r>
            <a:endParaRPr lang="zh-CN" altLang="en-US" sz="4800" b="1" spc="400" dirty="0">
              <a:solidFill>
                <a:schemeClr val="tx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424597" y="3111462"/>
            <a:ext cx="435744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5" name="文本框 9"/>
          <p:cNvSpPr txBox="1"/>
          <p:nvPr/>
        </p:nvSpPr>
        <p:spPr>
          <a:xfrm>
            <a:off x="5505903" y="329913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6" name="文本框 5"/>
          <p:cNvSpPr txBox="1"/>
          <p:nvPr/>
        </p:nvSpPr>
        <p:spPr>
          <a:xfrm>
            <a:off x="5505902" y="370387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7" name="文本框 9"/>
          <p:cNvSpPr txBox="1"/>
          <p:nvPr/>
        </p:nvSpPr>
        <p:spPr>
          <a:xfrm>
            <a:off x="7776858" y="330348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7776859" y="370881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grpSp>
        <p:nvGrpSpPr>
          <p:cNvPr id="9" name="组合 8"/>
          <p:cNvGrpSpPr/>
          <p:nvPr/>
        </p:nvGrpSpPr>
        <p:grpSpPr>
          <a:xfrm>
            <a:off x="2984037" y="2143523"/>
            <a:ext cx="2016224" cy="2016224"/>
            <a:chOff x="2118480" y="1316166"/>
            <a:chExt cx="1512168" cy="1512168"/>
          </a:xfrm>
        </p:grpSpPr>
        <p:sp>
          <p:nvSpPr>
            <p:cNvPr id="10" name="椭圆 9"/>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67"/>
            <p:cNvSpPr txBox="1"/>
            <p:nvPr/>
          </p:nvSpPr>
          <p:spPr>
            <a:xfrm>
              <a:off x="2396585" y="1556810"/>
              <a:ext cx="1022180" cy="992579"/>
            </a:xfrm>
            <a:prstGeom prst="rect">
              <a:avLst/>
            </a:prstGeom>
            <a:noFill/>
          </p:spPr>
          <p:txBody>
            <a:bodyPr wrap="square" rtlCol="0">
              <a:spAutoFit/>
            </a:bodyPr>
            <a:lstStyle/>
            <a:p>
              <a:pPr marL="0" lvl="1"/>
              <a:r>
                <a:rPr lang="en-US" altLang="zh-CN" sz="8000" spc="300" dirty="0" smtClean="0">
                  <a:solidFill>
                    <a:schemeClr val="bg1"/>
                  </a:solidFill>
                  <a:latin typeface="Impact" panose="020B0806030902050204" pitchFamily="34" charset="0"/>
                  <a:ea typeface="微软雅黑" panose="020B0503020204020204" pitchFamily="34" charset="-122"/>
                </a:rPr>
                <a:t>02</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761" y="1564330"/>
            <a:ext cx="1701381"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ln>
          </p:spPr>
          <p:txBody>
            <a:bodyPr lIns="0" tIns="0" rIns="0" bIns="0" anchor="ctr"/>
            <a:lstStyle/>
            <a:p>
              <a:pPr algn="ctr" eaLnBrk="1" hangingPunct="1"/>
              <a:r>
                <a:rPr lang="zh-CN" altLang="en-US" sz="1900" dirty="0">
                  <a:solidFill>
                    <a:srgbClr val="FFFFFF"/>
                  </a:solidFill>
                  <a:latin typeface="微软雅黑" panose="020B0503020204020204" pitchFamily="34" charset="-122"/>
                  <a:ea typeface="微软雅黑" panose="020B0503020204020204" pitchFamily="3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28" name="矩形 73"/>
          <p:cNvSpPr>
            <a:spLocks noChangeArrowheads="1"/>
          </p:cNvSpPr>
          <p:nvPr/>
        </p:nvSpPr>
        <p:spPr bwMode="auto">
          <a:xfrm>
            <a:off x="3659022" y="4060609"/>
            <a:ext cx="2148984"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088" y="4075623"/>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5947" y="1564330"/>
            <a:ext cx="1701381"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4"/>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pitchFamily="34" charset="-122"/>
                  <a:ea typeface="微软雅黑" panose="020B0503020204020204" pitchFamily="3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38" name="矩形 74"/>
          <p:cNvSpPr>
            <a:spLocks noChangeArrowheads="1"/>
          </p:cNvSpPr>
          <p:nvPr/>
        </p:nvSpPr>
        <p:spPr bwMode="auto">
          <a:xfrm>
            <a:off x="8829011" y="4060609"/>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04526" y="1605922"/>
            <a:ext cx="3684636" cy="4415367"/>
            <a:chOff x="1870869" y="1132433"/>
            <a:chExt cx="2763837" cy="3311525"/>
          </a:xfrm>
        </p:grpSpPr>
        <p:sp>
          <p:nvSpPr>
            <p:cNvPr id="13" name="Freeform 48"/>
            <p:cNvSpPr/>
            <p:nvPr/>
          </p:nvSpPr>
          <p:spPr bwMode="auto">
            <a:xfrm flipH="1">
              <a:off x="18708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14" name="Freeform 49"/>
            <p:cNvSpPr/>
            <p:nvPr/>
          </p:nvSpPr>
          <p:spPr bwMode="auto">
            <a:xfrm flipH="1">
              <a:off x="18708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15" name="Freeform 50"/>
            <p:cNvSpPr/>
            <p:nvPr/>
          </p:nvSpPr>
          <p:spPr bwMode="auto">
            <a:xfrm rot="10800000" flipH="1" flipV="1">
              <a:off x="18708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16" name="Freeform 51"/>
            <p:cNvSpPr/>
            <p:nvPr/>
          </p:nvSpPr>
          <p:spPr bwMode="auto">
            <a:xfrm flipH="1">
              <a:off x="18708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17" name="Freeform 52"/>
            <p:cNvSpPr/>
            <p:nvPr/>
          </p:nvSpPr>
          <p:spPr bwMode="auto">
            <a:xfrm flipH="1">
              <a:off x="1870869"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18" name="Rectangle 58"/>
            <p:cNvSpPr>
              <a:spLocks noChangeArrowheads="1"/>
            </p:cNvSpPr>
            <p:nvPr/>
          </p:nvSpPr>
          <p:spPr bwMode="auto">
            <a:xfrm flipH="1">
              <a:off x="1870869" y="1137196"/>
              <a:ext cx="1290637" cy="544512"/>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spcBef>
                  <a:spcPct val="0"/>
                </a:spcBef>
                <a:buFontTx/>
                <a:buNone/>
                <a:defRPr/>
              </a:pPr>
              <a:r>
                <a:rPr lang="zh-CN" altLang="en-US" sz="2100" dirty="0">
                  <a:solidFill>
                    <a:srgbClr val="FFFFFF"/>
                  </a:solidFill>
                  <a:latin typeface="+mn-ea"/>
                  <a:ea typeface="+mn-ea"/>
                </a:rPr>
                <a:t>添加目标</a:t>
              </a:r>
            </a:p>
          </p:txBody>
        </p:sp>
        <p:sp>
          <p:nvSpPr>
            <p:cNvPr id="19" name="Rectangle 58"/>
            <p:cNvSpPr>
              <a:spLocks noChangeArrowheads="1"/>
            </p:cNvSpPr>
            <p:nvPr/>
          </p:nvSpPr>
          <p:spPr bwMode="auto">
            <a:xfrm flipH="1">
              <a:off x="1870869" y="1837283"/>
              <a:ext cx="1290637"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20" name="Rectangle 58"/>
            <p:cNvSpPr>
              <a:spLocks noChangeArrowheads="1"/>
            </p:cNvSpPr>
            <p:nvPr/>
          </p:nvSpPr>
          <p:spPr bwMode="auto">
            <a:xfrm flipH="1">
              <a:off x="1870869" y="2537371"/>
              <a:ext cx="1290637" cy="5445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21" name="Rectangle 58"/>
            <p:cNvSpPr>
              <a:spLocks noChangeArrowheads="1"/>
            </p:cNvSpPr>
            <p:nvPr/>
          </p:nvSpPr>
          <p:spPr bwMode="auto">
            <a:xfrm flipH="1">
              <a:off x="1870869" y="3200946"/>
              <a:ext cx="1290637" cy="54292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22" name="Rectangle 58"/>
            <p:cNvSpPr>
              <a:spLocks noChangeArrowheads="1"/>
            </p:cNvSpPr>
            <p:nvPr/>
          </p:nvSpPr>
          <p:spPr bwMode="auto">
            <a:xfrm flipH="1">
              <a:off x="1870869" y="3901033"/>
              <a:ext cx="1290637" cy="5429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grpSp>
      <p:grpSp>
        <p:nvGrpSpPr>
          <p:cNvPr id="4" name="组合 3"/>
          <p:cNvGrpSpPr/>
          <p:nvPr/>
        </p:nvGrpSpPr>
        <p:grpSpPr>
          <a:xfrm>
            <a:off x="6227788" y="1605922"/>
            <a:ext cx="3684636" cy="4415367"/>
            <a:chOff x="4588669" y="1132433"/>
            <a:chExt cx="2763837" cy="3311525"/>
          </a:xfrm>
        </p:grpSpPr>
        <p:sp>
          <p:nvSpPr>
            <p:cNvPr id="23" name="Freeform 48"/>
            <p:cNvSpPr/>
            <p:nvPr/>
          </p:nvSpPr>
          <p:spPr bwMode="auto">
            <a:xfrm>
              <a:off x="45886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24" name="Freeform 49"/>
            <p:cNvSpPr/>
            <p:nvPr/>
          </p:nvSpPr>
          <p:spPr bwMode="auto">
            <a:xfrm>
              <a:off x="45886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25" name="Freeform 50"/>
            <p:cNvSpPr/>
            <p:nvPr/>
          </p:nvSpPr>
          <p:spPr bwMode="auto">
            <a:xfrm rot="10800000" flipV="1">
              <a:off x="45886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26" name="Freeform 51"/>
            <p:cNvSpPr/>
            <p:nvPr/>
          </p:nvSpPr>
          <p:spPr bwMode="auto">
            <a:xfrm>
              <a:off x="45886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27" name="Freeform 52"/>
            <p:cNvSpPr/>
            <p:nvPr/>
          </p:nvSpPr>
          <p:spPr bwMode="auto">
            <a:xfrm>
              <a:off x="4615656"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a:p>
          </p:txBody>
        </p:sp>
        <p:sp>
          <p:nvSpPr>
            <p:cNvPr id="28" name="Rectangle 58"/>
            <p:cNvSpPr>
              <a:spLocks noChangeArrowheads="1"/>
            </p:cNvSpPr>
            <p:nvPr/>
          </p:nvSpPr>
          <p:spPr bwMode="auto">
            <a:xfrm>
              <a:off x="6063456" y="1137196"/>
              <a:ext cx="1289050" cy="54451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29" name="Rectangle 58"/>
            <p:cNvSpPr>
              <a:spLocks noChangeArrowheads="1"/>
            </p:cNvSpPr>
            <p:nvPr/>
          </p:nvSpPr>
          <p:spPr bwMode="auto">
            <a:xfrm>
              <a:off x="6063456" y="1837283"/>
              <a:ext cx="1289050" cy="5445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30" name="Rectangle 58"/>
            <p:cNvSpPr>
              <a:spLocks noChangeArrowheads="1"/>
            </p:cNvSpPr>
            <p:nvPr/>
          </p:nvSpPr>
          <p:spPr bwMode="auto">
            <a:xfrm>
              <a:off x="6063456" y="2537371"/>
              <a:ext cx="1289050" cy="5445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31" name="Rectangle 58"/>
            <p:cNvSpPr>
              <a:spLocks noChangeArrowheads="1"/>
            </p:cNvSpPr>
            <p:nvPr/>
          </p:nvSpPr>
          <p:spPr bwMode="auto">
            <a:xfrm>
              <a:off x="6063456" y="3200946"/>
              <a:ext cx="1289050" cy="5429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sp>
          <p:nvSpPr>
            <p:cNvPr id="32" name="Rectangle 58"/>
            <p:cNvSpPr>
              <a:spLocks noChangeArrowheads="1"/>
            </p:cNvSpPr>
            <p:nvPr/>
          </p:nvSpPr>
          <p:spPr bwMode="auto">
            <a:xfrm>
              <a:off x="6063456" y="3901033"/>
              <a:ext cx="1289050" cy="54292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spcBef>
                  <a:spcPct val="0"/>
                </a:spcBef>
                <a:buNone/>
                <a:defRPr/>
              </a:pPr>
              <a:r>
                <a:rPr lang="zh-CN" altLang="en-US" sz="2100" dirty="0">
                  <a:solidFill>
                    <a:srgbClr val="FFFFFF"/>
                  </a:solidFill>
                  <a:latin typeface="+mn-ea"/>
                  <a:ea typeface="+mn-ea"/>
                </a:rPr>
                <a:t>添加目标</a:t>
              </a:r>
            </a:p>
          </p:txBody>
        </p:sp>
      </p:grpSp>
      <p:sp>
        <p:nvSpPr>
          <p:cNvPr id="33" name="椭圆 32"/>
          <p:cNvSpPr/>
          <p:nvPr/>
        </p:nvSpPr>
        <p:spPr>
          <a:xfrm>
            <a:off x="5440489" y="3015621"/>
            <a:ext cx="1648668" cy="1648884"/>
          </a:xfrm>
          <a:prstGeom prst="ellipse">
            <a:avLst/>
          </a:prstGeom>
          <a:solidFill>
            <a:schemeClr val="accent1"/>
          </a:solidFill>
          <a:ln cmpd="dbl">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700" dirty="0">
                <a:solidFill>
                  <a:srgbClr val="FFFFFF"/>
                </a:solidFill>
                <a:latin typeface="微软雅黑" panose="020B0503020204020204" pitchFamily="34" charset="-122"/>
              </a:rPr>
              <a:t>具体目标</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5071" y="1897584"/>
            <a:ext cx="4223753" cy="567575"/>
            <a:chOff x="161608" y="1701214"/>
            <a:chExt cx="4609821" cy="619372"/>
          </a:xfrm>
          <a:solidFill>
            <a:srgbClr val="DB7F06"/>
          </a:solidFill>
        </p:grpSpPr>
        <p:sp>
          <p:nvSpPr>
            <p:cNvPr id="4" name="TextBox 3"/>
            <p:cNvSpPr txBox="1"/>
            <p:nvPr>
              <p:custDataLst>
                <p:tags r:id="rId19"/>
              </p:custDataLst>
            </p:nvPr>
          </p:nvSpPr>
          <p:spPr>
            <a:xfrm>
              <a:off x="161608" y="1701214"/>
              <a:ext cx="4609821" cy="61937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700" dirty="0">
                <a:ln>
                  <a:solidFill>
                    <a:schemeClr val="tx1">
                      <a:alpha val="99000"/>
                    </a:schemeClr>
                  </a:solidFill>
                </a:ln>
                <a:gradFill>
                  <a:gsLst>
                    <a:gs pos="0">
                      <a:srgbClr val="FFFFFF"/>
                    </a:gs>
                    <a:gs pos="100000">
                      <a:srgbClr val="FFFFFF"/>
                    </a:gs>
                  </a:gsLst>
                  <a:lin ang="5400000" scaled="0"/>
                </a:gradFill>
              </a:endParaRPr>
            </a:p>
          </p:txBody>
        </p:sp>
        <p:sp>
          <p:nvSpPr>
            <p:cNvPr id="5" name="TextBox 4"/>
            <p:cNvSpPr txBox="1"/>
            <p:nvPr>
              <p:custDataLst>
                <p:tags r:id="rId20"/>
              </p:custDataLst>
            </p:nvPr>
          </p:nvSpPr>
          <p:spPr>
            <a:xfrm>
              <a:off x="478469" y="1772179"/>
              <a:ext cx="3976097" cy="405063"/>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dirty="0"/>
            </a:p>
          </p:txBody>
        </p:sp>
      </p:grpSp>
      <p:grpSp>
        <p:nvGrpSpPr>
          <p:cNvPr id="6" name="组合 5"/>
          <p:cNvGrpSpPr/>
          <p:nvPr/>
        </p:nvGrpSpPr>
        <p:grpSpPr>
          <a:xfrm>
            <a:off x="2739294" y="2573954"/>
            <a:ext cx="1369650" cy="1552519"/>
            <a:chOff x="755576" y="2439310"/>
            <a:chExt cx="1494841" cy="1694204"/>
          </a:xfrm>
          <a:solidFill>
            <a:srgbClr val="709020"/>
          </a:solidFill>
        </p:grpSpPr>
        <p:grpSp>
          <p:nvGrpSpPr>
            <p:cNvPr id="7" name="组合 6"/>
            <p:cNvGrpSpPr/>
            <p:nvPr/>
          </p:nvGrpSpPr>
          <p:grpSpPr>
            <a:xfrm>
              <a:off x="755576" y="2439310"/>
              <a:ext cx="1494841" cy="1694204"/>
              <a:chOff x="755576" y="2439310"/>
              <a:chExt cx="1494841" cy="1694204"/>
            </a:xfrm>
            <a:grpFill/>
          </p:grpSpPr>
          <p:sp>
            <p:nvSpPr>
              <p:cNvPr id="9" name="Right Triangle 40"/>
              <p:cNvSpPr/>
              <p:nvPr>
                <p:custDataLst>
                  <p:tags r:id="rId17"/>
                </p:custDataLst>
              </p:nvPr>
            </p:nvSpPr>
            <p:spPr bwMode="auto">
              <a:xfrm rot="10800000" flipV="1">
                <a:off x="1344297" y="2439310"/>
                <a:ext cx="451948" cy="649688"/>
              </a:xfrm>
              <a:prstGeom prst="rtTriangl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0" name="Rectangle 47"/>
              <p:cNvSpPr/>
              <p:nvPr>
                <p:custDataLst>
                  <p:tags r:id="rId18"/>
                </p:custDataLst>
              </p:nvPr>
            </p:nvSpPr>
            <p:spPr bwMode="auto">
              <a:xfrm>
                <a:off x="755576" y="3088998"/>
                <a:ext cx="1494841" cy="10445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
          <p:nvSpPr>
            <p:cNvPr id="8" name="TextBox 7"/>
            <p:cNvSpPr txBox="1"/>
            <p:nvPr>
              <p:custDataLst>
                <p:tags r:id="rId16"/>
              </p:custDataLst>
            </p:nvPr>
          </p:nvSpPr>
          <p:spPr>
            <a:xfrm>
              <a:off x="1209747" y="3187828"/>
              <a:ext cx="586498" cy="927678"/>
            </a:xfrm>
            <a:prstGeom prst="rect">
              <a:avLst/>
            </a:prstGeom>
            <a:noFill/>
          </p:spPr>
          <p:txBody>
            <a:bodyPr wrap="square" lIns="93278" tIns="93278" rIns="93278" bIns="93278" rtlCol="0">
              <a:spAutoFit/>
            </a:bodyPr>
            <a:lstStyle/>
            <a:p>
              <a:pPr algn="ctr">
                <a:buSzPct val="90000"/>
              </a:pPr>
              <a:r>
                <a:rPr lang="en-US" sz="4300" dirty="0">
                  <a:gradFill>
                    <a:gsLst>
                      <a:gs pos="0">
                        <a:srgbClr val="FFFFFF"/>
                      </a:gs>
                      <a:gs pos="100000">
                        <a:srgbClr val="FFFFFF"/>
                      </a:gs>
                    </a:gsLst>
                    <a:lin ang="5400000" scaled="0"/>
                  </a:gradFill>
                </a:rPr>
                <a:t>1</a:t>
              </a:r>
            </a:p>
          </p:txBody>
        </p:sp>
      </p:grpSp>
      <p:grpSp>
        <p:nvGrpSpPr>
          <p:cNvPr id="11" name="组合 10"/>
          <p:cNvGrpSpPr/>
          <p:nvPr/>
        </p:nvGrpSpPr>
        <p:grpSpPr>
          <a:xfrm>
            <a:off x="6459245" y="1892831"/>
            <a:ext cx="3781030" cy="567575"/>
            <a:chOff x="4815546" y="1696027"/>
            <a:chExt cx="4126633" cy="619372"/>
          </a:xfrm>
          <a:solidFill>
            <a:srgbClr val="DB7F06"/>
          </a:solidFill>
        </p:grpSpPr>
        <p:sp>
          <p:nvSpPr>
            <p:cNvPr id="12" name="TextBox 11"/>
            <p:cNvSpPr txBox="1"/>
            <p:nvPr>
              <p:custDataLst>
                <p:tags r:id="rId14"/>
              </p:custDataLst>
            </p:nvPr>
          </p:nvSpPr>
          <p:spPr>
            <a:xfrm>
              <a:off x="4815546" y="1696027"/>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defPPr>
                <a:defRPr lang="en-US"/>
              </a:defPPr>
              <a:lvl1pPr algn="ctr" defTabSz="913765">
                <a:defRPr sz="2200">
                  <a:solidFill>
                    <a:srgbClr val="FFFFFF">
                      <a:alpha val="98824"/>
                    </a:srgb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700" dirty="0">
                <a:ln>
                  <a:solidFill>
                    <a:schemeClr val="tx1">
                      <a:alpha val="99000"/>
                    </a:schemeClr>
                  </a:solidFill>
                </a:ln>
                <a:gradFill>
                  <a:gsLst>
                    <a:gs pos="0">
                      <a:srgbClr val="FFFFFF"/>
                    </a:gs>
                    <a:gs pos="100000">
                      <a:srgbClr val="FFFFFF"/>
                    </a:gs>
                  </a:gsLst>
                  <a:lin ang="5400000" scaled="0"/>
                </a:gradFill>
              </a:endParaRPr>
            </a:p>
          </p:txBody>
        </p:sp>
        <p:sp>
          <p:nvSpPr>
            <p:cNvPr id="13" name="TextBox 12"/>
            <p:cNvSpPr txBox="1"/>
            <p:nvPr>
              <p:custDataLst>
                <p:tags r:id="rId15"/>
              </p:custDataLst>
            </p:nvPr>
          </p:nvSpPr>
          <p:spPr>
            <a:xfrm>
              <a:off x="4860032" y="1765995"/>
              <a:ext cx="3976097" cy="405063"/>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altLang="zh-CN" dirty="0"/>
            </a:p>
          </p:txBody>
        </p:sp>
      </p:grpSp>
      <p:grpSp>
        <p:nvGrpSpPr>
          <p:cNvPr id="14" name="组合 13"/>
          <p:cNvGrpSpPr/>
          <p:nvPr/>
        </p:nvGrpSpPr>
        <p:grpSpPr>
          <a:xfrm>
            <a:off x="6542322" y="2573954"/>
            <a:ext cx="1784096" cy="1552519"/>
            <a:chOff x="4906217" y="2439310"/>
            <a:chExt cx="1947170" cy="1694204"/>
          </a:xfrm>
          <a:solidFill>
            <a:srgbClr val="709020"/>
          </a:solidFill>
        </p:grpSpPr>
        <p:sp>
          <p:nvSpPr>
            <p:cNvPr id="15" name="Rectangle 48"/>
            <p:cNvSpPr/>
            <p:nvPr>
              <p:custDataLst>
                <p:tags r:id="rId11"/>
              </p:custDataLst>
            </p:nvPr>
          </p:nvSpPr>
          <p:spPr bwMode="auto">
            <a:xfrm>
              <a:off x="4906217" y="3088998"/>
              <a:ext cx="1947170" cy="10445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5"/>
            <p:cNvSpPr txBox="1"/>
            <p:nvPr>
              <p:custDataLst>
                <p:tags r:id="rId12"/>
              </p:custDataLst>
            </p:nvPr>
          </p:nvSpPr>
          <p:spPr>
            <a:xfrm>
              <a:off x="5586553" y="3165395"/>
              <a:ext cx="586499" cy="742953"/>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3</a:t>
              </a:r>
            </a:p>
          </p:txBody>
        </p:sp>
        <p:sp>
          <p:nvSpPr>
            <p:cNvPr id="17" name="Right Triangle 59"/>
            <p:cNvSpPr/>
            <p:nvPr>
              <p:custDataLst>
                <p:tags r:id="rId13"/>
              </p:custDataLst>
            </p:nvPr>
          </p:nvSpPr>
          <p:spPr bwMode="auto">
            <a:xfrm rot="10800000" flipV="1">
              <a:off x="6228535" y="2439310"/>
              <a:ext cx="451948" cy="649688"/>
            </a:xfrm>
            <a:prstGeom prst="rtTriangle">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8" name="组合 17"/>
          <p:cNvGrpSpPr/>
          <p:nvPr/>
        </p:nvGrpSpPr>
        <p:grpSpPr>
          <a:xfrm>
            <a:off x="2195071" y="4826896"/>
            <a:ext cx="4223753" cy="567575"/>
            <a:chOff x="161608" y="4897860"/>
            <a:chExt cx="4609821" cy="619372"/>
          </a:xfrm>
          <a:solidFill>
            <a:srgbClr val="8AB027"/>
          </a:solidFill>
        </p:grpSpPr>
        <p:sp>
          <p:nvSpPr>
            <p:cNvPr id="19" name="TextBox 18"/>
            <p:cNvSpPr txBox="1"/>
            <p:nvPr>
              <p:custDataLst>
                <p:tags r:id="rId9"/>
              </p:custDataLst>
            </p:nvPr>
          </p:nvSpPr>
          <p:spPr>
            <a:xfrm>
              <a:off x="161608" y="4897860"/>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700" dirty="0">
                <a:ln>
                  <a:solidFill>
                    <a:schemeClr val="tx1">
                      <a:alpha val="99000"/>
                    </a:schemeClr>
                  </a:solidFill>
                </a:ln>
                <a:gradFill>
                  <a:gsLst>
                    <a:gs pos="0">
                      <a:srgbClr val="FFFFFF"/>
                    </a:gs>
                    <a:gs pos="100000">
                      <a:srgbClr val="FFFFFF"/>
                    </a:gs>
                  </a:gsLst>
                  <a:lin ang="5400000" scaled="0"/>
                </a:gradFill>
              </a:endParaRPr>
            </a:p>
          </p:txBody>
        </p:sp>
        <p:sp>
          <p:nvSpPr>
            <p:cNvPr id="20" name="TextBox 19"/>
            <p:cNvSpPr txBox="1"/>
            <p:nvPr>
              <p:custDataLst>
                <p:tags r:id="rId10"/>
              </p:custDataLst>
            </p:nvPr>
          </p:nvSpPr>
          <p:spPr>
            <a:xfrm>
              <a:off x="478469" y="4968292"/>
              <a:ext cx="3976097" cy="405063"/>
            </a:xfrm>
            <a:prstGeom prst="rect">
              <a:avLst/>
            </a:prstGeom>
            <a:noFill/>
          </p:spPr>
          <p:txBody>
            <a:bodyPr wrap="square" lIns="93278" tIns="46639" rIns="93278" bIns="46639" rtlCol="0">
              <a:spAutoFit/>
            </a:bodyPr>
            <a:lstStyle/>
            <a:p>
              <a:pPr algn="ctr">
                <a:buSzPct val="90000"/>
              </a:pPr>
              <a:r>
                <a:rPr lang="zh-CN" altLang="en-US" dirty="0">
                  <a:gradFill>
                    <a:gsLst>
                      <a:gs pos="0">
                        <a:srgbClr val="FFFFFF"/>
                      </a:gs>
                      <a:gs pos="100000">
                        <a:srgbClr val="FFFFFF"/>
                      </a:gs>
                    </a:gsLst>
                    <a:lin ang="5400000" scaled="0"/>
                  </a:gradFill>
                </a:rPr>
                <a:t>单击此处添加文本</a:t>
              </a:r>
              <a:endParaRPr lang="en-US" altLang="zh-CN" dirty="0">
                <a:gradFill>
                  <a:gsLst>
                    <a:gs pos="0">
                      <a:srgbClr val="FFFFFF"/>
                    </a:gs>
                    <a:gs pos="100000">
                      <a:srgbClr val="FFFFFF"/>
                    </a:gs>
                  </a:gsLst>
                  <a:lin ang="5400000" scaled="0"/>
                </a:gradFill>
              </a:endParaRPr>
            </a:p>
          </p:txBody>
        </p:sp>
      </p:grpSp>
      <p:grpSp>
        <p:nvGrpSpPr>
          <p:cNvPr id="21" name="组合 20"/>
          <p:cNvGrpSpPr/>
          <p:nvPr/>
        </p:nvGrpSpPr>
        <p:grpSpPr>
          <a:xfrm>
            <a:off x="4174981" y="3169308"/>
            <a:ext cx="2301300" cy="1552519"/>
            <a:chOff x="2322492" y="3088998"/>
            <a:chExt cx="2511649" cy="1694204"/>
          </a:xfrm>
          <a:solidFill>
            <a:srgbClr val="8AB027"/>
          </a:solidFill>
        </p:grpSpPr>
        <p:grpSp>
          <p:nvGrpSpPr>
            <p:cNvPr id="22" name="组合 21"/>
            <p:cNvGrpSpPr/>
            <p:nvPr/>
          </p:nvGrpSpPr>
          <p:grpSpPr>
            <a:xfrm>
              <a:off x="2322492" y="3088998"/>
              <a:ext cx="2511649" cy="1044516"/>
              <a:chOff x="2322492" y="3088998"/>
              <a:chExt cx="2511649" cy="1044516"/>
            </a:xfrm>
            <a:grpFill/>
          </p:grpSpPr>
          <p:sp>
            <p:nvSpPr>
              <p:cNvPr id="24" name="Rectangle 50"/>
              <p:cNvSpPr/>
              <p:nvPr>
                <p:custDataLst>
                  <p:tags r:id="rId7"/>
                </p:custDataLst>
              </p:nvPr>
            </p:nvSpPr>
            <p:spPr bwMode="auto">
              <a:xfrm>
                <a:off x="2322492" y="3088998"/>
                <a:ext cx="2511649"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25" name="TextBox 24"/>
              <p:cNvSpPr txBox="1"/>
              <p:nvPr>
                <p:custDataLst>
                  <p:tags r:id="rId8"/>
                </p:custDataLst>
              </p:nvPr>
            </p:nvSpPr>
            <p:spPr>
              <a:xfrm>
                <a:off x="3285069" y="3165395"/>
                <a:ext cx="586498" cy="742952"/>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2</a:t>
                </a:r>
              </a:p>
            </p:txBody>
          </p:sp>
        </p:grpSp>
        <p:sp>
          <p:nvSpPr>
            <p:cNvPr id="23" name="Right Triangle 60"/>
            <p:cNvSpPr/>
            <p:nvPr>
              <p:custDataLst>
                <p:tags r:id="rId6"/>
              </p:custDataLst>
            </p:nvPr>
          </p:nvSpPr>
          <p:spPr bwMode="auto">
            <a:xfrm flipV="1">
              <a:off x="3285067" y="4133514"/>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26" name="组合 25"/>
          <p:cNvGrpSpPr/>
          <p:nvPr/>
        </p:nvGrpSpPr>
        <p:grpSpPr>
          <a:xfrm>
            <a:off x="6459245" y="4826896"/>
            <a:ext cx="3781030" cy="567575"/>
            <a:chOff x="4815546" y="4897860"/>
            <a:chExt cx="4126633" cy="619372"/>
          </a:xfrm>
          <a:solidFill>
            <a:srgbClr val="8AB027"/>
          </a:solidFill>
        </p:grpSpPr>
        <p:sp>
          <p:nvSpPr>
            <p:cNvPr id="27" name="TextBox 26"/>
            <p:cNvSpPr txBox="1"/>
            <p:nvPr>
              <p:custDataLst>
                <p:tags r:id="rId4"/>
              </p:custDataLst>
            </p:nvPr>
          </p:nvSpPr>
          <p:spPr>
            <a:xfrm>
              <a:off x="4815546" y="4897860"/>
              <a:ext cx="4126633"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700" dirty="0">
                <a:ln>
                  <a:solidFill>
                    <a:schemeClr val="tx1">
                      <a:alpha val="99000"/>
                    </a:schemeClr>
                  </a:solidFill>
                </a:ln>
                <a:gradFill>
                  <a:gsLst>
                    <a:gs pos="0">
                      <a:srgbClr val="FFFFFF"/>
                    </a:gs>
                    <a:gs pos="100000">
                      <a:srgbClr val="FFFFFF"/>
                    </a:gs>
                  </a:gsLst>
                  <a:lin ang="5400000" scaled="0"/>
                </a:gradFill>
              </a:endParaRPr>
            </a:p>
          </p:txBody>
        </p:sp>
        <p:sp>
          <p:nvSpPr>
            <p:cNvPr id="28" name="TextBox 27"/>
            <p:cNvSpPr txBox="1"/>
            <p:nvPr>
              <p:custDataLst>
                <p:tags r:id="rId5"/>
              </p:custDataLst>
            </p:nvPr>
          </p:nvSpPr>
          <p:spPr>
            <a:xfrm>
              <a:off x="4932040" y="4968292"/>
              <a:ext cx="3976097" cy="405063"/>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altLang="zh-CN" dirty="0"/>
            </a:p>
          </p:txBody>
        </p:sp>
      </p:grpSp>
      <p:grpSp>
        <p:nvGrpSpPr>
          <p:cNvPr id="29" name="组合 28"/>
          <p:cNvGrpSpPr/>
          <p:nvPr/>
        </p:nvGrpSpPr>
        <p:grpSpPr>
          <a:xfrm>
            <a:off x="8458373" y="3172634"/>
            <a:ext cx="1369650" cy="1549193"/>
            <a:chOff x="6997403" y="3092627"/>
            <a:chExt cx="1494841" cy="1690575"/>
          </a:xfrm>
          <a:solidFill>
            <a:srgbClr val="8AB027"/>
          </a:solidFill>
        </p:grpSpPr>
        <p:sp>
          <p:nvSpPr>
            <p:cNvPr id="30" name="Rectangle 51"/>
            <p:cNvSpPr/>
            <p:nvPr>
              <p:custDataLst>
                <p:tags r:id="rId1"/>
              </p:custDataLst>
            </p:nvPr>
          </p:nvSpPr>
          <p:spPr bwMode="auto">
            <a:xfrm>
              <a:off x="6997403" y="3092627"/>
              <a:ext cx="1494841"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custDataLst>
                <p:tags r:id="rId2"/>
              </p:custDataLst>
            </p:nvPr>
          </p:nvSpPr>
          <p:spPr>
            <a:xfrm>
              <a:off x="7451574" y="3165395"/>
              <a:ext cx="586498" cy="742953"/>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4</a:t>
              </a:r>
            </a:p>
          </p:txBody>
        </p:sp>
        <p:sp>
          <p:nvSpPr>
            <p:cNvPr id="32" name="Right Triangle 61"/>
            <p:cNvSpPr/>
            <p:nvPr>
              <p:custDataLst>
                <p:tags r:id="rId3"/>
              </p:custDataLst>
            </p:nvPr>
          </p:nvSpPr>
          <p:spPr bwMode="auto">
            <a:xfrm flipV="1">
              <a:off x="7629668" y="4133514"/>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lstStyle/>
            <a:p>
              <a:pPr algn="ctr" defTabSz="1242695"/>
              <a:endParaRPr lang="en-US" sz="2700"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58"/>
          <p:cNvGrpSpPr/>
          <p:nvPr/>
        </p:nvGrpSpPr>
        <p:grpSpPr bwMode="auto">
          <a:xfrm>
            <a:off x="892141" y="5513042"/>
            <a:ext cx="3592542" cy="673602"/>
            <a:chOff x="0" y="0"/>
            <a:chExt cx="928" cy="174"/>
          </a:xfrm>
        </p:grpSpPr>
        <p:sp>
          <p:nvSpPr>
            <p:cNvPr id="9" name="Line 55"/>
            <p:cNvSpPr>
              <a:spLocks noChangeShapeType="1"/>
            </p:cNvSpPr>
            <p:nvPr/>
          </p:nvSpPr>
          <p:spPr bwMode="auto">
            <a:xfrm rot="10800000" flipH="1">
              <a:off x="912" y="0"/>
              <a:ext cx="16" cy="2"/>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0" name="Line 56"/>
            <p:cNvSpPr>
              <a:spLocks noChangeShapeType="1"/>
            </p:cNvSpPr>
            <p:nvPr/>
          </p:nvSpPr>
          <p:spPr bwMode="auto">
            <a:xfrm rot="10800000" flipH="1">
              <a:off x="31" y="8"/>
              <a:ext cx="850" cy="160"/>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1" name="Line 57"/>
            <p:cNvSpPr>
              <a:spLocks noChangeShapeType="1"/>
            </p:cNvSpPr>
            <p:nvPr/>
          </p:nvSpPr>
          <p:spPr bwMode="auto">
            <a:xfrm rot="10800000" flipH="1">
              <a:off x="0" y="171"/>
              <a:ext cx="15" cy="3"/>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grpSp>
      <p:grpSp>
        <p:nvGrpSpPr>
          <p:cNvPr id="12" name="Group 62"/>
          <p:cNvGrpSpPr/>
          <p:nvPr/>
        </p:nvGrpSpPr>
        <p:grpSpPr bwMode="auto">
          <a:xfrm>
            <a:off x="896015" y="2385052"/>
            <a:ext cx="1792401" cy="3801590"/>
            <a:chOff x="0" y="0"/>
            <a:chExt cx="463" cy="982"/>
          </a:xfrm>
        </p:grpSpPr>
        <p:sp>
          <p:nvSpPr>
            <p:cNvPr id="13" name="Line 59"/>
            <p:cNvSpPr>
              <a:spLocks noChangeShapeType="1"/>
            </p:cNvSpPr>
            <p:nvPr/>
          </p:nvSpPr>
          <p:spPr bwMode="auto">
            <a:xfrm rot="10800000" flipH="1">
              <a:off x="456" y="0"/>
              <a:ext cx="7" cy="14"/>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4" name="Line 60"/>
            <p:cNvSpPr>
              <a:spLocks noChangeShapeType="1"/>
            </p:cNvSpPr>
            <p:nvPr/>
          </p:nvSpPr>
          <p:spPr bwMode="auto">
            <a:xfrm rot="10800000" flipH="1">
              <a:off x="13" y="43"/>
              <a:ext cx="429" cy="910"/>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5" name="Line 61"/>
            <p:cNvSpPr>
              <a:spLocks noChangeShapeType="1"/>
            </p:cNvSpPr>
            <p:nvPr/>
          </p:nvSpPr>
          <p:spPr bwMode="auto">
            <a:xfrm rot="10800000" flipH="1">
              <a:off x="0" y="967"/>
              <a:ext cx="6" cy="15"/>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grpSp>
      <p:grpSp>
        <p:nvGrpSpPr>
          <p:cNvPr id="16" name="Group 66"/>
          <p:cNvGrpSpPr/>
          <p:nvPr/>
        </p:nvGrpSpPr>
        <p:grpSpPr bwMode="auto">
          <a:xfrm>
            <a:off x="896015" y="4800724"/>
            <a:ext cx="1780785" cy="1385916"/>
            <a:chOff x="0" y="0"/>
            <a:chExt cx="460" cy="358"/>
          </a:xfrm>
        </p:grpSpPr>
        <p:sp>
          <p:nvSpPr>
            <p:cNvPr id="17" name="Line 63"/>
            <p:cNvSpPr>
              <a:spLocks noChangeShapeType="1"/>
            </p:cNvSpPr>
            <p:nvPr/>
          </p:nvSpPr>
          <p:spPr bwMode="auto">
            <a:xfrm rot="10800000" flipH="1">
              <a:off x="448" y="0"/>
              <a:ext cx="12" cy="9"/>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8" name="Line 64"/>
            <p:cNvSpPr>
              <a:spLocks noChangeShapeType="1"/>
            </p:cNvSpPr>
            <p:nvPr/>
          </p:nvSpPr>
          <p:spPr bwMode="auto">
            <a:xfrm rot="10800000" flipH="1">
              <a:off x="25" y="174"/>
              <a:ext cx="211" cy="164"/>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19" name="Line 65"/>
            <p:cNvSpPr>
              <a:spLocks noChangeShapeType="1"/>
            </p:cNvSpPr>
            <p:nvPr/>
          </p:nvSpPr>
          <p:spPr bwMode="auto">
            <a:xfrm rot="10800000" flipH="1">
              <a:off x="0" y="348"/>
              <a:ext cx="12" cy="10"/>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grpSp>
      <p:sp>
        <p:nvSpPr>
          <p:cNvPr id="20" name="AutoShape 67"/>
          <p:cNvSpPr/>
          <p:nvPr/>
        </p:nvSpPr>
        <p:spPr bwMode="auto">
          <a:xfrm>
            <a:off x="2684540" y="2396666"/>
            <a:ext cx="1804013" cy="3124118"/>
          </a:xfrm>
          <a:custGeom>
            <a:avLst/>
            <a:gdLst>
              <a:gd name="T0" fmla="*/ 739775 w 21540"/>
              <a:gd name="T1" fmla="*/ 1281113 h 21600"/>
              <a:gd name="T2" fmla="*/ 0 w 21540"/>
              <a:gd name="T3" fmla="*/ 990253 h 21600"/>
              <a:gd name="T4" fmla="*/ 3744 w 21540"/>
              <a:gd name="T5" fmla="*/ 0 h 21600"/>
              <a:gd name="T6" fmla="*/ 739775 w 21540"/>
              <a:gd name="T7" fmla="*/ 128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chemeClr val="tx2"/>
          </a:solidFill>
          <a:ln>
            <a:noFill/>
          </a:ln>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21" name="AutoShape 68"/>
          <p:cNvSpPr/>
          <p:nvPr/>
        </p:nvSpPr>
        <p:spPr bwMode="auto">
          <a:xfrm>
            <a:off x="2374837" y="3016065"/>
            <a:ext cx="1502054" cy="2601496"/>
          </a:xfrm>
          <a:custGeom>
            <a:avLst/>
            <a:gdLst>
              <a:gd name="T0" fmla="*/ 615950 w 21540"/>
              <a:gd name="T1" fmla="*/ 1066800 h 21600"/>
              <a:gd name="T2" fmla="*/ 0 w 21540"/>
              <a:gd name="T3" fmla="*/ 824597 h 21600"/>
              <a:gd name="T4" fmla="*/ 3117 w 21540"/>
              <a:gd name="T5" fmla="*/ 0 h 21600"/>
              <a:gd name="T6" fmla="*/ 615950 w 21540"/>
              <a:gd name="T7" fmla="*/ 1066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chemeClr val="accent1"/>
          </a:solidFill>
          <a:ln w="25400" cap="flat">
            <a:solidFill>
              <a:schemeClr val="bg1"/>
            </a:solidFill>
            <a:miter lim="800000"/>
            <a:headEnd type="none" w="med" len="med"/>
            <a:tailEnd type="none" w="med" len="med"/>
          </a:ln>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22" name="AutoShape 69"/>
          <p:cNvSpPr/>
          <p:nvPr/>
        </p:nvSpPr>
        <p:spPr bwMode="auto">
          <a:xfrm>
            <a:off x="2096109" y="3666441"/>
            <a:ext cx="1203968" cy="2082745"/>
          </a:xfrm>
          <a:custGeom>
            <a:avLst/>
            <a:gdLst>
              <a:gd name="T0" fmla="*/ 493713 w 21540"/>
              <a:gd name="T1" fmla="*/ 854075 h 21600"/>
              <a:gd name="T2" fmla="*/ 0 w 21540"/>
              <a:gd name="T3" fmla="*/ 660168 h 21600"/>
              <a:gd name="T4" fmla="*/ 2498 w 21540"/>
              <a:gd name="T5" fmla="*/ 0 h 21600"/>
              <a:gd name="T6" fmla="*/ 493713 w 21540"/>
              <a:gd name="T7" fmla="*/ 854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chemeClr val="accent2"/>
          </a:solidFill>
          <a:ln w="25400" cap="flat">
            <a:solidFill>
              <a:schemeClr val="bg1"/>
            </a:solidFill>
            <a:miter lim="800000"/>
            <a:headEnd type="none" w="med" len="med"/>
            <a:tailEnd type="none" w="med" len="med"/>
          </a:ln>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23" name="AutoShape 70"/>
          <p:cNvSpPr/>
          <p:nvPr/>
        </p:nvSpPr>
        <p:spPr bwMode="auto">
          <a:xfrm>
            <a:off x="1786404" y="4285844"/>
            <a:ext cx="902008" cy="1560124"/>
          </a:xfrm>
          <a:custGeom>
            <a:avLst/>
            <a:gdLst>
              <a:gd name="T0" fmla="*/ 369888 w 21540"/>
              <a:gd name="T1" fmla="*/ 639763 h 21600"/>
              <a:gd name="T2" fmla="*/ 0 w 21540"/>
              <a:gd name="T3" fmla="*/ 494483 h 21600"/>
              <a:gd name="T4" fmla="*/ 1872 w 21540"/>
              <a:gd name="T5" fmla="*/ 0 h 21600"/>
              <a:gd name="T6" fmla="*/ 369888 w 21540"/>
              <a:gd name="T7" fmla="*/ 639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chemeClr val="accent3"/>
          </a:solidFill>
          <a:ln w="25400" cap="flat">
            <a:solidFill>
              <a:schemeClr val="bg1"/>
            </a:solidFill>
            <a:miter lim="800000"/>
            <a:headEnd type="none" w="med" len="med"/>
            <a:tailEnd type="none" w="med" len="med"/>
          </a:ln>
        </p:spPr>
        <p:txBody>
          <a:bodyPr lIns="0" tIns="0" rIns="0" bIns="0"/>
          <a:lstStyle/>
          <a:p>
            <a:endParaRPr lang="en-US" sz="3200" dirty="0">
              <a:solidFill>
                <a:schemeClr val="tx1">
                  <a:lumMod val="50000"/>
                  <a:lumOff val="50000"/>
                </a:schemeClr>
              </a:solidFill>
              <a:latin typeface="Roboto condensed"/>
              <a:cs typeface="Roboto condensed"/>
            </a:endParaRPr>
          </a:p>
        </p:txBody>
      </p:sp>
      <p:sp>
        <p:nvSpPr>
          <p:cNvPr id="24" name="AutoShape 71"/>
          <p:cNvSpPr/>
          <p:nvPr/>
        </p:nvSpPr>
        <p:spPr bwMode="auto">
          <a:xfrm>
            <a:off x="857301" y="6144057"/>
            <a:ext cx="73556" cy="73556"/>
          </a:xfrm>
          <a:custGeom>
            <a:avLst/>
            <a:gdLst>
              <a:gd name="T0" fmla="*/ 30163 w 21598"/>
              <a:gd name="T1" fmla="*/ 15081 h 21598"/>
              <a:gd name="T2" fmla="*/ 29015 w 21598"/>
              <a:gd name="T3" fmla="*/ 9309 h 21598"/>
              <a:gd name="T4" fmla="*/ 25746 w 21598"/>
              <a:gd name="T5" fmla="*/ 4417 h 21598"/>
              <a:gd name="T6" fmla="*/ 20854 w 21598"/>
              <a:gd name="T7" fmla="*/ 1148 h 21598"/>
              <a:gd name="T8" fmla="*/ 15081 w 21598"/>
              <a:gd name="T9" fmla="*/ 0 h 21598"/>
              <a:gd name="T10" fmla="*/ 9309 w 21598"/>
              <a:gd name="T11" fmla="*/ 1148 h 21598"/>
              <a:gd name="T12" fmla="*/ 4417 w 21598"/>
              <a:gd name="T13" fmla="*/ 4417 h 21598"/>
              <a:gd name="T14" fmla="*/ 1148 w 21598"/>
              <a:gd name="T15" fmla="*/ 9309 h 21598"/>
              <a:gd name="T16" fmla="*/ 0 w 21598"/>
              <a:gd name="T17" fmla="*/ 15081 h 21598"/>
              <a:gd name="T18" fmla="*/ 1148 w 21598"/>
              <a:gd name="T19" fmla="*/ 20854 h 21598"/>
              <a:gd name="T20" fmla="*/ 4417 w 21598"/>
              <a:gd name="T21" fmla="*/ 25746 h 21598"/>
              <a:gd name="T22" fmla="*/ 9309 w 21598"/>
              <a:gd name="T23" fmla="*/ 29015 h 21598"/>
              <a:gd name="T24" fmla="*/ 15081 w 21598"/>
              <a:gd name="T25" fmla="*/ 30163 h 21598"/>
              <a:gd name="T26" fmla="*/ 20854 w 21598"/>
              <a:gd name="T27" fmla="*/ 29015 h 21598"/>
              <a:gd name="T28" fmla="*/ 25746 w 21598"/>
              <a:gd name="T29" fmla="*/ 25746 h 21598"/>
              <a:gd name="T30" fmla="*/ 29015 w 21598"/>
              <a:gd name="T31" fmla="*/ 20854 h 21598"/>
              <a:gd name="T32" fmla="*/ 30163 w 21598"/>
              <a:gd name="T33" fmla="*/ 15081 h 21598"/>
              <a:gd name="T34" fmla="*/ 30163 w 21598"/>
              <a:gd name="T35" fmla="*/ 15081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506C7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tx1">
                  <a:lumMod val="50000"/>
                  <a:lumOff val="50000"/>
                </a:schemeClr>
              </a:solidFill>
              <a:latin typeface="Roboto condensed"/>
              <a:cs typeface="Roboto condensed"/>
            </a:endParaRPr>
          </a:p>
        </p:txBody>
      </p:sp>
      <p:cxnSp>
        <p:nvCxnSpPr>
          <p:cNvPr id="25" name="Elbow Connector 21"/>
          <p:cNvCxnSpPr/>
          <p:nvPr/>
        </p:nvCxnSpPr>
        <p:spPr>
          <a:xfrm flipV="1">
            <a:off x="3876895" y="1788106"/>
            <a:ext cx="3277166" cy="2070177"/>
          </a:xfrm>
          <a:prstGeom prst="bentConnector3">
            <a:avLst>
              <a:gd name="adj1" fmla="val 6963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6" name="Elbow Connector 22"/>
          <p:cNvCxnSpPr/>
          <p:nvPr/>
        </p:nvCxnSpPr>
        <p:spPr>
          <a:xfrm flipV="1">
            <a:off x="3218084" y="2930804"/>
            <a:ext cx="3935975" cy="1381720"/>
          </a:xfrm>
          <a:prstGeom prst="bentConnector3">
            <a:avLst>
              <a:gd name="adj1" fmla="val 78387"/>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7" name="Elbow Connector 23"/>
          <p:cNvCxnSpPr/>
          <p:nvPr/>
        </p:nvCxnSpPr>
        <p:spPr>
          <a:xfrm flipV="1">
            <a:off x="2688415" y="4056578"/>
            <a:ext cx="4465646" cy="706112"/>
          </a:xfrm>
          <a:prstGeom prst="bentConnector3">
            <a:avLst>
              <a:gd name="adj1" fmla="val 83929"/>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8" name="Elbow Connector 24"/>
          <p:cNvCxnSpPr/>
          <p:nvPr/>
        </p:nvCxnSpPr>
        <p:spPr>
          <a:xfrm flipV="1">
            <a:off x="2096106" y="5212852"/>
            <a:ext cx="5057952" cy="3"/>
          </a:xfrm>
          <a:prstGeom prst="bentConnector3">
            <a:avLst>
              <a:gd name="adj1" fmla="val 5000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grpSp>
        <p:nvGrpSpPr>
          <p:cNvPr id="29" name="Group 31"/>
          <p:cNvGrpSpPr/>
          <p:nvPr/>
        </p:nvGrpSpPr>
        <p:grpSpPr>
          <a:xfrm>
            <a:off x="7411401" y="1298722"/>
            <a:ext cx="4072365" cy="906917"/>
            <a:chOff x="4826000" y="920370"/>
            <a:chExt cx="3055069" cy="680365"/>
          </a:xfrm>
        </p:grpSpPr>
        <p:sp>
          <p:nvSpPr>
            <p:cNvPr id="30" name="텍스트 개체 틀 2"/>
            <p:cNvSpPr txBox="1"/>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121856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5"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1" name="텍스트 개체 틀 2"/>
            <p:cNvSpPr txBox="1"/>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en-US" altLang="ko-KR"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 </a:t>
              </a: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项目资金短缺</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2" name="Group 31"/>
          <p:cNvGrpSpPr/>
          <p:nvPr/>
        </p:nvGrpSpPr>
        <p:grpSpPr>
          <a:xfrm>
            <a:off x="7411401" y="2606740"/>
            <a:ext cx="4072365" cy="906917"/>
            <a:chOff x="4826000" y="920370"/>
            <a:chExt cx="3055069" cy="680365"/>
          </a:xfrm>
        </p:grpSpPr>
        <p:sp>
          <p:nvSpPr>
            <p:cNvPr id="33" name="텍스트 개체 틀 2"/>
            <p:cNvSpPr txBox="1"/>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121856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5"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4" name="텍스트 개체 틀 2"/>
            <p:cNvSpPr txBox="1"/>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缺乏相关专业技能人才</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5" name="Group 31"/>
          <p:cNvGrpSpPr/>
          <p:nvPr/>
        </p:nvGrpSpPr>
        <p:grpSpPr>
          <a:xfrm>
            <a:off x="7411401" y="3789209"/>
            <a:ext cx="4072365" cy="906917"/>
            <a:chOff x="4826000" y="920370"/>
            <a:chExt cx="3055069" cy="680365"/>
          </a:xfrm>
        </p:grpSpPr>
        <p:sp>
          <p:nvSpPr>
            <p:cNvPr id="36" name="텍스트 개체 틀 2"/>
            <p:cNvSpPr txBox="1"/>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121856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5"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7" name="텍스트 개체 틀 2"/>
            <p:cNvSpPr txBox="1"/>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市场容量有限</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8" name="Group 31"/>
          <p:cNvGrpSpPr/>
          <p:nvPr/>
        </p:nvGrpSpPr>
        <p:grpSpPr>
          <a:xfrm>
            <a:off x="7411401" y="4858475"/>
            <a:ext cx="4072365" cy="906917"/>
            <a:chOff x="4826000" y="920370"/>
            <a:chExt cx="3055069" cy="680365"/>
          </a:xfrm>
        </p:grpSpPr>
        <p:sp>
          <p:nvSpPr>
            <p:cNvPr id="39" name="텍스트 개체 틀 2"/>
            <p:cNvSpPr txBox="1"/>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121856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5"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40" name="텍스트 개체 틀 2"/>
            <p:cNvSpPr txBox="1"/>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竞争压力较大</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sp>
        <p:nvSpPr>
          <p:cNvPr id="41" name="标题 40"/>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81"/>
          <p:cNvGrpSpPr/>
          <p:nvPr/>
        </p:nvGrpSpPr>
        <p:grpSpPr>
          <a:xfrm>
            <a:off x="3890256" y="1505453"/>
            <a:ext cx="4794161" cy="4218359"/>
            <a:chOff x="3802432" y="815742"/>
            <a:chExt cx="4795409" cy="4219457"/>
          </a:xfrm>
          <a:solidFill>
            <a:schemeClr val="bg1">
              <a:lumMod val="75000"/>
              <a:alpha val="36000"/>
            </a:schemeClr>
          </a:solidFill>
        </p:grpSpPr>
        <p:sp>
          <p:nvSpPr>
            <p:cNvPr id="112" name="任意多边形 76"/>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任意多边形 77"/>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任意多边形 78"/>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任意多边形 79"/>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80"/>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26"/>
          <p:cNvGrpSpPr/>
          <p:nvPr/>
        </p:nvGrpSpPr>
        <p:grpSpPr>
          <a:xfrm>
            <a:off x="4497740" y="1563938"/>
            <a:ext cx="3199567" cy="5108185"/>
            <a:chOff x="2628900" y="0"/>
            <a:chExt cx="3924300" cy="6265240"/>
          </a:xfrm>
        </p:grpSpPr>
        <p:sp>
          <p:nvSpPr>
            <p:cNvPr id="118" name="圆角矩形 10"/>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任意多边形 9"/>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任意多边形 12"/>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圆角矩形 23"/>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圆角矩形 20"/>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21"/>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22"/>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任意多边形 4"/>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圆角矩形 1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圆角矩形 1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圆角矩形 1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圆角矩形 1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2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2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任意多边形 51"/>
          <p:cNvSpPr/>
          <p:nvPr/>
        </p:nvSpPr>
        <p:spPr>
          <a:xfrm>
            <a:off x="5361805" y="3668207"/>
            <a:ext cx="1035110" cy="103511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35" name="任意多边形 53"/>
          <p:cNvSpPr/>
          <p:nvPr/>
        </p:nvSpPr>
        <p:spPr>
          <a:xfrm>
            <a:off x="6281687" y="3397321"/>
            <a:ext cx="774034" cy="774034"/>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grpSp>
        <p:nvGrpSpPr>
          <p:cNvPr id="136" name="组合 74"/>
          <p:cNvGrpSpPr/>
          <p:nvPr/>
        </p:nvGrpSpPr>
        <p:grpSpPr>
          <a:xfrm>
            <a:off x="5155016" y="2062284"/>
            <a:ext cx="1658423" cy="1658423"/>
            <a:chOff x="1325410" y="1372731"/>
            <a:chExt cx="1251559" cy="1251560"/>
          </a:xfrm>
          <a:solidFill>
            <a:schemeClr val="accent1"/>
          </a:solidFill>
          <a:effectLst>
            <a:outerShdw blurRad="76200" dist="38100" dir="2700000" algn="tl" rotWithShape="0">
              <a:prstClr val="black">
                <a:alpha val="40000"/>
              </a:prstClr>
            </a:outerShdw>
          </a:effectLst>
        </p:grpSpPr>
        <p:sp>
          <p:nvSpPr>
            <p:cNvPr id="137" name="任意多边形 68"/>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任意多边形 69"/>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任意多边形 70"/>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任意多边形 71"/>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1" name="Group 4"/>
          <p:cNvGrpSpPr>
            <a:grpSpLocks noChangeAspect="1"/>
          </p:cNvGrpSpPr>
          <p:nvPr/>
        </p:nvGrpSpPr>
        <p:grpSpPr bwMode="auto">
          <a:xfrm>
            <a:off x="3479357" y="2349470"/>
            <a:ext cx="420477" cy="492750"/>
            <a:chOff x="1776" y="1776"/>
            <a:chExt cx="64" cy="75"/>
          </a:xfrm>
          <a:solidFill>
            <a:schemeClr val="accent2"/>
          </a:solidFill>
        </p:grpSpPr>
        <p:sp>
          <p:nvSpPr>
            <p:cNvPr id="142"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43"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44"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45"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grpSp>
      <p:grpSp>
        <p:nvGrpSpPr>
          <p:cNvPr id="146" name="Group 18"/>
          <p:cNvGrpSpPr>
            <a:grpSpLocks noChangeAspect="1"/>
          </p:cNvGrpSpPr>
          <p:nvPr/>
        </p:nvGrpSpPr>
        <p:grpSpPr bwMode="auto">
          <a:xfrm>
            <a:off x="7553376" y="4845558"/>
            <a:ext cx="427030" cy="397912"/>
            <a:chOff x="3802" y="2858"/>
            <a:chExt cx="616" cy="574"/>
          </a:xfrm>
          <a:solidFill>
            <a:schemeClr val="accent4"/>
          </a:solidFill>
        </p:grpSpPr>
        <p:sp>
          <p:nvSpPr>
            <p:cNvPr id="1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grpSp>
      <p:grpSp>
        <p:nvGrpSpPr>
          <p:cNvPr id="152" name="Group 13"/>
          <p:cNvGrpSpPr>
            <a:grpSpLocks noChangeAspect="1"/>
          </p:cNvGrpSpPr>
          <p:nvPr/>
        </p:nvGrpSpPr>
        <p:grpSpPr bwMode="auto">
          <a:xfrm>
            <a:off x="8194421" y="2318338"/>
            <a:ext cx="512758" cy="521404"/>
            <a:chOff x="2426" y="2745"/>
            <a:chExt cx="593" cy="603"/>
          </a:xfrm>
          <a:solidFill>
            <a:schemeClr val="accent3"/>
          </a:solidFill>
        </p:grpSpPr>
        <p:sp>
          <p:nvSpPr>
            <p:cNvPr id="153" name="Freeform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4"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grpSp>
      <p:grpSp>
        <p:nvGrpSpPr>
          <p:cNvPr id="155" name="组合 97"/>
          <p:cNvGrpSpPr/>
          <p:nvPr/>
        </p:nvGrpSpPr>
        <p:grpSpPr>
          <a:xfrm>
            <a:off x="4156290" y="4764031"/>
            <a:ext cx="440637" cy="479515"/>
            <a:chOff x="4873626" y="1965325"/>
            <a:chExt cx="269876" cy="293688"/>
          </a:xfrm>
          <a:solidFill>
            <a:schemeClr val="accent1"/>
          </a:solidFill>
        </p:grpSpPr>
        <p:sp>
          <p:nvSpPr>
            <p:cNvPr id="156"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7"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8"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sp>
          <p:nvSpPr>
            <p:cNvPr id="159"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endParaRPr>
            </a:p>
          </p:txBody>
        </p:sp>
      </p:grpSp>
      <p:grpSp>
        <p:nvGrpSpPr>
          <p:cNvPr id="160" name="组合 104"/>
          <p:cNvGrpSpPr/>
          <p:nvPr/>
        </p:nvGrpSpPr>
        <p:grpSpPr>
          <a:xfrm>
            <a:off x="915749" y="2830812"/>
            <a:ext cx="3441448" cy="928053"/>
            <a:chOff x="6514886" y="3179834"/>
            <a:chExt cx="2517564" cy="638644"/>
          </a:xfrm>
        </p:grpSpPr>
        <p:sp>
          <p:nvSpPr>
            <p:cNvPr id="161" name="文本框 102"/>
            <p:cNvSpPr txBox="1"/>
            <p:nvPr/>
          </p:nvSpPr>
          <p:spPr>
            <a:xfrm>
              <a:off x="7109327" y="3179834"/>
              <a:ext cx="1923123" cy="254158"/>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2" name="文本框 103"/>
            <p:cNvSpPr txBox="1"/>
            <p:nvPr/>
          </p:nvSpPr>
          <p:spPr>
            <a:xfrm>
              <a:off x="6514886" y="3465217"/>
              <a:ext cx="2159680" cy="353261"/>
            </a:xfrm>
            <a:prstGeom prst="rect">
              <a:avLst/>
            </a:prstGeom>
            <a:noFill/>
          </p:spPr>
          <p:txBody>
            <a:bodyPr wrap="square" rtlCol="0">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3" name="组合 105"/>
          <p:cNvGrpSpPr/>
          <p:nvPr/>
        </p:nvGrpSpPr>
        <p:grpSpPr>
          <a:xfrm>
            <a:off x="2033062" y="5155754"/>
            <a:ext cx="3073651" cy="1080292"/>
            <a:chOff x="7109327" y="3179834"/>
            <a:chExt cx="1923123" cy="882511"/>
          </a:xfrm>
        </p:grpSpPr>
        <p:sp>
          <p:nvSpPr>
            <p:cNvPr id="164" name="文本框 106"/>
            <p:cNvSpPr txBox="1"/>
            <p:nvPr/>
          </p:nvSpPr>
          <p:spPr>
            <a:xfrm>
              <a:off x="7109327" y="3179834"/>
              <a:ext cx="1923123" cy="301714"/>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5" name="文本框 107"/>
            <p:cNvSpPr txBox="1"/>
            <p:nvPr/>
          </p:nvSpPr>
          <p:spPr>
            <a:xfrm>
              <a:off x="7115247" y="3642983"/>
              <a:ext cx="1900656" cy="419362"/>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6" name="组合 108"/>
          <p:cNvGrpSpPr/>
          <p:nvPr/>
        </p:nvGrpSpPr>
        <p:grpSpPr>
          <a:xfrm>
            <a:off x="7424559" y="5258459"/>
            <a:ext cx="3140677" cy="955383"/>
            <a:chOff x="7109327" y="3179834"/>
            <a:chExt cx="2056118" cy="616792"/>
          </a:xfrm>
        </p:grpSpPr>
        <p:sp>
          <p:nvSpPr>
            <p:cNvPr id="167" name="文本框 109"/>
            <p:cNvSpPr txBox="1"/>
            <p:nvPr/>
          </p:nvSpPr>
          <p:spPr>
            <a:xfrm>
              <a:off x="7109327" y="3179834"/>
              <a:ext cx="1923123" cy="238439"/>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8" name="文本框 110"/>
            <p:cNvSpPr txBox="1"/>
            <p:nvPr/>
          </p:nvSpPr>
          <p:spPr>
            <a:xfrm>
              <a:off x="7115247" y="3465212"/>
              <a:ext cx="2050198" cy="331414"/>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9" name="组合 111"/>
          <p:cNvGrpSpPr/>
          <p:nvPr/>
        </p:nvGrpSpPr>
        <p:grpSpPr>
          <a:xfrm>
            <a:off x="8101433" y="2819557"/>
            <a:ext cx="3073245" cy="946371"/>
            <a:chOff x="7109327" y="3132035"/>
            <a:chExt cx="1923123" cy="711476"/>
          </a:xfrm>
        </p:grpSpPr>
        <p:sp>
          <p:nvSpPr>
            <p:cNvPr id="170" name="文本框 112"/>
            <p:cNvSpPr txBox="1"/>
            <p:nvPr/>
          </p:nvSpPr>
          <p:spPr>
            <a:xfrm>
              <a:off x="7109327" y="3132035"/>
              <a:ext cx="1923123" cy="277662"/>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71" name="文本框 113"/>
            <p:cNvSpPr txBox="1"/>
            <p:nvPr/>
          </p:nvSpPr>
          <p:spPr>
            <a:xfrm>
              <a:off x="7125621" y="3457581"/>
              <a:ext cx="1790080" cy="385930"/>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sp>
        <p:nvSpPr>
          <p:cNvPr id="172" name="椭圆 264"/>
          <p:cNvSpPr/>
          <p:nvPr/>
        </p:nvSpPr>
        <p:spPr>
          <a:xfrm rot="1860000">
            <a:off x="6090132" y="336551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3" name="椭圆 140"/>
          <p:cNvSpPr/>
          <p:nvPr/>
        </p:nvSpPr>
        <p:spPr>
          <a:xfrm>
            <a:off x="4009534"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4" name="椭圆 141"/>
          <p:cNvSpPr/>
          <p:nvPr/>
        </p:nvSpPr>
        <p:spPr>
          <a:xfrm>
            <a:off x="4085460"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5" name="椭圆 142"/>
          <p:cNvSpPr/>
          <p:nvPr/>
        </p:nvSpPr>
        <p:spPr>
          <a:xfrm>
            <a:off x="4169298"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6" name="椭圆 143"/>
          <p:cNvSpPr/>
          <p:nvPr/>
        </p:nvSpPr>
        <p:spPr>
          <a:xfrm>
            <a:off x="4260717"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7" name="椭圆 144"/>
          <p:cNvSpPr/>
          <p:nvPr/>
        </p:nvSpPr>
        <p:spPr>
          <a:xfrm>
            <a:off x="4359355"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8" name="椭圆 145"/>
          <p:cNvSpPr/>
          <p:nvPr/>
        </p:nvSpPr>
        <p:spPr>
          <a:xfrm>
            <a:off x="4464825" y="16347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9" name="椭圆 146"/>
          <p:cNvSpPr/>
          <p:nvPr/>
        </p:nvSpPr>
        <p:spPr>
          <a:xfrm>
            <a:off x="4576709"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0" name="椭圆 147"/>
          <p:cNvSpPr/>
          <p:nvPr/>
        </p:nvSpPr>
        <p:spPr>
          <a:xfrm>
            <a:off x="4694565"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1" name="椭圆 148"/>
          <p:cNvSpPr/>
          <p:nvPr/>
        </p:nvSpPr>
        <p:spPr>
          <a:xfrm>
            <a:off x="4817929"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2" name="椭圆 149"/>
          <p:cNvSpPr/>
          <p:nvPr/>
        </p:nvSpPr>
        <p:spPr>
          <a:xfrm>
            <a:off x="4946313"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3" name="椭圆 150"/>
          <p:cNvSpPr/>
          <p:nvPr/>
        </p:nvSpPr>
        <p:spPr>
          <a:xfrm>
            <a:off x="5079212"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4" name="椭圆 151"/>
          <p:cNvSpPr/>
          <p:nvPr/>
        </p:nvSpPr>
        <p:spPr>
          <a:xfrm>
            <a:off x="5216101"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5" name="椭圆 152"/>
          <p:cNvSpPr/>
          <p:nvPr/>
        </p:nvSpPr>
        <p:spPr>
          <a:xfrm>
            <a:off x="5356439"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6" name="椭圆 153"/>
          <p:cNvSpPr/>
          <p:nvPr/>
        </p:nvSpPr>
        <p:spPr>
          <a:xfrm>
            <a:off x="5499673"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7" name="椭圆 154"/>
          <p:cNvSpPr/>
          <p:nvPr/>
        </p:nvSpPr>
        <p:spPr>
          <a:xfrm>
            <a:off x="5645236"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8" name="椭圆 155"/>
          <p:cNvSpPr/>
          <p:nvPr/>
        </p:nvSpPr>
        <p:spPr>
          <a:xfrm>
            <a:off x="5792556"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9" name="椭圆 156"/>
          <p:cNvSpPr/>
          <p:nvPr/>
        </p:nvSpPr>
        <p:spPr>
          <a:xfrm>
            <a:off x="5941050"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0" name="椭圆 157"/>
          <p:cNvSpPr/>
          <p:nvPr/>
        </p:nvSpPr>
        <p:spPr>
          <a:xfrm>
            <a:off x="6090132" y="9912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1" name="椭圆 158"/>
          <p:cNvSpPr/>
          <p:nvPr/>
        </p:nvSpPr>
        <p:spPr>
          <a:xfrm>
            <a:off x="6239215"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2" name="椭圆 159"/>
          <p:cNvSpPr/>
          <p:nvPr/>
        </p:nvSpPr>
        <p:spPr>
          <a:xfrm>
            <a:off x="6387709"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3" name="椭圆 160"/>
          <p:cNvSpPr/>
          <p:nvPr/>
        </p:nvSpPr>
        <p:spPr>
          <a:xfrm>
            <a:off x="6535028"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4" name="椭圆 161"/>
          <p:cNvSpPr/>
          <p:nvPr/>
        </p:nvSpPr>
        <p:spPr>
          <a:xfrm>
            <a:off x="6680592"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5" name="椭圆 162"/>
          <p:cNvSpPr/>
          <p:nvPr/>
        </p:nvSpPr>
        <p:spPr>
          <a:xfrm>
            <a:off x="6823825"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6" name="椭圆 163"/>
          <p:cNvSpPr/>
          <p:nvPr/>
        </p:nvSpPr>
        <p:spPr>
          <a:xfrm>
            <a:off x="6964165"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7" name="椭圆 164"/>
          <p:cNvSpPr/>
          <p:nvPr/>
        </p:nvSpPr>
        <p:spPr>
          <a:xfrm>
            <a:off x="7101053"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8" name="椭圆 165"/>
          <p:cNvSpPr/>
          <p:nvPr/>
        </p:nvSpPr>
        <p:spPr>
          <a:xfrm>
            <a:off x="7233952"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9" name="椭圆 166"/>
          <p:cNvSpPr/>
          <p:nvPr/>
        </p:nvSpPr>
        <p:spPr>
          <a:xfrm>
            <a:off x="7362336"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0" name="椭圆 167"/>
          <p:cNvSpPr/>
          <p:nvPr/>
        </p:nvSpPr>
        <p:spPr>
          <a:xfrm>
            <a:off x="7485701"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1" name="椭圆 168"/>
          <p:cNvSpPr/>
          <p:nvPr/>
        </p:nvSpPr>
        <p:spPr>
          <a:xfrm>
            <a:off x="7603557"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2" name="椭圆 169"/>
          <p:cNvSpPr/>
          <p:nvPr/>
        </p:nvSpPr>
        <p:spPr>
          <a:xfrm>
            <a:off x="7715441" y="163473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3" name="椭圆 170"/>
          <p:cNvSpPr/>
          <p:nvPr/>
        </p:nvSpPr>
        <p:spPr>
          <a:xfrm>
            <a:off x="7820909"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4" name="椭圆 171"/>
          <p:cNvSpPr/>
          <p:nvPr/>
        </p:nvSpPr>
        <p:spPr>
          <a:xfrm>
            <a:off x="7919548"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5" name="椭圆 172"/>
          <p:cNvSpPr/>
          <p:nvPr/>
        </p:nvSpPr>
        <p:spPr>
          <a:xfrm>
            <a:off x="8010967"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6" name="椭圆 173"/>
          <p:cNvSpPr/>
          <p:nvPr/>
        </p:nvSpPr>
        <p:spPr>
          <a:xfrm>
            <a:off x="8094805"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7" name="椭圆 174"/>
          <p:cNvSpPr/>
          <p:nvPr/>
        </p:nvSpPr>
        <p:spPr>
          <a:xfrm>
            <a:off x="8170732"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8" name="椭圆 185"/>
          <p:cNvSpPr/>
          <p:nvPr/>
        </p:nvSpPr>
        <p:spPr>
          <a:xfrm>
            <a:off x="8422359" y="38104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9" name="椭圆 186"/>
          <p:cNvSpPr/>
          <p:nvPr/>
        </p:nvSpPr>
        <p:spPr>
          <a:xfrm>
            <a:off x="8389821" y="395597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0" name="椭圆 187"/>
          <p:cNvSpPr/>
          <p:nvPr/>
        </p:nvSpPr>
        <p:spPr>
          <a:xfrm>
            <a:off x="8348208"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1" name="椭圆 188"/>
          <p:cNvSpPr/>
          <p:nvPr/>
        </p:nvSpPr>
        <p:spPr>
          <a:xfrm>
            <a:off x="8297684"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2" name="椭圆 189"/>
          <p:cNvSpPr/>
          <p:nvPr/>
        </p:nvSpPr>
        <p:spPr>
          <a:xfrm>
            <a:off x="8238447"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3" name="椭圆 190"/>
          <p:cNvSpPr/>
          <p:nvPr/>
        </p:nvSpPr>
        <p:spPr>
          <a:xfrm>
            <a:off x="8170732" y="45093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4" name="椭圆 191"/>
          <p:cNvSpPr/>
          <p:nvPr/>
        </p:nvSpPr>
        <p:spPr>
          <a:xfrm>
            <a:off x="8094805"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5" name="椭圆 280"/>
          <p:cNvSpPr/>
          <p:nvPr/>
        </p:nvSpPr>
        <p:spPr>
          <a:xfrm>
            <a:off x="4085460"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6" name="椭圆 281"/>
          <p:cNvSpPr/>
          <p:nvPr/>
        </p:nvSpPr>
        <p:spPr>
          <a:xfrm>
            <a:off x="4009534" y="450933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7" name="椭圆 282"/>
          <p:cNvSpPr/>
          <p:nvPr/>
        </p:nvSpPr>
        <p:spPr>
          <a:xfrm>
            <a:off x="3941819"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8" name="椭圆 283"/>
          <p:cNvSpPr/>
          <p:nvPr/>
        </p:nvSpPr>
        <p:spPr>
          <a:xfrm>
            <a:off x="3882582"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9" name="椭圆 296"/>
          <p:cNvSpPr/>
          <p:nvPr/>
        </p:nvSpPr>
        <p:spPr>
          <a:xfrm>
            <a:off x="3832056"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0" name="椭圆 297"/>
          <p:cNvSpPr/>
          <p:nvPr/>
        </p:nvSpPr>
        <p:spPr>
          <a:xfrm>
            <a:off x="3790443" y="395597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1" name="椭圆 298"/>
          <p:cNvSpPr/>
          <p:nvPr/>
        </p:nvSpPr>
        <p:spPr>
          <a:xfrm>
            <a:off x="3757906" y="381041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2" name="椭圆 299"/>
          <p:cNvSpPr/>
          <p:nvPr/>
        </p:nvSpPr>
        <p:spPr>
          <a:xfrm>
            <a:off x="3734574" y="366309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01318" y="1651775"/>
            <a:ext cx="2856084" cy="4310847"/>
            <a:chOff x="224856" y="1238483"/>
            <a:chExt cx="2142621" cy="3233977"/>
          </a:xfrm>
        </p:grpSpPr>
        <p:cxnSp>
          <p:nvCxnSpPr>
            <p:cNvPr id="2" name="直接连接符 1"/>
            <p:cNvCxnSpPr/>
            <p:nvPr/>
          </p:nvCxnSpPr>
          <p:spPr>
            <a:xfrm>
              <a:off x="474555" y="2294853"/>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5" y="3423772"/>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4856" y="1238483"/>
              <a:ext cx="2132620" cy="974643"/>
              <a:chOff x="8636122" y="1965859"/>
              <a:chExt cx="2682646" cy="1223318"/>
            </a:xfrm>
          </p:grpSpPr>
          <p:sp>
            <p:nvSpPr>
              <p:cNvPr id="5" name="文本框 11"/>
              <p:cNvSpPr txBox="1"/>
              <p:nvPr/>
            </p:nvSpPr>
            <p:spPr>
              <a:xfrm>
                <a:off x="8636122" y="1965859"/>
                <a:ext cx="1646164" cy="344504"/>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915236"/>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75316" y="2355726"/>
              <a:ext cx="1974445" cy="947081"/>
              <a:chOff x="8835092" y="2114253"/>
              <a:chExt cx="2483676" cy="1188713"/>
            </a:xfrm>
          </p:grpSpPr>
          <p:sp>
            <p:nvSpPr>
              <p:cNvPr id="8" name="文本框 14"/>
              <p:cNvSpPr txBox="1"/>
              <p:nvPr/>
            </p:nvSpPr>
            <p:spPr>
              <a:xfrm>
                <a:off x="8835092" y="2114253"/>
                <a:ext cx="1248229" cy="344500"/>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915227"/>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92955" y="3489963"/>
              <a:ext cx="1974522" cy="982497"/>
              <a:chOff x="8847576" y="2069829"/>
              <a:chExt cx="2483773" cy="1233174"/>
            </a:xfrm>
          </p:grpSpPr>
          <p:sp>
            <p:nvSpPr>
              <p:cNvPr id="11" name="文本框 17"/>
              <p:cNvSpPr txBox="1"/>
              <p:nvPr/>
            </p:nvSpPr>
            <p:spPr>
              <a:xfrm>
                <a:off x="8847576" y="2069829"/>
                <a:ext cx="1248229" cy="344503"/>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8"/>
                <a:ext cx="2445933" cy="915235"/>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465044" y="1868365"/>
            <a:ext cx="2470882" cy="3900623"/>
            <a:chOff x="2598269" y="1400968"/>
            <a:chExt cx="1853644" cy="2926229"/>
          </a:xfrm>
        </p:grpSpPr>
        <p:grpSp>
          <p:nvGrpSpPr>
            <p:cNvPr id="13" name="组合 12"/>
            <p:cNvGrpSpPr/>
            <p:nvPr/>
          </p:nvGrpSpPr>
          <p:grpSpPr>
            <a:xfrm>
              <a:off x="2598269" y="2930863"/>
              <a:ext cx="1853644" cy="1396334"/>
              <a:chOff x="3474720" y="4038600"/>
              <a:chExt cx="2331720" cy="1752600"/>
            </a:xfrm>
          </p:grpSpPr>
          <p:sp>
            <p:nvSpPr>
              <p:cNvPr id="14" name="文本框 19"/>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8269" y="1400968"/>
              <a:ext cx="1853644" cy="1529897"/>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8" name="组合 47"/>
          <p:cNvGrpSpPr/>
          <p:nvPr/>
        </p:nvGrpSpPr>
        <p:grpSpPr>
          <a:xfrm>
            <a:off x="9137578" y="1868365"/>
            <a:ext cx="2478956" cy="3900623"/>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9"/>
              <p:cNvSpPr txBox="1"/>
              <p:nvPr/>
            </p:nvSpPr>
            <p:spPr>
              <a:xfrm>
                <a:off x="9567636" y="3381327"/>
                <a:ext cx="1248229" cy="35730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7" name="组合 46"/>
          <p:cNvGrpSpPr/>
          <p:nvPr/>
        </p:nvGrpSpPr>
        <p:grpSpPr>
          <a:xfrm>
            <a:off x="6291219" y="1868365"/>
            <a:ext cx="2487031" cy="3900623"/>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微软雅黑" panose="020B0503020204020204" pitchFamily="34" charset="-122"/>
                  <a:ea typeface="微软雅黑" panose="020B0503020204020204" pitchFamily="34" charset="-122"/>
                </a:endParaRPr>
              </a:p>
            </p:txBody>
          </p:sp>
          <p:sp>
            <p:nvSpPr>
              <p:cNvPr id="40" name="文本框 48"/>
              <p:cNvSpPr txBox="1"/>
              <p:nvPr/>
            </p:nvSpPr>
            <p:spPr>
              <a:xfrm>
                <a:off x="6793956" y="3381327"/>
                <a:ext cx="1248229" cy="35730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65" dirty="0">
                    <a:solidFill>
                      <a:schemeClr val="bg1"/>
                    </a:solidFill>
                    <a:latin typeface="微软雅黑" panose="020B0503020204020204" pitchFamily="34" charset="-122"/>
                    <a:ea typeface="微软雅黑" panose="020B0503020204020204" pitchFamily="34" charset="-122"/>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p:spPr>
          <p:txBody>
            <a:bodyPr vert="horz" wrap="square" lIns="121888" tIns="60944" rIns="121888" bIns="60944" numCol="1" anchor="t" anchorCtr="0" compatLnSpc="1"/>
            <a:lstStyle/>
            <a:p>
              <a:endParaRPr lang="zh-CN" altLang="en-US" sz="3200"/>
            </a:p>
          </p:txBody>
        </p:sp>
      </p:grpSp>
      <p:sp>
        <p:nvSpPr>
          <p:cNvPr id="57" name="标题 5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565145" y="2094436"/>
            <a:ext cx="4743552" cy="525856"/>
          </a:xfrm>
          <a:prstGeom prst="rightArrow">
            <a:avLst>
              <a:gd name="adj1" fmla="val 50000"/>
              <a:gd name="adj2" fmla="val 50092"/>
            </a:avLst>
          </a:prstGeom>
          <a:solidFill>
            <a:schemeClr val="accent3"/>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flipH="1">
            <a:off x="3740092" y="2883218"/>
            <a:ext cx="4911858" cy="523609"/>
          </a:xfrm>
          <a:prstGeom prst="rightArrow">
            <a:avLst>
              <a:gd name="adj1" fmla="val 50000"/>
              <a:gd name="adj2" fmla="val 50064"/>
            </a:avLst>
          </a:prstGeom>
          <a:solidFill>
            <a:schemeClr val="accent4"/>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4" name="椭圆 3"/>
          <p:cNvSpPr>
            <a:spLocks noChangeArrowheads="1"/>
          </p:cNvSpPr>
          <p:nvPr/>
        </p:nvSpPr>
        <p:spPr bwMode="auto">
          <a:xfrm>
            <a:off x="1239871" y="1438241"/>
            <a:ext cx="2500221" cy="2537140"/>
          </a:xfrm>
          <a:prstGeom prst="ellipse">
            <a:avLst/>
          </a:prstGeom>
          <a:solidFill>
            <a:schemeClr val="accent1"/>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r>
              <a:rPr lang="zh-CN" altLang="en-US" sz="2535" kern="0" dirty="0">
                <a:solidFill>
                  <a:srgbClr val="FFFFFF"/>
                </a:solidFill>
                <a:latin typeface="微软雅黑" panose="020B0503020204020204" pitchFamily="34" charset="-122"/>
                <a:ea typeface="微软雅黑" panose="020B0503020204020204" pitchFamily="34" charset="-122"/>
              </a:rPr>
              <a:t>  添加内容</a:t>
            </a:r>
          </a:p>
        </p:txBody>
      </p:sp>
      <p:sp>
        <p:nvSpPr>
          <p:cNvPr id="5" name="椭圆 4"/>
          <p:cNvSpPr>
            <a:spLocks noChangeArrowheads="1"/>
          </p:cNvSpPr>
          <p:nvPr/>
        </p:nvSpPr>
        <p:spPr bwMode="auto">
          <a:xfrm>
            <a:off x="8392851" y="1438241"/>
            <a:ext cx="2502433" cy="2537140"/>
          </a:xfrm>
          <a:prstGeom prst="ellipse">
            <a:avLst/>
          </a:prstGeom>
          <a:solidFill>
            <a:schemeClr val="accent2"/>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r>
              <a:rPr lang="zh-CN" altLang="en-US" sz="2535" kern="0" dirty="0">
                <a:solidFill>
                  <a:srgbClr val="FFFFFF"/>
                </a:solidFill>
                <a:latin typeface="微软雅黑" panose="020B0503020204020204" pitchFamily="34" charset="-122"/>
                <a:ea typeface="微软雅黑" panose="020B0503020204020204" pitchFamily="34" charset="-122"/>
              </a:rPr>
              <a:t>  添加内容</a:t>
            </a:r>
          </a:p>
        </p:txBody>
      </p:sp>
      <p:sp>
        <p:nvSpPr>
          <p:cNvPr id="6" name="矩形 5"/>
          <p:cNvSpPr/>
          <p:nvPr/>
        </p:nvSpPr>
        <p:spPr>
          <a:xfrm>
            <a:off x="4902731" y="1921400"/>
            <a:ext cx="1982017" cy="166071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45" tIns="64121" rIns="128245" bIns="64121" anchor="ctr"/>
          <a:lstStyle/>
          <a:p>
            <a:pPr algn="ctr">
              <a:lnSpc>
                <a:spcPct val="120000"/>
              </a:lnSpc>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   添加内容</a:t>
            </a:r>
          </a:p>
        </p:txBody>
      </p:sp>
      <p:sp>
        <p:nvSpPr>
          <p:cNvPr id="7" name="下箭头 6"/>
          <p:cNvSpPr>
            <a:spLocks noChangeArrowheads="1"/>
          </p:cNvSpPr>
          <p:nvPr/>
        </p:nvSpPr>
        <p:spPr bwMode="auto">
          <a:xfrm>
            <a:off x="5367782" y="4027067"/>
            <a:ext cx="1122776" cy="786535"/>
          </a:xfrm>
          <a:prstGeom prst="downArrow">
            <a:avLst>
              <a:gd name="adj1" fmla="val 50000"/>
              <a:gd name="adj2" fmla="val 50000"/>
            </a:avLst>
          </a:prstGeom>
          <a:solidFill>
            <a:schemeClr val="accent5"/>
          </a:solidFill>
          <a:ln>
            <a:noFill/>
          </a:ln>
          <a:effectLst>
            <a:outerShdw blurRad="50800" dist="38100" dir="2700000" algn="tl" rotWithShape="0">
              <a:prstClr val="black">
                <a:alpha val="40000"/>
              </a:prstClr>
            </a:outerShdw>
          </a:effectLst>
        </p:spPr>
        <p:txBody>
          <a:bodyPr lIns="128245" tIns="64121" rIns="128245" bIns="64121" anchor="ctr"/>
          <a:lstStyle/>
          <a:p>
            <a:pPr>
              <a:lnSpc>
                <a:spcPct val="120000"/>
              </a:lnSpc>
              <a:defRPr/>
            </a:pPr>
            <a:endParaRPr lang="zh-CN" altLang="en-US" sz="2535" b="1" kern="0" dirty="0">
              <a:solidFill>
                <a:sysClr val="window" lastClr="FFFFFF"/>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1379566" y="4242803"/>
            <a:ext cx="2068384" cy="1698770"/>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8610054" y="4328199"/>
            <a:ext cx="2070599"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 name="TextBox 19"/>
          <p:cNvSpPr txBox="1">
            <a:spLocks noChangeArrowheads="1"/>
          </p:cNvSpPr>
          <p:nvPr/>
        </p:nvSpPr>
        <p:spPr bwMode="auto">
          <a:xfrm>
            <a:off x="5293775" y="5069787"/>
            <a:ext cx="1570111" cy="917274"/>
          </a:xfrm>
          <a:prstGeom prst="rect">
            <a:avLst/>
          </a:prstGeom>
          <a:noFill/>
          <a:ln>
            <a:noFill/>
          </a:ln>
        </p:spPr>
        <p:txBody>
          <a:bodyPr lIns="128245" tIns="64121" rIns="128245" bIns="6412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35"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8" name="标题 1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820" y="1702445"/>
            <a:ext cx="8355555" cy="515555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1"/>
          <p:cNvSpPr txBox="1"/>
          <p:nvPr/>
        </p:nvSpPr>
        <p:spPr>
          <a:xfrm>
            <a:off x="5365547" y="2143523"/>
            <a:ext cx="4185761" cy="830997"/>
          </a:xfrm>
          <a:prstGeom prst="rect">
            <a:avLst/>
          </a:prstGeom>
          <a:noFill/>
        </p:spPr>
        <p:txBody>
          <a:bodyPr wrap="none" rtlCol="0">
            <a:spAutoFit/>
          </a:bodyPr>
          <a:lstStyle/>
          <a:p>
            <a:pPr marL="0" lvl="1"/>
            <a:r>
              <a:rPr lang="zh-CN" altLang="en-US" sz="4800" b="1" spc="400" dirty="0" smtClean="0">
                <a:solidFill>
                  <a:schemeClr val="tx2"/>
                </a:solidFill>
                <a:latin typeface="微软雅黑" panose="020B0503020204020204" pitchFamily="34" charset="-122"/>
                <a:ea typeface="微软雅黑" panose="020B0503020204020204" pitchFamily="34" charset="-122"/>
              </a:rPr>
              <a:t>成功项目展示</a:t>
            </a:r>
            <a:endParaRPr lang="zh-CN" altLang="en-US" sz="4800" b="1" spc="400" dirty="0">
              <a:solidFill>
                <a:schemeClr val="tx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424597" y="3111462"/>
            <a:ext cx="435744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5" name="文本框 9"/>
          <p:cNvSpPr txBox="1"/>
          <p:nvPr/>
        </p:nvSpPr>
        <p:spPr>
          <a:xfrm>
            <a:off x="5505903" y="329913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6" name="文本框 5"/>
          <p:cNvSpPr txBox="1"/>
          <p:nvPr/>
        </p:nvSpPr>
        <p:spPr>
          <a:xfrm>
            <a:off x="5505902" y="370387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7" name="文本框 9"/>
          <p:cNvSpPr txBox="1"/>
          <p:nvPr/>
        </p:nvSpPr>
        <p:spPr>
          <a:xfrm>
            <a:off x="7776858" y="330348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7776859" y="370881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grpSp>
        <p:nvGrpSpPr>
          <p:cNvPr id="9" name="组合 8"/>
          <p:cNvGrpSpPr/>
          <p:nvPr/>
        </p:nvGrpSpPr>
        <p:grpSpPr>
          <a:xfrm>
            <a:off x="2984037" y="2143523"/>
            <a:ext cx="2016224" cy="2016224"/>
            <a:chOff x="2118480" y="1316166"/>
            <a:chExt cx="1512168" cy="1512168"/>
          </a:xfrm>
        </p:grpSpPr>
        <p:sp>
          <p:nvSpPr>
            <p:cNvPr id="10" name="椭圆 9"/>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67"/>
            <p:cNvSpPr txBox="1"/>
            <p:nvPr/>
          </p:nvSpPr>
          <p:spPr>
            <a:xfrm>
              <a:off x="2396585" y="1556810"/>
              <a:ext cx="1022180" cy="992579"/>
            </a:xfrm>
            <a:prstGeom prst="rect">
              <a:avLst/>
            </a:prstGeom>
            <a:noFill/>
          </p:spPr>
          <p:txBody>
            <a:bodyPr wrap="square" rtlCol="0">
              <a:spAutoFit/>
            </a:bodyPr>
            <a:lstStyle/>
            <a:p>
              <a:pPr marL="0" lvl="1"/>
              <a:r>
                <a:rPr lang="en-US" altLang="zh-CN" sz="8000" spc="300" dirty="0" smtClean="0">
                  <a:solidFill>
                    <a:schemeClr val="bg1"/>
                  </a:solidFill>
                  <a:latin typeface="Impact" panose="020B0806030902050204" pitchFamily="34" charset="0"/>
                  <a:ea typeface="微软雅黑" panose="020B0503020204020204" pitchFamily="34" charset="-122"/>
                </a:rPr>
                <a:t>03</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圆角矩形 2"/>
          <p:cNvSpPr/>
          <p:nvPr/>
        </p:nvSpPr>
        <p:spPr>
          <a:xfrm>
            <a:off x="1968081" y="2414173"/>
            <a:ext cx="1787151" cy="1787384"/>
          </a:xfrm>
          <a:prstGeom prst="roundRect">
            <a:avLst/>
          </a:prstGeom>
          <a:solidFill>
            <a:schemeClr val="accent1"/>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5300" b="1" spc="-200" dirty="0">
                <a:latin typeface="微软雅黑" panose="020B0503020204020204" pitchFamily="34" charset="-122"/>
                <a:ea typeface="微软雅黑" panose="020B0503020204020204" pitchFamily="34" charset="-122"/>
                <a:cs typeface="Arial" panose="020B0604020202020204" pitchFamily="34" charset="0"/>
              </a:rPr>
              <a:t>目录</a:t>
            </a:r>
          </a:p>
        </p:txBody>
      </p:sp>
      <p:sp>
        <p:nvSpPr>
          <p:cNvPr id="4" name="椭圆 3"/>
          <p:cNvSpPr/>
          <p:nvPr/>
        </p:nvSpPr>
        <p:spPr>
          <a:xfrm>
            <a:off x="4603877" y="1214040"/>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1</a:t>
            </a:r>
            <a:endParaRPr lang="zh-CN" altLang="en-US" sz="3200" dirty="0">
              <a:latin typeface="Arial" panose="020B0604020202020204" pitchFamily="34" charset="0"/>
              <a:cs typeface="Arial" panose="020B0604020202020204" pitchFamily="34" charset="0"/>
            </a:endParaRPr>
          </a:p>
        </p:txBody>
      </p:sp>
      <p:sp>
        <p:nvSpPr>
          <p:cNvPr id="5" name="椭圆 4"/>
          <p:cNvSpPr/>
          <p:nvPr/>
        </p:nvSpPr>
        <p:spPr>
          <a:xfrm>
            <a:off x="5131124" y="2029912"/>
            <a:ext cx="653051" cy="6531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2</a:t>
            </a:r>
            <a:endParaRPr lang="zh-CN" altLang="en-US" sz="3200" dirty="0">
              <a:latin typeface="Arial" panose="020B0604020202020204" pitchFamily="34" charset="0"/>
              <a:cs typeface="Arial" panose="020B0604020202020204" pitchFamily="34" charset="0"/>
            </a:endParaRPr>
          </a:p>
        </p:txBody>
      </p:sp>
      <p:sp>
        <p:nvSpPr>
          <p:cNvPr id="6" name="椭圆 5"/>
          <p:cNvSpPr/>
          <p:nvPr/>
        </p:nvSpPr>
        <p:spPr>
          <a:xfrm>
            <a:off x="5255520" y="3101218"/>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3</a:t>
            </a:r>
            <a:endParaRPr lang="zh-CN" altLang="en-US" sz="3200" dirty="0">
              <a:latin typeface="Arial" panose="020B0604020202020204" pitchFamily="34" charset="0"/>
              <a:cs typeface="Arial" panose="020B0604020202020204" pitchFamily="34" charset="0"/>
            </a:endParaRPr>
          </a:p>
        </p:txBody>
      </p:sp>
      <p:sp>
        <p:nvSpPr>
          <p:cNvPr id="7" name="椭圆 6"/>
          <p:cNvSpPr/>
          <p:nvPr/>
        </p:nvSpPr>
        <p:spPr>
          <a:xfrm>
            <a:off x="5078171" y="4276992"/>
            <a:ext cx="653051" cy="6531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4</a:t>
            </a:r>
            <a:endParaRPr lang="zh-CN" altLang="en-US" sz="3200" dirty="0">
              <a:latin typeface="Arial" panose="020B0604020202020204" pitchFamily="34" charset="0"/>
              <a:cs typeface="Arial" panose="020B0604020202020204" pitchFamily="34" charset="0"/>
            </a:endParaRPr>
          </a:p>
        </p:txBody>
      </p:sp>
      <p:sp>
        <p:nvSpPr>
          <p:cNvPr id="8" name="TextBox 42"/>
          <p:cNvSpPr txBox="1"/>
          <p:nvPr/>
        </p:nvSpPr>
        <p:spPr>
          <a:xfrm>
            <a:off x="5375673" y="1221894"/>
            <a:ext cx="5838024" cy="533480"/>
          </a:xfrm>
          <a:prstGeom prst="rect">
            <a:avLst/>
          </a:prstGeom>
          <a:noFill/>
        </p:spPr>
        <p:txBody>
          <a:bodyPr wrap="square" lIns="121917" tIns="60958" rIns="121917" bIns="60958"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年终工作概述：</a:t>
            </a:r>
            <a:r>
              <a:rPr lang="zh-CN" altLang="en-US" sz="2100" dirty="0">
                <a:solidFill>
                  <a:schemeClr val="tx2"/>
                </a:solidFill>
                <a:latin typeface="微软雅黑" panose="020B0503020204020204" pitchFamily="34" charset="-122"/>
                <a:ea typeface="微软雅黑" panose="020B0503020204020204" pitchFamily="34" charset="-122"/>
              </a:rPr>
              <a:t>此处添加说明文字</a:t>
            </a:r>
          </a:p>
        </p:txBody>
      </p:sp>
      <p:sp>
        <p:nvSpPr>
          <p:cNvPr id="9" name="TextBox 43"/>
          <p:cNvSpPr txBox="1"/>
          <p:nvPr/>
        </p:nvSpPr>
        <p:spPr>
          <a:xfrm>
            <a:off x="5869743" y="2163601"/>
            <a:ext cx="5838024" cy="533480"/>
          </a:xfrm>
          <a:prstGeom prst="rect">
            <a:avLst/>
          </a:prstGeom>
          <a:noFill/>
        </p:spPr>
        <p:txBody>
          <a:bodyPr wrap="square" lIns="121917" tIns="60958" rIns="121917" bIns="60958" rtlCol="0">
            <a:spAutoFit/>
          </a:bodyPr>
          <a:lstStyle/>
          <a:p>
            <a:r>
              <a:rPr lang="zh-CN" altLang="en-US" sz="2700" b="1" dirty="0">
                <a:solidFill>
                  <a:schemeClr val="accent1"/>
                </a:solidFill>
                <a:latin typeface="微软雅黑" panose="020B0503020204020204" pitchFamily="34" charset="-122"/>
                <a:ea typeface="微软雅黑" panose="020B0503020204020204" pitchFamily="34" charset="-122"/>
              </a:rPr>
              <a:t>工作完成情况：</a:t>
            </a:r>
            <a:r>
              <a:rPr lang="zh-CN" altLang="en-US" sz="2100" dirty="0">
                <a:solidFill>
                  <a:schemeClr val="accent1"/>
                </a:solidFill>
                <a:latin typeface="微软雅黑" panose="020B0503020204020204" pitchFamily="34" charset="-122"/>
                <a:ea typeface="微软雅黑" panose="020B0503020204020204" pitchFamily="34" charset="-122"/>
              </a:rPr>
              <a:t>此处添加说明文字</a:t>
            </a:r>
          </a:p>
        </p:txBody>
      </p:sp>
      <p:sp>
        <p:nvSpPr>
          <p:cNvPr id="10" name="TextBox 44"/>
          <p:cNvSpPr txBox="1"/>
          <p:nvPr/>
        </p:nvSpPr>
        <p:spPr>
          <a:xfrm>
            <a:off x="5933744" y="3188788"/>
            <a:ext cx="5838024" cy="533480"/>
          </a:xfrm>
          <a:prstGeom prst="rect">
            <a:avLst/>
          </a:prstGeom>
          <a:noFill/>
        </p:spPr>
        <p:txBody>
          <a:bodyPr wrap="square" lIns="121917" tIns="60958" rIns="121917" bIns="60958"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成功项目展示：</a:t>
            </a:r>
            <a:r>
              <a:rPr lang="zh-CN" altLang="en-US" sz="2100" dirty="0">
                <a:solidFill>
                  <a:schemeClr val="tx2"/>
                </a:solidFill>
                <a:latin typeface="微软雅黑" panose="020B0503020204020204" pitchFamily="34" charset="-122"/>
                <a:ea typeface="微软雅黑" panose="020B0503020204020204" pitchFamily="34" charset="-122"/>
              </a:rPr>
              <a:t>此处添加说明文字</a:t>
            </a:r>
          </a:p>
        </p:txBody>
      </p:sp>
      <p:sp>
        <p:nvSpPr>
          <p:cNvPr id="11" name="TextBox 51"/>
          <p:cNvSpPr txBox="1"/>
          <p:nvPr/>
        </p:nvSpPr>
        <p:spPr>
          <a:xfrm>
            <a:off x="5805689" y="4276992"/>
            <a:ext cx="5838024" cy="533480"/>
          </a:xfrm>
          <a:prstGeom prst="rect">
            <a:avLst/>
          </a:prstGeom>
          <a:noFill/>
        </p:spPr>
        <p:txBody>
          <a:bodyPr wrap="square" lIns="121917" tIns="60958" rIns="121917" bIns="60958" rtlCol="0">
            <a:spAutoFit/>
          </a:bodyPr>
          <a:lstStyle/>
          <a:p>
            <a:r>
              <a:rPr lang="zh-CN" altLang="en-US" sz="2700" b="1" dirty="0">
                <a:solidFill>
                  <a:schemeClr val="accent1"/>
                </a:solidFill>
                <a:latin typeface="微软雅黑" panose="020B0503020204020204" pitchFamily="34" charset="-122"/>
                <a:ea typeface="微软雅黑" panose="020B0503020204020204" pitchFamily="34" charset="-122"/>
              </a:rPr>
              <a:t>工作不足之处：</a:t>
            </a:r>
            <a:r>
              <a:rPr lang="zh-CN" altLang="en-US" sz="2100" dirty="0">
                <a:solidFill>
                  <a:schemeClr val="accent1"/>
                </a:solidFill>
                <a:latin typeface="微软雅黑" panose="020B0503020204020204" pitchFamily="34" charset="-122"/>
                <a:ea typeface="微软雅黑" panose="020B0503020204020204" pitchFamily="34" charset="-122"/>
              </a:rPr>
              <a:t>此处添加说明文字</a:t>
            </a:r>
          </a:p>
        </p:txBody>
      </p:sp>
      <p:sp>
        <p:nvSpPr>
          <p:cNvPr id="12" name="椭圆 11"/>
          <p:cNvSpPr/>
          <p:nvPr/>
        </p:nvSpPr>
        <p:spPr>
          <a:xfrm>
            <a:off x="4464034" y="5050611"/>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5</a:t>
            </a:r>
            <a:endParaRPr lang="zh-CN" altLang="en-US" sz="3200" dirty="0">
              <a:latin typeface="Arial" panose="020B0604020202020204" pitchFamily="34" charset="0"/>
              <a:cs typeface="Arial" panose="020B0604020202020204" pitchFamily="34" charset="0"/>
            </a:endParaRPr>
          </a:p>
        </p:txBody>
      </p:sp>
      <p:sp>
        <p:nvSpPr>
          <p:cNvPr id="13" name="TextBox 53"/>
          <p:cNvSpPr txBox="1"/>
          <p:nvPr/>
        </p:nvSpPr>
        <p:spPr>
          <a:xfrm>
            <a:off x="5348923" y="5189093"/>
            <a:ext cx="5838024" cy="533480"/>
          </a:xfrm>
          <a:prstGeom prst="rect">
            <a:avLst/>
          </a:prstGeom>
          <a:noFill/>
        </p:spPr>
        <p:txBody>
          <a:bodyPr wrap="square" lIns="121917" tIns="60958" rIns="121917" bIns="60958"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明年工作计划：</a:t>
            </a:r>
            <a:r>
              <a:rPr lang="zh-CN" altLang="en-US" sz="2100" dirty="0">
                <a:solidFill>
                  <a:schemeClr val="tx2"/>
                </a:solidFill>
                <a:latin typeface="微软雅黑" panose="020B0503020204020204" pitchFamily="34" charset="-122"/>
                <a:ea typeface="微软雅黑" panose="020B0503020204020204" pitchFamily="34" charset="-122"/>
              </a:rPr>
              <a:t>此处添加说明文字</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351584" y="1765639"/>
            <a:ext cx="2953016"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4,000</a:t>
            </a:r>
            <a:endParaRPr lang="zh-CN" altLang="en-US" dirty="0">
              <a:latin typeface="Bebas" pitchFamily="2" charset="0"/>
            </a:endParaRPr>
          </a:p>
        </p:txBody>
      </p:sp>
      <p:sp>
        <p:nvSpPr>
          <p:cNvPr id="28" name="圆角矩形 27"/>
          <p:cNvSpPr/>
          <p:nvPr/>
        </p:nvSpPr>
        <p:spPr>
          <a:xfrm>
            <a:off x="6888088" y="1767800"/>
            <a:ext cx="2088232"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2,910</a:t>
            </a:r>
            <a:endParaRPr lang="zh-CN" altLang="en-US" dirty="0">
              <a:latin typeface="Bebas" pitchFamily="2" charset="0"/>
            </a:endParaRPr>
          </a:p>
        </p:txBody>
      </p:sp>
      <p:sp>
        <p:nvSpPr>
          <p:cNvPr id="32" name="圆角矩形 31"/>
          <p:cNvSpPr/>
          <p:nvPr/>
        </p:nvSpPr>
        <p:spPr>
          <a:xfrm>
            <a:off x="2783632" y="2500138"/>
            <a:ext cx="2520968"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3,580</a:t>
            </a:r>
            <a:endParaRPr lang="zh-CN" altLang="en-US" dirty="0">
              <a:latin typeface="Bebas" pitchFamily="2" charset="0"/>
            </a:endParaRPr>
          </a:p>
        </p:txBody>
      </p:sp>
      <p:sp>
        <p:nvSpPr>
          <p:cNvPr id="33" name="圆角矩形 32"/>
          <p:cNvSpPr/>
          <p:nvPr/>
        </p:nvSpPr>
        <p:spPr>
          <a:xfrm>
            <a:off x="6888088" y="2500138"/>
            <a:ext cx="2304256"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3,110</a:t>
            </a:r>
            <a:endParaRPr lang="zh-CN" altLang="en-US" dirty="0">
              <a:latin typeface="Bebas" pitchFamily="2" charset="0"/>
            </a:endParaRPr>
          </a:p>
        </p:txBody>
      </p:sp>
      <p:sp>
        <p:nvSpPr>
          <p:cNvPr id="34" name="圆角矩形 33"/>
          <p:cNvSpPr/>
          <p:nvPr/>
        </p:nvSpPr>
        <p:spPr>
          <a:xfrm>
            <a:off x="3143672" y="3232476"/>
            <a:ext cx="2160928"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3,020</a:t>
            </a:r>
            <a:endParaRPr lang="zh-CN" altLang="en-US" dirty="0">
              <a:latin typeface="Bebas" pitchFamily="2" charset="0"/>
            </a:endParaRPr>
          </a:p>
        </p:txBody>
      </p:sp>
      <p:sp>
        <p:nvSpPr>
          <p:cNvPr id="35" name="圆角矩形 34"/>
          <p:cNvSpPr/>
          <p:nvPr/>
        </p:nvSpPr>
        <p:spPr>
          <a:xfrm>
            <a:off x="6888088" y="3232476"/>
            <a:ext cx="2592288"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3,496</a:t>
            </a:r>
            <a:endParaRPr lang="zh-CN" altLang="en-US" dirty="0">
              <a:latin typeface="Bebas" pitchFamily="2" charset="0"/>
            </a:endParaRPr>
          </a:p>
        </p:txBody>
      </p:sp>
      <p:sp>
        <p:nvSpPr>
          <p:cNvPr id="36" name="圆角矩形 35"/>
          <p:cNvSpPr/>
          <p:nvPr/>
        </p:nvSpPr>
        <p:spPr>
          <a:xfrm>
            <a:off x="3431704" y="3964814"/>
            <a:ext cx="1872896"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2,800</a:t>
            </a:r>
            <a:endParaRPr lang="zh-CN" altLang="en-US" dirty="0">
              <a:latin typeface="Bebas" pitchFamily="2" charset="0"/>
            </a:endParaRPr>
          </a:p>
        </p:txBody>
      </p:sp>
      <p:sp>
        <p:nvSpPr>
          <p:cNvPr id="37" name="圆角矩形 36"/>
          <p:cNvSpPr/>
          <p:nvPr/>
        </p:nvSpPr>
        <p:spPr>
          <a:xfrm>
            <a:off x="6888088" y="3964814"/>
            <a:ext cx="4248472"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5,689</a:t>
            </a:r>
            <a:endParaRPr lang="zh-CN" altLang="en-US" dirty="0">
              <a:latin typeface="Bebas" pitchFamily="2" charset="0"/>
            </a:endParaRPr>
          </a:p>
        </p:txBody>
      </p:sp>
      <p:sp>
        <p:nvSpPr>
          <p:cNvPr id="38" name="圆角矩形 37"/>
          <p:cNvSpPr/>
          <p:nvPr/>
        </p:nvSpPr>
        <p:spPr>
          <a:xfrm>
            <a:off x="3719736" y="4697152"/>
            <a:ext cx="1584864"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2,430</a:t>
            </a:r>
            <a:endParaRPr lang="zh-CN" altLang="en-US" dirty="0">
              <a:latin typeface="Bebas" pitchFamily="2" charset="0"/>
            </a:endParaRPr>
          </a:p>
        </p:txBody>
      </p:sp>
      <p:sp>
        <p:nvSpPr>
          <p:cNvPr id="39" name="圆角矩形 38"/>
          <p:cNvSpPr/>
          <p:nvPr/>
        </p:nvSpPr>
        <p:spPr>
          <a:xfrm>
            <a:off x="6888088" y="4697152"/>
            <a:ext cx="3096344"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4,020</a:t>
            </a:r>
            <a:endParaRPr lang="zh-CN" altLang="en-US" dirty="0">
              <a:latin typeface="Bebas" pitchFamily="2" charset="0"/>
            </a:endParaRPr>
          </a:p>
        </p:txBody>
      </p:sp>
      <p:sp>
        <p:nvSpPr>
          <p:cNvPr id="40" name="圆角矩形 39"/>
          <p:cNvSpPr/>
          <p:nvPr/>
        </p:nvSpPr>
        <p:spPr>
          <a:xfrm>
            <a:off x="4151784" y="5429490"/>
            <a:ext cx="1152816" cy="302504"/>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1,850</a:t>
            </a:r>
            <a:endParaRPr lang="zh-CN" altLang="en-US" dirty="0">
              <a:latin typeface="Bebas" pitchFamily="2" charset="0"/>
            </a:endParaRPr>
          </a:p>
        </p:txBody>
      </p:sp>
      <p:sp>
        <p:nvSpPr>
          <p:cNvPr id="41" name="圆角矩形 40"/>
          <p:cNvSpPr/>
          <p:nvPr/>
        </p:nvSpPr>
        <p:spPr>
          <a:xfrm>
            <a:off x="6888088" y="5429490"/>
            <a:ext cx="3960440" cy="302504"/>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5,158</a:t>
            </a:r>
            <a:endParaRPr lang="zh-CN" altLang="en-US" dirty="0">
              <a:latin typeface="Bebas" pitchFamily="2" charset="0"/>
            </a:endParaRPr>
          </a:p>
        </p:txBody>
      </p:sp>
      <p:sp>
        <p:nvSpPr>
          <p:cNvPr id="6" name="Freeform 9"/>
          <p:cNvSpPr/>
          <p:nvPr/>
        </p:nvSpPr>
        <p:spPr bwMode="auto">
          <a:xfrm>
            <a:off x="5393925" y="1621820"/>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7" name="Freeform 10"/>
          <p:cNvSpPr/>
          <p:nvPr/>
        </p:nvSpPr>
        <p:spPr bwMode="auto">
          <a:xfrm>
            <a:off x="6095504" y="1621820"/>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3" name="Freeform 9"/>
          <p:cNvSpPr/>
          <p:nvPr/>
        </p:nvSpPr>
        <p:spPr bwMode="auto">
          <a:xfrm>
            <a:off x="5393925" y="2354158"/>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4" name="Freeform 10"/>
          <p:cNvSpPr/>
          <p:nvPr/>
        </p:nvSpPr>
        <p:spPr bwMode="auto">
          <a:xfrm>
            <a:off x="6095504" y="2354158"/>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5" name="Freeform 9"/>
          <p:cNvSpPr/>
          <p:nvPr/>
        </p:nvSpPr>
        <p:spPr bwMode="auto">
          <a:xfrm>
            <a:off x="5393925" y="3086496"/>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6" name="Freeform 10"/>
          <p:cNvSpPr/>
          <p:nvPr/>
        </p:nvSpPr>
        <p:spPr bwMode="auto">
          <a:xfrm>
            <a:off x="6095504" y="3086496"/>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7" name="Freeform 9"/>
          <p:cNvSpPr/>
          <p:nvPr/>
        </p:nvSpPr>
        <p:spPr bwMode="auto">
          <a:xfrm>
            <a:off x="5393925" y="3818834"/>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8" name="Freeform 10"/>
          <p:cNvSpPr/>
          <p:nvPr/>
        </p:nvSpPr>
        <p:spPr bwMode="auto">
          <a:xfrm>
            <a:off x="6095504" y="3818834"/>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49" name="Freeform 9"/>
          <p:cNvSpPr/>
          <p:nvPr/>
        </p:nvSpPr>
        <p:spPr bwMode="auto">
          <a:xfrm>
            <a:off x="5393925" y="4551172"/>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50" name="Freeform 10"/>
          <p:cNvSpPr/>
          <p:nvPr/>
        </p:nvSpPr>
        <p:spPr bwMode="auto">
          <a:xfrm>
            <a:off x="6095504" y="4551172"/>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51" name="Freeform 9"/>
          <p:cNvSpPr/>
          <p:nvPr/>
        </p:nvSpPr>
        <p:spPr bwMode="auto">
          <a:xfrm>
            <a:off x="5393925" y="5283510"/>
            <a:ext cx="701579" cy="594467"/>
          </a:xfrm>
          <a:custGeom>
            <a:avLst/>
            <a:gdLst>
              <a:gd name="T0" fmla="*/ 94 w 222"/>
              <a:gd name="T1" fmla="*/ 0 h 188"/>
              <a:gd name="T2" fmla="*/ 172 w 222"/>
              <a:gd name="T3" fmla="*/ 41 h 188"/>
              <a:gd name="T4" fmla="*/ 222 w 222"/>
              <a:gd name="T5" fmla="*/ 94 h 188"/>
              <a:gd name="T6" fmla="*/ 174 w 222"/>
              <a:gd name="T7" fmla="*/ 144 h 188"/>
              <a:gd name="T8" fmla="*/ 94 w 222"/>
              <a:gd name="T9" fmla="*/ 188 h 188"/>
              <a:gd name="T10" fmla="*/ 0 w 222"/>
              <a:gd name="T11" fmla="*/ 94 h 188"/>
              <a:gd name="T12" fmla="*/ 94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94" y="0"/>
                </a:moveTo>
                <a:cubicBezTo>
                  <a:pt x="126" y="0"/>
                  <a:pt x="155" y="17"/>
                  <a:pt x="172" y="41"/>
                </a:cubicBezTo>
                <a:cubicBezTo>
                  <a:pt x="187" y="65"/>
                  <a:pt x="189" y="83"/>
                  <a:pt x="222" y="94"/>
                </a:cubicBezTo>
                <a:cubicBezTo>
                  <a:pt x="192" y="105"/>
                  <a:pt x="188" y="122"/>
                  <a:pt x="174" y="144"/>
                </a:cubicBezTo>
                <a:cubicBezTo>
                  <a:pt x="157" y="171"/>
                  <a:pt x="128" y="188"/>
                  <a:pt x="94" y="188"/>
                </a:cubicBezTo>
                <a:cubicBezTo>
                  <a:pt x="42" y="188"/>
                  <a:pt x="0" y="146"/>
                  <a:pt x="0" y="94"/>
                </a:cubicBezTo>
                <a:cubicBezTo>
                  <a:pt x="0" y="43"/>
                  <a:pt x="42" y="0"/>
                  <a:pt x="94"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52" name="Freeform 10"/>
          <p:cNvSpPr/>
          <p:nvPr/>
        </p:nvSpPr>
        <p:spPr bwMode="auto">
          <a:xfrm>
            <a:off x="6095504" y="5283510"/>
            <a:ext cx="702917" cy="594467"/>
          </a:xfrm>
          <a:custGeom>
            <a:avLst/>
            <a:gdLst>
              <a:gd name="T0" fmla="*/ 128 w 222"/>
              <a:gd name="T1" fmla="*/ 0 h 188"/>
              <a:gd name="T2" fmla="*/ 51 w 222"/>
              <a:gd name="T3" fmla="*/ 41 h 188"/>
              <a:gd name="T4" fmla="*/ 0 w 222"/>
              <a:gd name="T5" fmla="*/ 94 h 188"/>
              <a:gd name="T6" fmla="*/ 49 w 222"/>
              <a:gd name="T7" fmla="*/ 144 h 188"/>
              <a:gd name="T8" fmla="*/ 128 w 222"/>
              <a:gd name="T9" fmla="*/ 188 h 188"/>
              <a:gd name="T10" fmla="*/ 222 w 222"/>
              <a:gd name="T11" fmla="*/ 94 h 188"/>
              <a:gd name="T12" fmla="*/ 128 w 222"/>
              <a:gd name="T13" fmla="*/ 0 h 188"/>
            </a:gdLst>
            <a:ahLst/>
            <a:cxnLst>
              <a:cxn ang="0">
                <a:pos x="T0" y="T1"/>
              </a:cxn>
              <a:cxn ang="0">
                <a:pos x="T2" y="T3"/>
              </a:cxn>
              <a:cxn ang="0">
                <a:pos x="T4" y="T5"/>
              </a:cxn>
              <a:cxn ang="0">
                <a:pos x="T6" y="T7"/>
              </a:cxn>
              <a:cxn ang="0">
                <a:pos x="T8" y="T9"/>
              </a:cxn>
              <a:cxn ang="0">
                <a:pos x="T10" y="T11"/>
              </a:cxn>
              <a:cxn ang="0">
                <a:pos x="T12" y="T13"/>
              </a:cxn>
            </a:cxnLst>
            <a:rect l="0" t="0" r="r" b="b"/>
            <a:pathLst>
              <a:path w="222" h="188">
                <a:moveTo>
                  <a:pt x="128" y="0"/>
                </a:moveTo>
                <a:cubicBezTo>
                  <a:pt x="96" y="0"/>
                  <a:pt x="68" y="17"/>
                  <a:pt x="51" y="41"/>
                </a:cubicBezTo>
                <a:cubicBezTo>
                  <a:pt x="35" y="65"/>
                  <a:pt x="33" y="83"/>
                  <a:pt x="0" y="94"/>
                </a:cubicBezTo>
                <a:cubicBezTo>
                  <a:pt x="31" y="105"/>
                  <a:pt x="35" y="122"/>
                  <a:pt x="49" y="144"/>
                </a:cubicBezTo>
                <a:cubicBezTo>
                  <a:pt x="65" y="171"/>
                  <a:pt x="95" y="188"/>
                  <a:pt x="128" y="188"/>
                </a:cubicBezTo>
                <a:cubicBezTo>
                  <a:pt x="180" y="188"/>
                  <a:pt x="222" y="146"/>
                  <a:pt x="222" y="94"/>
                </a:cubicBezTo>
                <a:cubicBezTo>
                  <a:pt x="222" y="43"/>
                  <a:pt x="180" y="0"/>
                  <a:pt x="128" y="0"/>
                </a:cubicBezTo>
                <a:close/>
              </a:path>
            </a:pathLst>
          </a:custGeom>
          <a:noFill/>
          <a:ln w="19050"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0000" tIns="45720" rIns="91440" bIns="45720" numCol="1" anchor="ctr" anchorCtr="0" compatLnSpc="1"/>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类别</a:t>
            </a:r>
          </a:p>
        </p:txBody>
      </p:sp>
      <p:sp>
        <p:nvSpPr>
          <p:cNvPr id="26" name="TextBox 25"/>
          <p:cNvSpPr txBox="1"/>
          <p:nvPr/>
        </p:nvSpPr>
        <p:spPr>
          <a:xfrm>
            <a:off x="551385"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6000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1310804"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5000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2070223"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4000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2829642"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3000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3589061"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2000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4348480"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1000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107898" y="1194921"/>
            <a:ext cx="268022"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11122526"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6000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366442"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5000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9610358"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4000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8854274"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3000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8098190"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2000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342106" y="1194921"/>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1000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6836090" y="1194921"/>
            <a:ext cx="268022"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551385"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6000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310804"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5000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2070223"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4000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2829642"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3000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589061"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2000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4348480"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1000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5107898" y="6021288"/>
            <a:ext cx="268022"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1122526"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6000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10366442"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5000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9610358"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4000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854274"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3000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8098190"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2000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7342106" y="6021288"/>
            <a:ext cx="518091"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1000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6836090" y="6021288"/>
            <a:ext cx="268022" cy="261610"/>
          </a:xfrm>
          <a:prstGeom prst="rect">
            <a:avLst/>
          </a:prstGeom>
          <a:noFill/>
        </p:spPr>
        <p:txBody>
          <a:bodyPr wrap="none" rtlCol="0">
            <a:spAutoFit/>
          </a:bodyPr>
          <a:lstStyle/>
          <a:p>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4697" y="1817142"/>
            <a:ext cx="8307161" cy="4025527"/>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p>
        </p:txBody>
      </p:sp>
      <p:sp>
        <p:nvSpPr>
          <p:cNvPr id="3" name="椭圆 2"/>
          <p:cNvSpPr/>
          <p:nvPr/>
        </p:nvSpPr>
        <p:spPr>
          <a:xfrm>
            <a:off x="1136155" y="3017740"/>
            <a:ext cx="1617359" cy="16243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4" name="椭圆 3"/>
          <p:cNvSpPr/>
          <p:nvPr/>
        </p:nvSpPr>
        <p:spPr>
          <a:xfrm>
            <a:off x="9443315" y="3017740"/>
            <a:ext cx="1617359" cy="162433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5" name="矩形 4"/>
          <p:cNvSpPr/>
          <p:nvPr/>
        </p:nvSpPr>
        <p:spPr>
          <a:xfrm>
            <a:off x="5345555" y="3008624"/>
            <a:ext cx="1825312" cy="418545"/>
          </a:xfrm>
          <a:prstGeom prst="rect">
            <a:avLst/>
          </a:prstGeom>
        </p:spPr>
        <p:txBody>
          <a:bodyPr wrap="none" lIns="89442" tIns="44720" rIns="89442" bIns="44720">
            <a:spAutoFit/>
          </a:body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35" dirty="0">
              <a:solidFill>
                <a:schemeClr val="tx1">
                  <a:lumMod val="50000"/>
                  <a:lumOff val="50000"/>
                </a:schemeClr>
              </a:solidFill>
            </a:endParaRPr>
          </a:p>
        </p:txBody>
      </p:sp>
      <p:sp>
        <p:nvSpPr>
          <p:cNvPr id="6" name="矩形 5"/>
          <p:cNvSpPr/>
          <p:nvPr/>
        </p:nvSpPr>
        <p:spPr>
          <a:xfrm>
            <a:off x="5345555" y="4288959"/>
            <a:ext cx="1825312" cy="418545"/>
          </a:xfrm>
          <a:prstGeom prst="rect">
            <a:avLst/>
          </a:prstGeom>
        </p:spPr>
        <p:txBody>
          <a:bodyPr wrap="none" lIns="89442" tIns="44720" rIns="89442" bIns="44720">
            <a:spAutoFit/>
          </a:bodyPr>
          <a:lstStyle/>
          <a:p>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35">
              <a:solidFill>
                <a:schemeClr val="tx1">
                  <a:lumMod val="50000"/>
                  <a:lumOff val="50000"/>
                </a:schemeClr>
              </a:solidFill>
            </a:endParaRPr>
          </a:p>
        </p:txBody>
      </p:sp>
      <p:sp>
        <p:nvSpPr>
          <p:cNvPr id="7" name="上箭头 6"/>
          <p:cNvSpPr/>
          <p:nvPr/>
        </p:nvSpPr>
        <p:spPr>
          <a:xfrm>
            <a:off x="5399918" y="2201018"/>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8" name="上箭头 7"/>
          <p:cNvSpPr/>
          <p:nvPr/>
        </p:nvSpPr>
        <p:spPr>
          <a:xfrm flipV="1">
            <a:off x="5399918" y="4783322"/>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p>
        </p:txBody>
      </p:sp>
      <p:sp>
        <p:nvSpPr>
          <p:cNvPr id="9" name="矩形 8"/>
          <p:cNvSpPr/>
          <p:nvPr/>
        </p:nvSpPr>
        <p:spPr>
          <a:xfrm>
            <a:off x="3861749" y="5630801"/>
            <a:ext cx="4430157" cy="4237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a:latin typeface="微软雅黑" panose="020B0503020204020204" pitchFamily="34" charset="-122"/>
                <a:ea typeface="微软雅黑" panose="020B0503020204020204" pitchFamily="34" charset="-122"/>
              </a:rPr>
              <a:t>点击添加文本</a:t>
            </a:r>
          </a:p>
        </p:txBody>
      </p:sp>
      <p:sp>
        <p:nvSpPr>
          <p:cNvPr id="10" name="矩形 9"/>
          <p:cNvSpPr/>
          <p:nvPr/>
        </p:nvSpPr>
        <p:spPr>
          <a:xfrm>
            <a:off x="3861749" y="1605273"/>
            <a:ext cx="4430157" cy="423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dirty="0">
                <a:latin typeface="微软雅黑" panose="020B0503020204020204" pitchFamily="34" charset="-122"/>
                <a:ea typeface="微软雅黑" panose="020B0503020204020204" pitchFamily="34" charset="-122"/>
              </a:rPr>
              <a:t>点击添加文本</a:t>
            </a:r>
          </a:p>
        </p:txBody>
      </p:sp>
      <p:sp>
        <p:nvSpPr>
          <p:cNvPr id="11" name="五边形 2"/>
          <p:cNvSpPr/>
          <p:nvPr/>
        </p:nvSpPr>
        <p:spPr>
          <a:xfrm>
            <a:off x="3246370" y="388287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12" name="五边形 2"/>
          <p:cNvSpPr/>
          <p:nvPr/>
        </p:nvSpPr>
        <p:spPr>
          <a:xfrm flipH="1">
            <a:off x="3246370" y="345913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20" name="标题 19"/>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图片 105"/>
          <p:cNvPicPr>
            <a:picLocks noChangeAspect="1"/>
          </p:cNvPicPr>
          <p:nvPr/>
        </p:nvPicPr>
        <p:blipFill>
          <a:blip r:embed="rId3" cstate="print"/>
          <a:stretch>
            <a:fillRect/>
          </a:stretch>
        </p:blipFill>
        <p:spPr>
          <a:xfrm>
            <a:off x="672397" y="2032364"/>
            <a:ext cx="4001574" cy="355507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192" name="Group 191"/>
          <p:cNvGrpSpPr/>
          <p:nvPr/>
        </p:nvGrpSpPr>
        <p:grpSpPr>
          <a:xfrm>
            <a:off x="5083337" y="1907082"/>
            <a:ext cx="3143870" cy="1428382"/>
            <a:chOff x="3812304" y="1430014"/>
            <a:chExt cx="2358517" cy="1071566"/>
          </a:xfrm>
        </p:grpSpPr>
        <p:sp>
          <p:nvSpPr>
            <p:cNvPr id="104" name="矩形 31"/>
            <p:cNvSpPr/>
            <p:nvPr/>
          </p:nvSpPr>
          <p:spPr>
            <a:xfrm>
              <a:off x="3812304" y="1906021"/>
              <a:ext cx="235851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nvGrpSpPr>
            <p:cNvPr id="191" name="Group 190"/>
            <p:cNvGrpSpPr/>
            <p:nvPr/>
          </p:nvGrpSpPr>
          <p:grpSpPr>
            <a:xfrm>
              <a:off x="3836537" y="1430014"/>
              <a:ext cx="1864276" cy="457200"/>
              <a:chOff x="3836537" y="1430014"/>
              <a:chExt cx="1864276" cy="457200"/>
            </a:xfrm>
          </p:grpSpPr>
          <p:sp>
            <p:nvSpPr>
              <p:cNvPr id="113" name="椭圆 35"/>
              <p:cNvSpPr/>
              <p:nvPr/>
            </p:nvSpPr>
            <p:spPr>
              <a:xfrm>
                <a:off x="3836537" y="1430014"/>
                <a:ext cx="4572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34"/>
              <p:cNvSpPr/>
              <p:nvPr/>
            </p:nvSpPr>
            <p:spPr>
              <a:xfrm>
                <a:off x="4272962" y="1518080"/>
                <a:ext cx="1427851" cy="284671"/>
              </a:xfrm>
              <a:prstGeom prst="rect">
                <a:avLst/>
              </a:prstGeom>
            </p:spPr>
            <p:txBody>
              <a:bodyPr wrap="squar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5" name="组合 101"/>
              <p:cNvGrpSpPr>
                <a:grpSpLocks noChangeAspect="1"/>
              </p:cNvGrpSpPr>
              <p:nvPr/>
            </p:nvGrpSpPr>
            <p:grpSpPr>
              <a:xfrm>
                <a:off x="3896246" y="1529508"/>
                <a:ext cx="345473" cy="265571"/>
                <a:chOff x="8204201" y="339725"/>
                <a:chExt cx="954087" cy="733425"/>
              </a:xfrm>
              <a:solidFill>
                <a:schemeClr val="bg1"/>
              </a:solidFill>
            </p:grpSpPr>
            <p:sp>
              <p:nvSpPr>
                <p:cNvPr id="17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17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grpSp>
      <p:grpSp>
        <p:nvGrpSpPr>
          <p:cNvPr id="194" name="Group 193"/>
          <p:cNvGrpSpPr/>
          <p:nvPr/>
        </p:nvGrpSpPr>
        <p:grpSpPr>
          <a:xfrm>
            <a:off x="5083337" y="4033447"/>
            <a:ext cx="3143870" cy="1454100"/>
            <a:chOff x="3812304" y="3025203"/>
            <a:chExt cx="2358517" cy="1090859"/>
          </a:xfrm>
        </p:grpSpPr>
        <p:sp>
          <p:nvSpPr>
            <p:cNvPr id="153" name="矩形 84"/>
            <p:cNvSpPr/>
            <p:nvPr/>
          </p:nvSpPr>
          <p:spPr>
            <a:xfrm>
              <a:off x="3812304" y="3520503"/>
              <a:ext cx="235851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155" name="矩形 86"/>
            <p:cNvSpPr/>
            <p:nvPr/>
          </p:nvSpPr>
          <p:spPr>
            <a:xfrm>
              <a:off x="4272962" y="3132562"/>
              <a:ext cx="1427851" cy="284671"/>
            </a:xfrm>
            <a:prstGeom prst="rect">
              <a:avLst/>
            </a:prstGeom>
          </p:spPr>
          <p:txBody>
            <a:bodyPr wrap="squar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8" name="椭圆 35"/>
            <p:cNvSpPr/>
            <p:nvPr/>
          </p:nvSpPr>
          <p:spPr>
            <a:xfrm>
              <a:off x="3915559" y="3025203"/>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82" name="组合 98"/>
            <p:cNvGrpSpPr/>
            <p:nvPr/>
          </p:nvGrpSpPr>
          <p:grpSpPr>
            <a:xfrm>
              <a:off x="3985732" y="3103987"/>
              <a:ext cx="308005" cy="270079"/>
              <a:chOff x="1123950" y="3781426"/>
              <a:chExt cx="850900" cy="746125"/>
            </a:xfrm>
            <a:solidFill>
              <a:schemeClr val="bg1"/>
            </a:solidFill>
          </p:grpSpPr>
          <p:sp>
            <p:nvSpPr>
              <p:cNvPr id="183" name="Freeform 10"/>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184" name="Freeform 11"/>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grpSp>
        <p:nvGrpSpPr>
          <p:cNvPr id="193" name="Group 192"/>
          <p:cNvGrpSpPr/>
          <p:nvPr/>
        </p:nvGrpSpPr>
        <p:grpSpPr>
          <a:xfrm>
            <a:off x="8487891" y="1918117"/>
            <a:ext cx="3143870" cy="1417348"/>
            <a:chOff x="6366383" y="1438292"/>
            <a:chExt cx="2358517" cy="1063288"/>
          </a:xfrm>
        </p:grpSpPr>
        <p:sp>
          <p:nvSpPr>
            <p:cNvPr id="138" name="矩形 44"/>
            <p:cNvSpPr/>
            <p:nvPr/>
          </p:nvSpPr>
          <p:spPr>
            <a:xfrm>
              <a:off x="6366383" y="1906021"/>
              <a:ext cx="235851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140" name="矩形 52"/>
            <p:cNvSpPr/>
            <p:nvPr/>
          </p:nvSpPr>
          <p:spPr>
            <a:xfrm>
              <a:off x="6827041" y="1518080"/>
              <a:ext cx="1427851" cy="284671"/>
            </a:xfrm>
            <a:prstGeom prst="rect">
              <a:avLst/>
            </a:prstGeom>
          </p:spPr>
          <p:txBody>
            <a:bodyPr wrap="squar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5" name="椭圆 35"/>
            <p:cNvSpPr/>
            <p:nvPr/>
          </p:nvSpPr>
          <p:spPr>
            <a:xfrm>
              <a:off x="6369841" y="1438292"/>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6" name="Freeform 5"/>
            <p:cNvSpPr>
              <a:spLocks noEditPoints="1"/>
            </p:cNvSpPr>
            <p:nvPr/>
          </p:nvSpPr>
          <p:spPr bwMode="auto">
            <a:xfrm>
              <a:off x="6515100" y="1506856"/>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grpSp>
      <p:grpSp>
        <p:nvGrpSpPr>
          <p:cNvPr id="195" name="Group 194"/>
          <p:cNvGrpSpPr/>
          <p:nvPr/>
        </p:nvGrpSpPr>
        <p:grpSpPr>
          <a:xfrm>
            <a:off x="8487891" y="4033447"/>
            <a:ext cx="3143870" cy="1454100"/>
            <a:chOff x="6366383" y="3025203"/>
            <a:chExt cx="2358517" cy="1090859"/>
          </a:xfrm>
        </p:grpSpPr>
        <p:sp>
          <p:nvSpPr>
            <p:cNvPr id="166" name="矩形 97"/>
            <p:cNvSpPr/>
            <p:nvPr/>
          </p:nvSpPr>
          <p:spPr>
            <a:xfrm>
              <a:off x="6366383" y="3520503"/>
              <a:ext cx="235851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168" name="矩形 99"/>
            <p:cNvSpPr/>
            <p:nvPr/>
          </p:nvSpPr>
          <p:spPr>
            <a:xfrm>
              <a:off x="6827041" y="3132562"/>
              <a:ext cx="1427851" cy="284671"/>
            </a:xfrm>
            <a:prstGeom prst="rect">
              <a:avLst/>
            </a:prstGeom>
          </p:spPr>
          <p:txBody>
            <a:bodyPr wrap="squar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7" name="椭圆 35"/>
            <p:cNvSpPr/>
            <p:nvPr/>
          </p:nvSpPr>
          <p:spPr>
            <a:xfrm>
              <a:off x="6398416" y="3025203"/>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88" name="组合 78"/>
            <p:cNvGrpSpPr>
              <a:grpSpLocks noChangeAspect="1"/>
            </p:cNvGrpSpPr>
            <p:nvPr/>
          </p:nvGrpSpPr>
          <p:grpSpPr>
            <a:xfrm>
              <a:off x="6479377" y="3103987"/>
              <a:ext cx="319089" cy="273198"/>
              <a:chOff x="2162176" y="-104775"/>
              <a:chExt cx="1655763" cy="1417638"/>
            </a:xfrm>
            <a:solidFill>
              <a:schemeClr val="bg1"/>
            </a:solidFill>
          </p:grpSpPr>
          <p:sp>
            <p:nvSpPr>
              <p:cNvPr id="189"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190"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17"/>
          <p:cNvSpPr/>
          <p:nvPr/>
        </p:nvSpPr>
        <p:spPr>
          <a:xfrm flipH="1">
            <a:off x="598228"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grpSp>
        <p:nvGrpSpPr>
          <p:cNvPr id="34" name="组合 33"/>
          <p:cNvGrpSpPr/>
          <p:nvPr/>
        </p:nvGrpSpPr>
        <p:grpSpPr>
          <a:xfrm>
            <a:off x="689920" y="1510171"/>
            <a:ext cx="3006442" cy="3006441"/>
            <a:chOff x="359073" y="916229"/>
            <a:chExt cx="2255419" cy="2255418"/>
          </a:xfrm>
        </p:grpSpPr>
        <p:sp>
          <p:nvSpPr>
            <p:cNvPr id="35" name="椭圆 34"/>
            <p:cNvSpPr/>
            <p:nvPr/>
          </p:nvSpPr>
          <p:spPr>
            <a:xfrm>
              <a:off x="359073"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36" name="图片 35"/>
            <p:cNvPicPr/>
            <p:nvPr/>
          </p:nvPicPr>
          <p:blipFill>
            <a:blip r:embed="rId3" cstate="print">
              <a:extLst>
                <a:ext uri="{28A0092B-C50C-407E-A947-70E740481C1C}">
                  <a14:useLocalDpi xmlns:a14="http://schemas.microsoft.com/office/drawing/2010/main" val="0"/>
                </a:ext>
              </a:extLst>
            </a:blip>
            <a:stretch>
              <a:fillRect/>
            </a:stretch>
          </p:blipFill>
          <p:spPr>
            <a:xfrm>
              <a:off x="509765" y="1131590"/>
              <a:ext cx="1954036" cy="1824696"/>
            </a:xfrm>
            <a:prstGeom prst="ellipse">
              <a:avLst/>
            </a:prstGeom>
          </p:spPr>
        </p:pic>
      </p:grpSp>
      <p:sp>
        <p:nvSpPr>
          <p:cNvPr id="37" name="矩形 17"/>
          <p:cNvSpPr/>
          <p:nvPr/>
        </p:nvSpPr>
        <p:spPr>
          <a:xfrm flipH="1">
            <a:off x="4546937"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grpSp>
        <p:nvGrpSpPr>
          <p:cNvPr id="38" name="组合 37"/>
          <p:cNvGrpSpPr/>
          <p:nvPr/>
        </p:nvGrpSpPr>
        <p:grpSpPr>
          <a:xfrm>
            <a:off x="4638628" y="1510171"/>
            <a:ext cx="3006442" cy="3006441"/>
            <a:chOff x="3478684" y="916229"/>
            <a:chExt cx="2255419" cy="2255418"/>
          </a:xfrm>
        </p:grpSpPr>
        <p:sp>
          <p:nvSpPr>
            <p:cNvPr id="39" name="椭圆 38"/>
            <p:cNvSpPr/>
            <p:nvPr/>
          </p:nvSpPr>
          <p:spPr>
            <a:xfrm>
              <a:off x="3478684"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40" name="图片 39"/>
            <p:cNvPicPr/>
            <p:nvPr/>
          </p:nvPicPr>
          <p:blipFill>
            <a:blip r:embed="rId4" cstate="print">
              <a:extLst>
                <a:ext uri="{28A0092B-C50C-407E-A947-70E740481C1C}">
                  <a14:useLocalDpi xmlns:a14="http://schemas.microsoft.com/office/drawing/2010/main" val="0"/>
                </a:ext>
              </a:extLst>
            </a:blip>
            <a:stretch>
              <a:fillRect/>
            </a:stretch>
          </p:blipFill>
          <p:spPr>
            <a:xfrm>
              <a:off x="3612088" y="1076573"/>
              <a:ext cx="1988612" cy="1934730"/>
            </a:xfrm>
            <a:prstGeom prst="ellipse">
              <a:avLst/>
            </a:prstGeom>
          </p:spPr>
        </p:pic>
      </p:grpSp>
      <p:sp>
        <p:nvSpPr>
          <p:cNvPr id="41" name="矩形 17"/>
          <p:cNvSpPr/>
          <p:nvPr/>
        </p:nvSpPr>
        <p:spPr>
          <a:xfrm flipH="1">
            <a:off x="8469052"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grpSp>
        <p:nvGrpSpPr>
          <p:cNvPr id="42" name="组合 41"/>
          <p:cNvGrpSpPr/>
          <p:nvPr/>
        </p:nvGrpSpPr>
        <p:grpSpPr>
          <a:xfrm>
            <a:off x="8560744" y="1510171"/>
            <a:ext cx="3006442" cy="3006441"/>
            <a:chOff x="6598295" y="916229"/>
            <a:chExt cx="2255419" cy="2255418"/>
          </a:xfrm>
        </p:grpSpPr>
        <p:sp>
          <p:nvSpPr>
            <p:cNvPr id="43" name="椭圆 42"/>
            <p:cNvSpPr/>
            <p:nvPr/>
          </p:nvSpPr>
          <p:spPr>
            <a:xfrm>
              <a:off x="6598295"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44" name="图片 43"/>
            <p:cNvPicPr/>
            <p:nvPr/>
          </p:nvPicPr>
          <p:blipFill>
            <a:blip r:embed="rId5" cstate="print">
              <a:extLst>
                <a:ext uri="{28A0092B-C50C-407E-A947-70E740481C1C}">
                  <a14:useLocalDpi xmlns:a14="http://schemas.microsoft.com/office/drawing/2010/main" val="0"/>
                </a:ext>
              </a:extLst>
            </a:blip>
            <a:stretch>
              <a:fillRect/>
            </a:stretch>
          </p:blipFill>
          <p:spPr>
            <a:xfrm>
              <a:off x="6745338" y="1076574"/>
              <a:ext cx="1961333" cy="1934728"/>
            </a:xfrm>
            <a:prstGeom prst="ellipse">
              <a:avLst/>
            </a:prstGeom>
          </p:spPr>
        </p:pic>
      </p:grpSp>
      <p:grpSp>
        <p:nvGrpSpPr>
          <p:cNvPr id="45" name="组合 44"/>
          <p:cNvGrpSpPr/>
          <p:nvPr/>
        </p:nvGrpSpPr>
        <p:grpSpPr>
          <a:xfrm>
            <a:off x="598224" y="3501950"/>
            <a:ext cx="3098134" cy="780513"/>
            <a:chOff x="290286" y="2410449"/>
            <a:chExt cx="2324206" cy="585537"/>
          </a:xfrm>
        </p:grpSpPr>
        <p:sp>
          <p:nvSpPr>
            <p:cNvPr id="46" name="矩形 15"/>
            <p:cNvSpPr/>
            <p:nvPr/>
          </p:nvSpPr>
          <p:spPr>
            <a:xfrm flipH="1">
              <a:off x="290286"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7" name="文本框 66"/>
            <p:cNvSpPr txBox="1"/>
            <p:nvPr/>
          </p:nvSpPr>
          <p:spPr>
            <a:xfrm>
              <a:off x="678850"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5" dirty="0">
                  <a:solidFill>
                    <a:schemeClr val="bg1"/>
                  </a:solidFill>
                  <a:latin typeface="微软雅黑" panose="020B0503020204020204" pitchFamily="34" charset="-122"/>
                  <a:ea typeface="微软雅黑" panose="020B0503020204020204" pitchFamily="34" charset="-122"/>
                </a:rPr>
                <a:t>输入标题</a:t>
              </a:r>
            </a:p>
          </p:txBody>
        </p:sp>
      </p:grpSp>
      <p:grpSp>
        <p:nvGrpSpPr>
          <p:cNvPr id="48" name="组合 47"/>
          <p:cNvGrpSpPr/>
          <p:nvPr/>
        </p:nvGrpSpPr>
        <p:grpSpPr>
          <a:xfrm>
            <a:off x="4546933" y="3501950"/>
            <a:ext cx="3098134" cy="780513"/>
            <a:chOff x="3409897" y="2410449"/>
            <a:chExt cx="2324206" cy="585537"/>
          </a:xfrm>
        </p:grpSpPr>
        <p:sp>
          <p:nvSpPr>
            <p:cNvPr id="49" name="矩形 15"/>
            <p:cNvSpPr/>
            <p:nvPr/>
          </p:nvSpPr>
          <p:spPr>
            <a:xfrm flipH="1">
              <a:off x="3409897"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50" name="文本框 66"/>
            <p:cNvSpPr txBox="1"/>
            <p:nvPr/>
          </p:nvSpPr>
          <p:spPr>
            <a:xfrm>
              <a:off x="3928286"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5" dirty="0">
                  <a:solidFill>
                    <a:schemeClr val="bg1"/>
                  </a:solidFill>
                  <a:latin typeface="微软雅黑" panose="020B0503020204020204" pitchFamily="34" charset="-122"/>
                  <a:ea typeface="微软雅黑" panose="020B0503020204020204" pitchFamily="34" charset="-122"/>
                </a:rPr>
                <a:t>输入标题</a:t>
              </a:r>
            </a:p>
          </p:txBody>
        </p:sp>
      </p:grpSp>
      <p:grpSp>
        <p:nvGrpSpPr>
          <p:cNvPr id="51" name="组合 50"/>
          <p:cNvGrpSpPr/>
          <p:nvPr/>
        </p:nvGrpSpPr>
        <p:grpSpPr>
          <a:xfrm>
            <a:off x="8469049" y="3501950"/>
            <a:ext cx="3098134" cy="780513"/>
            <a:chOff x="6529508" y="2410449"/>
            <a:chExt cx="2324206" cy="585537"/>
          </a:xfrm>
        </p:grpSpPr>
        <p:sp>
          <p:nvSpPr>
            <p:cNvPr id="52" name="矩形 15"/>
            <p:cNvSpPr/>
            <p:nvPr/>
          </p:nvSpPr>
          <p:spPr>
            <a:xfrm flipH="1">
              <a:off x="6529508"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53" name="文本框 66"/>
            <p:cNvSpPr txBox="1"/>
            <p:nvPr/>
          </p:nvSpPr>
          <p:spPr>
            <a:xfrm>
              <a:off x="7047897"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5" dirty="0">
                  <a:solidFill>
                    <a:schemeClr val="bg1"/>
                  </a:solidFill>
                  <a:latin typeface="微软雅黑" panose="020B0503020204020204" pitchFamily="34" charset="-122"/>
                  <a:ea typeface="微软雅黑" panose="020B0503020204020204" pitchFamily="34" charset="-122"/>
                </a:rPr>
                <a:t>输入标题</a:t>
              </a:r>
            </a:p>
          </p:txBody>
        </p:sp>
      </p:grpSp>
      <p:sp>
        <p:nvSpPr>
          <p:cNvPr id="54" name="矩形 53"/>
          <p:cNvSpPr/>
          <p:nvPr/>
        </p:nvSpPr>
        <p:spPr>
          <a:xfrm>
            <a:off x="567112"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4515821"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8656836"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标题 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3"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4"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4"/>
                  </a:solidFill>
                  <a:latin typeface="微软雅黑" panose="020B0503020204020204" pitchFamily="34" charset="-122"/>
                  <a:ea typeface="微软雅黑" panose="020B0503020204020204" pitchFamily="34" charset="-122"/>
                </a:rPr>
                <a:t>点击添加标题</a:t>
              </a:r>
              <a:endParaRPr lang="en-US" altLang="zh-CN" sz="1865" dirty="0">
                <a:solidFill>
                  <a:schemeClr val="accent4"/>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7" name="标题 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18"/>
          <p:cNvSpPr/>
          <p:nvPr/>
        </p:nvSpPr>
        <p:spPr>
          <a:xfrm>
            <a:off x="3946558" y="1690391"/>
            <a:ext cx="3709179" cy="370917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1"/>
          </a:solid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chemeClr val="accent1">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5" name="任意多边形 33"/>
          <p:cNvSpPr/>
          <p:nvPr/>
        </p:nvSpPr>
        <p:spPr>
          <a:xfrm>
            <a:off x="4780167" y="2334131"/>
            <a:ext cx="3065436" cy="3065436"/>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solidFill>
            <a:schemeClr val="accent2"/>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2">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6" name="文本框 36"/>
          <p:cNvSpPr txBox="1"/>
          <p:nvPr/>
        </p:nvSpPr>
        <p:spPr>
          <a:xfrm>
            <a:off x="4111449" y="2951024"/>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01</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7" name="文本框 37"/>
          <p:cNvSpPr txBox="1"/>
          <p:nvPr/>
        </p:nvSpPr>
        <p:spPr>
          <a:xfrm>
            <a:off x="4830925" y="3360230"/>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02</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8" name="任意多边形 29"/>
          <p:cNvSpPr/>
          <p:nvPr/>
        </p:nvSpPr>
        <p:spPr>
          <a:xfrm>
            <a:off x="5478485" y="2866149"/>
            <a:ext cx="2533419" cy="2533419"/>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solidFill>
            <a:schemeClr val="accent3"/>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3">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9" name="文本框 38"/>
          <p:cNvSpPr txBox="1"/>
          <p:nvPr/>
        </p:nvSpPr>
        <p:spPr>
          <a:xfrm>
            <a:off x="5414003" y="3800988"/>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03</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50" name="任意多边形 31"/>
          <p:cNvSpPr/>
          <p:nvPr/>
        </p:nvSpPr>
        <p:spPr>
          <a:xfrm>
            <a:off x="6151713" y="3305835"/>
            <a:ext cx="2093733" cy="2093733"/>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4"/>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4">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51" name="文本框 39"/>
          <p:cNvSpPr txBox="1"/>
          <p:nvPr/>
        </p:nvSpPr>
        <p:spPr>
          <a:xfrm>
            <a:off x="6010306" y="4038442"/>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04</a:t>
            </a:r>
            <a:endParaRPr lang="zh-CN" altLang="en-US" sz="3200" dirty="0">
              <a:solidFill>
                <a:schemeClr val="bg1"/>
              </a:solidFill>
              <a:latin typeface="Impact" panose="020B0806030902050204" pitchFamily="34" charset="0"/>
              <a:ea typeface="宋体" panose="02010600030101010101" pitchFamily="2" charset="-122"/>
            </a:endParaRPr>
          </a:p>
        </p:txBody>
      </p:sp>
      <p:grpSp>
        <p:nvGrpSpPr>
          <p:cNvPr id="52" name="组合 53"/>
          <p:cNvGrpSpPr/>
          <p:nvPr/>
        </p:nvGrpSpPr>
        <p:grpSpPr>
          <a:xfrm flipH="1" flipV="1">
            <a:off x="1795493" y="2136840"/>
            <a:ext cx="2684215" cy="333279"/>
            <a:chOff x="5272248" y="4626108"/>
            <a:chExt cx="2684915" cy="333365"/>
          </a:xfrm>
          <a:effectLst>
            <a:outerShdw blurRad="76200" dist="25400" dir="2700000" algn="tl" rotWithShape="0">
              <a:prstClr val="black">
                <a:alpha val="30000"/>
              </a:prstClr>
            </a:outerShdw>
          </a:effectLst>
        </p:grpSpPr>
        <p:sp>
          <p:nvSpPr>
            <p:cNvPr id="53" name="椭圆 56"/>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Rectangle 40"/>
          <p:cNvSpPr>
            <a:spLocks noChangeArrowheads="1"/>
          </p:cNvSpPr>
          <p:nvPr/>
        </p:nvSpPr>
        <p:spPr bwMode="auto">
          <a:xfrm>
            <a:off x="3703993" y="2056563"/>
            <a:ext cx="206875" cy="16718"/>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4" name="Group 93"/>
          <p:cNvGrpSpPr/>
          <p:nvPr/>
        </p:nvGrpSpPr>
        <p:grpSpPr>
          <a:xfrm>
            <a:off x="3589481" y="1697146"/>
            <a:ext cx="435481" cy="356075"/>
            <a:chOff x="2691620" y="1272520"/>
            <a:chExt cx="326696" cy="267126"/>
          </a:xfrm>
          <a:solidFill>
            <a:schemeClr val="accent1"/>
          </a:solidFill>
        </p:grpSpPr>
        <p:sp>
          <p:nvSpPr>
            <p:cNvPr id="57" name="Freeform 37"/>
            <p:cNvSpPr>
              <a:spLocks noEditPoints="1"/>
            </p:cNvSpPr>
            <p:nvPr/>
          </p:nvSpPr>
          <p:spPr bwMode="auto">
            <a:xfrm>
              <a:off x="2691620" y="1272520"/>
              <a:ext cx="326696" cy="233579"/>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58" name="Rectangle 38"/>
            <p:cNvSpPr>
              <a:spLocks noChangeArrowheads="1"/>
            </p:cNvSpPr>
            <p:nvPr/>
          </p:nvSpPr>
          <p:spPr bwMode="auto">
            <a:xfrm>
              <a:off x="2815464" y="1509233"/>
              <a:ext cx="79009" cy="30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60" name="Freeform 42"/>
            <p:cNvSpPr/>
            <p:nvPr/>
          </p:nvSpPr>
          <p:spPr bwMode="auto">
            <a:xfrm>
              <a:off x="2726735" y="1317354"/>
              <a:ext cx="241730" cy="125412"/>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61" name="组合 59"/>
          <p:cNvGrpSpPr/>
          <p:nvPr/>
        </p:nvGrpSpPr>
        <p:grpSpPr>
          <a:xfrm flipH="1">
            <a:off x="1722387" y="4510945"/>
            <a:ext cx="3376046" cy="528877"/>
            <a:chOff x="4580237" y="4436808"/>
            <a:chExt cx="3376925" cy="529015"/>
          </a:xfrm>
          <a:effectLst>
            <a:outerShdw blurRad="76200" dist="25400" dir="2700000" algn="tl" rotWithShape="0">
              <a:prstClr val="black">
                <a:alpha val="30000"/>
              </a:prstClr>
            </a:outerShdw>
          </a:effectLst>
        </p:grpSpPr>
        <p:sp>
          <p:nvSpPr>
            <p:cNvPr id="62" name="椭圆 62"/>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3"/>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 name="connsiteX0-7" fmla="*/ 325514 w 3141285"/>
                <a:gd name="connsiteY0-8" fmla="*/ 0 h 649982"/>
                <a:gd name="connsiteX1-9" fmla="*/ 0 w 3141285"/>
                <a:gd name="connsiteY1-10" fmla="*/ 649982 h 649982"/>
                <a:gd name="connsiteX2-11" fmla="*/ 3141285 w 3141285"/>
                <a:gd name="connsiteY2-12" fmla="*/ 638628 h 649982"/>
                <a:gd name="connsiteX0-13" fmla="*/ 0 w 3572787"/>
                <a:gd name="connsiteY0-14" fmla="*/ 0 h 1149622"/>
                <a:gd name="connsiteX1-15" fmla="*/ 431502 w 3572787"/>
                <a:gd name="connsiteY1-16" fmla="*/ 1149622 h 1149622"/>
                <a:gd name="connsiteX2-17" fmla="*/ 3572787 w 3572787"/>
                <a:gd name="connsiteY2-18" fmla="*/ 1138268 h 1149622"/>
                <a:gd name="connsiteX0-19" fmla="*/ 0 w 3572787"/>
                <a:gd name="connsiteY0-20" fmla="*/ 0 h 1164763"/>
                <a:gd name="connsiteX1-21" fmla="*/ 376942 w 3572787"/>
                <a:gd name="connsiteY1-22" fmla="*/ 1164763 h 1164763"/>
                <a:gd name="connsiteX2-23" fmla="*/ 3572787 w 3572787"/>
                <a:gd name="connsiteY2-24" fmla="*/ 1138268 h 1164763"/>
                <a:gd name="connsiteX0-25" fmla="*/ 0 w 3572787"/>
                <a:gd name="connsiteY0-26" fmla="*/ 0 h 1164763"/>
                <a:gd name="connsiteX1-27" fmla="*/ 561081 w 3572787"/>
                <a:gd name="connsiteY1-28" fmla="*/ 1164763 h 1164763"/>
                <a:gd name="connsiteX2-29" fmla="*/ 3572787 w 3572787"/>
                <a:gd name="connsiteY2-30" fmla="*/ 1138268 h 1164763"/>
              </a:gdLst>
              <a:ahLst/>
              <a:cxnLst>
                <a:cxn ang="0">
                  <a:pos x="connsiteX0-1" y="connsiteY0-2"/>
                </a:cxn>
                <a:cxn ang="0">
                  <a:pos x="connsiteX1-3" y="connsiteY1-4"/>
                </a:cxn>
                <a:cxn ang="0">
                  <a:pos x="connsiteX2-5" y="connsiteY2-6"/>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53"/>
          <p:cNvSpPr>
            <a:spLocks noEditPoints="1"/>
          </p:cNvSpPr>
          <p:nvPr/>
        </p:nvSpPr>
        <p:spPr bwMode="auto">
          <a:xfrm>
            <a:off x="3473590" y="4591384"/>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2">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79" name="组合 41"/>
          <p:cNvGrpSpPr/>
          <p:nvPr/>
        </p:nvGrpSpPr>
        <p:grpSpPr>
          <a:xfrm flipV="1">
            <a:off x="7271580" y="2892575"/>
            <a:ext cx="2684215" cy="333279"/>
            <a:chOff x="5272248" y="4626108"/>
            <a:chExt cx="2684915" cy="333365"/>
          </a:xfrm>
          <a:effectLst>
            <a:outerShdw blurRad="76200" dist="25400" dir="2700000" algn="tl" rotWithShape="0">
              <a:prstClr val="black">
                <a:alpha val="30000"/>
              </a:prstClr>
            </a:outerShdw>
          </a:effectLst>
        </p:grpSpPr>
        <p:sp>
          <p:nvSpPr>
            <p:cNvPr id="80" name="椭圆 4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Group 92"/>
          <p:cNvGrpSpPr/>
          <p:nvPr/>
        </p:nvGrpSpPr>
        <p:grpSpPr>
          <a:xfrm>
            <a:off x="7614211" y="2501795"/>
            <a:ext cx="513261" cy="317764"/>
            <a:chOff x="5616373" y="1557898"/>
            <a:chExt cx="385046" cy="238385"/>
          </a:xfrm>
          <a:solidFill>
            <a:schemeClr val="accent3"/>
          </a:solidFill>
        </p:grpSpPr>
        <p:sp>
          <p:nvSpPr>
            <p:cNvPr id="84" name="Freeform 47"/>
            <p:cNvSpPr/>
            <p:nvPr/>
          </p:nvSpPr>
          <p:spPr bwMode="auto">
            <a:xfrm>
              <a:off x="5712246" y="1557898"/>
              <a:ext cx="193300" cy="23838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5" name="Freeform 48"/>
            <p:cNvSpPr/>
            <p:nvPr/>
          </p:nvSpPr>
          <p:spPr bwMode="auto">
            <a:xfrm>
              <a:off x="5616373" y="1601947"/>
              <a:ext cx="123080" cy="194336"/>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6" name="Freeform 49"/>
            <p:cNvSpPr/>
            <p:nvPr/>
          </p:nvSpPr>
          <p:spPr bwMode="auto">
            <a:xfrm>
              <a:off x="5878598" y="1601947"/>
              <a:ext cx="122821" cy="194336"/>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87" name="组合 47"/>
          <p:cNvGrpSpPr/>
          <p:nvPr/>
        </p:nvGrpSpPr>
        <p:grpSpPr>
          <a:xfrm>
            <a:off x="7843679" y="4854277"/>
            <a:ext cx="2684215" cy="333279"/>
            <a:chOff x="5272248" y="4626108"/>
            <a:chExt cx="2684915" cy="333365"/>
          </a:xfrm>
          <a:effectLst>
            <a:outerShdw blurRad="76200" dist="25400" dir="2700000" algn="tl" rotWithShape="0">
              <a:prstClr val="black">
                <a:alpha val="30000"/>
              </a:prstClr>
            </a:outerShdw>
          </a:effectLst>
        </p:grpSpPr>
        <p:sp>
          <p:nvSpPr>
            <p:cNvPr id="88" name="椭圆 5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Freeform 57"/>
          <p:cNvSpPr>
            <a:spLocks noEditPoints="1"/>
          </p:cNvSpPr>
          <p:nvPr/>
        </p:nvSpPr>
        <p:spPr bwMode="auto">
          <a:xfrm>
            <a:off x="8349512" y="4794360"/>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4">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5" name="组合 25"/>
          <p:cNvGrpSpPr/>
          <p:nvPr/>
        </p:nvGrpSpPr>
        <p:grpSpPr>
          <a:xfrm>
            <a:off x="8127471" y="2413264"/>
            <a:ext cx="3486502" cy="1058300"/>
            <a:chOff x="503238" y="2770637"/>
            <a:chExt cx="3204356" cy="793932"/>
          </a:xfrm>
        </p:grpSpPr>
        <p:sp>
          <p:nvSpPr>
            <p:cNvPr id="96"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97"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8" name="组合 25"/>
          <p:cNvGrpSpPr/>
          <p:nvPr/>
        </p:nvGrpSpPr>
        <p:grpSpPr>
          <a:xfrm>
            <a:off x="8703910" y="4749456"/>
            <a:ext cx="3486502" cy="1058300"/>
            <a:chOff x="503238" y="2770637"/>
            <a:chExt cx="3204356" cy="793932"/>
          </a:xfrm>
        </p:grpSpPr>
        <p:sp>
          <p:nvSpPr>
            <p:cNvPr id="99"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0"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1" name="组合 25"/>
          <p:cNvGrpSpPr/>
          <p:nvPr/>
        </p:nvGrpSpPr>
        <p:grpSpPr>
          <a:xfrm>
            <a:off x="509455" y="4546309"/>
            <a:ext cx="3148780" cy="1086557"/>
            <a:chOff x="-523652" y="2770637"/>
            <a:chExt cx="2893963" cy="815130"/>
          </a:xfrm>
        </p:grpSpPr>
        <p:sp>
          <p:nvSpPr>
            <p:cNvPr id="102" name="矩形 26"/>
            <p:cNvSpPr/>
            <p:nvPr/>
          </p:nvSpPr>
          <p:spPr>
            <a:xfrm>
              <a:off x="-523652" y="3165639"/>
              <a:ext cx="2893963"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3"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4" name="组合 25"/>
          <p:cNvGrpSpPr/>
          <p:nvPr/>
        </p:nvGrpSpPr>
        <p:grpSpPr>
          <a:xfrm>
            <a:off x="611029" y="1600676"/>
            <a:ext cx="2945634" cy="1086557"/>
            <a:chOff x="-523652" y="2770637"/>
            <a:chExt cx="2707256" cy="815130"/>
          </a:xfrm>
        </p:grpSpPr>
        <p:sp>
          <p:nvSpPr>
            <p:cNvPr id="105" name="矩形 26"/>
            <p:cNvSpPr/>
            <p:nvPr/>
          </p:nvSpPr>
          <p:spPr>
            <a:xfrm>
              <a:off x="-523652" y="3165639"/>
              <a:ext cx="2707256"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6" name="矩形 27"/>
            <p:cNvSpPr/>
            <p:nvPr/>
          </p:nvSpPr>
          <p:spPr>
            <a:xfrm>
              <a:off x="540868" y="2770637"/>
              <a:ext cx="1486833"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820" y="1702445"/>
            <a:ext cx="8355555" cy="515555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1"/>
          <p:cNvSpPr txBox="1"/>
          <p:nvPr/>
        </p:nvSpPr>
        <p:spPr>
          <a:xfrm>
            <a:off x="5365547" y="2143523"/>
            <a:ext cx="4185761" cy="830997"/>
          </a:xfrm>
          <a:prstGeom prst="rect">
            <a:avLst/>
          </a:prstGeom>
          <a:noFill/>
        </p:spPr>
        <p:txBody>
          <a:bodyPr wrap="none" rtlCol="0">
            <a:spAutoFit/>
          </a:bodyPr>
          <a:lstStyle/>
          <a:p>
            <a:pPr marL="0" lvl="1"/>
            <a:r>
              <a:rPr lang="zh-CN" altLang="en-US" sz="4800" b="1" spc="400" dirty="0" smtClean="0">
                <a:solidFill>
                  <a:schemeClr val="tx2"/>
                </a:solidFill>
                <a:latin typeface="微软雅黑" panose="020B0503020204020204" pitchFamily="34" charset="-122"/>
                <a:ea typeface="微软雅黑" panose="020B0503020204020204" pitchFamily="34" charset="-122"/>
              </a:rPr>
              <a:t>工作存在不足</a:t>
            </a:r>
            <a:endParaRPr lang="zh-CN" altLang="en-US" sz="4800" b="1" spc="400" dirty="0">
              <a:solidFill>
                <a:schemeClr val="tx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424597" y="3111462"/>
            <a:ext cx="435744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5" name="文本框 9"/>
          <p:cNvSpPr txBox="1"/>
          <p:nvPr/>
        </p:nvSpPr>
        <p:spPr>
          <a:xfrm>
            <a:off x="5505903" y="329913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6" name="文本框 5"/>
          <p:cNvSpPr txBox="1"/>
          <p:nvPr/>
        </p:nvSpPr>
        <p:spPr>
          <a:xfrm>
            <a:off x="5505902" y="370387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7" name="文本框 9"/>
          <p:cNvSpPr txBox="1"/>
          <p:nvPr/>
        </p:nvSpPr>
        <p:spPr>
          <a:xfrm>
            <a:off x="7776858" y="330348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7776859" y="370881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grpSp>
        <p:nvGrpSpPr>
          <p:cNvPr id="9" name="组合 8"/>
          <p:cNvGrpSpPr/>
          <p:nvPr/>
        </p:nvGrpSpPr>
        <p:grpSpPr>
          <a:xfrm>
            <a:off x="2984037" y="2143523"/>
            <a:ext cx="2016224" cy="2016224"/>
            <a:chOff x="2118480" y="1316166"/>
            <a:chExt cx="1512168" cy="1512168"/>
          </a:xfrm>
        </p:grpSpPr>
        <p:sp>
          <p:nvSpPr>
            <p:cNvPr id="10" name="椭圆 9"/>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67"/>
            <p:cNvSpPr txBox="1"/>
            <p:nvPr/>
          </p:nvSpPr>
          <p:spPr>
            <a:xfrm>
              <a:off x="2396585" y="1556810"/>
              <a:ext cx="1022180" cy="992579"/>
            </a:xfrm>
            <a:prstGeom prst="rect">
              <a:avLst/>
            </a:prstGeom>
            <a:noFill/>
          </p:spPr>
          <p:txBody>
            <a:bodyPr wrap="square" rtlCol="0">
              <a:spAutoFit/>
            </a:bodyPr>
            <a:lstStyle/>
            <a:p>
              <a:pPr marL="0" lvl="1"/>
              <a:r>
                <a:rPr lang="en-US" altLang="zh-CN" sz="8000" spc="300" dirty="0" smtClean="0">
                  <a:solidFill>
                    <a:schemeClr val="bg1"/>
                  </a:solidFill>
                  <a:latin typeface="Impact" panose="020B0806030902050204" pitchFamily="34" charset="0"/>
                  <a:ea typeface="微软雅黑" panose="020B0503020204020204" pitchFamily="34" charset="-122"/>
                </a:rPr>
                <a:t>04</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
        <p:nvSpPr>
          <p:cNvPr id="24" name="标题 2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a:off x="1561169"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01</a:t>
            </a:r>
            <a:endParaRPr lang="zh-CN" altLang="en-US" sz="4265" b="1" dirty="0">
              <a:solidFill>
                <a:srgbClr val="FFFFFF"/>
              </a:solidFill>
            </a:endParaRPr>
          </a:p>
        </p:txBody>
      </p:sp>
      <p:pic>
        <p:nvPicPr>
          <p:cNvPr id="9" name="MH_Other_2"/>
          <p:cNvPicPr/>
          <p:nvPr>
            <p:custDataLst>
              <p:tags r:id="rId2"/>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894589"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5082385"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02</a:t>
            </a:r>
            <a:endParaRPr lang="zh-CN" altLang="en-US" sz="4265" b="1" dirty="0">
              <a:solidFill>
                <a:srgbClr val="FFFFFF"/>
              </a:solidFill>
            </a:endParaRPr>
          </a:p>
        </p:txBody>
      </p:sp>
      <p:pic>
        <p:nvPicPr>
          <p:cNvPr id="11" name="MH_Other_5"/>
          <p:cNvPicPr/>
          <p:nvPr>
            <p:custDataLst>
              <p:tags r:id="rId4"/>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4415806"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8603602"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03</a:t>
            </a:r>
            <a:endParaRPr lang="zh-CN" altLang="en-US" sz="4265" b="1" dirty="0">
              <a:solidFill>
                <a:srgbClr val="FFFFFF"/>
              </a:solidFill>
            </a:endParaRPr>
          </a:p>
        </p:txBody>
      </p:sp>
      <p:pic>
        <p:nvPicPr>
          <p:cNvPr id="13" name="MH_Other_8"/>
          <p:cNvPicPr/>
          <p:nvPr>
            <p:custDataLst>
              <p:tags r:id="rId6"/>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7937022"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1051909" y="3716957"/>
            <a:ext cx="3028392" cy="1727742"/>
          </a:xfrm>
          <a:prstGeom prst="rect">
            <a:avLst/>
          </a:prstGeom>
        </p:spPr>
        <p:txBody>
          <a:bodyPr anchor="ctr"/>
          <a:lstStyle/>
          <a:p>
            <a:pPr lvl="0" algn="ctr">
              <a:lnSpc>
                <a:spcPct val="150000"/>
              </a:lnSpc>
              <a:spcBef>
                <a:spcPct val="0"/>
              </a:spcBef>
            </a:pPr>
            <a:r>
              <a:rPr lang="zh-CN" altLang="en-US" sz="1865" b="1" dirty="0">
                <a:solidFill>
                  <a:schemeClr val="tx2"/>
                </a:solidFill>
                <a:latin typeface="微软雅黑" panose="020B0503020204020204" pitchFamily="34" charset="-122"/>
                <a:ea typeface="微软雅黑" panose="020B0503020204020204" pitchFamily="34" charset="-122"/>
              </a:rPr>
              <a:t>添加文本</a:t>
            </a:r>
            <a:endParaRPr lang="en-US" altLang="zh-CN" sz="1865" b="1" dirty="0">
              <a:solidFill>
                <a:schemeClr val="tx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MH_SubTitle_4"/>
          <p:cNvSpPr/>
          <p:nvPr>
            <p:custDataLst>
              <p:tags r:id="rId8"/>
            </p:custDataLst>
          </p:nvPr>
        </p:nvSpPr>
        <p:spPr>
          <a:xfrm>
            <a:off x="4581804"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1"/>
                </a:solidFill>
                <a:latin typeface="微软雅黑" panose="020B0503020204020204" pitchFamily="34" charset="-122"/>
                <a:ea typeface="微软雅黑" panose="020B0503020204020204" pitchFamily="34" charset="-122"/>
              </a:rPr>
              <a:t>添加文本</a:t>
            </a:r>
            <a:endParaRPr lang="en-US" altLang="zh-CN" sz="1865" b="1" dirty="0">
              <a:solidFill>
                <a:schemeClr val="accent1"/>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MH_SubTitle_4"/>
          <p:cNvSpPr/>
          <p:nvPr>
            <p:custDataLst>
              <p:tags r:id="rId9"/>
            </p:custDataLst>
          </p:nvPr>
        </p:nvSpPr>
        <p:spPr>
          <a:xfrm>
            <a:off x="8103020"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2"/>
                </a:solidFill>
                <a:latin typeface="微软雅黑" panose="020B0503020204020204" pitchFamily="34" charset="-122"/>
                <a:ea typeface="微软雅黑" panose="020B0503020204020204" pitchFamily="34" charset="-122"/>
              </a:rPr>
              <a:t>添加文本</a:t>
            </a:r>
            <a:endParaRPr lang="en-US" altLang="zh-CN" sz="1865" b="1" dirty="0">
              <a:solidFill>
                <a:schemeClr val="accent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标题 1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V="1">
            <a:off x="795" y="3793853"/>
            <a:ext cx="12190413" cy="697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80" tIns="57890" rIns="115780" bIns="57890" anchor="ctr"/>
          <a:lstStyle/>
          <a:p>
            <a:pPr algn="ctr">
              <a:defRPr/>
            </a:pPr>
            <a:endParaRPr lang="zh-CN" altLang="en-US"/>
          </a:p>
        </p:txBody>
      </p:sp>
      <p:sp>
        <p:nvSpPr>
          <p:cNvPr id="3" name="椭圆 2"/>
          <p:cNvSpPr/>
          <p:nvPr/>
        </p:nvSpPr>
        <p:spPr>
          <a:xfrm>
            <a:off x="2582456"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4" name="椭圆 3"/>
          <p:cNvSpPr/>
          <p:nvPr/>
        </p:nvSpPr>
        <p:spPr>
          <a:xfrm>
            <a:off x="4241999"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5" name="椭圆 4"/>
          <p:cNvSpPr/>
          <p:nvPr/>
        </p:nvSpPr>
        <p:spPr>
          <a:xfrm>
            <a:off x="5899757"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6" name="椭圆 5"/>
          <p:cNvSpPr/>
          <p:nvPr/>
        </p:nvSpPr>
        <p:spPr>
          <a:xfrm>
            <a:off x="7557515" y="3404120"/>
            <a:ext cx="780647"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7" name="椭圆 6"/>
          <p:cNvSpPr/>
          <p:nvPr/>
        </p:nvSpPr>
        <p:spPr>
          <a:xfrm>
            <a:off x="9217059"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8" name="椭圆 7"/>
          <p:cNvSpPr/>
          <p:nvPr/>
        </p:nvSpPr>
        <p:spPr>
          <a:xfrm>
            <a:off x="2668202" y="3489933"/>
            <a:ext cx="607368" cy="6078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1</a:t>
            </a:r>
            <a:endParaRPr lang="zh-CN" altLang="en-US" dirty="0">
              <a:latin typeface="Bebas" pitchFamily="2" charset="0"/>
            </a:endParaRPr>
          </a:p>
        </p:txBody>
      </p:sp>
      <p:sp>
        <p:nvSpPr>
          <p:cNvPr id="9" name="椭圆 8"/>
          <p:cNvSpPr/>
          <p:nvPr/>
        </p:nvSpPr>
        <p:spPr>
          <a:xfrm>
            <a:off x="4327745" y="3489933"/>
            <a:ext cx="607368" cy="60784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2</a:t>
            </a:r>
            <a:endParaRPr lang="zh-CN" altLang="en-US" dirty="0">
              <a:latin typeface="Bebas" pitchFamily="2" charset="0"/>
            </a:endParaRPr>
          </a:p>
        </p:txBody>
      </p:sp>
      <p:sp>
        <p:nvSpPr>
          <p:cNvPr id="10" name="椭圆 9"/>
          <p:cNvSpPr/>
          <p:nvPr/>
        </p:nvSpPr>
        <p:spPr>
          <a:xfrm>
            <a:off x="5983717" y="3489933"/>
            <a:ext cx="607368" cy="60784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3</a:t>
            </a:r>
            <a:endParaRPr lang="zh-CN" altLang="en-US" dirty="0">
              <a:latin typeface="Bebas" pitchFamily="2" charset="0"/>
            </a:endParaRPr>
          </a:p>
        </p:txBody>
      </p:sp>
      <p:sp>
        <p:nvSpPr>
          <p:cNvPr id="11" name="椭圆 10"/>
          <p:cNvSpPr/>
          <p:nvPr/>
        </p:nvSpPr>
        <p:spPr>
          <a:xfrm>
            <a:off x="7641475" y="3489933"/>
            <a:ext cx="607368" cy="60784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4</a:t>
            </a:r>
            <a:endParaRPr lang="zh-CN" altLang="en-US" dirty="0">
              <a:latin typeface="Bebas" pitchFamily="2" charset="0"/>
            </a:endParaRPr>
          </a:p>
        </p:txBody>
      </p:sp>
      <p:sp>
        <p:nvSpPr>
          <p:cNvPr id="12" name="椭圆 11"/>
          <p:cNvSpPr/>
          <p:nvPr/>
        </p:nvSpPr>
        <p:spPr>
          <a:xfrm>
            <a:off x="9301018" y="3489933"/>
            <a:ext cx="607368" cy="6078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5</a:t>
            </a:r>
            <a:endParaRPr lang="zh-CN" altLang="en-US" dirty="0">
              <a:latin typeface="Bebas" pitchFamily="2" charset="0"/>
            </a:endParaRPr>
          </a:p>
        </p:txBody>
      </p:sp>
      <p:sp>
        <p:nvSpPr>
          <p:cNvPr id="13" name="任意多边形 12"/>
          <p:cNvSpPr/>
          <p:nvPr/>
        </p:nvSpPr>
        <p:spPr>
          <a:xfrm flipH="1" flipV="1">
            <a:off x="3297007" y="4112079"/>
            <a:ext cx="376925"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4" name="矩形 24"/>
          <p:cNvSpPr>
            <a:spLocks noChangeArrowheads="1"/>
          </p:cNvSpPr>
          <p:nvPr/>
        </p:nvSpPr>
        <p:spPr bwMode="auto">
          <a:xfrm>
            <a:off x="1075146" y="4744951"/>
            <a:ext cx="2609505" cy="824118"/>
          </a:xfrm>
          <a:prstGeom prst="rect">
            <a:avLst/>
          </a:prstGeom>
          <a:noFill/>
          <a:ln w="9525">
            <a:noFill/>
            <a:miter lim="800000"/>
          </a:ln>
        </p:spPr>
        <p:txBody>
          <a:bodyPr wrap="square"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任意多边形 14"/>
          <p:cNvSpPr/>
          <p:nvPr/>
        </p:nvSpPr>
        <p:spPr>
          <a:xfrm flipH="1" flipV="1">
            <a:off x="6562505" y="4112079"/>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6" name="任意多边形 15"/>
          <p:cNvSpPr/>
          <p:nvPr/>
        </p:nvSpPr>
        <p:spPr>
          <a:xfrm flipH="1" flipV="1">
            <a:off x="9954833" y="4112079"/>
            <a:ext cx="376926"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7" name="任意多边形 16"/>
          <p:cNvSpPr/>
          <p:nvPr/>
        </p:nvSpPr>
        <p:spPr>
          <a:xfrm>
            <a:off x="4102663" y="1727187"/>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8" name="任意多边形 17"/>
          <p:cNvSpPr/>
          <p:nvPr/>
        </p:nvSpPr>
        <p:spPr>
          <a:xfrm>
            <a:off x="7369947" y="1727187"/>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9" name="矩形 30"/>
          <p:cNvSpPr>
            <a:spLocks noChangeArrowheads="1"/>
          </p:cNvSpPr>
          <p:nvPr/>
        </p:nvSpPr>
        <p:spPr bwMode="auto">
          <a:xfrm>
            <a:off x="4134818" y="1728976"/>
            <a:ext cx="3038627" cy="1064184"/>
          </a:xfrm>
          <a:prstGeom prst="rect">
            <a:avLst/>
          </a:prstGeom>
          <a:noFill/>
          <a:ln w="9525">
            <a:noFill/>
            <a:miter lim="800000"/>
          </a:ln>
        </p:spPr>
        <p:txBody>
          <a:bodyPr lIns="102916" tIns="51458" rIns="102916" bIns="51458">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20" name="矩形 31"/>
          <p:cNvSpPr>
            <a:spLocks noChangeArrowheads="1"/>
          </p:cNvSpPr>
          <p:nvPr/>
        </p:nvSpPr>
        <p:spPr bwMode="auto">
          <a:xfrm>
            <a:off x="4131245" y="4744951"/>
            <a:ext cx="2695643" cy="824118"/>
          </a:xfrm>
          <a:prstGeom prst="rect">
            <a:avLst/>
          </a:prstGeom>
          <a:noFill/>
          <a:ln w="9525">
            <a:noFill/>
            <a:miter lim="800000"/>
          </a:ln>
        </p:spPr>
        <p:txBody>
          <a:bodyPr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矩形 32"/>
          <p:cNvSpPr>
            <a:spLocks noChangeArrowheads="1"/>
          </p:cNvSpPr>
          <p:nvPr/>
        </p:nvSpPr>
        <p:spPr bwMode="auto">
          <a:xfrm>
            <a:off x="7487846" y="1728975"/>
            <a:ext cx="3129732" cy="1064184"/>
          </a:xfrm>
          <a:prstGeom prst="rect">
            <a:avLst/>
          </a:prstGeom>
          <a:noFill/>
          <a:ln w="9525">
            <a:noFill/>
            <a:miter lim="800000"/>
          </a:ln>
        </p:spPr>
        <p:txBody>
          <a:bodyPr lIns="102916" tIns="51458" rIns="102916" bIns="51458">
            <a:spAutoFit/>
          </a:bodyPr>
          <a:lstStyle/>
          <a:p>
            <a:pPr lvl="0"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22" name="矩形 33"/>
          <p:cNvSpPr>
            <a:spLocks noChangeArrowheads="1"/>
          </p:cNvSpPr>
          <p:nvPr/>
        </p:nvSpPr>
        <p:spPr bwMode="auto">
          <a:xfrm>
            <a:off x="7804036" y="4744951"/>
            <a:ext cx="2456269" cy="824118"/>
          </a:xfrm>
          <a:prstGeom prst="rect">
            <a:avLst/>
          </a:prstGeom>
          <a:noFill/>
          <a:ln w="9525">
            <a:noFill/>
            <a:miter lim="800000"/>
          </a:ln>
        </p:spPr>
        <p:txBody>
          <a:bodyPr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标题 2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1"/>
          <p:cNvSpPr txBox="1"/>
          <p:nvPr/>
        </p:nvSpPr>
        <p:spPr>
          <a:xfrm>
            <a:off x="5365547" y="2143523"/>
            <a:ext cx="4185761" cy="830997"/>
          </a:xfrm>
          <a:prstGeom prst="rect">
            <a:avLst/>
          </a:prstGeom>
          <a:noFill/>
        </p:spPr>
        <p:txBody>
          <a:bodyPr wrap="none" rtlCol="0">
            <a:spAutoFit/>
          </a:bodyPr>
          <a:lstStyle/>
          <a:p>
            <a:pPr marL="0" lvl="1"/>
            <a:r>
              <a:rPr lang="zh-CN" altLang="en-US" sz="4800" b="1" spc="400" dirty="0" smtClean="0">
                <a:solidFill>
                  <a:schemeClr val="tx2"/>
                </a:solidFill>
                <a:latin typeface="微软雅黑" panose="020B0503020204020204" pitchFamily="34" charset="-122"/>
                <a:ea typeface="微软雅黑" panose="020B0503020204020204" pitchFamily="34" charset="-122"/>
              </a:rPr>
              <a:t>年度工作概述</a:t>
            </a:r>
            <a:endParaRPr lang="zh-CN" altLang="en-US" sz="4800" b="1" spc="400" dirty="0">
              <a:solidFill>
                <a:schemeClr val="tx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424597" y="3111462"/>
            <a:ext cx="435744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5" name="文本框 9"/>
          <p:cNvSpPr txBox="1"/>
          <p:nvPr/>
        </p:nvSpPr>
        <p:spPr>
          <a:xfrm>
            <a:off x="5505903" y="329913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6" name="文本框 5"/>
          <p:cNvSpPr txBox="1"/>
          <p:nvPr/>
        </p:nvSpPr>
        <p:spPr>
          <a:xfrm>
            <a:off x="5505902" y="370387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7" name="文本框 9"/>
          <p:cNvSpPr txBox="1"/>
          <p:nvPr/>
        </p:nvSpPr>
        <p:spPr>
          <a:xfrm>
            <a:off x="7776858" y="330348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7776859" y="370881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grpSp>
        <p:nvGrpSpPr>
          <p:cNvPr id="9" name="组合 8"/>
          <p:cNvGrpSpPr/>
          <p:nvPr/>
        </p:nvGrpSpPr>
        <p:grpSpPr>
          <a:xfrm>
            <a:off x="2984037" y="2143523"/>
            <a:ext cx="2016224" cy="2016224"/>
            <a:chOff x="2118480" y="1316166"/>
            <a:chExt cx="1512168" cy="1512168"/>
          </a:xfrm>
        </p:grpSpPr>
        <p:sp>
          <p:nvSpPr>
            <p:cNvPr id="10" name="椭圆 9"/>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67"/>
            <p:cNvSpPr txBox="1"/>
            <p:nvPr/>
          </p:nvSpPr>
          <p:spPr>
            <a:xfrm>
              <a:off x="2396585" y="1556810"/>
              <a:ext cx="1022180" cy="992579"/>
            </a:xfrm>
            <a:prstGeom prst="rect">
              <a:avLst/>
            </a:prstGeom>
            <a:noFill/>
          </p:spPr>
          <p:txBody>
            <a:bodyPr wrap="square" rtlCol="0">
              <a:spAutoFit/>
            </a:bodyPr>
            <a:lstStyle/>
            <a:p>
              <a:pPr marL="0" lvl="1"/>
              <a:r>
                <a:rPr lang="en-US" altLang="zh-CN" sz="8000" spc="300" dirty="0">
                  <a:solidFill>
                    <a:schemeClr val="bg1"/>
                  </a:solidFill>
                  <a:latin typeface="Impact" panose="020B0806030902050204" pitchFamily="34" charset="0"/>
                  <a:ea typeface="微软雅黑" panose="020B0503020204020204" pitchFamily="34" charset="-122"/>
                </a:rPr>
                <a:t>01</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4820" y="1702445"/>
            <a:ext cx="8355555" cy="5155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53305" y="1490492"/>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3" name="椭圆 2"/>
          <p:cNvSpPr/>
          <p:nvPr/>
        </p:nvSpPr>
        <p:spPr>
          <a:xfrm>
            <a:off x="1690434" y="2800293"/>
            <a:ext cx="1684551" cy="1684551"/>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4" name="Freeform 5"/>
          <p:cNvSpPr/>
          <p:nvPr/>
        </p:nvSpPr>
        <p:spPr bwMode="auto">
          <a:xfrm>
            <a:off x="1749396" y="3820661"/>
            <a:ext cx="1566627" cy="625481"/>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chemeClr val="accent2"/>
          </a:solidFill>
          <a:ln>
            <a:noFill/>
          </a:ln>
        </p:spPr>
        <p:txBody>
          <a:bodyPr vert="horz" wrap="square" lIns="121888" tIns="60944" rIns="121888" bIns="60944" numCol="1" anchor="t" anchorCtr="0" compatLnSpc="1"/>
          <a:lstStyle/>
          <a:p>
            <a:endParaRPr lang="zh-CN" altLang="en-US">
              <a:solidFill>
                <a:schemeClr val="tx1">
                  <a:lumMod val="50000"/>
                  <a:lumOff val="50000"/>
                </a:schemeClr>
              </a:solidFill>
            </a:endParaRPr>
          </a:p>
        </p:txBody>
      </p:sp>
      <p:sp>
        <p:nvSpPr>
          <p:cNvPr id="5" name="TextBox 4"/>
          <p:cNvSpPr txBox="1"/>
          <p:nvPr/>
        </p:nvSpPr>
        <p:spPr>
          <a:xfrm>
            <a:off x="1793164" y="3396411"/>
            <a:ext cx="112082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投入</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a:t>
            </a:r>
          </a:p>
        </p:txBody>
      </p:sp>
      <p:sp>
        <p:nvSpPr>
          <p:cNvPr id="6" name="椭圆 5"/>
          <p:cNvSpPr/>
          <p:nvPr/>
        </p:nvSpPr>
        <p:spPr>
          <a:xfrm>
            <a:off x="4065962" y="2800293"/>
            <a:ext cx="1684551" cy="168455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7" name="Freeform 6"/>
          <p:cNvSpPr/>
          <p:nvPr/>
        </p:nvSpPr>
        <p:spPr bwMode="auto">
          <a:xfrm>
            <a:off x="4104465" y="3656980"/>
            <a:ext cx="1607545" cy="789160"/>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chemeClr val="accent3"/>
          </a:solidFill>
          <a:ln>
            <a:noFill/>
          </a:ln>
        </p:spPr>
        <p:txBody>
          <a:bodyPr vert="horz" wrap="square" lIns="121888" tIns="60944" rIns="121888" bIns="60944" numCol="1" anchor="t" anchorCtr="0" compatLnSpc="1"/>
          <a:lstStyle/>
          <a:p>
            <a:endParaRPr lang="zh-CN" altLang="en-US"/>
          </a:p>
        </p:txBody>
      </p:sp>
      <p:sp>
        <p:nvSpPr>
          <p:cNvPr id="8" name="TextBox 7"/>
          <p:cNvSpPr txBox="1"/>
          <p:nvPr/>
        </p:nvSpPr>
        <p:spPr>
          <a:xfrm>
            <a:off x="4199876" y="3396411"/>
            <a:ext cx="112082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支出</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40%</a:t>
            </a:r>
          </a:p>
        </p:txBody>
      </p:sp>
      <p:sp>
        <p:nvSpPr>
          <p:cNvPr id="9" name="椭圆 8"/>
          <p:cNvSpPr/>
          <p:nvPr/>
        </p:nvSpPr>
        <p:spPr>
          <a:xfrm>
            <a:off x="6441489" y="2800293"/>
            <a:ext cx="1684551" cy="168455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0" name="Freeform 7"/>
          <p:cNvSpPr/>
          <p:nvPr/>
        </p:nvSpPr>
        <p:spPr bwMode="auto">
          <a:xfrm>
            <a:off x="6479994" y="3429003"/>
            <a:ext cx="1607545" cy="1017138"/>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chemeClr val="accent4"/>
          </a:solidFill>
          <a:ln>
            <a:noFill/>
          </a:ln>
        </p:spPr>
        <p:txBody>
          <a:bodyPr vert="horz" wrap="square" lIns="121888" tIns="60944" rIns="121888" bIns="60944" numCol="1" anchor="t" anchorCtr="0" compatLnSpc="1"/>
          <a:lstStyle/>
          <a:p>
            <a:endParaRPr lang="zh-CN" altLang="en-US"/>
          </a:p>
        </p:txBody>
      </p:sp>
      <p:sp>
        <p:nvSpPr>
          <p:cNvPr id="11" name="TextBox 10"/>
          <p:cNvSpPr txBox="1"/>
          <p:nvPr/>
        </p:nvSpPr>
        <p:spPr>
          <a:xfrm>
            <a:off x="6552339" y="3396411"/>
            <a:ext cx="112082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利润</a:t>
            </a:r>
            <a:r>
              <a:rPr lang="en-US" altLang="zh-CN" dirty="0">
                <a:solidFill>
                  <a:schemeClr val="bg1"/>
                </a:solidFill>
                <a:latin typeface="微软雅黑" panose="020B0503020204020204" pitchFamily="34" charset="-122"/>
                <a:ea typeface="微软雅黑" panose="020B0503020204020204" pitchFamily="34" charset="-122"/>
              </a:rPr>
              <a:t>60%</a:t>
            </a:r>
          </a:p>
        </p:txBody>
      </p:sp>
      <p:sp>
        <p:nvSpPr>
          <p:cNvPr id="12" name="椭圆 11"/>
          <p:cNvSpPr/>
          <p:nvPr/>
        </p:nvSpPr>
        <p:spPr>
          <a:xfrm>
            <a:off x="8817019" y="2800293"/>
            <a:ext cx="1684551" cy="1684551"/>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3" name="Freeform 8"/>
          <p:cNvSpPr/>
          <p:nvPr/>
        </p:nvSpPr>
        <p:spPr bwMode="auto">
          <a:xfrm>
            <a:off x="8855524" y="3113338"/>
            <a:ext cx="1607545" cy="1332802"/>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chemeClr val="accent5"/>
          </a:solidFill>
          <a:ln>
            <a:noFill/>
          </a:ln>
        </p:spPr>
        <p:txBody>
          <a:bodyPr vert="horz" wrap="square" lIns="121888" tIns="60944" rIns="121888" bIns="60944" numCol="1" anchor="t" anchorCtr="0" compatLnSpc="1"/>
          <a:lstStyle/>
          <a:p>
            <a:endParaRPr lang="zh-CN" altLang="en-US"/>
          </a:p>
        </p:txBody>
      </p:sp>
      <p:sp>
        <p:nvSpPr>
          <p:cNvPr id="14" name="TextBox 13"/>
          <p:cNvSpPr txBox="1"/>
          <p:nvPr/>
        </p:nvSpPr>
        <p:spPr>
          <a:xfrm>
            <a:off x="8946535" y="3396411"/>
            <a:ext cx="112082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完成</a:t>
            </a:r>
            <a:r>
              <a:rPr lang="en-US" altLang="zh-CN" dirty="0">
                <a:solidFill>
                  <a:schemeClr val="bg1"/>
                </a:solidFill>
                <a:latin typeface="微软雅黑" panose="020B0503020204020204" pitchFamily="34" charset="-122"/>
                <a:ea typeface="微软雅黑" panose="020B0503020204020204" pitchFamily="34" charset="-122"/>
              </a:rPr>
              <a:t>80%</a:t>
            </a:r>
          </a:p>
        </p:txBody>
      </p:sp>
      <p:grpSp>
        <p:nvGrpSpPr>
          <p:cNvPr id="15" name="组合 14"/>
          <p:cNvGrpSpPr/>
          <p:nvPr/>
        </p:nvGrpSpPr>
        <p:grpSpPr>
          <a:xfrm>
            <a:off x="1082819" y="4731585"/>
            <a:ext cx="2827439" cy="905086"/>
            <a:chOff x="794684" y="3476935"/>
            <a:chExt cx="2121132" cy="678991"/>
          </a:xfrm>
        </p:grpSpPr>
        <p:sp>
          <p:nvSpPr>
            <p:cNvPr id="16" name="Text Placeholder 2"/>
            <p:cNvSpPr txBox="1"/>
            <p:nvPr/>
          </p:nvSpPr>
          <p:spPr bwMode="auto">
            <a:xfrm>
              <a:off x="1093404" y="3476935"/>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 Placeholder 2"/>
            <p:cNvSpPr txBox="1"/>
            <p:nvPr/>
          </p:nvSpPr>
          <p:spPr bwMode="auto">
            <a:xfrm>
              <a:off x="794684" y="3734008"/>
              <a:ext cx="2121132"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内容需概括精炼不用多</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余的文字修饰</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482461" y="4731585"/>
            <a:ext cx="2827439" cy="905086"/>
            <a:chOff x="2627784" y="3476935"/>
            <a:chExt cx="2121132" cy="678991"/>
          </a:xfrm>
        </p:grpSpPr>
        <p:sp>
          <p:nvSpPr>
            <p:cNvPr id="19" name="Text Placeholder 2"/>
            <p:cNvSpPr txBox="1"/>
            <p:nvPr/>
          </p:nvSpPr>
          <p:spPr bwMode="auto">
            <a:xfrm>
              <a:off x="2926504" y="3476935"/>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bwMode="auto">
            <a:xfrm>
              <a:off x="2627784" y="3734008"/>
              <a:ext cx="2121132"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内容需概括精炼不用多</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余的文字修饰</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882102" y="4731585"/>
            <a:ext cx="2827439" cy="905086"/>
            <a:chOff x="4427984" y="3476935"/>
            <a:chExt cx="2121132" cy="678991"/>
          </a:xfrm>
        </p:grpSpPr>
        <p:sp>
          <p:nvSpPr>
            <p:cNvPr id="22" name="Text Placeholder 2"/>
            <p:cNvSpPr txBox="1"/>
            <p:nvPr/>
          </p:nvSpPr>
          <p:spPr bwMode="auto">
            <a:xfrm>
              <a:off x="4726704" y="3476935"/>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 Placeholder 2"/>
            <p:cNvSpPr txBox="1"/>
            <p:nvPr/>
          </p:nvSpPr>
          <p:spPr bwMode="auto">
            <a:xfrm>
              <a:off x="4427984" y="3734008"/>
              <a:ext cx="2121132"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内容需概括精炼不用多</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余的文字修饰</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8281744" y="4731585"/>
            <a:ext cx="2827439" cy="905086"/>
            <a:chOff x="6195284" y="3476935"/>
            <a:chExt cx="2121132" cy="678991"/>
          </a:xfrm>
        </p:grpSpPr>
        <p:sp>
          <p:nvSpPr>
            <p:cNvPr id="25" name="Text Placeholder 2"/>
            <p:cNvSpPr txBox="1"/>
            <p:nvPr/>
          </p:nvSpPr>
          <p:spPr bwMode="auto">
            <a:xfrm>
              <a:off x="6494004" y="3476935"/>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 Placeholder 2"/>
            <p:cNvSpPr txBox="1"/>
            <p:nvPr/>
          </p:nvSpPr>
          <p:spPr bwMode="auto">
            <a:xfrm>
              <a:off x="6195284" y="3734008"/>
              <a:ext cx="2121132"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内容需概括精炼不用多</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余的文字修饰</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4" name="标题 3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861719" y="2660482"/>
            <a:ext cx="2552700" cy="2347913"/>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 name="Freeform 63"/>
          <p:cNvSpPr/>
          <p:nvPr/>
        </p:nvSpPr>
        <p:spPr bwMode="auto">
          <a:xfrm>
            <a:off x="4768058" y="2420770"/>
            <a:ext cx="2887663" cy="3033713"/>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4"/>
          <p:cNvSpPr/>
          <p:nvPr/>
        </p:nvSpPr>
        <p:spPr bwMode="auto">
          <a:xfrm>
            <a:off x="4399758" y="2200107"/>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5" name="Freeform 65"/>
          <p:cNvSpPr/>
          <p:nvPr/>
        </p:nvSpPr>
        <p:spPr bwMode="auto">
          <a:xfrm>
            <a:off x="7119145" y="2258844"/>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Line 66"/>
          <p:cNvSpPr>
            <a:spLocks noChangeShapeType="1"/>
          </p:cNvSpPr>
          <p:nvPr/>
        </p:nvSpPr>
        <p:spPr bwMode="auto">
          <a:xfrm>
            <a:off x="7812882" y="3797131"/>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Freeform 67"/>
          <p:cNvSpPr/>
          <p:nvPr/>
        </p:nvSpPr>
        <p:spPr bwMode="auto">
          <a:xfrm>
            <a:off x="6860382" y="4917906"/>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Freeform 68"/>
          <p:cNvSpPr/>
          <p:nvPr/>
        </p:nvSpPr>
        <p:spPr bwMode="auto">
          <a:xfrm>
            <a:off x="4196557" y="5049669"/>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71"/>
          <p:cNvSpPr/>
          <p:nvPr/>
        </p:nvSpPr>
        <p:spPr bwMode="auto">
          <a:xfrm>
            <a:off x="4164033" y="2851715"/>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Line 72"/>
          <p:cNvSpPr>
            <a:spLocks noChangeShapeType="1"/>
          </p:cNvSpPr>
          <p:nvPr/>
        </p:nvSpPr>
        <p:spPr bwMode="auto">
          <a:xfrm flipH="1" flipV="1">
            <a:off x="5112545" y="2087394"/>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TextBox 10"/>
          <p:cNvSpPr txBox="1"/>
          <p:nvPr/>
        </p:nvSpPr>
        <p:spPr>
          <a:xfrm>
            <a:off x="5443971" y="3476753"/>
            <a:ext cx="1388201" cy="923330"/>
          </a:xfrm>
          <a:prstGeom prst="rect">
            <a:avLst/>
          </a:prstGeom>
          <a:noFill/>
        </p:spPr>
        <p:txBody>
          <a:bodyPr wrap="none" lIns="0" tIns="0" rIns="0" bIns="0" rtlCol="0" anchor="ctr">
            <a:spAutoFit/>
          </a:bodyPr>
          <a:lstStyle/>
          <a:p>
            <a:pPr algn="ctr"/>
            <a:r>
              <a:rPr lang="en-US" altLang="zh-CN" sz="6000" dirty="0">
                <a:solidFill>
                  <a:schemeClr val="accent3"/>
                </a:solidFill>
                <a:latin typeface="Bebas" pitchFamily="2" charset="0"/>
                <a:ea typeface="微软雅黑" panose="020B0503020204020204" pitchFamily="34" charset="-122"/>
              </a:rPr>
              <a:t>64.8</a:t>
            </a:r>
            <a:endParaRPr lang="zh-CN" altLang="en-US" sz="6000" dirty="0">
              <a:solidFill>
                <a:schemeClr val="accent3"/>
              </a:solidFill>
              <a:latin typeface="Bebas" pitchFamily="2" charset="0"/>
              <a:ea typeface="微软雅黑" panose="020B0503020204020204" pitchFamily="34" charset="-122"/>
            </a:endParaRPr>
          </a:p>
        </p:txBody>
      </p:sp>
      <p:sp>
        <p:nvSpPr>
          <p:cNvPr id="12" name="TextBox 11"/>
          <p:cNvSpPr txBox="1"/>
          <p:nvPr/>
        </p:nvSpPr>
        <p:spPr>
          <a:xfrm>
            <a:off x="2762434" y="133068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3" name="TextBox 12"/>
          <p:cNvSpPr txBox="1"/>
          <p:nvPr/>
        </p:nvSpPr>
        <p:spPr>
          <a:xfrm>
            <a:off x="2757805" y="168755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4" name="TextBox 13"/>
          <p:cNvSpPr txBox="1"/>
          <p:nvPr/>
        </p:nvSpPr>
        <p:spPr>
          <a:xfrm>
            <a:off x="1847529" y="1356251"/>
            <a:ext cx="1042209"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18.4</a:t>
            </a:r>
            <a:endParaRPr lang="zh-CN" altLang="en-US" sz="4000" dirty="0">
              <a:solidFill>
                <a:schemeClr val="accent1"/>
              </a:solidFill>
              <a:latin typeface="Bebas" pitchFamily="2" charset="0"/>
              <a:cs typeface="Arial" panose="020B0604020202020204" pitchFamily="34" charset="0"/>
            </a:endParaRPr>
          </a:p>
        </p:txBody>
      </p:sp>
      <p:sp>
        <p:nvSpPr>
          <p:cNvPr id="15" name="TextBox 14"/>
          <p:cNvSpPr txBox="1"/>
          <p:nvPr/>
        </p:nvSpPr>
        <p:spPr>
          <a:xfrm>
            <a:off x="8921179" y="1906750"/>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6" name="TextBox 15"/>
          <p:cNvSpPr txBox="1"/>
          <p:nvPr/>
        </p:nvSpPr>
        <p:spPr>
          <a:xfrm>
            <a:off x="8916550" y="2263616"/>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6"/>
          <p:cNvSpPr txBox="1"/>
          <p:nvPr/>
        </p:nvSpPr>
        <p:spPr>
          <a:xfrm>
            <a:off x="8154527" y="1930454"/>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7.9</a:t>
            </a:r>
            <a:endParaRPr lang="zh-CN" altLang="en-US" sz="4000" dirty="0">
              <a:solidFill>
                <a:schemeClr val="tx2"/>
              </a:solidFill>
              <a:latin typeface="Bebas" pitchFamily="2" charset="0"/>
              <a:cs typeface="Arial" panose="020B0604020202020204" pitchFamily="34" charset="0"/>
            </a:endParaRPr>
          </a:p>
        </p:txBody>
      </p:sp>
      <p:sp>
        <p:nvSpPr>
          <p:cNvPr id="18" name="TextBox 17"/>
          <p:cNvSpPr txBox="1"/>
          <p:nvPr/>
        </p:nvSpPr>
        <p:spPr>
          <a:xfrm>
            <a:off x="9120336" y="3447091"/>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9" name="TextBox 18"/>
          <p:cNvSpPr txBox="1"/>
          <p:nvPr/>
        </p:nvSpPr>
        <p:spPr>
          <a:xfrm>
            <a:off x="9115707" y="3803957"/>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p>
        </p:txBody>
      </p:sp>
      <p:sp>
        <p:nvSpPr>
          <p:cNvPr id="20" name="TextBox 19"/>
          <p:cNvSpPr txBox="1"/>
          <p:nvPr/>
        </p:nvSpPr>
        <p:spPr>
          <a:xfrm>
            <a:off x="8380132" y="3470795"/>
            <a:ext cx="758542"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4.1</a:t>
            </a:r>
            <a:endParaRPr lang="zh-CN" altLang="en-US" sz="4000" dirty="0">
              <a:solidFill>
                <a:schemeClr val="accent1"/>
              </a:solidFill>
              <a:latin typeface="Bebas" pitchFamily="2" charset="0"/>
              <a:cs typeface="Arial" panose="020B0604020202020204" pitchFamily="34" charset="0"/>
            </a:endParaRPr>
          </a:p>
        </p:txBody>
      </p:sp>
      <p:sp>
        <p:nvSpPr>
          <p:cNvPr id="21" name="TextBox 20"/>
          <p:cNvSpPr txBox="1"/>
          <p:nvPr/>
        </p:nvSpPr>
        <p:spPr>
          <a:xfrm>
            <a:off x="8938403" y="5236998"/>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2" name="TextBox 21"/>
          <p:cNvSpPr txBox="1"/>
          <p:nvPr/>
        </p:nvSpPr>
        <p:spPr>
          <a:xfrm>
            <a:off x="8933774" y="5593864"/>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p>
        </p:txBody>
      </p:sp>
      <p:sp>
        <p:nvSpPr>
          <p:cNvPr id="23" name="TextBox 22"/>
          <p:cNvSpPr txBox="1"/>
          <p:nvPr/>
        </p:nvSpPr>
        <p:spPr>
          <a:xfrm>
            <a:off x="7961360" y="5260702"/>
            <a:ext cx="1030540"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12.2</a:t>
            </a:r>
            <a:endParaRPr lang="zh-CN" altLang="en-US" sz="4000" dirty="0">
              <a:solidFill>
                <a:schemeClr val="tx2"/>
              </a:solidFill>
              <a:latin typeface="Bebas" pitchFamily="2" charset="0"/>
              <a:cs typeface="Arial" panose="020B0604020202020204" pitchFamily="34" charset="0"/>
            </a:endParaRPr>
          </a:p>
        </p:txBody>
      </p:sp>
      <p:sp>
        <p:nvSpPr>
          <p:cNvPr id="24" name="TextBox 23"/>
          <p:cNvSpPr txBox="1"/>
          <p:nvPr/>
        </p:nvSpPr>
        <p:spPr>
          <a:xfrm>
            <a:off x="1809611" y="481883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5" name="TextBox 24"/>
          <p:cNvSpPr txBox="1"/>
          <p:nvPr/>
        </p:nvSpPr>
        <p:spPr>
          <a:xfrm>
            <a:off x="1804982" y="517570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p>
        </p:txBody>
      </p:sp>
      <p:sp>
        <p:nvSpPr>
          <p:cNvPr id="26" name="TextBox 25"/>
          <p:cNvSpPr txBox="1"/>
          <p:nvPr/>
        </p:nvSpPr>
        <p:spPr>
          <a:xfrm>
            <a:off x="911424" y="4842540"/>
            <a:ext cx="1019510"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15.3</a:t>
            </a:r>
            <a:endParaRPr lang="zh-CN" altLang="en-US" sz="4000" dirty="0">
              <a:solidFill>
                <a:schemeClr val="accent1"/>
              </a:solidFill>
              <a:latin typeface="Bebas" pitchFamily="2" charset="0"/>
              <a:cs typeface="Arial" panose="020B0604020202020204" pitchFamily="34" charset="0"/>
            </a:endParaRPr>
          </a:p>
        </p:txBody>
      </p:sp>
      <p:sp>
        <p:nvSpPr>
          <p:cNvPr id="27" name="TextBox 26"/>
          <p:cNvSpPr txBox="1"/>
          <p:nvPr/>
        </p:nvSpPr>
        <p:spPr>
          <a:xfrm>
            <a:off x="1809611" y="277084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8" name="TextBox 27"/>
          <p:cNvSpPr txBox="1"/>
          <p:nvPr/>
        </p:nvSpPr>
        <p:spPr>
          <a:xfrm>
            <a:off x="1804982" y="312771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p>
        </p:txBody>
      </p:sp>
      <p:sp>
        <p:nvSpPr>
          <p:cNvPr id="29" name="TextBox 28"/>
          <p:cNvSpPr txBox="1"/>
          <p:nvPr/>
        </p:nvSpPr>
        <p:spPr>
          <a:xfrm>
            <a:off x="1042959" y="2794550"/>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6.9</a:t>
            </a:r>
            <a:endParaRPr lang="zh-CN" altLang="en-US" sz="4000" dirty="0">
              <a:solidFill>
                <a:schemeClr val="tx2"/>
              </a:solidFill>
              <a:latin typeface="Bebas" pitchFamily="2" charset="0"/>
              <a:cs typeface="Arial" panose="020B0604020202020204" pitchFamily="34" charset="0"/>
            </a:endParaRPr>
          </a:p>
        </p:txBody>
      </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5481340" y="2040257"/>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ln>
        </p:spPr>
        <p:txBody>
          <a:bodyPr vert="horz" wrap="square" lIns="91440" tIns="45720" rIns="91440" bIns="45720" numCol="1" anchor="b" anchorCtr="0" compatLnSpc="1"/>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5" name="Freeform 7"/>
          <p:cNvSpPr/>
          <p:nvPr/>
        </p:nvSpPr>
        <p:spPr bwMode="auto">
          <a:xfrm>
            <a:off x="5068039" y="3302619"/>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solidFill>
          <a:ln w="5" cap="flat">
            <a:noFill/>
            <a:prstDash val="solid"/>
            <a:miter lim="800000"/>
          </a:ln>
        </p:spPr>
        <p:txBody>
          <a:bodyPr vert="horz" wrap="square" lIns="91440" tIns="45720" rIns="91440" bIns="45720" numCol="1" anchor="ctr" anchorCtr="0" compatLnSpc="1"/>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6" name="Freeform 8"/>
          <p:cNvSpPr/>
          <p:nvPr/>
        </p:nvSpPr>
        <p:spPr bwMode="auto">
          <a:xfrm>
            <a:off x="4663726" y="4016905"/>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2"/>
          </a:solidFill>
          <a:ln w="5" cap="flat">
            <a:noFill/>
            <a:prstDash val="solid"/>
            <a:miter lim="800000"/>
          </a:ln>
        </p:spPr>
        <p:txBody>
          <a:bodyPr vert="horz" wrap="square" lIns="91440" tIns="45720" rIns="91440" bIns="45720" numCol="1" anchor="ctr" anchorCtr="0" compatLnSpc="1"/>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7" name="Freeform 9"/>
          <p:cNvSpPr/>
          <p:nvPr/>
        </p:nvSpPr>
        <p:spPr bwMode="auto">
          <a:xfrm>
            <a:off x="4039283" y="4726702"/>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3"/>
          </a:solidFill>
          <a:ln w="5" cap="flat">
            <a:noFill/>
            <a:prstDash val="solid"/>
            <a:miter lim="800000"/>
          </a:ln>
        </p:spPr>
        <p:txBody>
          <a:bodyPr vert="horz" wrap="square" lIns="91440" tIns="45720" rIns="91440" bIns="45720" numCol="1" anchor="ctr" anchorCtr="0" compatLnSpc="1"/>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8" name="Freeform 10"/>
          <p:cNvSpPr/>
          <p:nvPr/>
        </p:nvSpPr>
        <p:spPr bwMode="auto">
          <a:xfrm>
            <a:off x="5481339" y="3082489"/>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ln>
        </p:spPr>
        <p:txBody>
          <a:bodyPr vert="horz" wrap="square" lIns="91440" tIns="45720" rIns="91440" bIns="45720" numCol="1" anchor="t" anchorCtr="0" compatLnSpc="1"/>
          <a:lstStyle/>
          <a:p>
            <a:endParaRPr lang="zh-CN" altLang="en-US"/>
          </a:p>
        </p:txBody>
      </p:sp>
      <p:sp>
        <p:nvSpPr>
          <p:cNvPr id="9" name="Freeform 11"/>
          <p:cNvSpPr/>
          <p:nvPr/>
        </p:nvSpPr>
        <p:spPr bwMode="auto">
          <a:xfrm>
            <a:off x="5068039" y="3792287"/>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0" name="Freeform 12"/>
          <p:cNvSpPr/>
          <p:nvPr/>
        </p:nvSpPr>
        <p:spPr bwMode="auto">
          <a:xfrm>
            <a:off x="4663726" y="4502084"/>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1" name="Oval 13"/>
          <p:cNvSpPr>
            <a:spLocks noChangeArrowheads="1"/>
          </p:cNvSpPr>
          <p:nvPr/>
        </p:nvSpPr>
        <p:spPr bwMode="auto">
          <a:xfrm>
            <a:off x="962003" y="2040257"/>
            <a:ext cx="489671" cy="489671"/>
          </a:xfrm>
          <a:prstGeom prst="ellipse">
            <a:avLst/>
          </a:prstGeom>
          <a:solidFill>
            <a:schemeClr val="accent1"/>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2" name="Oval 14"/>
          <p:cNvSpPr>
            <a:spLocks noChangeArrowheads="1"/>
          </p:cNvSpPr>
          <p:nvPr/>
        </p:nvSpPr>
        <p:spPr bwMode="auto">
          <a:xfrm>
            <a:off x="962003" y="3302619"/>
            <a:ext cx="489671" cy="480687"/>
          </a:xfrm>
          <a:prstGeom prst="ellipse">
            <a:avLst/>
          </a:prstGeom>
          <a:solidFill>
            <a:schemeClr val="tx2"/>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3" name="Oval 15"/>
          <p:cNvSpPr>
            <a:spLocks noChangeArrowheads="1"/>
          </p:cNvSpPr>
          <p:nvPr/>
        </p:nvSpPr>
        <p:spPr bwMode="auto">
          <a:xfrm>
            <a:off x="962003" y="4555992"/>
            <a:ext cx="489671" cy="489671"/>
          </a:xfrm>
          <a:prstGeom prst="ellipse">
            <a:avLst/>
          </a:prstGeom>
          <a:solidFill>
            <a:schemeClr val="accent3"/>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4" name="Oval 16"/>
          <p:cNvSpPr>
            <a:spLocks noChangeArrowheads="1"/>
          </p:cNvSpPr>
          <p:nvPr/>
        </p:nvSpPr>
        <p:spPr bwMode="auto">
          <a:xfrm>
            <a:off x="10746412" y="2040257"/>
            <a:ext cx="485177" cy="489671"/>
          </a:xfrm>
          <a:prstGeom prst="ellipse">
            <a:avLst/>
          </a:prstGeom>
          <a:solidFill>
            <a:schemeClr val="accent2"/>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5" name="Oval 17"/>
          <p:cNvSpPr>
            <a:spLocks noChangeArrowheads="1"/>
          </p:cNvSpPr>
          <p:nvPr/>
        </p:nvSpPr>
        <p:spPr bwMode="auto">
          <a:xfrm>
            <a:off x="10746412" y="3302619"/>
            <a:ext cx="485177" cy="480687"/>
          </a:xfrm>
          <a:prstGeom prst="ellipse">
            <a:avLst/>
          </a:prstGeom>
          <a:solidFill>
            <a:schemeClr val="accent4"/>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6" name="Oval 18"/>
          <p:cNvSpPr>
            <a:spLocks noChangeArrowheads="1"/>
          </p:cNvSpPr>
          <p:nvPr/>
        </p:nvSpPr>
        <p:spPr bwMode="auto">
          <a:xfrm>
            <a:off x="10746412" y="4555992"/>
            <a:ext cx="485177" cy="489671"/>
          </a:xfrm>
          <a:prstGeom prst="ellipse">
            <a:avLst/>
          </a:prstGeom>
          <a:solidFill>
            <a:schemeClr val="accent3"/>
          </a:solidFill>
          <a:ln w="5" cap="flat">
            <a:noFill/>
            <a:prstDash val="solid"/>
            <a:miter lim="800000"/>
          </a:ln>
        </p:spPr>
        <p:txBody>
          <a:bodyPr vert="horz" wrap="square" lIns="91440" tIns="45720" rIns="91440" bIns="45720" numCol="1" anchor="t" anchorCtr="0" compatLnSpc="1"/>
          <a:lstStyle/>
          <a:p>
            <a:endParaRPr lang="zh-CN" altLang="en-US"/>
          </a:p>
        </p:txBody>
      </p:sp>
      <p:sp>
        <p:nvSpPr>
          <p:cNvPr id="19" name="Freeform 6"/>
          <p:cNvSpPr>
            <a:spLocks noEditPoints="1"/>
          </p:cNvSpPr>
          <p:nvPr/>
        </p:nvSpPr>
        <p:spPr bwMode="auto">
          <a:xfrm>
            <a:off x="10826771" y="3380734"/>
            <a:ext cx="324456" cy="324454"/>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0" name="Freeform 7"/>
          <p:cNvSpPr>
            <a:spLocks noEditPoints="1"/>
          </p:cNvSpPr>
          <p:nvPr/>
        </p:nvSpPr>
        <p:spPr bwMode="auto">
          <a:xfrm>
            <a:off x="1049404" y="3408751"/>
            <a:ext cx="324456" cy="27740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Freeform 8"/>
          <p:cNvSpPr>
            <a:spLocks noEditPoints="1"/>
          </p:cNvSpPr>
          <p:nvPr/>
        </p:nvSpPr>
        <p:spPr bwMode="auto">
          <a:xfrm>
            <a:off x="10877918" y="4637619"/>
            <a:ext cx="307790" cy="326414"/>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11"/>
          <p:cNvSpPr>
            <a:spLocks noEditPoints="1"/>
          </p:cNvSpPr>
          <p:nvPr/>
        </p:nvSpPr>
        <p:spPr bwMode="auto">
          <a:xfrm>
            <a:off x="1074996" y="4628307"/>
            <a:ext cx="263682" cy="34503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070586" y="2121622"/>
            <a:ext cx="272502" cy="32641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30"/>
          <p:cNvSpPr>
            <a:spLocks noEditPoints="1"/>
          </p:cNvSpPr>
          <p:nvPr/>
        </p:nvSpPr>
        <p:spPr bwMode="auto">
          <a:xfrm>
            <a:off x="10826771" y="2166974"/>
            <a:ext cx="324456" cy="236234"/>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TextBox 24"/>
          <p:cNvSpPr txBox="1"/>
          <p:nvPr/>
        </p:nvSpPr>
        <p:spPr>
          <a:xfrm>
            <a:off x="1559496" y="2037485"/>
            <a:ext cx="2952328"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25"/>
          <p:cNvSpPr txBox="1"/>
          <p:nvPr/>
        </p:nvSpPr>
        <p:spPr>
          <a:xfrm>
            <a:off x="1559496" y="3290863"/>
            <a:ext cx="2664296"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7" name="TextBox 26"/>
          <p:cNvSpPr txBox="1"/>
          <p:nvPr/>
        </p:nvSpPr>
        <p:spPr>
          <a:xfrm>
            <a:off x="1559496" y="4454578"/>
            <a:ext cx="2304256"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TextBox 27"/>
          <p:cNvSpPr txBox="1"/>
          <p:nvPr/>
        </p:nvSpPr>
        <p:spPr>
          <a:xfrm>
            <a:off x="7667656" y="2037485"/>
            <a:ext cx="2952328"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9" name="TextBox 28"/>
          <p:cNvSpPr txBox="1"/>
          <p:nvPr/>
        </p:nvSpPr>
        <p:spPr>
          <a:xfrm>
            <a:off x="7955688" y="3290863"/>
            <a:ext cx="266429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0" name="TextBox 29"/>
          <p:cNvSpPr txBox="1"/>
          <p:nvPr/>
        </p:nvSpPr>
        <p:spPr>
          <a:xfrm>
            <a:off x="8315728" y="4454578"/>
            <a:ext cx="230425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9"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4046" y="3640592"/>
            <a:ext cx="99839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945"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01</a:t>
            </a:r>
          </a:p>
        </p:txBody>
      </p:sp>
      <p:sp>
        <p:nvSpPr>
          <p:cNvPr id="100" name="Rounded Rectangle 39"/>
          <p:cNvSpPr>
            <a:spLocks noChangeAspect="1"/>
          </p:cNvSpPr>
          <p:nvPr/>
        </p:nvSpPr>
        <p:spPr>
          <a:xfrm>
            <a:off x="314608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02</a:t>
            </a:r>
            <a:endParaRPr lang="en-US" sz="3555" dirty="0">
              <a:solidFill>
                <a:schemeClr val="bg1"/>
              </a:solidFill>
            </a:endParaRPr>
          </a:p>
        </p:txBody>
      </p:sp>
      <p:sp>
        <p:nvSpPr>
          <p:cNvPr id="106" name="Rounded Rectangle 40"/>
          <p:cNvSpPr>
            <a:spLocks noChangeAspect="1"/>
          </p:cNvSpPr>
          <p:nvPr/>
        </p:nvSpPr>
        <p:spPr>
          <a:xfrm>
            <a:off x="4832232"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03</a:t>
            </a:r>
            <a:endParaRPr lang="en-US" sz="3555" dirty="0">
              <a:solidFill>
                <a:schemeClr val="accent1"/>
              </a:solidFill>
            </a:endParaRPr>
          </a:p>
        </p:txBody>
      </p:sp>
      <p:sp>
        <p:nvSpPr>
          <p:cNvPr id="124" name="Rounded Rectangle 41"/>
          <p:cNvSpPr>
            <a:spLocks noChangeAspect="1"/>
          </p:cNvSpPr>
          <p:nvPr/>
        </p:nvSpPr>
        <p:spPr>
          <a:xfrm>
            <a:off x="6518375"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04</a:t>
            </a:r>
            <a:endParaRPr lang="en-US" sz="3555" dirty="0">
              <a:solidFill>
                <a:schemeClr val="bg1"/>
              </a:solidFill>
            </a:endParaRPr>
          </a:p>
        </p:txBody>
      </p:sp>
      <p:sp>
        <p:nvSpPr>
          <p:cNvPr id="131" name="Rounded Rectangle 53"/>
          <p:cNvSpPr>
            <a:spLocks noChangeAspect="1"/>
          </p:cNvSpPr>
          <p:nvPr/>
        </p:nvSpPr>
        <p:spPr>
          <a:xfrm>
            <a:off x="8204518"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05</a:t>
            </a:r>
            <a:endParaRPr lang="en-US" sz="3555" dirty="0">
              <a:solidFill>
                <a:schemeClr val="accent1"/>
              </a:solidFill>
            </a:endParaRPr>
          </a:p>
        </p:txBody>
      </p:sp>
      <p:sp>
        <p:nvSpPr>
          <p:cNvPr id="135" name="Rounded Rectangle 74"/>
          <p:cNvSpPr>
            <a:spLocks noChangeAspect="1"/>
          </p:cNvSpPr>
          <p:nvPr/>
        </p:nvSpPr>
        <p:spPr>
          <a:xfrm>
            <a:off x="989065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06</a:t>
            </a:r>
            <a:endParaRPr lang="en-US" sz="3555" dirty="0">
              <a:solidFill>
                <a:schemeClr val="bg1"/>
              </a:solidFill>
            </a:endParaRPr>
          </a:p>
        </p:txBody>
      </p:sp>
      <p:sp>
        <p:nvSpPr>
          <p:cNvPr id="41" name="矩形 40"/>
          <p:cNvSpPr/>
          <p:nvPr/>
        </p:nvSpPr>
        <p:spPr>
          <a:xfrm>
            <a:off x="2506093"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2506090"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44" name="矩形 43"/>
          <p:cNvSpPr/>
          <p:nvPr/>
        </p:nvSpPr>
        <p:spPr>
          <a:xfrm>
            <a:off x="5881614"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5881611"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46" name="矩形 45"/>
          <p:cNvSpPr/>
          <p:nvPr/>
        </p:nvSpPr>
        <p:spPr>
          <a:xfrm>
            <a:off x="9250665"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9250662"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48" name="矩形 47"/>
          <p:cNvSpPr/>
          <p:nvPr/>
        </p:nvSpPr>
        <p:spPr>
          <a:xfrm>
            <a:off x="1723434"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98097"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50" name="矩形 49"/>
          <p:cNvSpPr/>
          <p:nvPr/>
        </p:nvSpPr>
        <p:spPr>
          <a:xfrm>
            <a:off x="5098949"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173611"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52" name="矩形 51"/>
          <p:cNvSpPr/>
          <p:nvPr/>
        </p:nvSpPr>
        <p:spPr>
          <a:xfrm>
            <a:off x="8471231"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7545894"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grpSp>
        <p:nvGrpSpPr>
          <p:cNvPr id="9" name="组合 8"/>
          <p:cNvGrpSpPr/>
          <p:nvPr/>
        </p:nvGrpSpPr>
        <p:grpSpPr>
          <a:xfrm>
            <a:off x="4649342" y="1551434"/>
            <a:ext cx="1207182"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486" y="4147215"/>
            <a:ext cx="1207182"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4910">
                  <a:lnSpc>
                    <a:spcPct val="90000"/>
                  </a:lnSpc>
                  <a:spcBef>
                    <a:spcPct val="0"/>
                  </a:spcBef>
                  <a:spcAft>
                    <a:spcPct val="35000"/>
                  </a:spcAft>
                </a:pPr>
                <a:endParaRPr lang="en-US" sz="4265"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4" name="组合 13"/>
          <p:cNvGrpSpPr/>
          <p:nvPr/>
        </p:nvGrpSpPr>
        <p:grpSpPr>
          <a:xfrm>
            <a:off x="2963200" y="4147215"/>
            <a:ext cx="1207182"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8" name="组合 7"/>
          <p:cNvGrpSpPr/>
          <p:nvPr/>
        </p:nvGrpSpPr>
        <p:grpSpPr>
          <a:xfrm>
            <a:off x="1277056" y="1549863"/>
            <a:ext cx="1207182"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0" name="组合 9"/>
          <p:cNvGrpSpPr/>
          <p:nvPr/>
        </p:nvGrpSpPr>
        <p:grpSpPr>
          <a:xfrm>
            <a:off x="8021629" y="1551434"/>
            <a:ext cx="1207182"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4910">
                  <a:lnSpc>
                    <a:spcPct val="90000"/>
                  </a:lnSpc>
                  <a:spcBef>
                    <a:spcPct val="0"/>
                  </a:spcBef>
                  <a:spcAft>
                    <a:spcPct val="35000"/>
                  </a:spcAft>
                </a:pPr>
                <a:endParaRPr lang="en-US" sz="5335"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9707770" y="4147215"/>
            <a:ext cx="1207182"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820" y="1702445"/>
            <a:ext cx="8355555" cy="515555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1"/>
          <p:cNvSpPr txBox="1"/>
          <p:nvPr/>
        </p:nvSpPr>
        <p:spPr>
          <a:xfrm>
            <a:off x="5365547" y="2143523"/>
            <a:ext cx="4185761" cy="830997"/>
          </a:xfrm>
          <a:prstGeom prst="rect">
            <a:avLst/>
          </a:prstGeom>
          <a:noFill/>
        </p:spPr>
        <p:txBody>
          <a:bodyPr wrap="none" rtlCol="0">
            <a:spAutoFit/>
          </a:bodyPr>
          <a:lstStyle/>
          <a:p>
            <a:pPr marL="0" lvl="1"/>
            <a:r>
              <a:rPr lang="zh-CN" altLang="en-US" sz="4800" b="1" spc="400" dirty="0" smtClean="0">
                <a:solidFill>
                  <a:schemeClr val="tx2"/>
                </a:solidFill>
                <a:latin typeface="微软雅黑" panose="020B0503020204020204" pitchFamily="34" charset="-122"/>
                <a:ea typeface="微软雅黑" panose="020B0503020204020204" pitchFamily="34" charset="-122"/>
              </a:rPr>
              <a:t>明年工作计划</a:t>
            </a:r>
            <a:endParaRPr lang="zh-CN" altLang="en-US" sz="4800" b="1" spc="400" dirty="0">
              <a:solidFill>
                <a:schemeClr val="tx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424597" y="3111462"/>
            <a:ext cx="435744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5" name="文本框 9"/>
          <p:cNvSpPr txBox="1"/>
          <p:nvPr/>
        </p:nvSpPr>
        <p:spPr>
          <a:xfrm>
            <a:off x="5505903" y="3299139"/>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6" name="文本框 5"/>
          <p:cNvSpPr txBox="1"/>
          <p:nvPr/>
        </p:nvSpPr>
        <p:spPr>
          <a:xfrm>
            <a:off x="5505902" y="3703874"/>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7" name="文本框 9"/>
          <p:cNvSpPr txBox="1"/>
          <p:nvPr/>
        </p:nvSpPr>
        <p:spPr>
          <a:xfrm>
            <a:off x="7776858" y="3303483"/>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sp>
        <p:nvSpPr>
          <p:cNvPr id="8" name="文本框 9"/>
          <p:cNvSpPr txBox="1"/>
          <p:nvPr/>
        </p:nvSpPr>
        <p:spPr>
          <a:xfrm>
            <a:off x="7776859" y="3708818"/>
            <a:ext cx="2677253" cy="266676"/>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735" dirty="0">
                <a:solidFill>
                  <a:srgbClr val="5F5F5F"/>
                </a:solidFill>
                <a:latin typeface="微软雅黑" panose="020B0503020204020204" pitchFamily="34" charset="-122"/>
                <a:ea typeface="微软雅黑" panose="020B0503020204020204" pitchFamily="34" charset="-122"/>
              </a:rPr>
              <a:t>标题文字内容</a:t>
            </a:r>
          </a:p>
        </p:txBody>
      </p:sp>
      <p:grpSp>
        <p:nvGrpSpPr>
          <p:cNvPr id="9" name="组合 8"/>
          <p:cNvGrpSpPr/>
          <p:nvPr/>
        </p:nvGrpSpPr>
        <p:grpSpPr>
          <a:xfrm>
            <a:off x="2984037" y="2143523"/>
            <a:ext cx="2016224" cy="2016224"/>
            <a:chOff x="2118480" y="1316166"/>
            <a:chExt cx="1512168" cy="1512168"/>
          </a:xfrm>
        </p:grpSpPr>
        <p:sp>
          <p:nvSpPr>
            <p:cNvPr id="10" name="椭圆 9"/>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67"/>
            <p:cNvSpPr txBox="1"/>
            <p:nvPr/>
          </p:nvSpPr>
          <p:spPr>
            <a:xfrm>
              <a:off x="2396585" y="1556810"/>
              <a:ext cx="1022180" cy="992579"/>
            </a:xfrm>
            <a:prstGeom prst="rect">
              <a:avLst/>
            </a:prstGeom>
            <a:noFill/>
          </p:spPr>
          <p:txBody>
            <a:bodyPr wrap="square" rtlCol="0">
              <a:spAutoFit/>
            </a:bodyPr>
            <a:lstStyle/>
            <a:p>
              <a:pPr marL="0" lvl="1"/>
              <a:r>
                <a:rPr lang="en-US" altLang="zh-CN" sz="8000" spc="300" dirty="0" smtClean="0">
                  <a:solidFill>
                    <a:schemeClr val="bg1"/>
                  </a:solidFill>
                  <a:latin typeface="Impact" panose="020B0806030902050204" pitchFamily="34" charset="0"/>
                  <a:ea typeface="微软雅黑" panose="020B0503020204020204" pitchFamily="34" charset="-122"/>
                </a:rPr>
                <a:t>05</a:t>
              </a:r>
              <a:endParaRPr lang="zh-CN" altLang="en-US" sz="8000" spc="3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5" b="1" dirty="0">
              <a:solidFill>
                <a:schemeClr val="tx1"/>
              </a:solidFill>
              <a:latin typeface="方正兰亭黑简体" panose="02000000000000000000" pitchFamily="2" charset="-122"/>
              <a:ea typeface="方正兰亭黑简体" panose="02000000000000000000" pitchFamily="2" charset="-122"/>
            </a:endParaRPr>
          </a:p>
        </p:txBody>
      </p:sp>
      <p:graphicFrame>
        <p:nvGraphicFramePr>
          <p:cNvPr id="18" name="图表 17"/>
          <p:cNvGraphicFramePr/>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图表 18"/>
          <p:cNvGraphicFramePr/>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图表 19"/>
          <p:cNvGraphicFramePr/>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20"/>
          <p:cNvGraphicFramePr/>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90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50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25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75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bwMode="auto">
          <a:xfrm>
            <a:off x="8021789" y="3265811"/>
            <a:ext cx="3161455" cy="1481654"/>
          </a:xfrm>
          <a:prstGeom prst="rightArrow">
            <a:avLst>
              <a:gd name="adj1" fmla="val 67746"/>
              <a:gd name="adj2" fmla="val 4010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4"/>
          <p:cNvSpPr/>
          <p:nvPr/>
        </p:nvSpPr>
        <p:spPr bwMode="auto">
          <a:xfrm>
            <a:off x="8001792" y="3499757"/>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0" name="矩形 9"/>
          <p:cNvSpPr/>
          <p:nvPr/>
        </p:nvSpPr>
        <p:spPr bwMode="auto">
          <a:xfrm>
            <a:off x="6638022" y="4059630"/>
            <a:ext cx="2597553" cy="93378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1" name="矩形 4"/>
          <p:cNvSpPr/>
          <p:nvPr/>
        </p:nvSpPr>
        <p:spPr bwMode="auto">
          <a:xfrm>
            <a:off x="6624025" y="4065626"/>
            <a:ext cx="1233788"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5262261" y="4633496"/>
            <a:ext cx="2595553" cy="933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3" name="矩形 4"/>
          <p:cNvSpPr/>
          <p:nvPr/>
        </p:nvSpPr>
        <p:spPr bwMode="auto">
          <a:xfrm>
            <a:off x="5234269" y="4647491"/>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4" name="矩形 13"/>
          <p:cNvSpPr/>
          <p:nvPr/>
        </p:nvSpPr>
        <p:spPr bwMode="auto">
          <a:xfrm>
            <a:off x="1136969" y="5193366"/>
            <a:ext cx="5331083" cy="933782"/>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5" name="KSO_GT5"/>
          <p:cNvSpPr txBox="1">
            <a:spLocks noChangeArrowheads="1"/>
          </p:cNvSpPr>
          <p:nvPr/>
        </p:nvSpPr>
        <p:spPr bwMode="auto">
          <a:xfrm>
            <a:off x="8028942" y="3024682"/>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后台维护</a:t>
            </a:r>
          </a:p>
        </p:txBody>
      </p:sp>
      <p:sp>
        <p:nvSpPr>
          <p:cNvPr id="16" name="KSO_GT4"/>
          <p:cNvSpPr txBox="1">
            <a:spLocks noChangeArrowheads="1"/>
          </p:cNvSpPr>
          <p:nvPr/>
        </p:nvSpPr>
        <p:spPr bwMode="auto">
          <a:xfrm>
            <a:off x="6638029" y="3642732"/>
            <a:ext cx="1315773"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战略应用</a:t>
            </a:r>
          </a:p>
        </p:txBody>
      </p:sp>
      <p:sp>
        <p:nvSpPr>
          <p:cNvPr id="17" name="KSO_GT3"/>
          <p:cNvSpPr txBox="1">
            <a:spLocks noChangeArrowheads="1"/>
          </p:cNvSpPr>
          <p:nvPr/>
        </p:nvSpPr>
        <p:spPr bwMode="auto">
          <a:xfrm>
            <a:off x="5262259" y="4214599"/>
            <a:ext cx="1313772"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优化升级</a:t>
            </a:r>
          </a:p>
        </p:txBody>
      </p:sp>
      <p:sp>
        <p:nvSpPr>
          <p:cNvPr id="18" name="KSO_GT2"/>
          <p:cNvSpPr txBox="1">
            <a:spLocks noChangeArrowheads="1"/>
          </p:cNvSpPr>
          <p:nvPr/>
        </p:nvSpPr>
        <p:spPr bwMode="auto">
          <a:xfrm>
            <a:off x="3872501" y="4789464"/>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关键应用</a:t>
            </a:r>
          </a:p>
        </p:txBody>
      </p:sp>
      <p:sp>
        <p:nvSpPr>
          <p:cNvPr id="19" name="矩形 1"/>
          <p:cNvSpPr>
            <a:spLocks noChangeArrowheads="1"/>
          </p:cNvSpPr>
          <p:nvPr/>
        </p:nvSpPr>
        <p:spPr bwMode="auto">
          <a:xfrm>
            <a:off x="1104745" y="1640203"/>
            <a:ext cx="8638710" cy="1384418"/>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单击添加文字单击添加文字单击添加文字单击添加文字单击添加文字单击添加文字单击添加文字单击添加文字单击添加文字单击添加文字单击添加文字单击添加文字单击添加文字单击添加文本</a:t>
            </a:r>
          </a:p>
        </p:txBody>
      </p:sp>
      <p:sp>
        <p:nvSpPr>
          <p:cNvPr id="20" name="L 形 19"/>
          <p:cNvSpPr/>
          <p:nvPr/>
        </p:nvSpPr>
        <p:spPr>
          <a:xfrm rot="5400000">
            <a:off x="976450" y="1580291"/>
            <a:ext cx="458433" cy="393812"/>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标题 20"/>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588" y="5114574"/>
            <a:ext cx="9549896" cy="850231"/>
          </a:xfrm>
          <a:prstGeom prst="rect">
            <a:avLst/>
          </a:prstGeom>
          <a:solidFill>
            <a:schemeClr val="bg1">
              <a:lumMod val="85000"/>
            </a:schemeClr>
          </a:solidFill>
          <a:ln w="9525">
            <a:solidFill>
              <a:srgbClr val="EAEAEA"/>
            </a:solidFill>
            <a:miter lim="800000"/>
          </a:ln>
        </p:spPr>
        <p:txBody>
          <a:bodyPr wrap="none" lIns="89442" tIns="44720" rIns="89442" bIns="44720" anchor="ctr"/>
          <a:lstStyle/>
          <a:p>
            <a:endParaRPr lang="zh-CN" altLang="en-US" sz="3200" kern="0" dirty="0">
              <a:solidFill>
                <a:sysClr val="windowText" lastClr="000000"/>
              </a:solidFill>
              <a:ea typeface="微软雅黑" panose="020B0503020204020204" pitchFamily="34" charset="-122"/>
            </a:endParaRPr>
          </a:p>
        </p:txBody>
      </p:sp>
      <p:sp>
        <p:nvSpPr>
          <p:cNvPr id="3" name="Line 43"/>
          <p:cNvSpPr>
            <a:spLocks noChangeShapeType="1"/>
          </p:cNvSpPr>
          <p:nvPr/>
        </p:nvSpPr>
        <p:spPr bwMode="auto">
          <a:xfrm rot="5400000">
            <a:off x="4378591" y="2004658"/>
            <a:ext cx="0" cy="7357949"/>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4" name="Rectangle 6"/>
          <p:cNvSpPr>
            <a:spLocks noChangeArrowheads="1"/>
          </p:cNvSpPr>
          <p:nvPr/>
        </p:nvSpPr>
        <p:spPr bwMode="auto">
          <a:xfrm>
            <a:off x="3700613" y="3273982"/>
            <a:ext cx="5850872" cy="844769"/>
          </a:xfrm>
          <a:prstGeom prst="rect">
            <a:avLst/>
          </a:prstGeom>
          <a:solidFill>
            <a:schemeClr val="bg1">
              <a:lumMod val="85000"/>
            </a:schemeClr>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5" name="Line 43"/>
          <p:cNvSpPr>
            <a:spLocks noChangeShapeType="1"/>
          </p:cNvSpPr>
          <p:nvPr/>
        </p:nvSpPr>
        <p:spPr bwMode="auto">
          <a:xfrm rot="16200000" flipH="1">
            <a:off x="6438865" y="2013634"/>
            <a:ext cx="0" cy="3742462"/>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6" name="Rectangle 5"/>
          <p:cNvSpPr>
            <a:spLocks noChangeArrowheads="1"/>
          </p:cNvSpPr>
          <p:nvPr/>
        </p:nvSpPr>
        <p:spPr bwMode="auto">
          <a:xfrm rot="5400000">
            <a:off x="7970237" y="4418719"/>
            <a:ext cx="2324889" cy="841141"/>
          </a:xfrm>
          <a:prstGeom prst="rect">
            <a:avLst/>
          </a:prstGeom>
          <a:solidFill>
            <a:srgbClr val="FFFFFF"/>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7" name="Line 44"/>
          <p:cNvSpPr>
            <a:spLocks noChangeShapeType="1"/>
          </p:cNvSpPr>
          <p:nvPr/>
        </p:nvSpPr>
        <p:spPr bwMode="auto">
          <a:xfrm>
            <a:off x="9150350" y="4400932"/>
            <a:ext cx="0" cy="402863"/>
          </a:xfrm>
          <a:prstGeom prst="line">
            <a:avLst/>
          </a:prstGeom>
          <a:noFill/>
          <a:ln w="12700">
            <a:solidFill>
              <a:schemeClr val="tx1">
                <a:lumMod val="65000"/>
                <a:lumOff val="35000"/>
              </a:schemeClr>
            </a:solidFill>
            <a:prstDash val="sys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8" name="Rectangle 7"/>
          <p:cNvSpPr>
            <a:spLocks noChangeArrowheads="1"/>
          </p:cNvSpPr>
          <p:nvPr/>
        </p:nvSpPr>
        <p:spPr bwMode="auto">
          <a:xfrm>
            <a:off x="4181264" y="1502810"/>
            <a:ext cx="5370221" cy="850231"/>
          </a:xfrm>
          <a:prstGeom prst="rect">
            <a:avLst/>
          </a:prstGeom>
          <a:solidFill>
            <a:schemeClr val="bg1">
              <a:lumMod val="85000"/>
            </a:schemeClr>
          </a:solidFill>
          <a:ln w="9525">
            <a:solidFill>
              <a:srgbClr val="EAEAEA"/>
            </a:solidFill>
            <a:miter lim="800000"/>
          </a:ln>
        </p:spPr>
        <p:txBody>
          <a:bodyPr wrap="none" lIns="89442" tIns="44720" rIns="89442" bIns="44720" anchor="ctr"/>
          <a:lstStyle/>
          <a:p>
            <a:endParaRPr lang="zh-CN" altLang="en-US" sz="3200" kern="0" dirty="0">
              <a:solidFill>
                <a:sysClr val="windowText" lastClr="000000"/>
              </a:solidFill>
              <a:ea typeface="微软雅黑" panose="020B0503020204020204" pitchFamily="34" charset="-122"/>
            </a:endParaRPr>
          </a:p>
        </p:txBody>
      </p:sp>
      <p:sp>
        <p:nvSpPr>
          <p:cNvPr id="9" name="Line 43"/>
          <p:cNvSpPr>
            <a:spLocks noChangeShapeType="1"/>
          </p:cNvSpPr>
          <p:nvPr/>
        </p:nvSpPr>
        <p:spPr bwMode="auto">
          <a:xfrm rot="5400000">
            <a:off x="6435652" y="145012"/>
            <a:ext cx="0" cy="3736041"/>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10" name="Rectangle 8"/>
          <p:cNvSpPr>
            <a:spLocks noChangeArrowheads="1"/>
          </p:cNvSpPr>
          <p:nvPr/>
        </p:nvSpPr>
        <p:spPr bwMode="auto">
          <a:xfrm rot="5400000">
            <a:off x="2491603" y="2390208"/>
            <a:ext cx="2615941" cy="841141"/>
          </a:xfrm>
          <a:prstGeom prst="rect">
            <a:avLst/>
          </a:prstGeom>
          <a:solidFill>
            <a:schemeClr val="bg1">
              <a:lumMod val="85000"/>
            </a:schemeClr>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11" name="Line 42"/>
          <p:cNvSpPr>
            <a:spLocks noChangeShapeType="1"/>
          </p:cNvSpPr>
          <p:nvPr/>
        </p:nvSpPr>
        <p:spPr bwMode="auto">
          <a:xfrm>
            <a:off x="3780131" y="2579139"/>
            <a:ext cx="0" cy="453297"/>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12" name="Oval 38"/>
          <p:cNvSpPr>
            <a:spLocks noChangeArrowheads="1"/>
          </p:cNvSpPr>
          <p:nvPr/>
        </p:nvSpPr>
        <p:spPr bwMode="auto">
          <a:xfrm>
            <a:off x="8452712" y="1221330"/>
            <a:ext cx="1374285" cy="1357806"/>
          </a:xfrm>
          <a:prstGeom prst="ellipse">
            <a:avLst/>
          </a:prstGeom>
          <a:solidFill>
            <a:schemeClr val="accent1"/>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起点</a:t>
            </a:r>
          </a:p>
        </p:txBody>
      </p:sp>
      <p:sp>
        <p:nvSpPr>
          <p:cNvPr id="13" name="矩形 12"/>
          <p:cNvSpPr/>
          <p:nvPr/>
        </p:nvSpPr>
        <p:spPr>
          <a:xfrm>
            <a:off x="4849735" y="1569007"/>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Oval 38"/>
          <p:cNvSpPr>
            <a:spLocks noChangeArrowheads="1"/>
          </p:cNvSpPr>
          <p:nvPr/>
        </p:nvSpPr>
        <p:spPr bwMode="auto">
          <a:xfrm>
            <a:off x="3112427" y="1221330"/>
            <a:ext cx="1374285" cy="1357806"/>
          </a:xfrm>
          <a:prstGeom prst="ellipse">
            <a:avLst/>
          </a:prstGeom>
          <a:solidFill>
            <a:schemeClr val="accent2"/>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第一季度</a:t>
            </a:r>
          </a:p>
        </p:txBody>
      </p:sp>
      <p:sp>
        <p:nvSpPr>
          <p:cNvPr id="15" name="Oval 38"/>
          <p:cNvSpPr>
            <a:spLocks noChangeArrowheads="1"/>
          </p:cNvSpPr>
          <p:nvPr/>
        </p:nvSpPr>
        <p:spPr bwMode="auto">
          <a:xfrm>
            <a:off x="3112427" y="2997940"/>
            <a:ext cx="1374285" cy="1357806"/>
          </a:xfrm>
          <a:prstGeom prst="ellipse">
            <a:avLst/>
          </a:prstGeom>
          <a:solidFill>
            <a:schemeClr val="accent3"/>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第二季度</a:t>
            </a:r>
          </a:p>
        </p:txBody>
      </p:sp>
      <p:sp>
        <p:nvSpPr>
          <p:cNvPr id="16" name="矩形 15"/>
          <p:cNvSpPr/>
          <p:nvPr/>
        </p:nvSpPr>
        <p:spPr>
          <a:xfrm>
            <a:off x="4574532" y="3447023"/>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Oval 38"/>
          <p:cNvSpPr>
            <a:spLocks noChangeArrowheads="1"/>
          </p:cNvSpPr>
          <p:nvPr/>
        </p:nvSpPr>
        <p:spPr bwMode="auto">
          <a:xfrm>
            <a:off x="8463210" y="2997940"/>
            <a:ext cx="1374285" cy="1357806"/>
          </a:xfrm>
          <a:prstGeom prst="ellipse">
            <a:avLst/>
          </a:prstGeom>
          <a:solidFill>
            <a:schemeClr val="accent4"/>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第三季度</a:t>
            </a:r>
          </a:p>
        </p:txBody>
      </p:sp>
      <p:sp>
        <p:nvSpPr>
          <p:cNvPr id="18" name="Oval 38"/>
          <p:cNvSpPr>
            <a:spLocks noChangeArrowheads="1"/>
          </p:cNvSpPr>
          <p:nvPr/>
        </p:nvSpPr>
        <p:spPr bwMode="auto">
          <a:xfrm>
            <a:off x="8463210" y="4851842"/>
            <a:ext cx="1374285" cy="1357806"/>
          </a:xfrm>
          <a:prstGeom prst="ellipse">
            <a:avLst/>
          </a:prstGeom>
          <a:solidFill>
            <a:schemeClr val="accent5"/>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第四季度</a:t>
            </a:r>
          </a:p>
        </p:txBody>
      </p:sp>
      <p:sp>
        <p:nvSpPr>
          <p:cNvPr id="19" name="矩形 18"/>
          <p:cNvSpPr/>
          <p:nvPr/>
        </p:nvSpPr>
        <p:spPr>
          <a:xfrm>
            <a:off x="1165171" y="5224047"/>
            <a:ext cx="6892397"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标题 2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 name="Freeform 7"/>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4" name="Freeform 8"/>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 name="Freeform 9"/>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 name="Freeform 10"/>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 name="Freeform 11"/>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 name="Freeform 12"/>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9" name="Freeform 13"/>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10" name="Freeform 14"/>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1" name="Freeform 15"/>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2" name="Freeform 16"/>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3" name="Freeform 17"/>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4" name="Freeform 18"/>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5" name="Freeform 19"/>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6" name="Freeform 20"/>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7" name="Freeform 21"/>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8" name="Freeform 22"/>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9" name="Freeform 23"/>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0" name="Freeform 24"/>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1" name="Freeform 25"/>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2" name="Freeform 26"/>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3" name="Freeform 27"/>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4" name="Freeform 28"/>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5" name="Freeform 29"/>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6" name="Freeform 30"/>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7" name="Freeform 31"/>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8" name="Freeform 32"/>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9" name="Freeform 33"/>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34"/>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1" name="Freeform 35"/>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2" name="Freeform 36"/>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3" name="Freeform 37"/>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endPar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57" name="标题 5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
          <p:cNvGrpSpPr/>
          <p:nvPr/>
        </p:nvGrpSpPr>
        <p:grpSpPr>
          <a:xfrm>
            <a:off x="6851439" y="2730637"/>
            <a:ext cx="4522057" cy="971799"/>
            <a:chOff x="5054599" y="1342008"/>
            <a:chExt cx="3392426" cy="729039"/>
          </a:xfrm>
        </p:grpSpPr>
        <p:sp>
          <p:nvSpPr>
            <p:cNvPr id="32" name="TextBox 31"/>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2"/>
                  </a:solidFill>
                </a:rPr>
                <a:t>点击添加标题</a:t>
              </a:r>
              <a:endParaRPr lang="en-US" altLang="zh-CN" sz="1865" dirty="0">
                <a:solidFill>
                  <a:schemeClr val="tx2"/>
                </a:solidFill>
              </a:endParaRPr>
            </a:p>
          </p:txBody>
        </p:sp>
        <p:sp>
          <p:nvSpPr>
            <p:cNvPr id="33" name="矩形 35"/>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34" name="组合 37"/>
          <p:cNvGrpSpPr/>
          <p:nvPr/>
        </p:nvGrpSpPr>
        <p:grpSpPr>
          <a:xfrm>
            <a:off x="6851439" y="3864337"/>
            <a:ext cx="4522057" cy="971799"/>
            <a:chOff x="5054599" y="1342008"/>
            <a:chExt cx="3392426" cy="729039"/>
          </a:xfrm>
        </p:grpSpPr>
        <p:sp>
          <p:nvSpPr>
            <p:cNvPr id="35" name="TextBox 34"/>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2"/>
                  </a:solidFill>
                </a:rPr>
                <a:t>点击添加标题</a:t>
              </a:r>
              <a:endParaRPr lang="en-US" altLang="zh-CN" sz="1865" dirty="0">
                <a:solidFill>
                  <a:schemeClr val="tx2"/>
                </a:solidFill>
              </a:endParaRPr>
            </a:p>
          </p:txBody>
        </p:sp>
        <p:sp>
          <p:nvSpPr>
            <p:cNvPr id="36" name="矩形 39"/>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37" name="组合 40"/>
          <p:cNvGrpSpPr/>
          <p:nvPr/>
        </p:nvGrpSpPr>
        <p:grpSpPr>
          <a:xfrm>
            <a:off x="6851439" y="4998038"/>
            <a:ext cx="4522057" cy="971799"/>
            <a:chOff x="5054599" y="1342008"/>
            <a:chExt cx="3392426" cy="729039"/>
          </a:xfrm>
        </p:grpSpPr>
        <p:sp>
          <p:nvSpPr>
            <p:cNvPr id="38" name="TextBox 37"/>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2"/>
                  </a:solidFill>
                </a:rPr>
                <a:t>点击添加标题</a:t>
              </a:r>
              <a:endParaRPr lang="en-US" altLang="zh-CN" sz="1865" dirty="0">
                <a:solidFill>
                  <a:schemeClr val="tx2"/>
                </a:solidFill>
              </a:endParaRPr>
            </a:p>
          </p:txBody>
        </p:sp>
        <p:sp>
          <p:nvSpPr>
            <p:cNvPr id="39" name="矩形 42"/>
            <p:cNvSpPr/>
            <p:nvPr/>
          </p:nvSpPr>
          <p:spPr>
            <a:xfrm>
              <a:off x="5054599" y="1650919"/>
              <a:ext cx="339242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sp>
        <p:nvSpPr>
          <p:cNvPr id="40" name="矩形 43"/>
          <p:cNvSpPr/>
          <p:nvPr/>
        </p:nvSpPr>
        <p:spPr>
          <a:xfrm>
            <a:off x="877658" y="1391557"/>
            <a:ext cx="10436684" cy="934487"/>
          </a:xfrm>
          <a:prstGeom prst="rect">
            <a:avLst/>
          </a:prstGeom>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pic>
        <p:nvPicPr>
          <p:cNvPr id="41" name="Picture 2" descr="D:\cecy\PPT template download\演界网下载素材\图片素材-cecy\苹果产品png图片加高光渐变\苹果产品png图片加高光渐变\MacBook Pro Retina.png"/>
          <p:cNvPicPr>
            <a:picLocks noChangeAspect="1" noChangeArrowheads="1"/>
          </p:cNvPicPr>
          <p:nvPr/>
        </p:nvPicPr>
        <p:blipFill>
          <a:blip r:embed="rId3" cstate="print"/>
          <a:srcRect/>
          <a:stretch>
            <a:fillRect/>
          </a:stretch>
        </p:blipFill>
        <p:spPr bwMode="auto">
          <a:xfrm>
            <a:off x="-81514" y="2495709"/>
            <a:ext cx="6482238" cy="3961368"/>
          </a:xfrm>
          <a:prstGeom prst="rect">
            <a:avLst/>
          </a:prstGeom>
          <a:noFill/>
        </p:spPr>
      </p:pic>
      <p:sp>
        <p:nvSpPr>
          <p:cNvPr id="42" name="Rectangle 41"/>
          <p:cNvSpPr/>
          <p:nvPr/>
        </p:nvSpPr>
        <p:spPr>
          <a:xfrm>
            <a:off x="934219" y="2902004"/>
            <a:ext cx="4570809" cy="294563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41522" cy="3633218"/>
          </a:xfrm>
          <a:prstGeom prst="rect">
            <a:avLst/>
          </a:prstGeom>
        </p:spPr>
      </p:pic>
      <p:sp>
        <p:nvSpPr>
          <p:cNvPr id="3" name="TextBox 5"/>
          <p:cNvSpPr txBox="1"/>
          <p:nvPr/>
        </p:nvSpPr>
        <p:spPr>
          <a:xfrm>
            <a:off x="4394339" y="1117651"/>
            <a:ext cx="3062057" cy="1446550"/>
          </a:xfrm>
          <a:prstGeom prst="rect">
            <a:avLst/>
          </a:prstGeom>
          <a:noFill/>
        </p:spPr>
        <p:txBody>
          <a:bodyPr wrap="none" rtlCol="0">
            <a:spAutoFit/>
          </a:bodyPr>
          <a:lstStyle/>
          <a:p>
            <a:r>
              <a:rPr lang="en-US" altLang="zh-CN" sz="8800" b="1" dirty="0" smtClean="0">
                <a:solidFill>
                  <a:schemeClr val="bg2"/>
                </a:solidFill>
                <a:latin typeface="微软雅黑" panose="020B0503020204020204" pitchFamily="34" charset="-122"/>
                <a:ea typeface="微软雅黑" panose="020B0503020204020204" pitchFamily="34" charset="-122"/>
              </a:rPr>
              <a:t>201X</a:t>
            </a:r>
            <a:endParaRPr lang="zh-CN" altLang="en-US" sz="8800" b="1" dirty="0">
              <a:solidFill>
                <a:schemeClr val="bg2"/>
              </a:solidFill>
              <a:latin typeface="微软雅黑" panose="020B0503020204020204" pitchFamily="34" charset="-122"/>
              <a:ea typeface="微软雅黑" panose="020B0503020204020204" pitchFamily="34" charset="-122"/>
            </a:endParaRPr>
          </a:p>
        </p:txBody>
      </p:sp>
      <p:sp>
        <p:nvSpPr>
          <p:cNvPr id="4" name="TextBox 6"/>
          <p:cNvSpPr txBox="1"/>
          <p:nvPr/>
        </p:nvSpPr>
        <p:spPr>
          <a:xfrm>
            <a:off x="4394339" y="2270193"/>
            <a:ext cx="3518912" cy="923330"/>
          </a:xfrm>
          <a:prstGeom prst="rect">
            <a:avLst/>
          </a:prstGeom>
          <a:noFill/>
        </p:spPr>
        <p:txBody>
          <a:bodyPr wrap="none" rtlCol="0">
            <a:spAutoFit/>
          </a:bodyPr>
          <a:lstStyle/>
          <a:p>
            <a:r>
              <a:rPr lang="zh-CN" altLang="en-US" sz="5400" b="1" spc="-200" dirty="0" smtClean="0">
                <a:solidFill>
                  <a:schemeClr val="tx2"/>
                </a:solidFill>
              </a:rPr>
              <a:t>谢谢聆听！</a:t>
            </a:r>
            <a:endParaRPr lang="zh-CN" altLang="en-US" sz="5400" b="1" spc="-200" dirty="0">
              <a:solidFill>
                <a:schemeClr val="tx2"/>
              </a:solidFill>
            </a:endParaRPr>
          </a:p>
        </p:txBody>
      </p:sp>
      <p:sp>
        <p:nvSpPr>
          <p:cNvPr id="5" name="TextBox 16"/>
          <p:cNvSpPr txBox="1"/>
          <p:nvPr/>
        </p:nvSpPr>
        <p:spPr>
          <a:xfrm>
            <a:off x="4460450" y="3187690"/>
            <a:ext cx="6969550" cy="523220"/>
          </a:xfrm>
          <a:prstGeom prst="rect">
            <a:avLst/>
          </a:prstGeom>
          <a:noFill/>
        </p:spPr>
        <p:txBody>
          <a:bodyPr wrap="square" rtlCol="0">
            <a:spAutoFit/>
          </a:bodyPr>
          <a:lstStyle/>
          <a:p>
            <a:r>
              <a:rPr lang="en-US" altLang="zh-CN" sz="1400" dirty="0">
                <a:solidFill>
                  <a:schemeClr val="tx1">
                    <a:lumMod val="65000"/>
                    <a:lumOff val="35000"/>
                  </a:schemeClr>
                </a:solidFill>
              </a:rPr>
              <a:t>Lorem </a:t>
            </a:r>
            <a:r>
              <a:rPr lang="en-US" altLang="zh-CN" sz="1400" dirty="0" err="1">
                <a:solidFill>
                  <a:schemeClr val="tx1">
                    <a:lumMod val="65000"/>
                    <a:lumOff val="35000"/>
                  </a:schemeClr>
                </a:solidFill>
              </a:rPr>
              <a:t>Lpsum</a:t>
            </a:r>
            <a:r>
              <a:rPr lang="en-US" altLang="zh-CN" sz="1400" dirty="0">
                <a:solidFill>
                  <a:schemeClr val="tx1">
                    <a:lumMod val="65000"/>
                    <a:lumOff val="35000"/>
                  </a:schemeClr>
                </a:solidFill>
              </a:rPr>
              <a:t> Dolor Sit </a:t>
            </a:r>
            <a:r>
              <a:rPr lang="en-US" altLang="zh-CN" sz="1400" dirty="0" err="1">
                <a:solidFill>
                  <a:schemeClr val="tx1">
                    <a:lumMod val="65000"/>
                    <a:lumOff val="35000"/>
                  </a:schemeClr>
                </a:solidFill>
              </a:rPr>
              <a:t>Er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Elit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Lamet,conseclitaur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Cillium</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Adipisicing</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Pecu,sed</a:t>
            </a:r>
            <a:r>
              <a:rPr lang="en-US" altLang="zh-CN" sz="1400" dirty="0">
                <a:solidFill>
                  <a:schemeClr val="tx1">
                    <a:lumMod val="65000"/>
                    <a:lumOff val="35000"/>
                  </a:schemeClr>
                </a:solidFill>
              </a:rPr>
              <a:t> </a:t>
            </a:r>
            <a:r>
              <a:rPr lang="en-US" altLang="zh-CN" sz="1400" dirty="0" err="1" smtClean="0">
                <a:solidFill>
                  <a:schemeClr val="tx1">
                    <a:lumMod val="65000"/>
                    <a:lumOff val="35000"/>
                  </a:schemeClr>
                </a:solidFill>
              </a:rPr>
              <a:t>DoEiusmod</a:t>
            </a:r>
            <a:r>
              <a:rPr lang="en-US" altLang="zh-CN" sz="1400" dirty="0" smtClean="0">
                <a:solidFill>
                  <a:schemeClr val="tx1">
                    <a:lumMod val="65000"/>
                    <a:lumOff val="35000"/>
                  </a:schemeClr>
                </a:solidFill>
              </a:rPr>
              <a:t> </a:t>
            </a:r>
            <a:r>
              <a:rPr lang="en-US" altLang="zh-CN" sz="1400" dirty="0" err="1">
                <a:solidFill>
                  <a:schemeClr val="tx1">
                    <a:lumMod val="65000"/>
                    <a:lumOff val="35000"/>
                  </a:schemeClr>
                </a:solidFill>
              </a:rPr>
              <a:t>Tempor</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Lncididunt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Ut</a:t>
            </a:r>
            <a:r>
              <a:rPr lang="en-US" altLang="zh-CN" sz="1400" dirty="0">
                <a:solidFill>
                  <a:schemeClr val="tx1">
                    <a:lumMod val="65000"/>
                    <a:lumOff val="35000"/>
                  </a:schemeClr>
                </a:solidFill>
              </a:rPr>
              <a:t> </a:t>
            </a:r>
            <a:r>
              <a:rPr lang="en-US" altLang="zh-CN" sz="1400" dirty="0" err="1">
                <a:solidFill>
                  <a:schemeClr val="tx1">
                    <a:lumMod val="65000"/>
                    <a:lumOff val="35000"/>
                  </a:schemeClr>
                </a:solidFill>
              </a:rPr>
              <a:t>Labore</a:t>
            </a:r>
            <a:r>
              <a:rPr lang="en-US" altLang="zh-CN" sz="1400" dirty="0">
                <a:solidFill>
                  <a:schemeClr val="tx1">
                    <a:lumMod val="65000"/>
                    <a:lumOff val="35000"/>
                  </a:schemeClr>
                </a:solidFill>
              </a:rPr>
              <a:t> Et </a:t>
            </a:r>
            <a:r>
              <a:rPr lang="en-US" altLang="zh-CN" sz="1400" dirty="0" err="1">
                <a:solidFill>
                  <a:schemeClr val="tx1">
                    <a:lumMod val="65000"/>
                    <a:lumOff val="35000"/>
                  </a:schemeClr>
                </a:solidFill>
              </a:rPr>
              <a:t>Dolore</a:t>
            </a:r>
            <a:r>
              <a:rPr lang="en-US" altLang="zh-CN" sz="1400" dirty="0">
                <a:solidFill>
                  <a:schemeClr val="tx1">
                    <a:lumMod val="65000"/>
                    <a:lumOff val="35000"/>
                  </a:schemeClr>
                </a:solidFill>
              </a:rPr>
              <a:t> Magna.</a:t>
            </a:r>
            <a:endParaRPr lang="zh-CN" altLang="en-US" sz="1400" dirty="0">
              <a:solidFill>
                <a:schemeClr val="tx1">
                  <a:lumMod val="65000"/>
                  <a:lumOff val="35000"/>
                </a:schemeClr>
              </a:solidFill>
            </a:endParaRPr>
          </a:p>
        </p:txBody>
      </p:sp>
      <p:sp>
        <p:nvSpPr>
          <p:cNvPr id="6" name="圆角矩形 5"/>
          <p:cNvSpPr/>
          <p:nvPr/>
        </p:nvSpPr>
        <p:spPr bwMode="auto">
          <a:xfrm>
            <a:off x="4522333" y="3961382"/>
            <a:ext cx="1928271" cy="444587"/>
          </a:xfrm>
          <a:prstGeom prst="roundRect">
            <a:avLst/>
          </a:prstGeom>
          <a:solidFill>
            <a:srgbClr val="519700"/>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defTabSz="121856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7" name="TextBox 22"/>
          <p:cNvSpPr txBox="1"/>
          <p:nvPr/>
        </p:nvSpPr>
        <p:spPr>
          <a:xfrm>
            <a:off x="4394339" y="399334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汇报人</a:t>
            </a:r>
            <a:r>
              <a:rPr lang="zh-CN" altLang="en-US" sz="1865" dirty="0" smtClean="0">
                <a:solidFill>
                  <a:schemeClr val="bg1"/>
                </a:solidFill>
                <a:latin typeface="微软雅黑" panose="020B0503020204020204" pitchFamily="34" charset="-122"/>
                <a:ea typeface="微软雅黑" panose="020B0503020204020204" pitchFamily="34" charset="-122"/>
              </a:rPr>
              <a:t>：</a:t>
            </a:r>
            <a:r>
              <a:rPr lang="en-US" altLang="zh-CN" sz="1865" dirty="0" smtClean="0">
                <a:solidFill>
                  <a:schemeClr val="bg1"/>
                </a:solidFill>
                <a:latin typeface="微软雅黑" panose="020B0503020204020204" pitchFamily="34" charset="-122"/>
                <a:ea typeface="微软雅黑" panose="020B0503020204020204" pitchFamily="34" charset="-122"/>
              </a:rPr>
              <a:t>X </a:t>
            </a:r>
            <a:r>
              <a:rPr lang="en-US" altLang="zh-CN" sz="1865" dirty="0" err="1" smtClean="0">
                <a:solidFill>
                  <a:schemeClr val="bg1"/>
                </a:solidFill>
                <a:latin typeface="微软雅黑" panose="020B0503020204020204" pitchFamily="34" charset="-122"/>
                <a:ea typeface="微软雅黑" panose="020B0503020204020204" pitchFamily="34" charset="-122"/>
              </a:rPr>
              <a:t>X</a:t>
            </a:r>
            <a:r>
              <a:rPr lang="en-US" altLang="zh-CN" sz="1865" dirty="0" smtClean="0">
                <a:solidFill>
                  <a:schemeClr val="bg1"/>
                </a:solidFill>
                <a:latin typeface="微软雅黑" panose="020B0503020204020204" pitchFamily="34" charset="-122"/>
                <a:ea typeface="微软雅黑" panose="020B0503020204020204" pitchFamily="34" charset="-122"/>
              </a:rPr>
              <a:t> </a:t>
            </a:r>
            <a:r>
              <a:rPr lang="en-US" altLang="zh-CN" sz="1865" dirty="0" err="1" smtClean="0">
                <a:solidFill>
                  <a:schemeClr val="bg1"/>
                </a:solidFill>
                <a:latin typeface="微软雅黑" panose="020B0503020204020204" pitchFamily="34" charset="-122"/>
                <a:ea typeface="微软雅黑" panose="020B0503020204020204" pitchFamily="34" charset="-122"/>
              </a:rPr>
              <a:t>X</a:t>
            </a:r>
            <a:endParaRPr lang="zh-CN" altLang="en-US" sz="1865"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6457" y="3323771"/>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041856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等腰三角形 21"/>
          <p:cNvSpPr/>
          <p:nvPr/>
        </p:nvSpPr>
        <p:spPr bwMode="auto">
          <a:xfrm rot="16200000" flipH="1">
            <a:off x="6108267"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4" name="等腰三角形 21"/>
          <p:cNvSpPr/>
          <p:nvPr/>
        </p:nvSpPr>
        <p:spPr bwMode="auto">
          <a:xfrm rot="5400000">
            <a:off x="3309884"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7" name="椭圆 5"/>
          <p:cNvSpPr/>
          <p:nvPr/>
        </p:nvSpPr>
        <p:spPr bwMode="auto">
          <a:xfrm>
            <a:off x="3285286" y="1938284"/>
            <a:ext cx="356255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sp>
        <p:nvSpPr>
          <p:cNvPr id="83" name="椭圆 6"/>
          <p:cNvSpPr/>
          <p:nvPr/>
        </p:nvSpPr>
        <p:spPr bwMode="auto">
          <a:xfrm>
            <a:off x="5416929" y="1938284"/>
            <a:ext cx="356410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cxnSp>
        <p:nvCxnSpPr>
          <p:cNvPr id="84" name="直接连接符 7"/>
          <p:cNvCxnSpPr>
            <a:cxnSpLocks noChangeShapeType="1"/>
          </p:cNvCxnSpPr>
          <p:nvPr/>
        </p:nvCxnSpPr>
        <p:spPr bwMode="auto">
          <a:xfrm>
            <a:off x="4263515" y="2811747"/>
            <a:ext cx="558103" cy="263127"/>
          </a:xfrm>
          <a:prstGeom prst="line">
            <a:avLst/>
          </a:prstGeom>
          <a:noFill/>
          <a:ln w="28575" algn="ctr">
            <a:solidFill>
              <a:schemeClr val="bg1">
                <a:lumMod val="50000"/>
              </a:schemeClr>
            </a:solidFill>
            <a:round/>
            <a:headEnd type="none" w="med" len="med"/>
            <a:tailEnd type="arrow" w="med" len="med"/>
          </a:ln>
        </p:spPr>
      </p:cxnSp>
      <p:cxnSp>
        <p:nvCxnSpPr>
          <p:cNvPr id="85" name="直接连接符 8"/>
          <p:cNvCxnSpPr>
            <a:cxnSpLocks noChangeShapeType="1"/>
          </p:cNvCxnSpPr>
          <p:nvPr/>
        </p:nvCxnSpPr>
        <p:spPr bwMode="auto">
          <a:xfrm>
            <a:off x="3965860" y="3619812"/>
            <a:ext cx="576704" cy="0"/>
          </a:xfrm>
          <a:prstGeom prst="line">
            <a:avLst/>
          </a:prstGeom>
          <a:noFill/>
          <a:ln w="28575" algn="ctr">
            <a:solidFill>
              <a:schemeClr val="bg1">
                <a:lumMod val="50000"/>
              </a:schemeClr>
            </a:solidFill>
            <a:round/>
            <a:headEnd type="none" w="med" len="med"/>
            <a:tailEnd type="arrow" w="med" len="med"/>
          </a:ln>
        </p:spPr>
      </p:cxnSp>
      <p:cxnSp>
        <p:nvCxnSpPr>
          <p:cNvPr id="86" name="直接连接符 9"/>
          <p:cNvCxnSpPr>
            <a:cxnSpLocks noChangeShapeType="1"/>
          </p:cNvCxnSpPr>
          <p:nvPr/>
        </p:nvCxnSpPr>
        <p:spPr bwMode="auto">
          <a:xfrm flipV="1">
            <a:off x="4263514" y="4142957"/>
            <a:ext cx="576704" cy="306724"/>
          </a:xfrm>
          <a:prstGeom prst="line">
            <a:avLst/>
          </a:prstGeom>
          <a:noFill/>
          <a:ln w="28575" algn="ctr">
            <a:solidFill>
              <a:schemeClr val="bg1">
                <a:lumMod val="50000"/>
              </a:schemeClr>
            </a:solidFill>
            <a:round/>
            <a:headEnd type="none" w="med" len="med"/>
            <a:tailEnd type="arrow" w="med" len="med"/>
          </a:ln>
        </p:spPr>
      </p:cxnSp>
      <p:cxnSp>
        <p:nvCxnSpPr>
          <p:cNvPr id="94" name="直接连接符 10"/>
          <p:cNvCxnSpPr>
            <a:cxnSpLocks noChangeShapeType="1"/>
          </p:cNvCxnSpPr>
          <p:nvPr/>
        </p:nvCxnSpPr>
        <p:spPr bwMode="auto">
          <a:xfrm flipH="1" flipV="1">
            <a:off x="7517563" y="4130501"/>
            <a:ext cx="576704" cy="306724"/>
          </a:xfrm>
          <a:prstGeom prst="line">
            <a:avLst/>
          </a:prstGeom>
          <a:noFill/>
          <a:ln w="28575" algn="ctr">
            <a:solidFill>
              <a:schemeClr val="bg1">
                <a:lumMod val="50000"/>
              </a:schemeClr>
            </a:solidFill>
            <a:round/>
            <a:headEnd type="none" w="med" len="med"/>
            <a:tailEnd type="arrow" w="med" len="med"/>
          </a:ln>
        </p:spPr>
      </p:cxnSp>
      <p:cxnSp>
        <p:nvCxnSpPr>
          <p:cNvPr id="97" name="直接连接符 11"/>
          <p:cNvCxnSpPr>
            <a:cxnSpLocks noChangeShapeType="1"/>
          </p:cNvCxnSpPr>
          <p:nvPr/>
        </p:nvCxnSpPr>
        <p:spPr bwMode="auto">
          <a:xfrm flipH="1">
            <a:off x="7805915" y="3616698"/>
            <a:ext cx="576704" cy="0"/>
          </a:xfrm>
          <a:prstGeom prst="line">
            <a:avLst/>
          </a:prstGeom>
          <a:noFill/>
          <a:ln w="28575" algn="ctr">
            <a:solidFill>
              <a:schemeClr val="bg1">
                <a:lumMod val="50000"/>
              </a:schemeClr>
            </a:solidFill>
            <a:round/>
            <a:headEnd type="none" w="med" len="med"/>
            <a:tailEnd type="arrow" w="med" len="med"/>
          </a:ln>
        </p:spPr>
      </p:cxnSp>
      <p:cxnSp>
        <p:nvCxnSpPr>
          <p:cNvPr id="100" name="直接连接符 12"/>
          <p:cNvCxnSpPr>
            <a:cxnSpLocks noChangeShapeType="1"/>
          </p:cNvCxnSpPr>
          <p:nvPr/>
        </p:nvCxnSpPr>
        <p:spPr bwMode="auto">
          <a:xfrm flipH="1">
            <a:off x="7536166" y="2811747"/>
            <a:ext cx="558103" cy="263127"/>
          </a:xfrm>
          <a:prstGeom prst="line">
            <a:avLst/>
          </a:prstGeom>
          <a:noFill/>
          <a:ln w="28575" algn="ctr">
            <a:solidFill>
              <a:schemeClr val="bg1">
                <a:lumMod val="50000"/>
              </a:schemeClr>
            </a:solidFill>
            <a:round/>
            <a:headEnd type="none" w="med" len="med"/>
            <a:tailEnd type="arrow" w="med" len="med"/>
          </a:ln>
        </p:spPr>
      </p:cxnSp>
      <p:grpSp>
        <p:nvGrpSpPr>
          <p:cNvPr id="103" name="组合 13"/>
          <p:cNvGrpSpPr/>
          <p:nvPr/>
        </p:nvGrpSpPr>
        <p:grpSpPr>
          <a:xfrm>
            <a:off x="5106871" y="2593769"/>
            <a:ext cx="2055677" cy="2064545"/>
            <a:chOff x="5014912" y="2584450"/>
            <a:chExt cx="2105025" cy="2105025"/>
          </a:xfrm>
        </p:grpSpPr>
        <p:sp>
          <p:nvSpPr>
            <p:cNvPr id="106"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35" kern="0" dirty="0">
                <a:solidFill>
                  <a:srgbClr val="4D4D4D"/>
                </a:solidFill>
                <a:latin typeface="微软雅黑" panose="020B0503020204020204" pitchFamily="34" charset="-122"/>
                <a:ea typeface="微软雅黑" panose="020B0503020204020204" pitchFamily="34" charset="-122"/>
              </a:endParaRPr>
            </a:p>
          </p:txBody>
        </p:sp>
        <p:sp>
          <p:nvSpPr>
            <p:cNvPr id="107"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35" b="1" kern="0" dirty="0">
                  <a:solidFill>
                    <a:srgbClr val="4D4D4D"/>
                  </a:solidFill>
                  <a:latin typeface="Impact" panose="020B0806030902050204" pitchFamily="34" charset="0"/>
                  <a:ea typeface="微软雅黑" panose="020B0503020204020204" pitchFamily="34" charset="-122"/>
                </a:rPr>
                <a:t>文字说明</a:t>
              </a:r>
            </a:p>
          </p:txBody>
        </p:sp>
      </p:grpSp>
      <p:sp>
        <p:nvSpPr>
          <p:cNvPr id="108" name="Oval 19"/>
          <p:cNvSpPr>
            <a:spLocks noChangeArrowheads="1"/>
          </p:cNvSpPr>
          <p:nvPr/>
        </p:nvSpPr>
        <p:spPr bwMode="auto">
          <a:xfrm>
            <a:off x="3302338" y="2022362"/>
            <a:ext cx="968929" cy="973107"/>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09" name="Oval 19"/>
          <p:cNvSpPr>
            <a:spLocks noChangeArrowheads="1"/>
          </p:cNvSpPr>
          <p:nvPr/>
        </p:nvSpPr>
        <p:spPr bwMode="auto">
          <a:xfrm>
            <a:off x="8044660" y="2037929"/>
            <a:ext cx="96892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0" name="Oval 19"/>
          <p:cNvSpPr>
            <a:spLocks noChangeArrowheads="1"/>
          </p:cNvSpPr>
          <p:nvPr/>
        </p:nvSpPr>
        <p:spPr bwMode="auto">
          <a:xfrm>
            <a:off x="8484940" y="3168292"/>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1" name="Oval 110"/>
          <p:cNvSpPr>
            <a:spLocks noChangeArrowheads="1"/>
          </p:cNvSpPr>
          <p:nvPr/>
        </p:nvSpPr>
        <p:spPr bwMode="auto">
          <a:xfrm>
            <a:off x="8092716" y="4286198"/>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2" name="Oval 19"/>
          <p:cNvSpPr>
            <a:spLocks noChangeArrowheads="1"/>
          </p:cNvSpPr>
          <p:nvPr/>
        </p:nvSpPr>
        <p:spPr bwMode="auto">
          <a:xfrm>
            <a:off x="2868257" y="3130925"/>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3" name="Oval 19"/>
          <p:cNvSpPr>
            <a:spLocks noChangeArrowheads="1"/>
          </p:cNvSpPr>
          <p:nvPr/>
        </p:nvSpPr>
        <p:spPr bwMode="auto">
          <a:xfrm>
            <a:off x="3265131" y="4279969"/>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4" name="TextBox 113"/>
          <p:cNvSpPr txBox="1"/>
          <p:nvPr/>
        </p:nvSpPr>
        <p:spPr>
          <a:xfrm>
            <a:off x="929419" y="1905397"/>
            <a:ext cx="2123856"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5" name="TextBox 114"/>
          <p:cNvSpPr txBox="1"/>
          <p:nvPr/>
        </p:nvSpPr>
        <p:spPr>
          <a:xfrm>
            <a:off x="9228630" y="1905397"/>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6" name="TextBox 115"/>
          <p:cNvSpPr txBox="1"/>
          <p:nvPr/>
        </p:nvSpPr>
        <p:spPr>
          <a:xfrm>
            <a:off x="536245"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7" name="TextBox 116"/>
          <p:cNvSpPr txBox="1"/>
          <p:nvPr/>
        </p:nvSpPr>
        <p:spPr>
          <a:xfrm>
            <a:off x="9685080"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8" name="TextBox 117"/>
          <p:cNvSpPr txBox="1"/>
          <p:nvPr/>
        </p:nvSpPr>
        <p:spPr>
          <a:xfrm>
            <a:off x="9253830"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9" name="TextBox 118"/>
          <p:cNvSpPr txBox="1"/>
          <p:nvPr/>
        </p:nvSpPr>
        <p:spPr>
          <a:xfrm>
            <a:off x="929418" y="4307075"/>
            <a:ext cx="2095112" cy="1370664"/>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后。</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118"/>
          <p:cNvGrpSpPr/>
          <p:nvPr/>
        </p:nvGrpSpPr>
        <p:grpSpPr>
          <a:xfrm>
            <a:off x="535609" y="3789114"/>
            <a:ext cx="10935678" cy="437929"/>
            <a:chOff x="534438" y="3368953"/>
            <a:chExt cx="10944224" cy="438144"/>
          </a:xfrm>
          <a:solidFill>
            <a:schemeClr val="accent3"/>
          </a:solidFill>
        </p:grpSpPr>
        <p:sp>
          <p:nvSpPr>
            <p:cNvPr id="28"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29" name="组合 120"/>
            <p:cNvGrpSpPr/>
            <p:nvPr/>
          </p:nvGrpSpPr>
          <p:grpSpPr>
            <a:xfrm>
              <a:off x="534438" y="3368953"/>
              <a:ext cx="10944224" cy="438144"/>
              <a:chOff x="623889" y="3209929"/>
              <a:chExt cx="10944224" cy="438144"/>
            </a:xfrm>
            <a:grpFill/>
          </p:grpSpPr>
          <p:sp>
            <p:nvSpPr>
              <p:cNvPr id="30"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1"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2"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3"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4"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cxnSp>
        <p:nvCxnSpPr>
          <p:cNvPr id="37" name="肘形连接符 128"/>
          <p:cNvCxnSpPr>
            <a:stCxn id="39" idx="3"/>
            <a:endCxn id="42" idx="1"/>
          </p:cNvCxnSpPr>
          <p:nvPr/>
        </p:nvCxnSpPr>
        <p:spPr>
          <a:xfrm rot="5400000" flipH="1" flipV="1">
            <a:off x="1081806"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8" name="组合 129"/>
          <p:cNvGrpSpPr/>
          <p:nvPr/>
        </p:nvGrpSpPr>
        <p:grpSpPr>
          <a:xfrm>
            <a:off x="1021097" y="3672201"/>
            <a:ext cx="582642" cy="676060"/>
            <a:chOff x="1109756" y="3090803"/>
            <a:chExt cx="583096" cy="676392"/>
          </a:xfrm>
          <a:solidFill>
            <a:srgbClr val="005DA2"/>
          </a:solidFill>
        </p:grpSpPr>
        <p:sp>
          <p:nvSpPr>
            <p:cNvPr id="39"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0" name="文本框 64"/>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2009</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132"/>
          <p:cNvGrpSpPr/>
          <p:nvPr/>
        </p:nvGrpSpPr>
        <p:grpSpPr>
          <a:xfrm>
            <a:off x="1603738" y="2481739"/>
            <a:ext cx="1412231" cy="875831"/>
            <a:chOff x="1853741" y="1952625"/>
            <a:chExt cx="1413335" cy="876262"/>
          </a:xfrm>
          <a:solidFill>
            <a:schemeClr val="bg1">
              <a:lumMod val="75000"/>
            </a:schemeClr>
          </a:solidFill>
        </p:grpSpPr>
        <p:sp>
          <p:nvSpPr>
            <p:cNvPr id="42" name="矩形 133"/>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43" name="文本框 66"/>
            <p:cNvSpPr txBox="1"/>
            <p:nvPr/>
          </p:nvSpPr>
          <p:spPr>
            <a:xfrm>
              <a:off x="1853742" y="1997873"/>
              <a:ext cx="1413334" cy="585063"/>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轻点此处输入文字内容</a:t>
              </a:r>
            </a:p>
          </p:txBody>
        </p:sp>
      </p:grpSp>
      <p:cxnSp>
        <p:nvCxnSpPr>
          <p:cNvPr id="44" name="肘形连接符 135"/>
          <p:cNvCxnSpPr>
            <a:stCxn id="46" idx="3"/>
            <a:endCxn id="49" idx="1"/>
          </p:cNvCxnSpPr>
          <p:nvPr/>
        </p:nvCxnSpPr>
        <p:spPr>
          <a:xfrm rot="5400000" flipH="1" flipV="1">
            <a:off x="3660183"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5" name="组合 136"/>
          <p:cNvGrpSpPr/>
          <p:nvPr/>
        </p:nvGrpSpPr>
        <p:grpSpPr>
          <a:xfrm>
            <a:off x="3599473" y="3672201"/>
            <a:ext cx="582642" cy="676060"/>
            <a:chOff x="1109756" y="3090803"/>
            <a:chExt cx="583096" cy="676392"/>
          </a:xfrm>
          <a:solidFill>
            <a:srgbClr val="005DA2"/>
          </a:solidFill>
        </p:grpSpPr>
        <p:sp>
          <p:nvSpPr>
            <p:cNvPr id="46"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72"/>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2011</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139"/>
          <p:cNvGrpSpPr/>
          <p:nvPr/>
        </p:nvGrpSpPr>
        <p:grpSpPr>
          <a:xfrm>
            <a:off x="4182116" y="2481739"/>
            <a:ext cx="1412231" cy="875831"/>
            <a:chOff x="1853741" y="1952625"/>
            <a:chExt cx="1413335" cy="876262"/>
          </a:xfrm>
          <a:solidFill>
            <a:schemeClr val="bg1">
              <a:lumMod val="75000"/>
            </a:schemeClr>
          </a:solidFill>
        </p:grpSpPr>
        <p:sp>
          <p:nvSpPr>
            <p:cNvPr id="49" name="矩形 140"/>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0" name="文本框 75"/>
            <p:cNvSpPr txBox="1"/>
            <p:nvPr/>
          </p:nvSpPr>
          <p:spPr>
            <a:xfrm>
              <a:off x="1853742" y="1997871"/>
              <a:ext cx="1413334" cy="585063"/>
            </a:xfrm>
            <a:prstGeom prst="rect">
              <a:avLst/>
            </a:prstGeom>
            <a:no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t>轻点此处输入文字内容</a:t>
              </a:r>
            </a:p>
          </p:txBody>
        </p:sp>
      </p:grpSp>
      <p:cxnSp>
        <p:nvCxnSpPr>
          <p:cNvPr id="51" name="肘形连接符 142"/>
          <p:cNvCxnSpPr>
            <a:stCxn id="53" idx="3"/>
            <a:endCxn id="56" idx="1"/>
          </p:cNvCxnSpPr>
          <p:nvPr/>
        </p:nvCxnSpPr>
        <p:spPr>
          <a:xfrm rot="5400000" flipH="1" flipV="1">
            <a:off x="6238560"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143"/>
          <p:cNvGrpSpPr/>
          <p:nvPr/>
        </p:nvGrpSpPr>
        <p:grpSpPr>
          <a:xfrm>
            <a:off x="6177851" y="3672201"/>
            <a:ext cx="582642" cy="676060"/>
            <a:chOff x="1109756" y="3090803"/>
            <a:chExt cx="583096" cy="676392"/>
          </a:xfrm>
          <a:solidFill>
            <a:srgbClr val="005DA2"/>
          </a:solidFill>
        </p:grpSpPr>
        <p:sp>
          <p:nvSpPr>
            <p:cNvPr id="53"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9"/>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2013</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146"/>
          <p:cNvGrpSpPr/>
          <p:nvPr/>
        </p:nvGrpSpPr>
        <p:grpSpPr>
          <a:xfrm>
            <a:off x="6760494" y="2481739"/>
            <a:ext cx="1412231" cy="875831"/>
            <a:chOff x="1853741" y="1952625"/>
            <a:chExt cx="1413335" cy="876262"/>
          </a:xfrm>
          <a:solidFill>
            <a:schemeClr val="accent5"/>
          </a:solidFill>
        </p:grpSpPr>
        <p:sp>
          <p:nvSpPr>
            <p:cNvPr id="56" name="矩形 147"/>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7" name="文本框 82"/>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58" name="肘形连接符 149"/>
          <p:cNvCxnSpPr>
            <a:stCxn id="60" idx="3"/>
            <a:endCxn id="63" idx="1"/>
          </p:cNvCxnSpPr>
          <p:nvPr/>
        </p:nvCxnSpPr>
        <p:spPr>
          <a:xfrm rot="5400000" flipH="1" flipV="1">
            <a:off x="8816937"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150"/>
          <p:cNvGrpSpPr/>
          <p:nvPr/>
        </p:nvGrpSpPr>
        <p:grpSpPr>
          <a:xfrm>
            <a:off x="8686265" y="3672200"/>
            <a:ext cx="719518" cy="676060"/>
            <a:chOff x="1039738" y="3090803"/>
            <a:chExt cx="720080" cy="676392"/>
          </a:xfrm>
          <a:solidFill>
            <a:srgbClr val="005DA2"/>
          </a:solidFill>
        </p:grpSpPr>
        <p:sp>
          <p:nvSpPr>
            <p:cNvPr id="60"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86"/>
            <p:cNvSpPr txBox="1"/>
            <p:nvPr/>
          </p:nvSpPr>
          <p:spPr>
            <a:xfrm>
              <a:off x="1039738" y="3298193"/>
              <a:ext cx="720080"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2015</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153"/>
          <p:cNvGrpSpPr/>
          <p:nvPr/>
        </p:nvGrpSpPr>
        <p:grpSpPr>
          <a:xfrm>
            <a:off x="9338872" y="2481739"/>
            <a:ext cx="1412231" cy="875831"/>
            <a:chOff x="1853741" y="1952625"/>
            <a:chExt cx="1413335" cy="876262"/>
          </a:xfrm>
          <a:solidFill>
            <a:schemeClr val="accent5"/>
          </a:solidFill>
        </p:grpSpPr>
        <p:sp>
          <p:nvSpPr>
            <p:cNvPr id="63" name="矩形 154"/>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64" name="文本框 89"/>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65" name="肘形连接符 156"/>
          <p:cNvCxnSpPr>
            <a:stCxn id="67" idx="0"/>
            <a:endCxn id="70" idx="1"/>
          </p:cNvCxnSpPr>
          <p:nvPr/>
        </p:nvCxnSpPr>
        <p:spPr>
          <a:xfrm rot="16200000" flipH="1">
            <a:off x="2346265"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157"/>
          <p:cNvGrpSpPr/>
          <p:nvPr/>
        </p:nvGrpSpPr>
        <p:grpSpPr>
          <a:xfrm>
            <a:off x="2310284" y="3672201"/>
            <a:ext cx="582642" cy="676060"/>
            <a:chOff x="1109756" y="3090803"/>
            <a:chExt cx="583096" cy="676392"/>
          </a:xfrm>
          <a:solidFill>
            <a:srgbClr val="005DA2"/>
          </a:solidFill>
        </p:grpSpPr>
        <p:sp>
          <p:nvSpPr>
            <p:cNvPr id="67"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93"/>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2010</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160"/>
          <p:cNvGrpSpPr/>
          <p:nvPr/>
        </p:nvGrpSpPr>
        <p:grpSpPr>
          <a:xfrm>
            <a:off x="2892929" y="4712348"/>
            <a:ext cx="1412231" cy="875831"/>
            <a:chOff x="1853741" y="1952625"/>
            <a:chExt cx="1413334" cy="876262"/>
          </a:xfrm>
          <a:solidFill>
            <a:schemeClr val="bg1">
              <a:lumMod val="75000"/>
            </a:schemeClr>
          </a:solidFill>
        </p:grpSpPr>
        <p:sp>
          <p:nvSpPr>
            <p:cNvPr id="70" name="矩形 161"/>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1" name="文本框 96"/>
            <p:cNvSpPr txBox="1"/>
            <p:nvPr/>
          </p:nvSpPr>
          <p:spPr>
            <a:xfrm>
              <a:off x="1853741" y="1997871"/>
              <a:ext cx="1413333"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2" name="肘形连接符 163"/>
          <p:cNvCxnSpPr>
            <a:stCxn id="74" idx="0"/>
            <a:endCxn id="77" idx="1"/>
          </p:cNvCxnSpPr>
          <p:nvPr/>
        </p:nvCxnSpPr>
        <p:spPr>
          <a:xfrm rot="16200000" flipH="1">
            <a:off x="4924641"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164"/>
          <p:cNvGrpSpPr/>
          <p:nvPr/>
        </p:nvGrpSpPr>
        <p:grpSpPr>
          <a:xfrm>
            <a:off x="4888662" y="3672201"/>
            <a:ext cx="582642" cy="676060"/>
            <a:chOff x="1109756" y="3090803"/>
            <a:chExt cx="583096" cy="676392"/>
          </a:xfrm>
          <a:solidFill>
            <a:schemeClr val="accent1"/>
          </a:solidFill>
        </p:grpSpPr>
        <p:sp>
          <p:nvSpPr>
            <p:cNvPr id="74"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101"/>
            <p:cNvSpPr txBox="1"/>
            <p:nvPr/>
          </p:nvSpPr>
          <p:spPr>
            <a:xfrm>
              <a:off x="1115001" y="3298193"/>
              <a:ext cx="577851"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2012</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167"/>
          <p:cNvGrpSpPr/>
          <p:nvPr/>
        </p:nvGrpSpPr>
        <p:grpSpPr>
          <a:xfrm>
            <a:off x="5471306" y="4712348"/>
            <a:ext cx="1412231" cy="875831"/>
            <a:chOff x="1853741" y="1952625"/>
            <a:chExt cx="1413335" cy="876262"/>
          </a:xfrm>
          <a:solidFill>
            <a:schemeClr val="bg1">
              <a:lumMod val="75000"/>
            </a:schemeClr>
          </a:solidFill>
        </p:grpSpPr>
        <p:sp>
          <p:nvSpPr>
            <p:cNvPr id="77" name="矩形 168"/>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78" name="文本框 104"/>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9" name="肘形连接符 170"/>
          <p:cNvCxnSpPr>
            <a:stCxn id="81" idx="0"/>
            <a:endCxn id="84" idx="1"/>
          </p:cNvCxnSpPr>
          <p:nvPr/>
        </p:nvCxnSpPr>
        <p:spPr>
          <a:xfrm rot="16200000" flipH="1">
            <a:off x="7503019"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171"/>
          <p:cNvGrpSpPr/>
          <p:nvPr/>
        </p:nvGrpSpPr>
        <p:grpSpPr>
          <a:xfrm>
            <a:off x="7431142" y="3672201"/>
            <a:ext cx="633224" cy="676060"/>
            <a:chOff x="1073832" y="3090803"/>
            <a:chExt cx="633719" cy="676392"/>
          </a:xfrm>
          <a:solidFill>
            <a:srgbClr val="005DA2"/>
          </a:solidFill>
        </p:grpSpPr>
        <p:sp>
          <p:nvSpPr>
            <p:cNvPr id="81"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8"/>
            <p:cNvSpPr txBox="1"/>
            <p:nvPr/>
          </p:nvSpPr>
          <p:spPr>
            <a:xfrm>
              <a:off x="1073832" y="3271523"/>
              <a:ext cx="633719"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2014</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174"/>
          <p:cNvGrpSpPr/>
          <p:nvPr/>
        </p:nvGrpSpPr>
        <p:grpSpPr>
          <a:xfrm>
            <a:off x="8049682" y="4712348"/>
            <a:ext cx="1412231" cy="875831"/>
            <a:chOff x="1853741" y="1952625"/>
            <a:chExt cx="1413335" cy="876262"/>
          </a:xfrm>
          <a:solidFill>
            <a:schemeClr val="bg1">
              <a:lumMod val="75000"/>
            </a:schemeClr>
          </a:solidFill>
        </p:grpSpPr>
        <p:sp>
          <p:nvSpPr>
            <p:cNvPr id="84" name="矩形 175"/>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85" name="文本框 111"/>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grpSp>
        <p:nvGrpSpPr>
          <p:cNvPr id="86" name="组合 177"/>
          <p:cNvGrpSpPr/>
          <p:nvPr/>
        </p:nvGrpSpPr>
        <p:grpSpPr>
          <a:xfrm>
            <a:off x="9981398" y="3672200"/>
            <a:ext cx="681629" cy="676060"/>
            <a:chOff x="1045689" y="3090803"/>
            <a:chExt cx="682162" cy="676392"/>
          </a:xfrm>
          <a:solidFill>
            <a:srgbClr val="005DA2"/>
          </a:solidFill>
        </p:grpSpPr>
        <p:sp>
          <p:nvSpPr>
            <p:cNvPr id="87"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8" name="文本框 114"/>
            <p:cNvSpPr txBox="1"/>
            <p:nvPr/>
          </p:nvSpPr>
          <p:spPr>
            <a:xfrm>
              <a:off x="1045689" y="3298193"/>
              <a:ext cx="682162" cy="256478"/>
            </a:xfrm>
            <a:prstGeom prst="rect">
              <a:avLst/>
            </a:prstGeom>
            <a:noFill/>
          </p:spPr>
          <p:txBody>
            <a:bodyPr wrap="square" rtlCol="0">
              <a:spAutoFit/>
            </a:bodyPr>
            <a:lstStyle/>
            <a:p>
              <a:pPr algn="ctr"/>
              <a:r>
                <a:rPr lang="en-US" altLang="zh-CN" sz="1065" dirty="0">
                  <a:solidFill>
                    <a:schemeClr val="bg1"/>
                  </a:solidFill>
                  <a:latin typeface="微软雅黑" panose="020B0503020204020204" pitchFamily="34" charset="-122"/>
                  <a:ea typeface="微软雅黑" panose="020B0503020204020204" pitchFamily="34" charset="-122"/>
                </a:rPr>
                <a:t>2016</a:t>
              </a:r>
              <a:endParaRPr lang="zh-CN" altLang="en-US" sz="1065" dirty="0">
                <a:solidFill>
                  <a:schemeClr val="bg1"/>
                </a:solidFill>
                <a:latin typeface="微软雅黑" panose="020B0503020204020204" pitchFamily="34" charset="-122"/>
                <a:ea typeface="微软雅黑" panose="020B0503020204020204" pitchFamily="34" charset="-122"/>
              </a:endParaRPr>
            </a:p>
          </p:txBody>
        </p:sp>
      </p:grpSp>
      <p:sp>
        <p:nvSpPr>
          <p:cNvPr id="89" name="矩形 64"/>
          <p:cNvSpPr/>
          <p:nvPr/>
        </p:nvSpPr>
        <p:spPr>
          <a:xfrm>
            <a:off x="4153305" y="1269823"/>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4273" y="1367227"/>
            <a:ext cx="2271850" cy="2272146"/>
          </a:xfrm>
          <a:prstGeom prst="ellipse">
            <a:avLst/>
          </a:prstGeom>
          <a:blipFill>
            <a:blip r:embed="rId3" cstate="print">
              <a:extLst>
                <a:ext uri="{BEBA8EAE-BF5A-486C-A8C5-ECC9F3942E4B}">
                  <a14:imgProps xmlns:a14="http://schemas.microsoft.com/office/drawing/2010/main">
                    <a14:imgLayer r:embed="rId4">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809" y="1367227"/>
            <a:ext cx="2271850"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44" y="1367227"/>
            <a:ext cx="2271850" cy="2272146"/>
          </a:xfrm>
          <a:prstGeom prst="ellipse">
            <a:avLst/>
          </a:prstGeom>
          <a:blipFill>
            <a:blip r:embed="rId5"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5879" y="1367227"/>
            <a:ext cx="2271850" cy="2272146"/>
          </a:xfrm>
          <a:prstGeom prst="ellipse">
            <a:avLst/>
          </a:prstGeom>
          <a:blipFill>
            <a:blip r:embed="rId6"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4273" y="3750208"/>
            <a:ext cx="2271850" cy="2272146"/>
          </a:xfrm>
          <a:prstGeom prst="ellipse">
            <a:avLst/>
          </a:prstGeom>
          <a:blipFill>
            <a:blip r:embed="rId7"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809" y="3750208"/>
            <a:ext cx="2271850" cy="2272146"/>
          </a:xfrm>
          <a:prstGeom prst="ellipse">
            <a:avLst/>
          </a:prstGeom>
          <a:blipFill>
            <a:blip r:embed="rId8" cstate="print">
              <a:grayscl/>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44" y="3750208"/>
            <a:ext cx="2271850" cy="2272146"/>
          </a:xfrm>
          <a:prstGeom prst="ellipse">
            <a:avLst/>
          </a:prstGeom>
          <a:blipFill>
            <a:blip r:embed="rId9"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5879" y="3750208"/>
            <a:ext cx="2271850"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527" y="4047314"/>
            <a:ext cx="1817409"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9" name="矩形 47"/>
          <p:cNvSpPr>
            <a:spLocks noChangeArrowheads="1"/>
          </p:cNvSpPr>
          <p:nvPr/>
        </p:nvSpPr>
        <p:spPr bwMode="auto">
          <a:xfrm>
            <a:off x="3897975" y="2213147"/>
            <a:ext cx="2019871"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3"/>
          <p:cNvSpPr>
            <a:spLocks noChangeArrowheads="1"/>
          </p:cNvSpPr>
          <p:nvPr/>
        </p:nvSpPr>
        <p:spPr bwMode="auto">
          <a:xfrm>
            <a:off x="4274493" y="1722224"/>
            <a:ext cx="1266834"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gridCol w="671987"/>
                <a:gridCol w="2783947"/>
              </a:tblGrid>
              <a:tr h="365760">
                <a:tc>
                  <a:txBody>
                    <a:bodyPr/>
                    <a:lstStyle/>
                    <a:p>
                      <a:pPr algn="ctr"/>
                      <a:r>
                        <a:rPr lang="zh-CN" altLang="en-US" sz="1600" dirty="0" smtClean="0"/>
                        <a:t>编号</a:t>
                      </a:r>
                      <a:endParaRPr lang="zh-CN" altLang="en-US" sz="1600" dirty="0"/>
                    </a:p>
                  </a:txBody>
                  <a:tcPr marL="121904" marR="121904" marT="60960" marB="60960">
                    <a:solidFill>
                      <a:schemeClr val="accent1"/>
                    </a:solidFill>
                  </a:tcPr>
                </a:tc>
                <a:tc>
                  <a:txBody>
                    <a:bodyPr/>
                    <a:lstStyle/>
                    <a:p>
                      <a:pPr algn="ctr"/>
                      <a:r>
                        <a:rPr lang="zh-CN" altLang="en-US" sz="1600" dirty="0" smtClean="0"/>
                        <a:t>地区</a:t>
                      </a:r>
                      <a:endParaRPr lang="zh-CN" altLang="en-US" sz="1600" dirty="0"/>
                    </a:p>
                  </a:txBody>
                  <a:tcPr marL="121904" marR="121904" marT="60960" marB="60960">
                    <a:solidFill>
                      <a:schemeClr val="accent1"/>
                    </a:solidFill>
                  </a:tcPr>
                </a:tc>
                <a:tc>
                  <a:txBody>
                    <a:bodyPr/>
                    <a:lstStyle/>
                    <a:p>
                      <a:pPr algn="ctr"/>
                      <a:r>
                        <a:rPr lang="zh-CN" altLang="en-US" sz="1600" dirty="0" smtClean="0"/>
                        <a:t>业务情况</a:t>
                      </a:r>
                      <a:endParaRPr lang="zh-CN" altLang="en-US" sz="1600" dirty="0"/>
                    </a:p>
                  </a:txBody>
                  <a:tcPr marL="121904" marR="121904" marT="60960" marB="60960">
                    <a:solidFill>
                      <a:schemeClr val="accent1"/>
                    </a:solidFill>
                  </a:tcPr>
                </a:tc>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单击此处添加文本</a:t>
                      </a:r>
                    </a:p>
                  </a:txBody>
                  <a:tcPr marL="121904" marR="121904" marT="60960" marB="60960"/>
                </a:tc>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云南</a:t>
                      </a: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bl>
          </a:graphicData>
        </a:graphic>
      </p:graphicFrame>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1104096" y="1496012"/>
            <a:ext cx="9843687"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463" y="2818848"/>
            <a:ext cx="1171770" cy="117192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5" name="椭圆 224"/>
          <p:cNvSpPr/>
          <p:nvPr/>
        </p:nvSpPr>
        <p:spPr>
          <a:xfrm>
            <a:off x="8084410" y="2489078"/>
            <a:ext cx="1171770" cy="1171923"/>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6" name="椭圆 225"/>
          <p:cNvSpPr/>
          <p:nvPr/>
        </p:nvSpPr>
        <p:spPr>
          <a:xfrm>
            <a:off x="9390877" y="4189157"/>
            <a:ext cx="708644" cy="70873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7" name="椭圆 226"/>
          <p:cNvSpPr/>
          <p:nvPr/>
        </p:nvSpPr>
        <p:spPr>
          <a:xfrm>
            <a:off x="1727919" y="3610806"/>
            <a:ext cx="1171770" cy="117192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8" name="椭圆 227"/>
          <p:cNvSpPr/>
          <p:nvPr/>
        </p:nvSpPr>
        <p:spPr>
          <a:xfrm>
            <a:off x="2513507" y="2429771"/>
            <a:ext cx="806804" cy="8069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9" name="椭圆 228"/>
          <p:cNvSpPr/>
          <p:nvPr/>
        </p:nvSpPr>
        <p:spPr>
          <a:xfrm>
            <a:off x="5087856" y="4793176"/>
            <a:ext cx="562649"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grpSp>
        <p:nvGrpSpPr>
          <p:cNvPr id="230" name="组合 229"/>
          <p:cNvGrpSpPr/>
          <p:nvPr/>
        </p:nvGrpSpPr>
        <p:grpSpPr>
          <a:xfrm>
            <a:off x="1330127" y="1487839"/>
            <a:ext cx="1589746" cy="1392137"/>
            <a:chOff x="1105265" y="1019512"/>
            <a:chExt cx="1192465"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2" name="组合 231"/>
            <p:cNvGrpSpPr/>
            <p:nvPr/>
          </p:nvGrpSpPr>
          <p:grpSpPr>
            <a:xfrm>
              <a:off x="1105265" y="1019512"/>
              <a:ext cx="754150" cy="771310"/>
              <a:chOff x="287135" y="1060468"/>
              <a:chExt cx="754150" cy="771310"/>
            </a:xfrm>
          </p:grpSpPr>
          <p:sp>
            <p:nvSpPr>
              <p:cNvPr id="233" name="TextBox 232"/>
              <p:cNvSpPr txBox="1"/>
              <p:nvPr/>
            </p:nvSpPr>
            <p:spPr>
              <a:xfrm>
                <a:off x="317320" y="1060468"/>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30%</a:t>
                </a:r>
                <a:endParaRPr lang="zh-CN" altLang="en-US" sz="2700" b="1" dirty="0">
                  <a:solidFill>
                    <a:schemeClr val="tx1">
                      <a:lumMod val="50000"/>
                      <a:lumOff val="50000"/>
                    </a:schemeClr>
                  </a:solidFill>
                </a:endParaRPr>
              </a:p>
            </p:txBody>
          </p:sp>
          <p:sp>
            <p:nvSpPr>
              <p:cNvPr id="234" name="TextBox 23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457" y="1829297"/>
            <a:ext cx="2084370" cy="1356725"/>
            <a:chOff x="3785611" y="1275606"/>
            <a:chExt cx="1563481"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7" name="组合 236"/>
            <p:cNvGrpSpPr/>
            <p:nvPr/>
          </p:nvGrpSpPr>
          <p:grpSpPr>
            <a:xfrm>
              <a:off x="4594942" y="1275606"/>
              <a:ext cx="754150" cy="730282"/>
              <a:chOff x="287135" y="1101496"/>
              <a:chExt cx="754150" cy="730282"/>
            </a:xfrm>
          </p:grpSpPr>
          <p:sp>
            <p:nvSpPr>
              <p:cNvPr id="238" name="TextBox 237"/>
              <p:cNvSpPr txBox="1"/>
              <p:nvPr/>
            </p:nvSpPr>
            <p:spPr>
              <a:xfrm>
                <a:off x="402568" y="1101496"/>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70%</a:t>
                </a:r>
                <a:endParaRPr lang="zh-CN" altLang="en-US" dirty="0">
                  <a:solidFill>
                    <a:schemeClr val="tx1">
                      <a:lumMod val="50000"/>
                      <a:lumOff val="50000"/>
                    </a:schemeClr>
                  </a:solidFill>
                </a:endParaRPr>
              </a:p>
            </p:txBody>
          </p:sp>
          <p:sp>
            <p:nvSpPr>
              <p:cNvPr id="239" name="TextBox 23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0895" y="1583850"/>
            <a:ext cx="2223755" cy="1320369"/>
            <a:chOff x="6574052" y="1091520"/>
            <a:chExt cx="1668033"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2" name="组合 241"/>
            <p:cNvGrpSpPr/>
            <p:nvPr/>
          </p:nvGrpSpPr>
          <p:grpSpPr>
            <a:xfrm>
              <a:off x="7487935" y="1091520"/>
              <a:ext cx="754150" cy="739300"/>
              <a:chOff x="287135" y="1092478"/>
              <a:chExt cx="754150" cy="739300"/>
            </a:xfrm>
          </p:grpSpPr>
          <p:sp>
            <p:nvSpPr>
              <p:cNvPr id="243" name="TextBox 242"/>
              <p:cNvSpPr txBox="1"/>
              <p:nvPr/>
            </p:nvSpPr>
            <p:spPr>
              <a:xfrm>
                <a:off x="402566" y="109247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80%</a:t>
                </a:r>
                <a:endParaRPr lang="zh-CN" altLang="en-US" dirty="0">
                  <a:solidFill>
                    <a:schemeClr val="tx1">
                      <a:lumMod val="50000"/>
                      <a:lumOff val="50000"/>
                    </a:schemeClr>
                  </a:solidFill>
                </a:endParaRPr>
              </a:p>
            </p:txBody>
          </p:sp>
          <p:sp>
            <p:nvSpPr>
              <p:cNvPr id="244" name="TextBox 24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0951" y="3269456"/>
            <a:ext cx="1443691" cy="1306456"/>
            <a:chOff x="7519216" y="2355726"/>
            <a:chExt cx="1082909"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7" name="组合 246"/>
            <p:cNvGrpSpPr/>
            <p:nvPr/>
          </p:nvGrpSpPr>
          <p:grpSpPr>
            <a:xfrm>
              <a:off x="7847975" y="2355726"/>
              <a:ext cx="754150" cy="712330"/>
              <a:chOff x="287135" y="1119447"/>
              <a:chExt cx="754150" cy="712330"/>
            </a:xfrm>
          </p:grpSpPr>
          <p:sp>
            <p:nvSpPr>
              <p:cNvPr id="248" name="TextBox 247"/>
              <p:cNvSpPr txBox="1"/>
              <p:nvPr/>
            </p:nvSpPr>
            <p:spPr>
              <a:xfrm>
                <a:off x="402566" y="1119447"/>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15%</a:t>
                </a:r>
                <a:endParaRPr lang="zh-CN" altLang="en-US" dirty="0">
                  <a:solidFill>
                    <a:schemeClr val="tx1">
                      <a:lumMod val="50000"/>
                      <a:lumOff val="50000"/>
                    </a:schemeClr>
                  </a:solidFill>
                </a:endParaRPr>
              </a:p>
            </p:txBody>
          </p:sp>
          <p:sp>
            <p:nvSpPr>
              <p:cNvPr id="249" name="TextBox 248"/>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759" y="4560178"/>
            <a:ext cx="2133779" cy="996692"/>
            <a:chOff x="4233645" y="3323768"/>
            <a:chExt cx="1600542"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2" name="组合 251"/>
            <p:cNvGrpSpPr/>
            <p:nvPr/>
          </p:nvGrpSpPr>
          <p:grpSpPr>
            <a:xfrm>
              <a:off x="5080037" y="3323768"/>
              <a:ext cx="754150" cy="747519"/>
              <a:chOff x="287135" y="1084258"/>
              <a:chExt cx="754150" cy="747519"/>
            </a:xfrm>
          </p:grpSpPr>
          <p:sp>
            <p:nvSpPr>
              <p:cNvPr id="253" name="TextBox 252"/>
              <p:cNvSpPr txBox="1"/>
              <p:nvPr/>
            </p:nvSpPr>
            <p:spPr>
              <a:xfrm>
                <a:off x="402566" y="108425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20%</a:t>
                </a:r>
                <a:endParaRPr lang="zh-CN" altLang="en-US" dirty="0">
                  <a:solidFill>
                    <a:schemeClr val="tx1">
                      <a:lumMod val="50000"/>
                      <a:lumOff val="50000"/>
                    </a:schemeClr>
                  </a:solidFill>
                </a:endParaRPr>
              </a:p>
            </p:txBody>
          </p:sp>
          <p:sp>
            <p:nvSpPr>
              <p:cNvPr id="254" name="TextBox 253"/>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784" y="4206149"/>
            <a:ext cx="1667167" cy="1315796"/>
            <a:chOff x="1961618" y="3058245"/>
            <a:chExt cx="1250538" cy="986847"/>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7" name="组合 256"/>
            <p:cNvGrpSpPr/>
            <p:nvPr/>
          </p:nvGrpSpPr>
          <p:grpSpPr>
            <a:xfrm>
              <a:off x="2458006" y="3291830"/>
              <a:ext cx="754150" cy="753262"/>
              <a:chOff x="287135" y="1078516"/>
              <a:chExt cx="754150" cy="753262"/>
            </a:xfrm>
          </p:grpSpPr>
          <p:sp>
            <p:nvSpPr>
              <p:cNvPr id="258" name="TextBox 257"/>
              <p:cNvSpPr txBox="1"/>
              <p:nvPr/>
            </p:nvSpPr>
            <p:spPr>
              <a:xfrm>
                <a:off x="335232" y="1078516"/>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40%</a:t>
                </a:r>
                <a:endParaRPr lang="zh-CN" altLang="en-US" sz="2700" b="1" dirty="0">
                  <a:solidFill>
                    <a:schemeClr val="tx1">
                      <a:lumMod val="50000"/>
                      <a:lumOff val="50000"/>
                    </a:schemeClr>
                  </a:solidFill>
                </a:endParaRPr>
              </a:p>
            </p:txBody>
          </p:sp>
          <p:sp>
            <p:nvSpPr>
              <p:cNvPr id="259" name="TextBox 25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3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3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3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4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heme/theme1.xml><?xml version="1.0" encoding="utf-8"?>
<a:theme xmlns:a="http://schemas.openxmlformats.org/drawingml/2006/main" name="Office 主题">
  <a:themeElements>
    <a:clrScheme name="自定义 1036">
      <a:dk1>
        <a:sysClr val="windowText" lastClr="000000"/>
      </a:dk1>
      <a:lt1>
        <a:sysClr val="window" lastClr="FFFFFF"/>
      </a:lt1>
      <a:dk2>
        <a:srgbClr val="519700"/>
      </a:dk2>
      <a:lt2>
        <a:srgbClr val="99C400"/>
      </a:lt2>
      <a:accent1>
        <a:srgbClr val="99C400"/>
      </a:accent1>
      <a:accent2>
        <a:srgbClr val="519700"/>
      </a:accent2>
      <a:accent3>
        <a:srgbClr val="99C400"/>
      </a:accent3>
      <a:accent4>
        <a:srgbClr val="519700"/>
      </a:accent4>
      <a:accent5>
        <a:srgbClr val="99C400"/>
      </a:accent5>
      <a:accent6>
        <a:srgbClr val="519700"/>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5478</Words>
  <Application>Microsoft Office PowerPoint</Application>
  <PresentationFormat>宽屏</PresentationFormat>
  <Paragraphs>521</Paragraphs>
  <Slides>41</Slides>
  <Notes>33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41</vt:i4>
      </vt:variant>
    </vt:vector>
  </HeadingPairs>
  <TitlesOfParts>
    <vt:vector size="58" baseType="lpstr">
      <vt:lpstr>Bebas</vt:lpstr>
      <vt:lpstr>FontAwesome</vt:lpstr>
      <vt:lpstr>Roboto condensed</vt:lpstr>
      <vt:lpstr>Rockwell</vt:lpstr>
      <vt:lpstr>方正兰亭黑简体</vt:lpstr>
      <vt:lpstr>华文黑体</vt:lpstr>
      <vt:lpstr>宋体</vt:lpstr>
      <vt:lpstr>微软雅黑</vt:lpstr>
      <vt:lpstr>Arial</vt:lpstr>
      <vt:lpstr>Arial Black</vt:lpstr>
      <vt:lpstr>Broadway</vt:lpstr>
      <vt:lpstr>Calibri</vt:lpstr>
      <vt:lpstr>Corbel</vt:lpstr>
      <vt:lpstr>Impact</vt:lpstr>
      <vt:lpstr>Segoe UI</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31</cp:revision>
  <dcterms:created xsi:type="dcterms:W3CDTF">2015-05-05T08:02:00Z</dcterms:created>
  <dcterms:modified xsi:type="dcterms:W3CDTF">2018-02-22T13:46:41Z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