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338" r:id="rId2"/>
    <p:sldId id="317" r:id="rId3"/>
    <p:sldId id="318" r:id="rId4"/>
    <p:sldId id="327" r:id="rId5"/>
    <p:sldId id="323" r:id="rId6"/>
    <p:sldId id="324" r:id="rId7"/>
    <p:sldId id="325" r:id="rId8"/>
    <p:sldId id="319" r:id="rId9"/>
    <p:sldId id="322" r:id="rId10"/>
    <p:sldId id="326" r:id="rId11"/>
    <p:sldId id="328" r:id="rId12"/>
    <p:sldId id="329" r:id="rId13"/>
    <p:sldId id="320" r:id="rId14"/>
    <p:sldId id="330" r:id="rId15"/>
    <p:sldId id="331" r:id="rId16"/>
    <p:sldId id="332" r:id="rId17"/>
    <p:sldId id="333" r:id="rId18"/>
    <p:sldId id="321" r:id="rId19"/>
    <p:sldId id="334" r:id="rId20"/>
    <p:sldId id="335" r:id="rId21"/>
    <p:sldId id="285" r:id="rId22"/>
    <p:sldId id="301" r:id="rId23"/>
    <p:sldId id="337" r:id="rId24"/>
    <p:sldId id="339" r:id="rId25"/>
  </p:sldIdLst>
  <p:sldSz cx="9144000" cy="5143500" type="screen16x9"/>
  <p:notesSz cx="6858000" cy="9144000"/>
  <p:embeddedFontLst>
    <p:embeddedFont>
      <p:font typeface="微软雅黑" panose="020B0503020204020204" pitchFamily="34" charset="-122"/>
      <p:regular r:id="rId27"/>
      <p:bold r:id="rId28"/>
    </p:embeddedFont>
    <p:embeddedFont>
      <p:font typeface="Arial Unicode MS" panose="020B0604020202020204" pitchFamily="34" charset="-122"/>
      <p:regular r:id="rId29"/>
    </p:embeddedFont>
    <p:embeddedFont>
      <p:font typeface="汉仪细等线简" panose="02010609000101010101" pitchFamily="49" charset="-122"/>
      <p:regular r:id="rId30"/>
    </p:embeddedFont>
    <p:embeddedFont>
      <p:font typeface="Agency FB" panose="020B0503020202020204" pitchFamily="34" charset="0"/>
      <p:regular r:id="rId31"/>
      <p:bold r:id="rId32"/>
    </p:embeddedFont>
    <p:embeddedFont>
      <p:font typeface="华文细黑" panose="02010600040101010101" pitchFamily="2" charset="-122"/>
      <p:regular r:id="rId33"/>
    </p:embeddedFont>
    <p:embeddedFont>
      <p:font typeface="Calibri" panose="020F0502020204030204" pitchFamily="34" charset="0"/>
      <p:regular r:id="rId34"/>
      <p:bold r:id="rId35"/>
      <p:italic r:id="rId36"/>
      <p:boldItalic r:id="rId37"/>
    </p:embeddedFont>
  </p:embeddedFontLst>
  <p:defaultTextStyle>
    <a:defPPr>
      <a:defRPr lang="zh-CN"/>
    </a:defPPr>
    <a:lvl1pPr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1pPr>
    <a:lvl2pPr marL="341630" indent="116205"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2pPr>
    <a:lvl3pPr marL="684530" indent="230505"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3pPr>
    <a:lvl4pPr marL="1027430" indent="344805"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4pPr>
    <a:lvl5pPr marL="1370330" indent="459105"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5pPr>
    <a:lvl6pPr marL="2286000" algn="l" defTabSz="914400" rtl="0" eaLnBrk="1" latinLnBrk="0" hangingPunct="1">
      <a:defRPr sz="1300" kern="1200">
        <a:solidFill>
          <a:schemeClr val="tx1"/>
        </a:solidFill>
        <a:latin typeface="华文细黑" pitchFamily="2" charset="-122"/>
        <a:ea typeface="华文细黑" pitchFamily="2" charset="-122"/>
        <a:cs typeface="+mn-cs"/>
      </a:defRPr>
    </a:lvl6pPr>
    <a:lvl7pPr marL="2743200" algn="l" defTabSz="914400" rtl="0" eaLnBrk="1" latinLnBrk="0" hangingPunct="1">
      <a:defRPr sz="1300" kern="1200">
        <a:solidFill>
          <a:schemeClr val="tx1"/>
        </a:solidFill>
        <a:latin typeface="华文细黑" pitchFamily="2" charset="-122"/>
        <a:ea typeface="华文细黑" pitchFamily="2" charset="-122"/>
        <a:cs typeface="+mn-cs"/>
      </a:defRPr>
    </a:lvl7pPr>
    <a:lvl8pPr marL="3200400" algn="l" defTabSz="914400" rtl="0" eaLnBrk="1" latinLnBrk="0" hangingPunct="1">
      <a:defRPr sz="1300" kern="1200">
        <a:solidFill>
          <a:schemeClr val="tx1"/>
        </a:solidFill>
        <a:latin typeface="华文细黑" pitchFamily="2" charset="-122"/>
        <a:ea typeface="华文细黑" pitchFamily="2" charset="-122"/>
        <a:cs typeface="+mn-cs"/>
      </a:defRPr>
    </a:lvl8pPr>
    <a:lvl9pPr marL="3657600" algn="l" defTabSz="914400" rtl="0" eaLnBrk="1" latinLnBrk="0" hangingPunct="1">
      <a:defRPr sz="1300" kern="1200">
        <a:solidFill>
          <a:schemeClr val="tx1"/>
        </a:solidFill>
        <a:latin typeface="华文细黑" pitchFamily="2" charset="-122"/>
        <a:ea typeface="华文细黑" pitchFamily="2" charset="-122"/>
        <a:cs typeface="+mn-cs"/>
      </a:defRPr>
    </a:lvl9pPr>
  </p:defaultTextStyle>
  <p:extLst>
    <p:ext uri="{EFAFB233-063F-42B5-8137-9DF3F51BA10A}">
      <p15:sldGuideLst xmlns:p15="http://schemas.microsoft.com/office/powerpoint/2012/main">
        <p15:guide id="1" orient="horz" pos="163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8" d="100"/>
          <a:sy n="98" d="100"/>
        </p:scale>
        <p:origin x="558" y="78"/>
      </p:cViewPr>
      <p:guideLst>
        <p:guide orient="horz" pos="1631"/>
        <p:guide pos="2880"/>
      </p:guideLst>
    </p:cSldViewPr>
  </p:slideViewPr>
  <p:notesTextViewPr>
    <p:cViewPr>
      <p:scale>
        <a:sx n="1" d="1"/>
        <a:sy n="1" d="1"/>
      </p:scale>
      <p:origin x="0" y="0"/>
    </p:cViewPr>
  </p:notesTextViewPr>
  <p:sorterViewPr>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1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165" eaLnBrk="1" fontAlgn="auto" hangingPunct="1">
              <a:spcBef>
                <a:spcPts val="0"/>
              </a:spcBef>
              <a:spcAft>
                <a:spcPts val="0"/>
              </a:spcAft>
              <a:defRPr sz="1200">
                <a:latin typeface="+mn-lt"/>
                <a:ea typeface="+mn-ea"/>
              </a:defRPr>
            </a:lvl1pPr>
          </a:lstStyle>
          <a:p>
            <a:pPr>
              <a:defRPr/>
            </a:pPr>
            <a:fld id="{9FFA7D0D-02B0-4A35-A148-9C8CFF3EF8DB}" type="datetimeFigureOut">
              <a:rPr lang="zh-CN" altLang="en-US"/>
              <a:t>2018/2/23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1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smtClean="0">
                <a:latin typeface="Calibri" pitchFamily="34" charset="0"/>
                <a:ea typeface="宋体" pitchFamily="2" charset="-122"/>
              </a:defRPr>
            </a:lvl1pPr>
          </a:lstStyle>
          <a:p>
            <a:pPr>
              <a:defRPr/>
            </a:pPr>
            <a:fld id="{6D42474E-AEDD-44E7-96F4-190B7348B445}" type="slidenum">
              <a:rPr lang="zh-CN" altLang="en-US"/>
              <a:t>‹#›</a:t>
            </a:fld>
            <a:endParaRPr lang="zh-CN" altLang="en-US"/>
          </a:p>
        </p:txBody>
      </p:sp>
    </p:spTree>
    <p:extLst>
      <p:ext uri="{BB962C8B-B14F-4D97-AF65-F5344CB8AC3E}">
        <p14:creationId xmlns:p14="http://schemas.microsoft.com/office/powerpoint/2010/main" val="1416008568"/>
      </p:ext>
    </p:extLst>
  </p:cSld>
  <p:clrMap bg1="lt1" tx1="dk1" bg2="lt2" tx2="dk2" accent1="accent1" accent2="accent2" accent3="accent3" accent4="accent4" accent5="accent5" accent6="accent6" hlink="hlink" folHlink="folHlink"/>
  <p:notesStyle>
    <a:lvl1pPr algn="l" defTabSz="683895" rtl="0" eaLnBrk="0" fontAlgn="base" hangingPunct="0">
      <a:spcBef>
        <a:spcPct val="30000"/>
      </a:spcBef>
      <a:spcAft>
        <a:spcPct val="0"/>
      </a:spcAft>
      <a:defRPr sz="900" kern="1200">
        <a:solidFill>
          <a:schemeClr val="tx1"/>
        </a:solidFill>
        <a:latin typeface="+mn-lt"/>
        <a:ea typeface="+mn-ea"/>
        <a:cs typeface="+mn-cs"/>
      </a:defRPr>
    </a:lvl1pPr>
    <a:lvl2pPr marL="341630" algn="l" defTabSz="683895" rtl="0" eaLnBrk="0" fontAlgn="base" hangingPunct="0">
      <a:spcBef>
        <a:spcPct val="30000"/>
      </a:spcBef>
      <a:spcAft>
        <a:spcPct val="0"/>
      </a:spcAft>
      <a:defRPr sz="900" kern="1200">
        <a:solidFill>
          <a:schemeClr val="tx1"/>
        </a:solidFill>
        <a:latin typeface="+mn-lt"/>
        <a:ea typeface="+mn-ea"/>
        <a:cs typeface="+mn-cs"/>
      </a:defRPr>
    </a:lvl2pPr>
    <a:lvl3pPr marL="684530" algn="l" defTabSz="683895" rtl="0" eaLnBrk="0" fontAlgn="base" hangingPunct="0">
      <a:spcBef>
        <a:spcPct val="30000"/>
      </a:spcBef>
      <a:spcAft>
        <a:spcPct val="0"/>
      </a:spcAft>
      <a:defRPr sz="900" kern="1200">
        <a:solidFill>
          <a:schemeClr val="tx1"/>
        </a:solidFill>
        <a:latin typeface="+mn-lt"/>
        <a:ea typeface="+mn-ea"/>
        <a:cs typeface="+mn-cs"/>
      </a:defRPr>
    </a:lvl3pPr>
    <a:lvl4pPr marL="1027430" algn="l" defTabSz="683895" rtl="0" eaLnBrk="0" fontAlgn="base" hangingPunct="0">
      <a:spcBef>
        <a:spcPct val="30000"/>
      </a:spcBef>
      <a:spcAft>
        <a:spcPct val="0"/>
      </a:spcAft>
      <a:defRPr sz="900" kern="1200">
        <a:solidFill>
          <a:schemeClr val="tx1"/>
        </a:solidFill>
        <a:latin typeface="+mn-lt"/>
        <a:ea typeface="+mn-ea"/>
        <a:cs typeface="+mn-cs"/>
      </a:defRPr>
    </a:lvl4pPr>
    <a:lvl5pPr marL="1370330" algn="l" defTabSz="683895" rtl="0" eaLnBrk="0" fontAlgn="base" hangingPunct="0">
      <a:spcBef>
        <a:spcPct val="30000"/>
      </a:spcBef>
      <a:spcAft>
        <a:spcPct val="0"/>
      </a:spcAft>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FEA86D9-4BFF-4969-993D-47204A01EF5D}" type="slidenum">
              <a:rPr lang="en-US" altLang="zh-CN" sz="1200">
                <a:latin typeface="Calibri" pitchFamily="34" charset="0"/>
              </a:rPr>
              <a:t>1</a:t>
            </a:fld>
            <a:endParaRPr lang="en-US" altLang="zh-CN" sz="1200">
              <a:latin typeface="Calibri" pitchFamily="34" charset="0"/>
            </a:endParaRPr>
          </a:p>
        </p:txBody>
      </p:sp>
    </p:spTree>
    <p:extLst>
      <p:ext uri="{BB962C8B-B14F-4D97-AF65-F5344CB8AC3E}">
        <p14:creationId xmlns:p14="http://schemas.microsoft.com/office/powerpoint/2010/main" val="2448564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99D81D7-B054-4838-B5CF-BE860E8FEB3B}" type="slidenum">
              <a:rPr lang="zh-CN" altLang="en-US" sz="1200">
                <a:latin typeface="Calibri" pitchFamily="34" charset="0"/>
                <a:ea typeface="宋体" pitchFamily="2" charset="-122"/>
              </a:r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80147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6F7A9E9-CCA5-4D4F-AB76-D968BE782911}" type="slidenum">
              <a:rPr lang="zh-CN" altLang="en-US" sz="1200">
                <a:latin typeface="Calibri" pitchFamily="34" charset="0"/>
                <a:ea typeface="宋体" pitchFamily="2" charset="-122"/>
              </a:rPr>
              <a:t>11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537764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264D56D-CB56-4E52-BE9E-A57152DCE7FF}" type="slidenum">
              <a:rPr lang="zh-CN" altLang="en-US" sz="1200">
                <a:latin typeface="Calibri" pitchFamily="34" charset="0"/>
                <a:ea typeface="宋体" pitchFamily="2" charset="-122"/>
              </a:r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789927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7219BAB-7D34-430C-918B-6C89DBA4BE5C}" type="slidenum">
              <a:rPr lang="zh-CN" altLang="en-US" sz="1200">
                <a:latin typeface="Calibri" pitchFamily="34" charset="0"/>
                <a:ea typeface="宋体" pitchFamily="2" charset="-122"/>
              </a:r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013062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F9CA792B-140E-47DB-9DD8-5EC5F9CDBC0C}" type="slidenum">
              <a:rPr lang="zh-CN" altLang="en-US" sz="1200">
                <a:latin typeface="Calibri" pitchFamily="34" charset="0"/>
                <a:ea typeface="宋体" pitchFamily="2" charset="-122"/>
              </a:r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53937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1676718-5AC4-416B-AF4B-C708D42CC730}" type="slidenum">
              <a:rPr lang="zh-CN" altLang="en-US" sz="1200">
                <a:latin typeface="Calibri" pitchFamily="34" charset="0"/>
                <a:ea typeface="宋体" pitchFamily="2" charset="-122"/>
              </a:rPr>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490397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0551E3E-82E0-42CF-805B-02818287CC6E}" type="slidenum">
              <a:rPr lang="zh-CN" altLang="en-US" sz="1200">
                <a:latin typeface="Calibri" pitchFamily="34" charset="0"/>
                <a:ea typeface="宋体" pitchFamily="2" charset="-122"/>
              </a:r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767066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2AA0B3A-8953-4693-B21E-E321E1862E02}" type="slidenum">
              <a:rPr lang="zh-CN" altLang="en-US" sz="1200">
                <a:latin typeface="Calibri" pitchFamily="34" charset="0"/>
                <a:ea typeface="宋体" pitchFamily="2" charset="-122"/>
              </a:r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52546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5396938D-4CAC-4ABB-A54F-0299E5D3CB60}" type="slidenum">
              <a:rPr lang="zh-CN" altLang="en-US" sz="1200">
                <a:latin typeface="Calibri" pitchFamily="34" charset="0"/>
                <a:ea typeface="宋体" pitchFamily="2" charset="-122"/>
              </a:r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529867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E542C67-6C38-43D4-988A-ACB59E4A4D10}" type="slidenum">
              <a:rPr lang="en-US" altLang="zh-CN" sz="1200">
                <a:latin typeface="Calibri" pitchFamily="34" charset="0"/>
                <a:ea typeface="微软雅黑" pitchFamily="34" charset="-122"/>
              </a:rPr>
              <a:t>19</a:t>
            </a:fld>
            <a:endParaRPr lang="en-US" altLang="zh-CN" sz="1200">
              <a:latin typeface="Calibri" pitchFamily="34" charset="0"/>
              <a:ea typeface="微软雅黑" pitchFamily="34" charset="-122"/>
            </a:endParaRPr>
          </a:p>
        </p:txBody>
      </p:sp>
    </p:spTree>
    <p:extLst>
      <p:ext uri="{BB962C8B-B14F-4D97-AF65-F5344CB8AC3E}">
        <p14:creationId xmlns:p14="http://schemas.microsoft.com/office/powerpoint/2010/main" val="499135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351A5707-A5D7-4D38-920E-2AC2FF1E4855}" type="slidenum">
              <a:rPr lang="zh-CN" altLang="en-US" sz="1200">
                <a:latin typeface="Calibri" pitchFamily="34" charset="0"/>
                <a:ea typeface="宋体" pitchFamily="2" charset="-122"/>
              </a:rPr>
              <a:t>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093891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56C4961-3054-4A06-BC83-199EE4F9610C}" type="slidenum">
              <a:rPr lang="zh-CN" altLang="en-US" sz="1200">
                <a:latin typeface="Calibri" pitchFamily="34" charset="0"/>
                <a:ea typeface="宋体" pitchFamily="2" charset="-122"/>
              </a:rPr>
              <a:t>20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1963783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277C38D-39F4-4AE0-9BD4-91D4312A5A21}" type="slidenum">
              <a:rPr lang="zh-CN" altLang="en-US" sz="1200">
                <a:latin typeface="Calibri" pitchFamily="34" charset="0"/>
                <a:ea typeface="宋体" pitchFamily="2" charset="-122"/>
              </a:r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024018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E15120C-3EAC-45A8-83FA-212B965B6555}" type="slidenum">
              <a:rPr lang="zh-CN" altLang="en-US" sz="1200">
                <a:latin typeface="Calibri" pitchFamily="34" charset="0"/>
                <a:ea typeface="宋体" pitchFamily="2" charset="-122"/>
              </a:rPr>
              <a:t>22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212078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A3A3250-FF77-4874-AC1B-DE1EB9A07EEC}" type="slidenum">
              <a:rPr lang="en-US" altLang="zh-CN" sz="1200">
                <a:latin typeface="Calibri" pitchFamily="34" charset="0"/>
              </a:rPr>
              <a:t>23</a:t>
            </a:fld>
            <a:endParaRPr lang="en-US" altLang="zh-CN" sz="1200">
              <a:latin typeface="Calibri" pitchFamily="34" charset="0"/>
            </a:endParaRPr>
          </a:p>
        </p:txBody>
      </p:sp>
    </p:spTree>
    <p:extLst>
      <p:ext uri="{BB962C8B-B14F-4D97-AF65-F5344CB8AC3E}">
        <p14:creationId xmlns:p14="http://schemas.microsoft.com/office/powerpoint/2010/main" val="3422990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40C53A81-B892-4FEA-80E6-27049336A6CB}" type="slidenum">
              <a:rPr lang="zh-CN" altLang="en-US" sz="1200">
                <a:latin typeface="Calibri" pitchFamily="34" charset="0"/>
                <a:ea typeface="宋体" pitchFamily="2" charset="-122"/>
              </a:rPr>
              <a:t>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353703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BC55445-0143-4524-8225-52786CBC953D}" type="slidenum">
              <a:rPr lang="zh-CN" altLang="en-US" sz="1200">
                <a:latin typeface="Calibri" pitchFamily="34" charset="0"/>
                <a:ea typeface="宋体" pitchFamily="2" charset="-122"/>
              </a:r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87654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53C7FD6E-4DAA-4433-BB58-AD706A144EF7}" type="slidenum">
              <a:rPr lang="zh-CN" altLang="en-US" sz="1200">
                <a:latin typeface="Calibri" pitchFamily="34" charset="0"/>
                <a:ea typeface="宋体" pitchFamily="2" charset="-122"/>
              </a:r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71780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6CBD9DC8-F813-4145-9582-0F086AC9B97C}" type="slidenum">
              <a:rPr lang="zh-CN" altLang="en-US" sz="1200">
                <a:latin typeface="Calibri" pitchFamily="34" charset="0"/>
                <a:ea typeface="宋体" pitchFamily="2" charset="-122"/>
              </a:r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543733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01104B1-08E1-45D2-96A5-0ECFAADEEF10}" type="slidenum">
              <a:rPr lang="zh-CN" altLang="en-US" sz="1200">
                <a:latin typeface="Calibri" pitchFamily="34" charset="0"/>
                <a:ea typeface="宋体" pitchFamily="2" charset="-122"/>
              </a:r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330514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53D3F30C-7E69-4A38-B83D-6BF9345513B8}" type="slidenum">
              <a:rPr lang="zh-CN" altLang="en-US" sz="1200">
                <a:latin typeface="Calibri" pitchFamily="34" charset="0"/>
                <a:ea typeface="宋体" pitchFamily="2" charset="-122"/>
              </a:r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03595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FD6D7C54-0E6D-42A3-829A-B8C2ECC694DC}" type="slidenum">
              <a:rPr lang="zh-CN" altLang="en-US" sz="1200">
                <a:latin typeface="Calibri" pitchFamily="34" charset="0"/>
                <a:ea typeface="宋体" pitchFamily="2" charset="-122"/>
              </a:r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232612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2F2F2"/>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rgbClr val="F2F2F2"/>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165" eaLnBrk="1" fontAlgn="auto" hangingPunct="1">
              <a:spcBef>
                <a:spcPts val="0"/>
              </a:spcBef>
              <a:spcAft>
                <a:spcPts val="0"/>
              </a:spcAft>
              <a:defRPr sz="900">
                <a:solidFill>
                  <a:schemeClr val="tx1">
                    <a:tint val="75000"/>
                  </a:schemeClr>
                </a:solidFill>
                <a:latin typeface="华文细黑" pitchFamily="2" charset="-122"/>
                <a:ea typeface="+mn-ea"/>
              </a:defRPr>
            </a:lvl1pPr>
          </a:lstStyle>
          <a:p>
            <a:pPr>
              <a:defRPr/>
            </a:pPr>
            <a:fld id="{BA0673E5-344D-41B9-9544-0ADD70EB038F}" type="datetimeFigureOut">
              <a:rPr lang="zh-CN" altLang="en-US"/>
              <a:t>2018/2/23</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165" eaLnBrk="1" fontAlgn="auto" hangingPunct="1">
              <a:spcBef>
                <a:spcPts val="0"/>
              </a:spcBef>
              <a:spcAft>
                <a:spcPts val="0"/>
              </a:spcAft>
              <a:defRPr sz="900">
                <a:solidFill>
                  <a:schemeClr val="tx1">
                    <a:tint val="75000"/>
                  </a:schemeClr>
                </a:solidFill>
                <a:latin typeface="华文细黑"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lstStyle>
            <a:lvl1pPr algn="r" eaLnBrk="1" hangingPunct="1">
              <a:defRPr sz="900" smtClean="0">
                <a:solidFill>
                  <a:srgbClr val="898989"/>
                </a:solidFill>
              </a:defRPr>
            </a:lvl1pPr>
          </a:lstStyle>
          <a:p>
            <a:pPr>
              <a:defRPr/>
            </a:pPr>
            <a:fld id="{08D9CEF4-7EB5-4CA1-889C-F949F350918D}"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0" fontAlgn="base" hangingPunct="0">
        <a:lnSpc>
          <a:spcPct val="90000"/>
        </a:lnSpc>
        <a:spcBef>
          <a:spcPct val="0"/>
        </a:spcBef>
        <a:spcAft>
          <a:spcPct val="0"/>
        </a:spcAft>
        <a:defRPr sz="3300" kern="1200">
          <a:solidFill>
            <a:schemeClr val="tx1"/>
          </a:solidFill>
          <a:latin typeface="华文细黑"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5pPr>
      <a:lvl6pPr marL="4572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6pPr>
      <a:lvl7pPr marL="9144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7pPr>
      <a:lvl8pPr marL="13716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8pPr>
      <a:lvl9pPr marL="18288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华文细黑"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华文细黑"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华文细黑"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itchFamily="2" charset="-122"/>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文本框 11"/>
          <p:cNvSpPr txBox="1">
            <a:spLocks noChangeArrowheads="1"/>
          </p:cNvSpPr>
          <p:nvPr/>
        </p:nvSpPr>
        <p:spPr bwMode="auto">
          <a:xfrm>
            <a:off x="1384300" y="2652713"/>
            <a:ext cx="6375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4400" dirty="0">
                <a:solidFill>
                  <a:schemeClr val="bg2"/>
                </a:solidFill>
                <a:latin typeface="Agency FB" pitchFamily="34" charset="0"/>
              </a:rPr>
              <a:t>POWERPOINT TEMPALTE</a:t>
            </a:r>
            <a:endParaRPr lang="zh-CN" altLang="en-US" sz="4400" dirty="0">
              <a:solidFill>
                <a:schemeClr val="bg2"/>
              </a:solidFill>
              <a:latin typeface="Agency FB" pitchFamily="34" charset="0"/>
            </a:endParaRPr>
          </a:p>
        </p:txBody>
      </p:sp>
      <p:sp>
        <p:nvSpPr>
          <p:cNvPr id="19" name="矩形 18"/>
          <p:cNvSpPr/>
          <p:nvPr/>
        </p:nvSpPr>
        <p:spPr>
          <a:xfrm>
            <a:off x="1384300" y="1270000"/>
            <a:ext cx="6375400" cy="1106488"/>
          </a:xfrm>
          <a:prstGeom prst="rect">
            <a:avLst/>
          </a:prstGeom>
          <a:noFill/>
          <a:ln w="9525">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8203" name="组合 52"/>
          <p:cNvGrpSpPr/>
          <p:nvPr/>
        </p:nvGrpSpPr>
        <p:grpSpPr bwMode="auto">
          <a:xfrm>
            <a:off x="3527425" y="3795713"/>
            <a:ext cx="2089150" cy="446087"/>
            <a:chOff x="4703806" y="3847070"/>
            <a:chExt cx="2784389" cy="593124"/>
          </a:xfrm>
        </p:grpSpPr>
        <p:sp>
          <p:nvSpPr>
            <p:cNvPr id="54" name="矩形 53"/>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55" name="等腰三角形 54"/>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8207" name="文本框 55"/>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LET’S GO</a:t>
              </a:r>
              <a:endParaRPr lang="zh-CN" altLang="en-US" sz="2100">
                <a:solidFill>
                  <a:schemeClr val="bg2"/>
                </a:solidFill>
                <a:latin typeface="Agency FB" pitchFamily="34" charset="0"/>
              </a:endParaRPr>
            </a:p>
          </p:txBody>
        </p:sp>
      </p:grpSp>
      <p:sp>
        <p:nvSpPr>
          <p:cNvPr id="57" name="任意多边形 56"/>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2" name="文本框 1"/>
          <p:cNvSpPr txBox="1"/>
          <p:nvPr/>
        </p:nvSpPr>
        <p:spPr>
          <a:xfrm>
            <a:off x="2035087" y="1478429"/>
            <a:ext cx="5073825" cy="646331"/>
          </a:xfrm>
          <a:prstGeom prst="rect">
            <a:avLst/>
          </a:prstGeom>
          <a:noFill/>
        </p:spPr>
        <p:txBody>
          <a:bodyPr wrap="none" rtlCol="0">
            <a:spAutoFit/>
          </a:bodyPr>
          <a:lstStyle/>
          <a:p>
            <a:r>
              <a:rPr lang="zh-CN" altLang="en-US" sz="3600" dirty="0">
                <a:solidFill>
                  <a:schemeClr val="bg1"/>
                </a:solidFill>
                <a:latin typeface="汉仪细等线简" panose="02010609000101010101" pitchFamily="49" charset="-122"/>
                <a:ea typeface="汉仪细等线简" panose="02010609000101010101" pitchFamily="49" charset="-122"/>
              </a:rPr>
              <a:t>小清</a:t>
            </a:r>
            <a:r>
              <a:rPr lang="zh-CN" altLang="en-US" sz="3600" dirty="0" smtClean="0">
                <a:solidFill>
                  <a:schemeClr val="bg1"/>
                </a:solidFill>
                <a:latin typeface="汉仪细等线简" panose="02010609000101010101" pitchFamily="49" charset="-122"/>
                <a:ea typeface="汉仪细等线简" panose="02010609000101010101" pitchFamily="49" charset="-122"/>
              </a:rPr>
              <a:t>新</a:t>
            </a:r>
            <a:r>
              <a:rPr lang="en-US" altLang="zh-CN" sz="3600" dirty="0" smtClean="0">
                <a:solidFill>
                  <a:schemeClr val="bg1"/>
                </a:solidFill>
                <a:latin typeface="汉仪细等线简" panose="02010609000101010101" pitchFamily="49" charset="-122"/>
                <a:ea typeface="汉仪细等线简" panose="02010609000101010101" pitchFamily="49" charset="-122"/>
              </a:rPr>
              <a:t>IOS</a:t>
            </a:r>
            <a:r>
              <a:rPr lang="zh-CN" altLang="en-US" sz="3600" dirty="0" smtClean="0">
                <a:solidFill>
                  <a:schemeClr val="bg1"/>
                </a:solidFill>
                <a:latin typeface="汉仪细等线简" panose="02010609000101010101" pitchFamily="49" charset="-122"/>
                <a:ea typeface="汉仪细等线简" panose="02010609000101010101" pitchFamily="49" charset="-122"/>
              </a:rPr>
              <a:t>风格工作汇报</a:t>
            </a:r>
            <a:endParaRPr lang="zh-CN" altLang="en-US" sz="3600" dirty="0">
              <a:solidFill>
                <a:schemeClr val="bg1"/>
              </a:solidFill>
              <a:latin typeface="汉仪细等线简" panose="02010609000101010101" pitchFamily="49" charset="-122"/>
              <a:ea typeface="汉仪细等线简" panose="02010609000101010101" pitchFamily="49" charset="-122"/>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46250"/>
            <a:ext cx="4378325" cy="26320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8" name="组合 7"/>
          <p:cNvGrpSpPr/>
          <p:nvPr/>
        </p:nvGrpSpPr>
        <p:grpSpPr bwMode="auto">
          <a:xfrm>
            <a:off x="4578350" y="1746250"/>
            <a:ext cx="4433888" cy="2573338"/>
            <a:chOff x="4578926" y="1496291"/>
            <a:chExt cx="4433456" cy="2573280"/>
          </a:xfrm>
        </p:grpSpPr>
        <p:sp>
          <p:nvSpPr>
            <p:cNvPr id="3" name="文本框 2"/>
            <p:cNvSpPr txBox="1"/>
            <p:nvPr/>
          </p:nvSpPr>
          <p:spPr>
            <a:xfrm>
              <a:off x="4578926" y="1496291"/>
              <a:ext cx="2784204" cy="338130"/>
            </a:xfrm>
            <a:prstGeom prst="rect">
              <a:avLst/>
            </a:prstGeom>
            <a:noFill/>
          </p:spPr>
          <p:txBody>
            <a:bodyPr>
              <a:spAutoFit/>
            </a:bodyPr>
            <a:lstStyle/>
            <a:p>
              <a:pPr defTabSz="685165" eaLnBrk="1" fontAlgn="auto" hangingPunct="1">
                <a:spcBef>
                  <a:spcPts val="0"/>
                </a:spcBef>
                <a:spcAft>
                  <a:spcPts val="0"/>
                </a:spcAft>
                <a:defRPr/>
              </a:pPr>
              <a:r>
                <a:rPr lang="en-US" altLang="zh-CN" sz="1600" b="1" dirty="0">
                  <a:solidFill>
                    <a:schemeClr val="bg1"/>
                  </a:solidFill>
                  <a:latin typeface="+mn-ea"/>
                  <a:ea typeface="+mn-ea"/>
                </a:rPr>
                <a:t>WHAT WE DO</a:t>
              </a:r>
              <a:r>
                <a:rPr lang="zh-CN" altLang="en-US" sz="1600" dirty="0">
                  <a:solidFill>
                    <a:schemeClr val="bg1"/>
                  </a:solidFill>
                  <a:latin typeface="+mn-ea"/>
                  <a:ea typeface="+mn-ea"/>
                </a:rPr>
                <a:t>？</a:t>
              </a:r>
              <a:endParaRPr lang="zh-CN" altLang="en-US" sz="1600" b="1" dirty="0">
                <a:solidFill>
                  <a:schemeClr val="bg1"/>
                </a:solidFill>
                <a:latin typeface="+mn-ea"/>
                <a:ea typeface="+mn-ea"/>
              </a:endParaRPr>
            </a:p>
          </p:txBody>
        </p:sp>
        <p:sp>
          <p:nvSpPr>
            <p:cNvPr id="5" name="文本框 4"/>
            <p:cNvSpPr txBox="1"/>
            <p:nvPr/>
          </p:nvSpPr>
          <p:spPr>
            <a:xfrm>
              <a:off x="4578926" y="1897920"/>
              <a:ext cx="4433456" cy="769920"/>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a:t>
              </a:r>
              <a:endParaRPr lang="zh-CN" altLang="en-US" sz="1100" dirty="0">
                <a:solidFill>
                  <a:schemeClr val="bg1"/>
                </a:solidFill>
                <a:latin typeface="+mn-ea"/>
                <a:ea typeface="+mn-ea"/>
              </a:endParaRPr>
            </a:p>
          </p:txBody>
        </p:sp>
        <p:sp>
          <p:nvSpPr>
            <p:cNvPr id="6" name="文本框 5"/>
            <p:cNvSpPr txBox="1"/>
            <p:nvPr/>
          </p:nvSpPr>
          <p:spPr>
            <a:xfrm>
              <a:off x="4578926" y="2791662"/>
              <a:ext cx="4433456" cy="1277909"/>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There are many variations of passages of Lorem available, but the majority have suffered alteration in some form, There are many variations of passages of Lorem available, but the majority have</a:t>
              </a:r>
              <a:endParaRPr lang="zh-CN" altLang="en-US" sz="1100" dirty="0">
                <a:solidFill>
                  <a:schemeClr val="bg1"/>
                </a:solidFill>
                <a:latin typeface="+mn-ea"/>
                <a:ea typeface="+mn-ea"/>
              </a:endParaRPr>
            </a:p>
          </p:txBody>
        </p:sp>
      </p:grpSp>
      <p:pic>
        <p:nvPicPr>
          <p:cNvPr id="17412" name="Zara Larsson-Uncover">
            <a:hlinkClick r:id="" action="ppaction://media"/>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7200" y="-671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0"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3"/>
          <p:cNvSpPr txBox="1"/>
          <p:nvPr/>
        </p:nvSpPr>
        <p:spPr bwMode="auto">
          <a:xfrm>
            <a:off x="366713" y="3254375"/>
            <a:ext cx="4056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3300">
                <a:solidFill>
                  <a:schemeClr val="bg1"/>
                </a:solidFill>
              </a:rPr>
              <a:t>BLOG POST</a:t>
            </a:r>
          </a:p>
        </p:txBody>
      </p:sp>
      <p:sp>
        <p:nvSpPr>
          <p:cNvPr id="26" name="Content Placeholder 2"/>
          <p:cNvSpPr txBox="1"/>
          <p:nvPr/>
        </p:nvSpPr>
        <p:spPr>
          <a:xfrm>
            <a:off x="381000" y="3851275"/>
            <a:ext cx="8493125" cy="6096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7755"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are many variations of passages</a:t>
            </a:r>
            <a:endParaRPr lang="en-US" altLang="zh-CN" sz="1050" dirty="0">
              <a:solidFill>
                <a:schemeClr val="bg1"/>
              </a:solidFill>
              <a:cs typeface="Arial" pitchFamily="34" charset="0"/>
            </a:endParaRPr>
          </a:p>
        </p:txBody>
      </p:sp>
      <p:sp>
        <p:nvSpPr>
          <p:cNvPr id="28" name="Rectangle 1"/>
          <p:cNvSpPr/>
          <p:nvPr/>
        </p:nvSpPr>
        <p:spPr>
          <a:xfrm>
            <a:off x="0" y="0"/>
            <a:ext cx="1828800" cy="14859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29" name="Rectangle 24"/>
          <p:cNvSpPr/>
          <p:nvPr/>
        </p:nvSpPr>
        <p:spPr>
          <a:xfrm>
            <a:off x="0" y="1485900"/>
            <a:ext cx="1828800" cy="14859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34" name="Rectangle 26"/>
          <p:cNvSpPr/>
          <p:nvPr/>
        </p:nvSpPr>
        <p:spPr>
          <a:xfrm>
            <a:off x="3657600" y="1485900"/>
            <a:ext cx="1828800" cy="14859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38" name="Rectangle 8"/>
          <p:cNvSpPr/>
          <p:nvPr/>
        </p:nvSpPr>
        <p:spPr>
          <a:xfrm>
            <a:off x="5486400" y="0"/>
            <a:ext cx="1828800" cy="14859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39" name="Rectangle 27"/>
          <p:cNvSpPr/>
          <p:nvPr/>
        </p:nvSpPr>
        <p:spPr>
          <a:xfrm>
            <a:off x="5486400" y="1485900"/>
            <a:ext cx="1828800" cy="14859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3" name="Rectangle 28"/>
          <p:cNvSpPr/>
          <p:nvPr/>
        </p:nvSpPr>
        <p:spPr>
          <a:xfrm>
            <a:off x="7315200" y="0"/>
            <a:ext cx="1828800" cy="14859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4" name="Rectangle 29"/>
          <p:cNvSpPr/>
          <p:nvPr/>
        </p:nvSpPr>
        <p:spPr>
          <a:xfrm>
            <a:off x="7315200" y="1485900"/>
            <a:ext cx="1828800" cy="14859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8" name="Rectangle 41"/>
          <p:cNvSpPr/>
          <p:nvPr/>
        </p:nvSpPr>
        <p:spPr>
          <a:xfrm>
            <a:off x="1825625" y="0"/>
            <a:ext cx="1828800" cy="1485900"/>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9" name="Rectangle 42"/>
          <p:cNvSpPr/>
          <p:nvPr/>
        </p:nvSpPr>
        <p:spPr>
          <a:xfrm>
            <a:off x="1825625" y="1485900"/>
            <a:ext cx="1828800" cy="1485900"/>
          </a:xfrm>
          <a:prstGeom prst="rect">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grpSp>
        <p:nvGrpSpPr>
          <p:cNvPr id="3" name="组合 2"/>
          <p:cNvGrpSpPr/>
          <p:nvPr/>
        </p:nvGrpSpPr>
        <p:grpSpPr bwMode="auto">
          <a:xfrm>
            <a:off x="3622675" y="0"/>
            <a:ext cx="1873250" cy="1485900"/>
            <a:chOff x="3623193" y="-456"/>
            <a:chExt cx="1872287" cy="1486109"/>
          </a:xfrm>
        </p:grpSpPr>
        <p:sp>
          <p:nvSpPr>
            <p:cNvPr id="33" name="Rectangle 6"/>
            <p:cNvSpPr/>
            <p:nvPr/>
          </p:nvSpPr>
          <p:spPr>
            <a:xfrm>
              <a:off x="3656514" y="-456"/>
              <a:ext cx="1829446" cy="1486109"/>
            </a:xfrm>
            <a:prstGeom prst="rect">
              <a:avLst/>
            </a:prstGeom>
            <a:blipFill>
              <a:blip r:embed="rId1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2" name="矩形 1"/>
            <p:cNvSpPr/>
            <p:nvPr/>
          </p:nvSpPr>
          <p:spPr>
            <a:xfrm>
              <a:off x="3654927" y="-456"/>
              <a:ext cx="1831033" cy="1486109"/>
            </a:xfrm>
            <a:prstGeom prst="rect">
              <a:avLst/>
            </a:prstGeom>
            <a:solidFill>
              <a:srgbClr val="255D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8448" name="文本框 26"/>
            <p:cNvSpPr txBox="1">
              <a:spLocks noChangeArrowheads="1"/>
            </p:cNvSpPr>
            <p:nvPr/>
          </p:nvSpPr>
          <p:spPr bwMode="auto">
            <a:xfrm>
              <a:off x="3695897" y="351326"/>
              <a:ext cx="17466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600">
                  <a:solidFill>
                    <a:schemeClr val="bg1"/>
                  </a:solidFill>
                </a:rPr>
                <a:t>PREMIUM</a:t>
              </a:r>
              <a:endParaRPr lang="zh-CN" altLang="en-US" sz="1600">
                <a:solidFill>
                  <a:schemeClr val="bg1"/>
                </a:solidFill>
              </a:endParaRPr>
            </a:p>
          </p:txBody>
        </p:sp>
        <p:sp>
          <p:nvSpPr>
            <p:cNvPr id="18449" name="文本框 31"/>
            <p:cNvSpPr txBox="1">
              <a:spLocks noChangeArrowheads="1"/>
            </p:cNvSpPr>
            <p:nvPr/>
          </p:nvSpPr>
          <p:spPr bwMode="auto">
            <a:xfrm>
              <a:off x="4079173" y="658048"/>
              <a:ext cx="9603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235</a:t>
              </a:r>
              <a:endParaRPr lang="zh-CN" altLang="en-US" sz="1400">
                <a:solidFill>
                  <a:schemeClr val="bg1"/>
                </a:solidFill>
              </a:endParaRPr>
            </a:p>
          </p:txBody>
        </p:sp>
        <p:sp>
          <p:nvSpPr>
            <p:cNvPr id="37" name="文本框 36"/>
            <p:cNvSpPr txBox="1"/>
            <p:nvPr/>
          </p:nvSpPr>
          <p:spPr>
            <a:xfrm>
              <a:off x="3623193" y="1141118"/>
              <a:ext cx="1872287" cy="261974"/>
            </a:xfrm>
            <a:prstGeom prst="rect">
              <a:avLst/>
            </a:prstGeom>
            <a:noFill/>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IMPRESED WITH US NOW</a:t>
              </a:r>
              <a:endParaRPr lang="zh-CN" altLang="en-US" sz="1050" dirty="0">
                <a:solidFill>
                  <a:schemeClr val="bg1"/>
                </a:solidFill>
                <a:latin typeface="+mn-lt"/>
                <a:ea typeface="+mn-ea"/>
              </a:endParaRPr>
            </a:p>
          </p:txBody>
        </p:sp>
      </p:gr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 name="Title 13"/>
          <p:cNvSpPr txBox="1"/>
          <p:nvPr/>
        </p:nvSpPr>
        <p:spPr>
          <a:xfrm>
            <a:off x="2921000" y="419100"/>
            <a:ext cx="5383213" cy="857250"/>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dirty="0" smtClean="0">
                <a:solidFill>
                  <a:schemeClr val="bg1"/>
                </a:solidFill>
                <a:latin typeface="+mn-ea"/>
                <a:ea typeface="+mn-ea"/>
              </a:rPr>
              <a:t>App Project Sample</a:t>
            </a:r>
            <a:endParaRPr lang="en-US" dirty="0">
              <a:solidFill>
                <a:schemeClr val="bg1"/>
              </a:solidFill>
              <a:latin typeface="+mn-ea"/>
              <a:ea typeface="+mn-ea"/>
            </a:endParaRPr>
          </a:p>
        </p:txBody>
      </p:sp>
      <p:sp>
        <p:nvSpPr>
          <p:cNvPr id="5" name="Content Placeholder 2"/>
          <p:cNvSpPr txBox="1"/>
          <p:nvPr/>
        </p:nvSpPr>
        <p:spPr bwMode="auto">
          <a:xfrm>
            <a:off x="3025775" y="1243013"/>
            <a:ext cx="451167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50000"/>
              </a:lnSpc>
              <a:spcBef>
                <a:spcPct val="0"/>
              </a:spcBef>
              <a:buFont typeface="Arial" pitchFamily="34" charset="0"/>
              <a:buNone/>
            </a:pPr>
            <a:r>
              <a:rPr lang="en-US" altLang="zh-CN" sz="1000">
                <a:solidFill>
                  <a:schemeClr val="bg1"/>
                </a:solidFill>
              </a:rPr>
              <a:t>There are many variations of passages of Lorem available,</a:t>
            </a:r>
          </a:p>
          <a:p>
            <a:pPr eaLnBrk="1" hangingPunct="1">
              <a:lnSpc>
                <a:spcPct val="150000"/>
              </a:lnSpc>
              <a:spcBef>
                <a:spcPct val="0"/>
              </a:spcBef>
              <a:buFont typeface="Arial" pitchFamily="34" charset="0"/>
              <a:buNone/>
            </a:pPr>
            <a:r>
              <a:rPr lang="en-US" altLang="zh-CN" sz="1000">
                <a:solidFill>
                  <a:schemeClr val="bg1"/>
                </a:solidFill>
              </a:rPr>
              <a:t> but the majority have suffered alteration</a:t>
            </a:r>
          </a:p>
          <a:p>
            <a:pPr eaLnBrk="1" hangingPunct="1">
              <a:lnSpc>
                <a:spcPct val="150000"/>
              </a:lnSpc>
              <a:spcBef>
                <a:spcPct val="0"/>
              </a:spcBef>
              <a:buFont typeface="Arial" pitchFamily="34" charset="0"/>
              <a:buNone/>
            </a:pPr>
            <a:r>
              <a:rPr lang="en-US" altLang="zh-CN" sz="1000">
                <a:solidFill>
                  <a:schemeClr val="bg1"/>
                </a:solidFill>
              </a:rPr>
              <a:t> in some form, by injected humor, or randomized words</a:t>
            </a:r>
          </a:p>
          <a:p>
            <a:pPr eaLnBrk="1" hangingPunct="1">
              <a:lnSpc>
                <a:spcPct val="150000"/>
              </a:lnSpc>
              <a:spcBef>
                <a:spcPct val="0"/>
              </a:spcBef>
              <a:buFont typeface="Arial" pitchFamily="34" charset="0"/>
              <a:buNone/>
            </a:pPr>
            <a:r>
              <a:rPr lang="en-US" altLang="zh-CN" sz="1000">
                <a:solidFill>
                  <a:schemeClr val="bg1"/>
                </a:solidFill>
              </a:rPr>
              <a:t> which don't look even slightly believable. If you </a:t>
            </a:r>
          </a:p>
          <a:p>
            <a:pPr eaLnBrk="1" hangingPunct="1">
              <a:lnSpc>
                <a:spcPct val="150000"/>
              </a:lnSpc>
              <a:spcBef>
                <a:spcPct val="0"/>
              </a:spcBef>
              <a:buFont typeface="Arial" pitchFamily="34" charset="0"/>
              <a:buNone/>
            </a:pPr>
            <a:r>
              <a:rPr lang="en-US" altLang="zh-CN" sz="1000">
                <a:solidFill>
                  <a:schemeClr val="bg1"/>
                </a:solidFill>
              </a:rPr>
              <a:t>are going to use a passage</a:t>
            </a:r>
            <a:endParaRPr lang="en-US" altLang="zh-CN" sz="1000">
              <a:solidFill>
                <a:schemeClr val="bg1"/>
              </a:solidFill>
              <a:cs typeface="Arial" pitchFamily="34" charset="0"/>
            </a:endParaRPr>
          </a:p>
        </p:txBody>
      </p:sp>
      <p:grpSp>
        <p:nvGrpSpPr>
          <p:cNvPr id="36" name="组合 35"/>
          <p:cNvGrpSpPr/>
          <p:nvPr/>
        </p:nvGrpSpPr>
        <p:grpSpPr bwMode="auto">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accent1"/>
                </a:solidFill>
              </a:endParaRPr>
            </a:p>
          </p:txBody>
        </p:sp>
        <p:sp>
          <p:nvSpPr>
            <p:cNvPr id="19481" name="文本框 37"/>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3" name="组合 2"/>
          <p:cNvGrpSpPr/>
          <p:nvPr/>
        </p:nvGrpSpPr>
        <p:grpSpPr bwMode="auto">
          <a:xfrm>
            <a:off x="2787650" y="3930650"/>
            <a:ext cx="1779588" cy="627063"/>
            <a:chOff x="2787394" y="3931169"/>
            <a:chExt cx="1780309" cy="627085"/>
          </a:xfrm>
        </p:grpSpPr>
        <p:sp>
          <p:nvSpPr>
            <p:cNvPr id="19478" name="文本框 39"/>
            <p:cNvSpPr txBox="1">
              <a:spLocks noChangeArrowheads="1"/>
            </p:cNvSpPr>
            <p:nvPr/>
          </p:nvSpPr>
          <p:spPr bwMode="auto">
            <a:xfrm>
              <a:off x="2972745"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19479" name="文本框 40"/>
            <p:cNvSpPr txBox="1">
              <a:spLocks noChangeArrowheads="1"/>
            </p:cNvSpPr>
            <p:nvPr/>
          </p:nvSpPr>
          <p:spPr bwMode="auto">
            <a:xfrm>
              <a:off x="2787394"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2" name="组合 41"/>
          <p:cNvGrpSpPr/>
          <p:nvPr/>
        </p:nvGrpSpPr>
        <p:grpSpPr bwMode="auto">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accent1"/>
                </a:solidFill>
              </a:endParaRPr>
            </a:p>
          </p:txBody>
        </p:sp>
        <p:sp>
          <p:nvSpPr>
            <p:cNvPr id="19477" name="文本框 43"/>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48" name="组合 47"/>
          <p:cNvGrpSpPr/>
          <p:nvPr/>
        </p:nvGrpSpPr>
        <p:grpSpPr bwMode="auto">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accent1"/>
                </a:solidFill>
              </a:endParaRPr>
            </a:p>
          </p:txBody>
        </p:sp>
        <p:sp>
          <p:nvSpPr>
            <p:cNvPr id="19475" name="文本框 4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8" name="组合 7"/>
          <p:cNvGrpSpPr/>
          <p:nvPr/>
        </p:nvGrpSpPr>
        <p:grpSpPr bwMode="auto">
          <a:xfrm>
            <a:off x="4935538" y="3930650"/>
            <a:ext cx="1779587" cy="627063"/>
            <a:chOff x="4935245" y="3931169"/>
            <a:chExt cx="1780309" cy="627085"/>
          </a:xfrm>
        </p:grpSpPr>
        <p:sp>
          <p:nvSpPr>
            <p:cNvPr id="51" name="文本框 50"/>
            <p:cNvSpPr txBox="1"/>
            <p:nvPr/>
          </p:nvSpPr>
          <p:spPr>
            <a:xfrm>
              <a:off x="5121057" y="3931169"/>
              <a:ext cx="1459505" cy="261947"/>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19473" name="文本框 51"/>
            <p:cNvSpPr txBox="1">
              <a:spLocks noChangeArrowheads="1"/>
            </p:cNvSpPr>
            <p:nvPr/>
          </p:nvSpPr>
          <p:spPr bwMode="auto">
            <a:xfrm>
              <a:off x="4935245"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9" name="组合 8"/>
          <p:cNvGrpSpPr/>
          <p:nvPr/>
        </p:nvGrpSpPr>
        <p:grpSpPr bwMode="auto">
          <a:xfrm>
            <a:off x="7119938" y="3930650"/>
            <a:ext cx="1781175" cy="627063"/>
            <a:chOff x="7120362" y="3931169"/>
            <a:chExt cx="1780309" cy="627085"/>
          </a:xfrm>
        </p:grpSpPr>
        <p:sp>
          <p:nvSpPr>
            <p:cNvPr id="19470" name="文本框 52"/>
            <p:cNvSpPr txBox="1">
              <a:spLocks noChangeArrowheads="1"/>
            </p:cNvSpPr>
            <p:nvPr/>
          </p:nvSpPr>
          <p:spPr bwMode="auto">
            <a:xfrm>
              <a:off x="7305713"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19471" name="文本框 53"/>
            <p:cNvSpPr txBox="1">
              <a:spLocks noChangeArrowheads="1"/>
            </p:cNvSpPr>
            <p:nvPr/>
          </p:nvSpPr>
          <p:spPr bwMode="auto">
            <a:xfrm>
              <a:off x="7120362"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7" name="组合 6"/>
          <p:cNvGrpSpPr/>
          <p:nvPr/>
        </p:nvGrpSpPr>
        <p:grpSpPr bwMode="auto">
          <a:xfrm>
            <a:off x="-147638" y="609600"/>
            <a:ext cx="3044826" cy="4533900"/>
            <a:chOff x="-148166" y="609832"/>
            <a:chExt cx="3045114" cy="4533668"/>
          </a:xfrm>
        </p:grpSpPr>
        <p:pic>
          <p:nvPicPr>
            <p:cNvPr id="194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166" y="609832"/>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02793" y="1336870"/>
              <a:ext cx="1644806" cy="290338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648308 w 1427586"/>
              <a:gd name="T1" fmla="*/ 354081 h 1656000"/>
              <a:gd name="T2" fmla="*/ 464779 w 1427586"/>
              <a:gd name="T3" fmla="*/ 398466 h 1656000"/>
              <a:gd name="T4" fmla="*/ 407052 w 1427586"/>
              <a:gd name="T5" fmla="*/ 569197 h 1656000"/>
              <a:gd name="T6" fmla="*/ 407052 w 1427586"/>
              <a:gd name="T7" fmla="*/ 644351 h 1656000"/>
              <a:gd name="T8" fmla="*/ 627069 w 1427586"/>
              <a:gd name="T9" fmla="*/ 644351 h 1656000"/>
              <a:gd name="T10" fmla="*/ 627069 w 1427586"/>
              <a:gd name="T11" fmla="*/ 571920 h 1656000"/>
              <a:gd name="T12" fmla="*/ 635510 w 1427586"/>
              <a:gd name="T13" fmla="*/ 505751 h 1656000"/>
              <a:gd name="T14" fmla="*/ 666824 w 1427586"/>
              <a:gd name="T15" fmla="*/ 490230 h 1656000"/>
              <a:gd name="T16" fmla="*/ 696504 w 1427586"/>
              <a:gd name="T17" fmla="*/ 504934 h 1656000"/>
              <a:gd name="T18" fmla="*/ 706035 w 1427586"/>
              <a:gd name="T19" fmla="*/ 565929 h 1656000"/>
              <a:gd name="T20" fmla="*/ 706035 w 1427586"/>
              <a:gd name="T21" fmla="*/ 614943 h 1656000"/>
              <a:gd name="T22" fmla="*/ 697866 w 1427586"/>
              <a:gd name="T23" fmla="*/ 678116 h 1656000"/>
              <a:gd name="T24" fmla="*/ 671181 w 1427586"/>
              <a:gd name="T25" fmla="*/ 704257 h 1656000"/>
              <a:gd name="T26" fmla="*/ 574243 w 1427586"/>
              <a:gd name="T27" fmla="*/ 710248 h 1656000"/>
              <a:gd name="T28" fmla="*/ 574243 w 1427586"/>
              <a:gd name="T29" fmla="*/ 838228 h 1656000"/>
              <a:gd name="T30" fmla="*/ 660833 w 1427586"/>
              <a:gd name="T31" fmla="*/ 846669 h 1656000"/>
              <a:gd name="T32" fmla="*/ 694599 w 1427586"/>
              <a:gd name="T33" fmla="*/ 877439 h 1656000"/>
              <a:gd name="T34" fmla="*/ 706035 w 1427586"/>
              <a:gd name="T35" fmla="*/ 951504 h 1656000"/>
              <a:gd name="T36" fmla="*/ 706035 w 1427586"/>
              <a:gd name="T37" fmla="*/ 1012499 h 1656000"/>
              <a:gd name="T38" fmla="*/ 697866 w 1427586"/>
              <a:gd name="T39" fmla="*/ 1114882 h 1656000"/>
              <a:gd name="T40" fmla="*/ 664101 w 1427586"/>
              <a:gd name="T41" fmla="*/ 1134488 h 1656000"/>
              <a:gd name="T42" fmla="*/ 633875 w 1427586"/>
              <a:gd name="T43" fmla="*/ 1118967 h 1656000"/>
              <a:gd name="T44" fmla="*/ 627069 w 1427586"/>
              <a:gd name="T45" fmla="*/ 1046263 h 1656000"/>
              <a:gd name="T46" fmla="*/ 627069 w 1427586"/>
              <a:gd name="T47" fmla="*/ 903035 h 1656000"/>
              <a:gd name="T48" fmla="*/ 407052 w 1427586"/>
              <a:gd name="T49" fmla="*/ 903035 h 1656000"/>
              <a:gd name="T50" fmla="*/ 407052 w 1427586"/>
              <a:gd name="T51" fmla="*/ 972742 h 1656000"/>
              <a:gd name="T52" fmla="*/ 425840 w 1427586"/>
              <a:gd name="T53" fmla="*/ 1149464 h 1656000"/>
              <a:gd name="T54" fmla="*/ 504262 w 1427586"/>
              <a:gd name="T55" fmla="*/ 1235510 h 1656000"/>
              <a:gd name="T56" fmla="*/ 668458 w 1427586"/>
              <a:gd name="T57" fmla="*/ 1270637 h 1656000"/>
              <a:gd name="T58" fmla="*/ 819311 w 1427586"/>
              <a:gd name="T59" fmla="*/ 1240395 h 1656000"/>
              <a:gd name="T60" fmla="*/ 902090 w 1427586"/>
              <a:gd name="T61" fmla="*/ 1152123 h 1656000"/>
              <a:gd name="T62" fmla="*/ 926051 w 1427586"/>
              <a:gd name="T63" fmla="*/ 988937 h 1656000"/>
              <a:gd name="T64" fmla="*/ 901545 w 1427586"/>
              <a:gd name="T65" fmla="*/ 808849 h 1656000"/>
              <a:gd name="T66" fmla="*/ 826936 w 1427586"/>
              <a:gd name="T67" fmla="*/ 753543 h 1656000"/>
              <a:gd name="T68" fmla="*/ 897733 w 1427586"/>
              <a:gd name="T69" fmla="*/ 693403 h 1656000"/>
              <a:gd name="T70" fmla="*/ 917883 w 1427586"/>
              <a:gd name="T71" fmla="*/ 586463 h 1656000"/>
              <a:gd name="T72" fmla="*/ 861789 w 1427586"/>
              <a:gd name="T73" fmla="*/ 415579 h 1656000"/>
              <a:gd name="T74" fmla="*/ 648308 w 1427586"/>
              <a:gd name="T75" fmla="*/ 354081 h 1656000"/>
              <a:gd name="T76" fmla="*/ 714375 w 1427586"/>
              <a:gd name="T77" fmla="*/ 0 h 1656000"/>
              <a:gd name="T78" fmla="*/ 1428750 w 1427586"/>
              <a:gd name="T79" fmla="*/ 357187 h 1656000"/>
              <a:gd name="T80" fmla="*/ 1428750 w 1427586"/>
              <a:gd name="T81" fmla="*/ 1300162 h 1656000"/>
              <a:gd name="T82" fmla="*/ 714375 w 1427586"/>
              <a:gd name="T83" fmla="*/ 1657350 h 1656000"/>
              <a:gd name="T84" fmla="*/ 0 w 1427586"/>
              <a:gd name="T85" fmla="*/ 1300162 h 1656000"/>
              <a:gd name="T86" fmla="*/ 0 w 1427586"/>
              <a:gd name="T87" fmla="*/ 357187 h 1656000"/>
              <a:gd name="T88" fmla="*/ 714375 w 1427586"/>
              <a:gd name="T89" fmla="*/ 0 h 16560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27586" h="1656000">
                <a:moveTo>
                  <a:pt x="647780" y="353793"/>
                </a:moveTo>
                <a:cubicBezTo>
                  <a:pt x="563980" y="353793"/>
                  <a:pt x="502854" y="368576"/>
                  <a:pt x="464400" y="398141"/>
                </a:cubicBezTo>
                <a:cubicBezTo>
                  <a:pt x="425947" y="427707"/>
                  <a:pt x="406720" y="484571"/>
                  <a:pt x="406720" y="568733"/>
                </a:cubicBezTo>
                <a:lnTo>
                  <a:pt x="406720" y="643826"/>
                </a:lnTo>
                <a:lnTo>
                  <a:pt x="626558" y="643826"/>
                </a:lnTo>
                <a:lnTo>
                  <a:pt x="626558" y="571454"/>
                </a:lnTo>
                <a:cubicBezTo>
                  <a:pt x="626558" y="537716"/>
                  <a:pt x="629369" y="515678"/>
                  <a:pt x="634992" y="505339"/>
                </a:cubicBezTo>
                <a:cubicBezTo>
                  <a:pt x="640615" y="495000"/>
                  <a:pt x="651044" y="489831"/>
                  <a:pt x="666281" y="489831"/>
                </a:cubicBezTo>
                <a:cubicBezTo>
                  <a:pt x="679703" y="489831"/>
                  <a:pt x="689589" y="494728"/>
                  <a:pt x="695937" y="504523"/>
                </a:cubicBezTo>
                <a:cubicBezTo>
                  <a:pt x="702285" y="514318"/>
                  <a:pt x="705460" y="534633"/>
                  <a:pt x="705460" y="565468"/>
                </a:cubicBezTo>
                <a:lnTo>
                  <a:pt x="705460" y="614442"/>
                </a:lnTo>
                <a:cubicBezTo>
                  <a:pt x="705460" y="643101"/>
                  <a:pt x="702739" y="664141"/>
                  <a:pt x="697297" y="677564"/>
                </a:cubicBezTo>
                <a:cubicBezTo>
                  <a:pt x="691856" y="690986"/>
                  <a:pt x="682968" y="699693"/>
                  <a:pt x="670634" y="703683"/>
                </a:cubicBezTo>
                <a:cubicBezTo>
                  <a:pt x="658300" y="707674"/>
                  <a:pt x="626013" y="709669"/>
                  <a:pt x="573775" y="709669"/>
                </a:cubicBezTo>
                <a:lnTo>
                  <a:pt x="573775" y="837545"/>
                </a:lnTo>
                <a:cubicBezTo>
                  <a:pt x="616581" y="838270"/>
                  <a:pt x="645422" y="841082"/>
                  <a:pt x="660295" y="845979"/>
                </a:cubicBezTo>
                <a:cubicBezTo>
                  <a:pt x="675169" y="850876"/>
                  <a:pt x="686414" y="861125"/>
                  <a:pt x="694033" y="876724"/>
                </a:cubicBezTo>
                <a:cubicBezTo>
                  <a:pt x="701651" y="892323"/>
                  <a:pt x="705460" y="916991"/>
                  <a:pt x="705460" y="950729"/>
                </a:cubicBezTo>
                <a:lnTo>
                  <a:pt x="705460" y="1011674"/>
                </a:lnTo>
                <a:cubicBezTo>
                  <a:pt x="705460" y="1066814"/>
                  <a:pt x="702739" y="1100915"/>
                  <a:pt x="697297" y="1113974"/>
                </a:cubicBezTo>
                <a:cubicBezTo>
                  <a:pt x="691856" y="1127034"/>
                  <a:pt x="680610" y="1133564"/>
                  <a:pt x="663560" y="1133564"/>
                </a:cubicBezTo>
                <a:cubicBezTo>
                  <a:pt x="647961" y="1133564"/>
                  <a:pt x="637894" y="1128394"/>
                  <a:pt x="633359" y="1118056"/>
                </a:cubicBezTo>
                <a:cubicBezTo>
                  <a:pt x="628825" y="1107717"/>
                  <a:pt x="626558" y="1083502"/>
                  <a:pt x="626558" y="1045411"/>
                </a:cubicBezTo>
                <a:lnTo>
                  <a:pt x="626558" y="902299"/>
                </a:lnTo>
                <a:lnTo>
                  <a:pt x="406720" y="902299"/>
                </a:lnTo>
                <a:lnTo>
                  <a:pt x="406720" y="971950"/>
                </a:lnTo>
                <a:cubicBezTo>
                  <a:pt x="406720" y="1055750"/>
                  <a:pt x="412978" y="1114609"/>
                  <a:pt x="425493" y="1148528"/>
                </a:cubicBezTo>
                <a:cubicBezTo>
                  <a:pt x="438009" y="1182447"/>
                  <a:pt x="464128" y="1211106"/>
                  <a:pt x="503851" y="1234504"/>
                </a:cubicBezTo>
                <a:cubicBezTo>
                  <a:pt x="543574" y="1257903"/>
                  <a:pt x="598262" y="1269602"/>
                  <a:pt x="667913" y="1269602"/>
                </a:cubicBezTo>
                <a:cubicBezTo>
                  <a:pt x="729221" y="1269602"/>
                  <a:pt x="779465" y="1259530"/>
                  <a:pt x="818644" y="1239385"/>
                </a:cubicBezTo>
                <a:cubicBezTo>
                  <a:pt x="857823" y="1219240"/>
                  <a:pt x="885393" y="1189840"/>
                  <a:pt x="901355" y="1151185"/>
                </a:cubicBezTo>
                <a:cubicBezTo>
                  <a:pt x="917317" y="1112530"/>
                  <a:pt x="925297" y="1058179"/>
                  <a:pt x="925297" y="988131"/>
                </a:cubicBezTo>
                <a:cubicBezTo>
                  <a:pt x="925297" y="893760"/>
                  <a:pt x="917135" y="833780"/>
                  <a:pt x="900811" y="808190"/>
                </a:cubicBezTo>
                <a:cubicBezTo>
                  <a:pt x="884486" y="782601"/>
                  <a:pt x="859636" y="764180"/>
                  <a:pt x="826262" y="752929"/>
                </a:cubicBezTo>
                <a:cubicBezTo>
                  <a:pt x="859999" y="734802"/>
                  <a:pt x="883579" y="714772"/>
                  <a:pt x="897002" y="692838"/>
                </a:cubicBezTo>
                <a:cubicBezTo>
                  <a:pt x="910424" y="670905"/>
                  <a:pt x="917135" y="635287"/>
                  <a:pt x="917135" y="585985"/>
                </a:cubicBezTo>
                <a:cubicBezTo>
                  <a:pt x="917135" y="513119"/>
                  <a:pt x="898453" y="456204"/>
                  <a:pt x="861087" y="415240"/>
                </a:cubicBezTo>
                <a:cubicBezTo>
                  <a:pt x="823722" y="374275"/>
                  <a:pt x="752620" y="353793"/>
                  <a:pt x="647780" y="353793"/>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itchFamily="34" charset="0"/>
              </a:rPr>
              <a:t>PART THREE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itchFamily="34" charset="0"/>
                <a:ea typeface="微软雅黑" pitchFamily="34" charset="-122"/>
              </a:defRPr>
            </a:lvl1pPr>
            <a:lvl2pPr marL="742950" indent="-285750">
              <a:defRPr>
                <a:solidFill>
                  <a:schemeClr val="tx1"/>
                </a:solidFill>
                <a:latin typeface="Lao UI" pitchFamily="34" charset="0"/>
                <a:ea typeface="微软雅黑" pitchFamily="34" charset="-122"/>
              </a:defRPr>
            </a:lvl2pPr>
            <a:lvl3pPr marL="1143000" indent="-228600">
              <a:defRPr>
                <a:solidFill>
                  <a:schemeClr val="tx1"/>
                </a:solidFill>
                <a:latin typeface="Lao UI" pitchFamily="34" charset="0"/>
                <a:ea typeface="微软雅黑" pitchFamily="34" charset="-122"/>
              </a:defRPr>
            </a:lvl3pPr>
            <a:lvl4pPr marL="1600200" indent="-228600">
              <a:defRPr>
                <a:solidFill>
                  <a:schemeClr val="tx1"/>
                </a:solidFill>
                <a:latin typeface="Lao UI" pitchFamily="34" charset="0"/>
                <a:ea typeface="微软雅黑" pitchFamily="34" charset="-122"/>
              </a:defRPr>
            </a:lvl4pPr>
            <a:lvl5pPr marL="2057400" indent="-228600">
              <a:defRPr>
                <a:solidFill>
                  <a:schemeClr val="tx1"/>
                </a:solidFill>
                <a:latin typeface="Lao UI" pitchFamily="34" charset="0"/>
                <a:ea typeface="微软雅黑" pitchFamily="34" charset="-122"/>
              </a:defRPr>
            </a:lvl5pPr>
            <a:lvl6pPr marL="2514600" indent="-228600" fontAlgn="base">
              <a:spcBef>
                <a:spcPct val="0"/>
              </a:spcBef>
              <a:spcAft>
                <a:spcPct val="0"/>
              </a:spcAft>
              <a:defRPr>
                <a:solidFill>
                  <a:schemeClr val="tx1"/>
                </a:solidFill>
                <a:latin typeface="Lao UI" pitchFamily="34" charset="0"/>
                <a:ea typeface="微软雅黑" pitchFamily="34" charset="-122"/>
              </a:defRPr>
            </a:lvl6pPr>
            <a:lvl7pPr marL="2971800" indent="-228600" fontAlgn="base">
              <a:spcBef>
                <a:spcPct val="0"/>
              </a:spcBef>
              <a:spcAft>
                <a:spcPct val="0"/>
              </a:spcAft>
              <a:defRPr>
                <a:solidFill>
                  <a:schemeClr val="tx1"/>
                </a:solidFill>
                <a:latin typeface="Lao UI" pitchFamily="34" charset="0"/>
                <a:ea typeface="微软雅黑" pitchFamily="34" charset="-122"/>
              </a:defRPr>
            </a:lvl7pPr>
            <a:lvl8pPr marL="3429000" indent="-228600" fontAlgn="base">
              <a:spcBef>
                <a:spcPct val="0"/>
              </a:spcBef>
              <a:spcAft>
                <a:spcPct val="0"/>
              </a:spcAft>
              <a:defRPr>
                <a:solidFill>
                  <a:schemeClr val="tx1"/>
                </a:solidFill>
                <a:latin typeface="Lao UI" pitchFamily="34" charset="0"/>
                <a:ea typeface="微软雅黑" pitchFamily="34" charset="-122"/>
              </a:defRPr>
            </a:lvl8pPr>
            <a:lvl9pPr marL="3886200" indent="-228600" fontAlgn="base">
              <a:spcBef>
                <a:spcPct val="0"/>
              </a:spcBef>
              <a:spcAft>
                <a:spcPct val="0"/>
              </a:spcAft>
              <a:defRPr>
                <a:solidFill>
                  <a:schemeClr val="tx1"/>
                </a:solidFill>
                <a:latin typeface="Lao UI" pitchFamily="34" charset="0"/>
                <a:ea typeface="微软雅黑"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itchFamily="2" charset="-122"/>
                <a:ea typeface="华文细黑" pitchFamily="2" charset="-122"/>
                <a:cs typeface="Arial"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itchFamily="2" charset="-122"/>
                <a:ea typeface="华文细黑" pitchFamily="2" charset="-122"/>
                <a:cs typeface="Arial" pitchFamily="34" charset="0"/>
              </a:rPr>
              <a:t>. Click </a:t>
            </a:r>
            <a:r>
              <a:rPr lang="en-US" altLang="zh-CN" sz="1050" dirty="0">
                <a:solidFill>
                  <a:schemeClr val="bg1"/>
                </a:solidFill>
                <a:latin typeface="华文细黑" pitchFamily="2" charset="-122"/>
                <a:ea typeface="华文细黑" pitchFamily="2" charset="-122"/>
                <a:cs typeface="Arial" pitchFamily="34" charset="0"/>
              </a:rPr>
              <a:t>here to modify the text </a:t>
            </a:r>
            <a:endParaRPr lang="zh-CN" altLang="en-US" sz="1050" baseline="-3000" dirty="0">
              <a:solidFill>
                <a:schemeClr val="bg1"/>
              </a:solidFill>
              <a:latin typeface="华文细黑" pitchFamily="2" charset="-122"/>
              <a:ea typeface="华文细黑" pitchFamily="2" charset="-122"/>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bwMode="auto">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31" name="TextBox 24"/>
            <p:cNvSpPr txBox="1">
              <a:spLocks noChangeArrowheads="1"/>
            </p:cNvSpPr>
            <p:nvPr/>
          </p:nvSpPr>
          <p:spPr bwMode="auto">
            <a:xfrm>
              <a:off x="1244833"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80%</a:t>
              </a:r>
            </a:p>
          </p:txBody>
        </p:sp>
        <p:sp>
          <p:nvSpPr>
            <p:cNvPr id="21"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grpSp>
        <p:nvGrpSpPr>
          <p:cNvPr id="27" name="组合 26"/>
          <p:cNvGrpSpPr/>
          <p:nvPr/>
        </p:nvGrpSpPr>
        <p:grpSpPr bwMode="auto">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27" name="TextBox 27"/>
            <p:cNvSpPr txBox="1">
              <a:spLocks noChangeArrowheads="1"/>
            </p:cNvSpPr>
            <p:nvPr/>
          </p:nvSpPr>
          <p:spPr bwMode="auto">
            <a:xfrm>
              <a:off x="3285521" y="1972316"/>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70%</a:t>
              </a:r>
            </a:p>
          </p:txBody>
        </p:sp>
        <p:sp>
          <p:nvSpPr>
            <p:cNvPr id="22"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grpSp>
        <p:nvGrpSpPr>
          <p:cNvPr id="28" name="组合 27"/>
          <p:cNvGrpSpPr/>
          <p:nvPr/>
        </p:nvGrpSpPr>
        <p:grpSpPr bwMode="auto">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23" name="TextBox 28"/>
            <p:cNvSpPr txBox="1">
              <a:spLocks noChangeArrowheads="1"/>
            </p:cNvSpPr>
            <p:nvPr/>
          </p:nvSpPr>
          <p:spPr bwMode="auto">
            <a:xfrm>
              <a:off x="5324942" y="1973731"/>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76%</a:t>
              </a:r>
            </a:p>
          </p:txBody>
        </p:sp>
        <p:sp>
          <p:nvSpPr>
            <p:cNvPr id="23"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grpSp>
        <p:nvGrpSpPr>
          <p:cNvPr id="29" name="组合 28"/>
          <p:cNvGrpSpPr/>
          <p:nvPr/>
        </p:nvGrpSpPr>
        <p:grpSpPr bwMode="auto">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19" name="TextBox 29"/>
            <p:cNvSpPr txBox="1">
              <a:spLocks noChangeArrowheads="1"/>
            </p:cNvSpPr>
            <p:nvPr/>
          </p:nvSpPr>
          <p:spPr bwMode="auto">
            <a:xfrm>
              <a:off x="7370694"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92%</a:t>
              </a:r>
            </a:p>
          </p:txBody>
        </p:sp>
        <p:sp>
          <p:nvSpPr>
            <p:cNvPr id="24"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sp>
        <p:nvSpPr>
          <p:cNvPr id="30" name="文本框 29"/>
          <p:cNvSpPr txBox="1">
            <a:spLocks noChangeArrowheads="1"/>
          </p:cNvSpPr>
          <p:nvPr/>
        </p:nvSpPr>
        <p:spPr bwMode="auto">
          <a:xfrm>
            <a:off x="642938" y="3219450"/>
            <a:ext cx="1622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Photoshop</a:t>
            </a:r>
            <a:endParaRPr lang="zh-CN" altLang="en-US" sz="1200">
              <a:solidFill>
                <a:schemeClr val="bg1"/>
              </a:solidFill>
            </a:endParaRPr>
          </a:p>
        </p:txBody>
      </p:sp>
      <p:sp>
        <p:nvSpPr>
          <p:cNvPr id="31" name="文本框 30"/>
          <p:cNvSpPr txBox="1">
            <a:spLocks noChangeArrowheads="1"/>
          </p:cNvSpPr>
          <p:nvPr/>
        </p:nvSpPr>
        <p:spPr bwMode="auto">
          <a:xfrm>
            <a:off x="2713038" y="3233738"/>
            <a:ext cx="1711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Illustrator</a:t>
            </a:r>
            <a:endParaRPr lang="zh-CN" altLang="en-US" sz="1200">
              <a:solidFill>
                <a:schemeClr val="bg1"/>
              </a:solidFill>
            </a:endParaRPr>
          </a:p>
        </p:txBody>
      </p:sp>
      <p:sp>
        <p:nvSpPr>
          <p:cNvPr id="32" name="文本框 31"/>
          <p:cNvSpPr txBox="1">
            <a:spLocks noChangeArrowheads="1"/>
          </p:cNvSpPr>
          <p:nvPr/>
        </p:nvSpPr>
        <p:spPr bwMode="auto">
          <a:xfrm>
            <a:off x="4830763" y="3219450"/>
            <a:ext cx="1368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Flash</a:t>
            </a:r>
            <a:endParaRPr lang="zh-CN" altLang="en-US" sz="1200">
              <a:solidFill>
                <a:schemeClr val="bg1"/>
              </a:solidFill>
            </a:endParaRPr>
          </a:p>
        </p:txBody>
      </p:sp>
      <p:sp>
        <p:nvSpPr>
          <p:cNvPr id="33" name="文本框 32"/>
          <p:cNvSpPr txBox="1">
            <a:spLocks noChangeArrowheads="1"/>
          </p:cNvSpPr>
          <p:nvPr/>
        </p:nvSpPr>
        <p:spPr bwMode="auto">
          <a:xfrm>
            <a:off x="6723063" y="3219450"/>
            <a:ext cx="18557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After Effects </a:t>
            </a:r>
            <a:endParaRPr lang="zh-CN" altLang="en-US" sz="700">
              <a:solidFill>
                <a:schemeClr val="bg1"/>
              </a:solidFill>
              <a:cs typeface="Arial" pitchFamily="34" charset="0"/>
            </a:endParaRPr>
          </a:p>
        </p:txBody>
      </p:sp>
      <p:sp>
        <p:nvSpPr>
          <p:cNvPr id="34" name="Content Placeholder 2"/>
          <p:cNvSpPr txBox="1"/>
          <p:nvPr/>
        </p:nvSpPr>
        <p:spPr bwMode="auto">
          <a:xfrm>
            <a:off x="381000" y="3851275"/>
            <a:ext cx="84931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20000"/>
              </a:lnSpc>
              <a:spcBef>
                <a:spcPct val="0"/>
              </a:spcBef>
              <a:buFont typeface="Arial" pitchFamily="34" charset="0"/>
              <a:buNone/>
            </a:pPr>
            <a:r>
              <a:rPr lang="en-US" altLang="zh-CN" sz="120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a:solidFill>
                <a:schemeClr val="bg1"/>
              </a:solidFill>
              <a:cs typeface="Arial" pitchFamily="34" charset="0"/>
            </a:endParaRPr>
          </a:p>
        </p:txBody>
      </p:sp>
      <p:sp>
        <p:nvSpPr>
          <p:cNvPr id="35"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6"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0688" y="1708150"/>
            <a:ext cx="1951037" cy="16414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4" name="矩形 23"/>
          <p:cNvSpPr/>
          <p:nvPr/>
        </p:nvSpPr>
        <p:spPr>
          <a:xfrm>
            <a:off x="2524125" y="1708150"/>
            <a:ext cx="1949450" cy="16414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5" name="矩形 24"/>
          <p:cNvSpPr/>
          <p:nvPr/>
        </p:nvSpPr>
        <p:spPr>
          <a:xfrm>
            <a:off x="4625975" y="1708150"/>
            <a:ext cx="1949450" cy="164147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6" name="矩形 25"/>
          <p:cNvSpPr/>
          <p:nvPr/>
        </p:nvSpPr>
        <p:spPr>
          <a:xfrm>
            <a:off x="6727825" y="1708150"/>
            <a:ext cx="1987550" cy="164147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7" name="Rectangle 23"/>
          <p:cNvSpPr>
            <a:spLocks noChangeArrowheads="1"/>
          </p:cNvSpPr>
          <p:nvPr/>
        </p:nvSpPr>
        <p:spPr bwMode="auto">
          <a:xfrm>
            <a:off x="574675"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$49.99</a:t>
            </a:r>
          </a:p>
        </p:txBody>
      </p:sp>
      <p:sp>
        <p:nvSpPr>
          <p:cNvPr id="28" name="文本框 27"/>
          <p:cNvSpPr txBox="1"/>
          <p:nvPr/>
        </p:nvSpPr>
        <p:spPr>
          <a:xfrm>
            <a:off x="571500" y="3443288"/>
            <a:ext cx="1631950"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29" name="Rectangle 27"/>
          <p:cNvSpPr/>
          <p:nvPr/>
        </p:nvSpPr>
        <p:spPr>
          <a:xfrm>
            <a:off x="842963" y="4260850"/>
            <a:ext cx="1087437"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0" name="Rectangle 23"/>
          <p:cNvSpPr>
            <a:spLocks noChangeArrowheads="1"/>
          </p:cNvSpPr>
          <p:nvPr/>
        </p:nvSpPr>
        <p:spPr bwMode="auto">
          <a:xfrm>
            <a:off x="2686050"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$99.99</a:t>
            </a:r>
          </a:p>
        </p:txBody>
      </p:sp>
      <p:sp>
        <p:nvSpPr>
          <p:cNvPr id="31" name="文本框 30"/>
          <p:cNvSpPr txBox="1"/>
          <p:nvPr/>
        </p:nvSpPr>
        <p:spPr>
          <a:xfrm>
            <a:off x="2681288" y="3443288"/>
            <a:ext cx="1633537"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2" name="Rectangle 27"/>
          <p:cNvSpPr/>
          <p:nvPr/>
        </p:nvSpPr>
        <p:spPr>
          <a:xfrm>
            <a:off x="2954338" y="4260850"/>
            <a:ext cx="1087437"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4" name="Rectangle 23"/>
          <p:cNvSpPr>
            <a:spLocks noChangeArrowheads="1"/>
          </p:cNvSpPr>
          <p:nvPr/>
        </p:nvSpPr>
        <p:spPr bwMode="auto">
          <a:xfrm>
            <a:off x="4789488" y="3779838"/>
            <a:ext cx="162401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$149.99</a:t>
            </a:r>
          </a:p>
        </p:txBody>
      </p:sp>
      <p:sp>
        <p:nvSpPr>
          <p:cNvPr id="35" name="文本框 34"/>
          <p:cNvSpPr txBox="1"/>
          <p:nvPr/>
        </p:nvSpPr>
        <p:spPr>
          <a:xfrm>
            <a:off x="4784725" y="3443288"/>
            <a:ext cx="1631950"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6" name="Rectangle 27"/>
          <p:cNvSpPr/>
          <p:nvPr/>
        </p:nvSpPr>
        <p:spPr>
          <a:xfrm>
            <a:off x="5057775" y="4260850"/>
            <a:ext cx="1087438"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8" name="Rectangle 23"/>
          <p:cNvSpPr>
            <a:spLocks noChangeArrowheads="1"/>
          </p:cNvSpPr>
          <p:nvPr/>
        </p:nvSpPr>
        <p:spPr bwMode="auto">
          <a:xfrm>
            <a:off x="6908800" y="3779838"/>
            <a:ext cx="1625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$199.99</a:t>
            </a:r>
          </a:p>
        </p:txBody>
      </p:sp>
      <p:sp>
        <p:nvSpPr>
          <p:cNvPr id="39" name="文本框 38"/>
          <p:cNvSpPr txBox="1"/>
          <p:nvPr/>
        </p:nvSpPr>
        <p:spPr>
          <a:xfrm>
            <a:off x="6905625" y="3443288"/>
            <a:ext cx="1631950"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40" name="Rectangle 27"/>
          <p:cNvSpPr/>
          <p:nvPr/>
        </p:nvSpPr>
        <p:spPr>
          <a:xfrm>
            <a:off x="7178675" y="4260850"/>
            <a:ext cx="1087438"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18"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9"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 name="矩形 2"/>
            <p:cNvSpPr/>
            <p:nvPr/>
          </p:nvSpPr>
          <p:spPr>
            <a:xfrm>
              <a:off x="1463289" y="1675744"/>
              <a:ext cx="1753655" cy="95684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3571" name="文本框 6"/>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357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73" name="Rectangle 27"/>
            <p:cNvSpPr>
              <a:spLocks noChangeArrowheads="1"/>
            </p:cNvSpPr>
            <p:nvPr/>
          </p:nvSpPr>
          <p:spPr bwMode="auto">
            <a:xfrm>
              <a:off x="1960294" y="4071465"/>
              <a:ext cx="751508" cy="215444"/>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0" name="组合 29"/>
          <p:cNvGrpSpPr/>
          <p:nvPr/>
        </p:nvGrpSpPr>
        <p:grpSpPr bwMode="auto">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2" name="矩形 31"/>
            <p:cNvSpPr/>
            <p:nvPr/>
          </p:nvSpPr>
          <p:spPr>
            <a:xfrm>
              <a:off x="1463290" y="1675744"/>
              <a:ext cx="1753655" cy="95684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3566" name="文本框 32"/>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3567"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8" name="Rectangle 27"/>
            <p:cNvSpPr>
              <a:spLocks noChangeArrowheads="1"/>
            </p:cNvSpPr>
            <p:nvPr/>
          </p:nvSpPr>
          <p:spPr bwMode="auto">
            <a:xfrm>
              <a:off x="1960294" y="4071465"/>
              <a:ext cx="751508" cy="215444"/>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6" name="组合 35"/>
          <p:cNvGrpSpPr/>
          <p:nvPr/>
        </p:nvGrpSpPr>
        <p:grpSpPr bwMode="auto">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8" name="矩形 37"/>
            <p:cNvSpPr/>
            <p:nvPr/>
          </p:nvSpPr>
          <p:spPr>
            <a:xfrm>
              <a:off x="1463225" y="1675744"/>
              <a:ext cx="1753790" cy="95684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3561" name="文本框 38"/>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356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3" name="Rectangle 27"/>
            <p:cNvSpPr>
              <a:spLocks noChangeArrowheads="1"/>
            </p:cNvSpPr>
            <p:nvPr/>
          </p:nvSpPr>
          <p:spPr bwMode="auto">
            <a:xfrm>
              <a:off x="1960294" y="4071465"/>
              <a:ext cx="751508" cy="215444"/>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20"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1"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3049588" y="123825"/>
            <a:ext cx="3044825" cy="4533900"/>
            <a:chOff x="3049443" y="123751"/>
            <a:chExt cx="3045114" cy="4533668"/>
          </a:xfrm>
        </p:grpSpPr>
        <p:pic>
          <p:nvPicPr>
            <p:cNvPr id="246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9443" y="123751"/>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3790875" y="855552"/>
              <a:ext cx="1644806" cy="290338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sp>
        <p:nvSpPr>
          <p:cNvPr id="3" name="Rectangle 58"/>
          <p:cNvSpPr/>
          <p:nvPr/>
        </p:nvSpPr>
        <p:spPr>
          <a:xfrm flipH="1">
            <a:off x="0" y="2932113"/>
            <a:ext cx="9144000" cy="2211387"/>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tx1">
                  <a:lumMod val="95000"/>
                  <a:lumOff val="5000"/>
                </a:schemeClr>
              </a:solidFill>
              <a:latin typeface="+mn-ea"/>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p:nvPr/>
        </p:nvSpPr>
        <p:spPr bwMode="auto">
          <a:xfrm>
            <a:off x="6011863" y="1047750"/>
            <a:ext cx="2376487"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514350" indent="-1714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857250" indent="-17145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200150" indent="-17145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1543050" indent="-17145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000250" indent="-17145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457450" indent="-17145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2914650" indent="-17145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371850" indent="-17145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00000"/>
              </a:lnSpc>
              <a:buFont typeface="Arial" pitchFamily="34" charset="0"/>
              <a:buNone/>
            </a:pPr>
            <a:r>
              <a:rPr lang="en-US" altLang="zh-CN" sz="900">
                <a:solidFill>
                  <a:schemeClr val="bg1"/>
                </a:solidFill>
              </a:rPr>
              <a:t>There are many variations of passages of Lorem available, but the majority </a:t>
            </a:r>
          </a:p>
          <a:p>
            <a:pPr eaLnBrk="1" hangingPunct="1">
              <a:lnSpc>
                <a:spcPct val="100000"/>
              </a:lnSpc>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28" name="Title 13"/>
          <p:cNvSpPr txBox="1"/>
          <p:nvPr/>
        </p:nvSpPr>
        <p:spPr>
          <a:xfrm>
            <a:off x="6021388" y="581025"/>
            <a:ext cx="2289175"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sz="2400" dirty="0" smtClean="0">
                <a:solidFill>
                  <a:schemeClr val="accent1"/>
                </a:solidFill>
                <a:latin typeface="+mn-ea"/>
                <a:ea typeface="+mn-ea"/>
              </a:rPr>
              <a:t>Develop</a:t>
            </a:r>
            <a:endParaRPr lang="en-US" sz="2400" dirty="0">
              <a:solidFill>
                <a:schemeClr val="accent1"/>
              </a:solidFill>
              <a:latin typeface="+mn-ea"/>
              <a:ea typeface="+mn-ea"/>
            </a:endParaRPr>
          </a:p>
        </p:txBody>
      </p:sp>
      <p:sp>
        <p:nvSpPr>
          <p:cNvPr id="29" name="Content Placeholder 2"/>
          <p:cNvSpPr txBox="1"/>
          <p:nvPr/>
        </p:nvSpPr>
        <p:spPr bwMode="auto">
          <a:xfrm>
            <a:off x="811213" y="1041400"/>
            <a:ext cx="23764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r" eaLnBrk="1" hangingPunct="1">
              <a:lnSpc>
                <a:spcPct val="100000"/>
              </a:lnSpc>
              <a:spcBef>
                <a:spcPct val="20000"/>
              </a:spcBef>
              <a:buFont typeface="Arial" pitchFamily="34" charset="0"/>
              <a:buNone/>
            </a:pPr>
            <a:r>
              <a:rPr lang="en-US" altLang="zh-CN" sz="900">
                <a:solidFill>
                  <a:schemeClr val="bg1"/>
                </a:solidFill>
              </a:rPr>
              <a:t>There are many variations of passages of Lorem available, but the majority </a:t>
            </a:r>
          </a:p>
          <a:p>
            <a:pPr algn="r" eaLnBrk="1" hangingPunct="1">
              <a:lnSpc>
                <a:spcPct val="100000"/>
              </a:lnSpc>
              <a:spcBef>
                <a:spcPct val="20000"/>
              </a:spcBef>
              <a:buFont typeface="Arial" pitchFamily="34" charset="0"/>
              <a:buNone/>
            </a:pPr>
            <a:endParaRPr lang="en-US" altLang="zh-CN" sz="900">
              <a:solidFill>
                <a:schemeClr val="bg1"/>
              </a:solidFill>
            </a:endParaRPr>
          </a:p>
          <a:p>
            <a:pPr algn="r" eaLnBrk="1" hangingPunct="1">
              <a:lnSpc>
                <a:spcPct val="100000"/>
              </a:lnSpc>
              <a:spcBef>
                <a:spcPct val="20000"/>
              </a:spcBef>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30" name="Title 13"/>
          <p:cNvSpPr txBox="1"/>
          <p:nvPr/>
        </p:nvSpPr>
        <p:spPr>
          <a:xfrm>
            <a:off x="896938" y="581025"/>
            <a:ext cx="2290762"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fontAlgn="auto">
              <a:spcAft>
                <a:spcPts val="0"/>
              </a:spcAft>
              <a:defRPr/>
            </a:pPr>
            <a:r>
              <a:rPr lang="en-US" sz="2400" dirty="0" smtClean="0">
                <a:solidFill>
                  <a:schemeClr val="accent1"/>
                </a:solidFill>
                <a:latin typeface="+mn-ea"/>
                <a:ea typeface="+mn-ea"/>
              </a:rPr>
              <a:t>Design</a:t>
            </a:r>
            <a:endParaRPr lang="en-US" sz="2400" dirty="0">
              <a:solidFill>
                <a:schemeClr val="accent1"/>
              </a:solidFill>
              <a:latin typeface="+mn-ea"/>
              <a:ea typeface="+mn-ea"/>
            </a:endParaRPr>
          </a:p>
        </p:txBody>
      </p:sp>
      <p:grpSp>
        <p:nvGrpSpPr>
          <p:cNvPr id="5" name="组合 4"/>
          <p:cNvGrpSpPr/>
          <p:nvPr/>
        </p:nvGrpSpPr>
        <p:grpSpPr bwMode="auto">
          <a:xfrm>
            <a:off x="493713" y="4105275"/>
            <a:ext cx="1781175" cy="627063"/>
            <a:chOff x="494467" y="4105021"/>
            <a:chExt cx="1780309" cy="627085"/>
          </a:xfrm>
        </p:grpSpPr>
        <p:sp>
          <p:nvSpPr>
            <p:cNvPr id="24609" name="文本框 35"/>
            <p:cNvSpPr txBox="1">
              <a:spLocks noChangeArrowheads="1"/>
            </p:cNvSpPr>
            <p:nvPr/>
          </p:nvSpPr>
          <p:spPr bwMode="auto">
            <a:xfrm>
              <a:off x="679818"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24610" name="文本框 36"/>
            <p:cNvSpPr txBox="1">
              <a:spLocks noChangeArrowheads="1"/>
            </p:cNvSpPr>
            <p:nvPr/>
          </p:nvSpPr>
          <p:spPr bwMode="auto">
            <a:xfrm>
              <a:off x="494467"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38" name="组合 37"/>
          <p:cNvGrpSpPr/>
          <p:nvPr/>
        </p:nvGrpSpPr>
        <p:grpSpPr bwMode="auto">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solidFill>
              </a:endParaRPr>
            </a:p>
          </p:txBody>
        </p:sp>
        <p:sp>
          <p:nvSpPr>
            <p:cNvPr id="24608" name="文本框 3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33" name="组合 32"/>
          <p:cNvGrpSpPr/>
          <p:nvPr/>
        </p:nvGrpSpPr>
        <p:grpSpPr bwMode="auto">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solidFill>
              </a:endParaRPr>
            </a:p>
          </p:txBody>
        </p:sp>
        <p:sp>
          <p:nvSpPr>
            <p:cNvPr id="24606" name="文本框 34"/>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6" name="组合 5"/>
          <p:cNvGrpSpPr/>
          <p:nvPr/>
        </p:nvGrpSpPr>
        <p:grpSpPr bwMode="auto">
          <a:xfrm>
            <a:off x="2641600" y="4105275"/>
            <a:ext cx="1781175" cy="627063"/>
            <a:chOff x="2642318" y="4105021"/>
            <a:chExt cx="1780309" cy="627085"/>
          </a:xfrm>
        </p:grpSpPr>
        <p:sp>
          <p:nvSpPr>
            <p:cNvPr id="44" name="文本框 43"/>
            <p:cNvSpPr txBox="1"/>
            <p:nvPr/>
          </p:nvSpPr>
          <p:spPr>
            <a:xfrm>
              <a:off x="2827966" y="4105021"/>
              <a:ext cx="1459790" cy="261947"/>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24604" name="文本框 44"/>
            <p:cNvSpPr txBox="1">
              <a:spLocks noChangeArrowheads="1"/>
            </p:cNvSpPr>
            <p:nvPr/>
          </p:nvSpPr>
          <p:spPr bwMode="auto">
            <a:xfrm>
              <a:off x="2642318"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1" name="组合 40"/>
          <p:cNvGrpSpPr/>
          <p:nvPr/>
        </p:nvGrpSpPr>
        <p:grpSpPr bwMode="auto">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solidFill>
              </a:endParaRPr>
            </a:p>
          </p:txBody>
        </p:sp>
        <p:sp>
          <p:nvSpPr>
            <p:cNvPr id="24602" name="文本框 4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7" name="组合 6"/>
          <p:cNvGrpSpPr/>
          <p:nvPr/>
        </p:nvGrpSpPr>
        <p:grpSpPr bwMode="auto">
          <a:xfrm>
            <a:off x="4827588" y="4105275"/>
            <a:ext cx="1779587" cy="627063"/>
            <a:chOff x="4827435" y="4105021"/>
            <a:chExt cx="1780309" cy="627085"/>
          </a:xfrm>
        </p:grpSpPr>
        <p:sp>
          <p:nvSpPr>
            <p:cNvPr id="24599" name="文本框 45"/>
            <p:cNvSpPr txBox="1">
              <a:spLocks noChangeArrowheads="1"/>
            </p:cNvSpPr>
            <p:nvPr/>
          </p:nvSpPr>
          <p:spPr bwMode="auto">
            <a:xfrm>
              <a:off x="5012786"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24600" name="文本框 46"/>
            <p:cNvSpPr txBox="1">
              <a:spLocks noChangeArrowheads="1"/>
            </p:cNvSpPr>
            <p:nvPr/>
          </p:nvSpPr>
          <p:spPr bwMode="auto">
            <a:xfrm>
              <a:off x="4827435"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51" name="组合 50"/>
          <p:cNvGrpSpPr/>
          <p:nvPr/>
        </p:nvGrpSpPr>
        <p:grpSpPr bwMode="auto">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ln>
                  <a:solidFill>
                    <a:schemeClr val="bg1"/>
                  </a:solidFill>
                </a:ln>
                <a:solidFill>
                  <a:schemeClr val="bg1"/>
                </a:solidFill>
              </a:endParaRPr>
            </a:p>
          </p:txBody>
        </p:sp>
        <p:sp>
          <p:nvSpPr>
            <p:cNvPr id="24598" name="文本框 5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8" name="组合 7"/>
          <p:cNvGrpSpPr/>
          <p:nvPr/>
        </p:nvGrpSpPr>
        <p:grpSpPr bwMode="auto">
          <a:xfrm>
            <a:off x="6856413" y="4110038"/>
            <a:ext cx="1781175" cy="627062"/>
            <a:chOff x="6856906" y="4109962"/>
            <a:chExt cx="1780309" cy="627085"/>
          </a:xfrm>
        </p:grpSpPr>
        <p:sp>
          <p:nvSpPr>
            <p:cNvPr id="24595" name="文本框 53"/>
            <p:cNvSpPr txBox="1">
              <a:spLocks noChangeArrowheads="1"/>
            </p:cNvSpPr>
            <p:nvPr/>
          </p:nvSpPr>
          <p:spPr bwMode="auto">
            <a:xfrm>
              <a:off x="7042257" y="4109962"/>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SEO OPITIMZED</a:t>
              </a:r>
              <a:endParaRPr lang="zh-CN" altLang="en-US" sz="1100">
                <a:solidFill>
                  <a:schemeClr val="bg1"/>
                </a:solidFill>
              </a:endParaRPr>
            </a:p>
          </p:txBody>
        </p:sp>
        <p:sp>
          <p:nvSpPr>
            <p:cNvPr id="24596" name="文本框 54"/>
            <p:cNvSpPr txBox="1">
              <a:spLocks noChangeArrowheads="1"/>
            </p:cNvSpPr>
            <p:nvPr/>
          </p:nvSpPr>
          <p:spPr bwMode="auto">
            <a:xfrm>
              <a:off x="6856906" y="4336937"/>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661351 w 1427586"/>
              <a:gd name="T1" fmla="*/ 572464 h 1656000"/>
              <a:gd name="T2" fmla="*/ 661351 w 1427586"/>
              <a:gd name="T3" fmla="*/ 947691 h 1656000"/>
              <a:gd name="T4" fmla="*/ 564141 w 1427586"/>
              <a:gd name="T5" fmla="*/ 947691 h 1656000"/>
              <a:gd name="T6" fmla="*/ 661351 w 1427586"/>
              <a:gd name="T7" fmla="*/ 572464 h 1656000"/>
              <a:gd name="T8" fmla="*/ 590009 w 1427586"/>
              <a:gd name="T9" fmla="*/ 371509 h 1656000"/>
              <a:gd name="T10" fmla="*/ 399945 w 1427586"/>
              <a:gd name="T11" fmla="*/ 947691 h 1656000"/>
              <a:gd name="T12" fmla="*/ 399945 w 1427586"/>
              <a:gd name="T13" fmla="*/ 1098000 h 1656000"/>
              <a:gd name="T14" fmla="*/ 661351 w 1427586"/>
              <a:gd name="T15" fmla="*/ 1098000 h 1656000"/>
              <a:gd name="T16" fmla="*/ 661351 w 1427586"/>
              <a:gd name="T17" fmla="*/ 1253210 h 1656000"/>
              <a:gd name="T18" fmla="*/ 881368 w 1427586"/>
              <a:gd name="T19" fmla="*/ 1253210 h 1656000"/>
              <a:gd name="T20" fmla="*/ 881368 w 1427586"/>
              <a:gd name="T21" fmla="*/ 1098000 h 1656000"/>
              <a:gd name="T22" fmla="*/ 943997 w 1427586"/>
              <a:gd name="T23" fmla="*/ 1098000 h 1656000"/>
              <a:gd name="T24" fmla="*/ 943997 w 1427586"/>
              <a:gd name="T25" fmla="*/ 947691 h 1656000"/>
              <a:gd name="T26" fmla="*/ 881368 w 1427586"/>
              <a:gd name="T27" fmla="*/ 947691 h 1656000"/>
              <a:gd name="T28" fmla="*/ 881368 w 1427586"/>
              <a:gd name="T29" fmla="*/ 371509 h 1656000"/>
              <a:gd name="T30" fmla="*/ 590009 w 1427586"/>
              <a:gd name="T31" fmla="*/ 371509 h 1656000"/>
              <a:gd name="T32" fmla="*/ 714375 w 1427586"/>
              <a:gd name="T33" fmla="*/ 0 h 1656000"/>
              <a:gd name="T34" fmla="*/ 1428750 w 1427586"/>
              <a:gd name="T35" fmla="*/ 357187 h 1656000"/>
              <a:gd name="T36" fmla="*/ 1428750 w 1427586"/>
              <a:gd name="T37" fmla="*/ 1300162 h 1656000"/>
              <a:gd name="T38" fmla="*/ 714375 w 1427586"/>
              <a:gd name="T39" fmla="*/ 1657350 h 1656000"/>
              <a:gd name="T40" fmla="*/ 0 w 1427586"/>
              <a:gd name="T41" fmla="*/ 1300162 h 1656000"/>
              <a:gd name="T42" fmla="*/ 0 w 1427586"/>
              <a:gd name="T43" fmla="*/ 357187 h 1656000"/>
              <a:gd name="T44" fmla="*/ 714375 w 1427586"/>
              <a:gd name="T45" fmla="*/ 0 h 16560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7586" h="1656000">
                <a:moveTo>
                  <a:pt x="660812" y="571998"/>
                </a:moveTo>
                <a:lnTo>
                  <a:pt x="660812" y="946919"/>
                </a:lnTo>
                <a:lnTo>
                  <a:pt x="563681" y="946919"/>
                </a:lnTo>
                <a:lnTo>
                  <a:pt x="660812" y="571998"/>
                </a:lnTo>
                <a:close/>
                <a:moveTo>
                  <a:pt x="589528" y="371206"/>
                </a:moveTo>
                <a:lnTo>
                  <a:pt x="399619" y="946919"/>
                </a:lnTo>
                <a:lnTo>
                  <a:pt x="399619" y="1097106"/>
                </a:lnTo>
                <a:lnTo>
                  <a:pt x="660812" y="1097106"/>
                </a:lnTo>
                <a:lnTo>
                  <a:pt x="660812" y="1252189"/>
                </a:lnTo>
                <a:lnTo>
                  <a:pt x="880650" y="1252189"/>
                </a:lnTo>
                <a:lnTo>
                  <a:pt x="880650" y="1097106"/>
                </a:lnTo>
                <a:lnTo>
                  <a:pt x="943228" y="1097106"/>
                </a:lnTo>
                <a:lnTo>
                  <a:pt x="943228" y="946919"/>
                </a:lnTo>
                <a:lnTo>
                  <a:pt x="880650" y="946919"/>
                </a:lnTo>
                <a:lnTo>
                  <a:pt x="880650" y="371206"/>
                </a:lnTo>
                <a:lnTo>
                  <a:pt x="589528"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itchFamily="34" charset="0"/>
              </a:rPr>
              <a:t>PART FOUR</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itchFamily="34" charset="0"/>
                <a:ea typeface="微软雅黑" pitchFamily="34" charset="-122"/>
              </a:defRPr>
            </a:lvl1pPr>
            <a:lvl2pPr marL="742950" indent="-285750">
              <a:defRPr>
                <a:solidFill>
                  <a:schemeClr val="tx1"/>
                </a:solidFill>
                <a:latin typeface="Lao UI" pitchFamily="34" charset="0"/>
                <a:ea typeface="微软雅黑" pitchFamily="34" charset="-122"/>
              </a:defRPr>
            </a:lvl2pPr>
            <a:lvl3pPr marL="1143000" indent="-228600">
              <a:defRPr>
                <a:solidFill>
                  <a:schemeClr val="tx1"/>
                </a:solidFill>
                <a:latin typeface="Lao UI" pitchFamily="34" charset="0"/>
                <a:ea typeface="微软雅黑" pitchFamily="34" charset="-122"/>
              </a:defRPr>
            </a:lvl3pPr>
            <a:lvl4pPr marL="1600200" indent="-228600">
              <a:defRPr>
                <a:solidFill>
                  <a:schemeClr val="tx1"/>
                </a:solidFill>
                <a:latin typeface="Lao UI" pitchFamily="34" charset="0"/>
                <a:ea typeface="微软雅黑" pitchFamily="34" charset="-122"/>
              </a:defRPr>
            </a:lvl4pPr>
            <a:lvl5pPr marL="2057400" indent="-228600">
              <a:defRPr>
                <a:solidFill>
                  <a:schemeClr val="tx1"/>
                </a:solidFill>
                <a:latin typeface="Lao UI" pitchFamily="34" charset="0"/>
                <a:ea typeface="微软雅黑" pitchFamily="34" charset="-122"/>
              </a:defRPr>
            </a:lvl5pPr>
            <a:lvl6pPr marL="2514600" indent="-228600" fontAlgn="base">
              <a:spcBef>
                <a:spcPct val="0"/>
              </a:spcBef>
              <a:spcAft>
                <a:spcPct val="0"/>
              </a:spcAft>
              <a:defRPr>
                <a:solidFill>
                  <a:schemeClr val="tx1"/>
                </a:solidFill>
                <a:latin typeface="Lao UI" pitchFamily="34" charset="0"/>
                <a:ea typeface="微软雅黑" pitchFamily="34" charset="-122"/>
              </a:defRPr>
            </a:lvl6pPr>
            <a:lvl7pPr marL="2971800" indent="-228600" fontAlgn="base">
              <a:spcBef>
                <a:spcPct val="0"/>
              </a:spcBef>
              <a:spcAft>
                <a:spcPct val="0"/>
              </a:spcAft>
              <a:defRPr>
                <a:solidFill>
                  <a:schemeClr val="tx1"/>
                </a:solidFill>
                <a:latin typeface="Lao UI" pitchFamily="34" charset="0"/>
                <a:ea typeface="微软雅黑" pitchFamily="34" charset="-122"/>
              </a:defRPr>
            </a:lvl7pPr>
            <a:lvl8pPr marL="3429000" indent="-228600" fontAlgn="base">
              <a:spcBef>
                <a:spcPct val="0"/>
              </a:spcBef>
              <a:spcAft>
                <a:spcPct val="0"/>
              </a:spcAft>
              <a:defRPr>
                <a:solidFill>
                  <a:schemeClr val="tx1"/>
                </a:solidFill>
                <a:latin typeface="Lao UI" pitchFamily="34" charset="0"/>
                <a:ea typeface="微软雅黑" pitchFamily="34" charset="-122"/>
              </a:defRPr>
            </a:lvl8pPr>
            <a:lvl9pPr marL="3886200" indent="-228600" fontAlgn="base">
              <a:spcBef>
                <a:spcPct val="0"/>
              </a:spcBef>
              <a:spcAft>
                <a:spcPct val="0"/>
              </a:spcAft>
              <a:defRPr>
                <a:solidFill>
                  <a:schemeClr val="tx1"/>
                </a:solidFill>
                <a:latin typeface="Lao UI" pitchFamily="34" charset="0"/>
                <a:ea typeface="微软雅黑"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itchFamily="2" charset="-122"/>
                <a:ea typeface="华文细黑" pitchFamily="2" charset="-122"/>
                <a:cs typeface="Arial"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itchFamily="2" charset="-122"/>
                <a:ea typeface="华文细黑" pitchFamily="2" charset="-122"/>
                <a:cs typeface="Arial" pitchFamily="34" charset="0"/>
              </a:rPr>
              <a:t>. Click </a:t>
            </a:r>
            <a:r>
              <a:rPr lang="en-US" altLang="zh-CN" sz="1050" dirty="0">
                <a:solidFill>
                  <a:schemeClr val="bg1"/>
                </a:solidFill>
                <a:latin typeface="华文细黑" pitchFamily="2" charset="-122"/>
                <a:ea typeface="华文细黑" pitchFamily="2" charset="-122"/>
                <a:cs typeface="Arial" pitchFamily="34" charset="0"/>
              </a:rPr>
              <a:t>here to modify the text </a:t>
            </a:r>
            <a:endParaRPr lang="zh-CN" altLang="en-US" sz="1050" baseline="-3000" dirty="0">
              <a:solidFill>
                <a:schemeClr val="bg1"/>
              </a:solidFill>
              <a:latin typeface="华文细黑" pitchFamily="2" charset="-122"/>
              <a:ea typeface="华文细黑" pitchFamily="2" charset="-122"/>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bwMode="auto">
          <a:xfrm>
            <a:off x="6858000" y="1658938"/>
            <a:ext cx="1784350" cy="2908300"/>
            <a:chOff x="6858016" y="1659316"/>
            <a:chExt cx="1784804" cy="2907334"/>
          </a:xfrm>
        </p:grpSpPr>
        <p:grpSp>
          <p:nvGrpSpPr>
            <p:cNvPr id="26650" name="Group 49"/>
            <p:cNvGrpSpPr/>
            <p:nvPr/>
          </p:nvGrpSpPr>
          <p:grpSpPr bwMode="auto">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4" name="Rectangle 23"/>
              <p:cNvSpPr/>
              <p:nvPr/>
            </p:nvSpPr>
            <p:spPr>
              <a:xfrm>
                <a:off x="7053329" y="3357377"/>
                <a:ext cx="1257620" cy="277720"/>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ea typeface="Open Sans" panose="020B0606030504020204" pitchFamily="34" charset="0"/>
                    <a:cs typeface="Open Sans" panose="020B0606030504020204" pitchFamily="34" charset="0"/>
                  </a:rPr>
                  <a:t>Document File</a:t>
                </a:r>
              </a:p>
            </p:txBody>
          </p:sp>
        </p:grpSp>
        <p:sp>
          <p:nvSpPr>
            <p:cNvPr id="11" name="Rectangle 10"/>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6" name="Rectangle 15"/>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6" name="AutoShape 17"/>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47" name="组合 46"/>
          <p:cNvGrpSpPr/>
          <p:nvPr/>
        </p:nvGrpSpPr>
        <p:grpSpPr bwMode="auto">
          <a:xfrm>
            <a:off x="4786313" y="1227138"/>
            <a:ext cx="1643062" cy="3200400"/>
            <a:chOff x="6385076" y="1636400"/>
            <a:chExt cx="2191906" cy="4267801"/>
          </a:xfrm>
        </p:grpSpPr>
        <p:grpSp>
          <p:nvGrpSpPr>
            <p:cNvPr id="26644" name="Group 48"/>
            <p:cNvGrpSpPr/>
            <p:nvPr/>
          </p:nvGrpSpPr>
          <p:grpSpPr bwMode="auto">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latin typeface="Open Sans Light" pitchFamily="34" charset="0"/>
                  <a:ea typeface="Open Sans Light" pitchFamily="34" charset="0"/>
                  <a:cs typeface="Open Sans Light" pitchFamily="34" charset="0"/>
                </a:endParaRPr>
              </a:p>
            </p:txBody>
          </p:sp>
          <p:sp>
            <p:nvSpPr>
              <p:cNvPr id="22" name="Rectangle 21"/>
              <p:cNvSpPr/>
              <p:nvPr/>
            </p:nvSpPr>
            <p:spPr>
              <a:xfrm>
                <a:off x="5086353" y="3358024"/>
                <a:ext cx="1087446" cy="276264"/>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Calendar List</a:t>
                </a:r>
              </a:p>
            </p:txBody>
          </p:sp>
        </p:grpSp>
        <p:sp>
          <p:nvSpPr>
            <p:cNvPr id="10" name="Rectangle 9"/>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8" name="AutoShape 19"/>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9" name="AutoShape 20"/>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0" name="AutoShape 21"/>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1" name="AutoShape 22"/>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2" name="AutoShape 23"/>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3" name="AutoShape 24"/>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4" name="AutoShape 25"/>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5" name="AutoShape 26"/>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6" name="AutoShape 27"/>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2" name="Group 56"/>
          <p:cNvGrpSpPr/>
          <p:nvPr/>
        </p:nvGrpSpPr>
        <p:grpSpPr bwMode="auto">
          <a:xfrm>
            <a:off x="571500" y="1658938"/>
            <a:ext cx="1643063" cy="2908300"/>
            <a:chOff x="571472" y="1659313"/>
            <a:chExt cx="1643074" cy="2907337"/>
          </a:xfrm>
        </p:grpSpPr>
        <p:grpSp>
          <p:nvGrpSpPr>
            <p:cNvPr id="26638" name="Group 46"/>
            <p:cNvGrpSpPr/>
            <p:nvPr/>
          </p:nvGrpSpPr>
          <p:grpSpPr bwMode="auto">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18" name="Rectangle 17"/>
              <p:cNvSpPr/>
              <p:nvPr/>
            </p:nvSpPr>
            <p:spPr>
              <a:xfrm>
                <a:off x="847699" y="3357375"/>
                <a:ext cx="1082682" cy="277720"/>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ea typeface="Open Sans" panose="020B0606030504020204" pitchFamily="34" charset="0"/>
                    <a:cs typeface="Open Sans" panose="020B0606030504020204" pitchFamily="34" charset="0"/>
                  </a:rPr>
                  <a:t>Shop Online</a:t>
                </a: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3" name="Rectangle 12"/>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37" name="AutoShape 28"/>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40" name="Group 57"/>
          <p:cNvGrpSpPr/>
          <p:nvPr/>
        </p:nvGrpSpPr>
        <p:grpSpPr bwMode="auto">
          <a:xfrm>
            <a:off x="2554288" y="1658938"/>
            <a:ext cx="1731962" cy="2908300"/>
            <a:chOff x="2554002" y="1659314"/>
            <a:chExt cx="1732246" cy="2907336"/>
          </a:xfrm>
        </p:grpSpPr>
        <p:grpSp>
          <p:nvGrpSpPr>
            <p:cNvPr id="26632" name="Group 47"/>
            <p:cNvGrpSpPr/>
            <p:nvPr/>
          </p:nvGrpSpPr>
          <p:grpSpPr bwMode="auto">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0" name="Rectangle 19"/>
              <p:cNvSpPr/>
              <p:nvPr/>
            </p:nvSpPr>
            <p:spPr>
              <a:xfrm>
                <a:off x="2760411" y="3357376"/>
                <a:ext cx="1403580" cy="277720"/>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ea typeface="Open Sans" panose="020B0606030504020204" pitchFamily="34" charset="0"/>
                    <a:cs typeface="Open Sans" panose="020B0606030504020204" pitchFamily="34" charset="0"/>
                  </a:rPr>
                  <a:t>Research Online</a:t>
                </a: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4" name="Rectangle 13"/>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38" name="AutoShape 100"/>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
        <p:nvSpPr>
          <p:cNvPr id="42"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43"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675" y="2036763"/>
            <a:ext cx="12287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6"/>
          <p:cNvPicPr>
            <a:picLocks noChangeAspect="1" noChangeArrowheads="1"/>
          </p:cNvPicPr>
          <p:nvPr/>
        </p:nvPicPr>
        <p:blipFill>
          <a:blip r:embed="rId4">
            <a:extLst>
              <a:ext uri="{28A0092B-C50C-407E-A947-70E740481C1C}">
                <a14:useLocalDpi xmlns:a14="http://schemas.microsoft.com/office/drawing/2010/main" val="0"/>
              </a:ext>
            </a:extLst>
          </a:blip>
          <a:srcRect r="7535"/>
          <a:stretch>
            <a:fillRect/>
          </a:stretch>
        </p:blipFill>
        <p:spPr bwMode="auto">
          <a:xfrm>
            <a:off x="906463" y="2060575"/>
            <a:ext cx="12350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7"/>
          <p:cNvPicPr>
            <a:picLocks noChangeAspect="1" noChangeArrowheads="1"/>
          </p:cNvPicPr>
          <p:nvPr/>
        </p:nvPicPr>
        <p:blipFill>
          <a:blip r:embed="rId5">
            <a:extLst>
              <a:ext uri="{28A0092B-C50C-407E-A947-70E740481C1C}">
                <a14:useLocalDpi xmlns:a14="http://schemas.microsoft.com/office/drawing/2010/main" val="0"/>
              </a:ext>
            </a:extLst>
          </a:blip>
          <a:srcRect l="6564" r="7132"/>
          <a:stretch>
            <a:fillRect/>
          </a:stretch>
        </p:blipFill>
        <p:spPr bwMode="auto">
          <a:xfrm>
            <a:off x="3370263" y="3268663"/>
            <a:ext cx="1223962"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文本框 45"/>
          <p:cNvSpPr>
            <a:spLocks noChangeArrowheads="1"/>
          </p:cNvSpPr>
          <p:nvPr/>
        </p:nvSpPr>
        <p:spPr bwMode="auto">
          <a:xfrm>
            <a:off x="501650" y="487363"/>
            <a:ext cx="2286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800">
                <a:solidFill>
                  <a:srgbClr val="F2F2F2"/>
                </a:solidFill>
                <a:ea typeface="Arial Unicode MS" pitchFamily="34" charset="-122"/>
                <a:cs typeface="Arial Unicode MS" pitchFamily="34" charset="-122"/>
                <a:sym typeface="微软雅黑" pitchFamily="34" charset="-122"/>
              </a:rPr>
              <a:t>CONTENTS</a:t>
            </a:r>
            <a:endParaRPr lang="zh-CN" altLang="en-US" sz="2800">
              <a:solidFill>
                <a:srgbClr val="F2F2F2"/>
              </a:solidFill>
              <a:ea typeface="Arial Unicode MS" pitchFamily="34" charset="-122"/>
              <a:cs typeface="Arial Unicode MS" pitchFamily="34" charset="-122"/>
              <a:sym typeface="微软雅黑" pitchFamily="34" charset="-122"/>
            </a:endParaRPr>
          </a:p>
        </p:txBody>
      </p:sp>
      <p:grpSp>
        <p:nvGrpSpPr>
          <p:cNvPr id="2" name="组合 1"/>
          <p:cNvGrpSpPr/>
          <p:nvPr/>
        </p:nvGrpSpPr>
        <p:grpSpPr bwMode="auto">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itchFamily="34" charset="-122"/>
                </a:rPr>
                <a:t>Your Text</a:t>
              </a:r>
              <a:endParaRPr lang="zh-CN" altLang="en-US" sz="1275" dirty="0">
                <a:solidFill>
                  <a:schemeClr val="bg1">
                    <a:lumMod val="95000"/>
                  </a:schemeClr>
                </a:solidFill>
                <a:ea typeface="+mn-ea"/>
                <a:sym typeface="微软雅黑"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6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grpSp>
      </p:grpSp>
      <p:grpSp>
        <p:nvGrpSpPr>
          <p:cNvPr id="3" name="组合 2"/>
          <p:cNvGrpSpPr/>
          <p:nvPr/>
        </p:nvGrpSpPr>
        <p:grpSpPr bwMode="auto">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itchFamily="34" charset="-122"/>
                </a:rPr>
                <a:t>Your Text</a:t>
              </a:r>
              <a:endParaRPr lang="zh-CN" altLang="en-US" sz="1275" dirty="0">
                <a:solidFill>
                  <a:schemeClr val="bg1">
                    <a:lumMod val="95000"/>
                  </a:schemeClr>
                </a:solidFill>
                <a:ea typeface="+mn-ea"/>
                <a:sym typeface="微软雅黑" pitchFamily="34" charset="-122"/>
              </a:endParaRPr>
            </a:p>
          </p:txBody>
        </p:sp>
      </p:grpSp>
      <p:grpSp>
        <p:nvGrpSpPr>
          <p:cNvPr id="4" name="组合 3"/>
          <p:cNvGrpSpPr/>
          <p:nvPr/>
        </p:nvGrpSpPr>
        <p:grpSpPr bwMode="auto">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2"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3"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4"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5"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6"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itchFamily="34" charset="-122"/>
                </a:rPr>
                <a:t>Your Text</a:t>
              </a:r>
              <a:endParaRPr lang="zh-CN" altLang="en-US" sz="1275" dirty="0">
                <a:solidFill>
                  <a:schemeClr val="bg1">
                    <a:lumMod val="95000"/>
                  </a:schemeClr>
                </a:solidFill>
                <a:ea typeface="+mn-ea"/>
                <a:sym typeface="微软雅黑" pitchFamily="34" charset="-122"/>
              </a:endParaRPr>
            </a:p>
          </p:txBody>
        </p:sp>
      </p:grpSp>
      <p:grpSp>
        <p:nvGrpSpPr>
          <p:cNvPr id="5" name="组合 4"/>
          <p:cNvGrpSpPr/>
          <p:nvPr/>
        </p:nvGrpSpPr>
        <p:grpSpPr bwMode="auto">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1" name="Rectangle 58"/>
              <p:cNvSpPr>
                <a:spLocks noChangeArrowheads="1"/>
              </p:cNvSpPr>
              <p:nvPr/>
            </p:nvSpPr>
            <p:spPr bwMode="auto">
              <a:xfrm>
                <a:off x="5648326" y="1884363"/>
                <a:ext cx="41275"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2" name="Rectangle 59"/>
              <p:cNvSpPr>
                <a:spLocks noChangeArrowheads="1"/>
              </p:cNvSpPr>
              <p:nvPr/>
            </p:nvSpPr>
            <p:spPr bwMode="auto">
              <a:xfrm>
                <a:off x="5708651" y="1835150"/>
                <a:ext cx="41275" cy="188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3" name="Rectangle 60"/>
              <p:cNvSpPr>
                <a:spLocks noChangeArrowheads="1"/>
              </p:cNvSpPr>
              <p:nvPr/>
            </p:nvSpPr>
            <p:spPr bwMode="auto">
              <a:xfrm>
                <a:off x="5765801" y="1895475"/>
                <a:ext cx="41275" cy="128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4" name="Rectangle 61"/>
              <p:cNvSpPr>
                <a:spLocks noChangeArrowheads="1"/>
              </p:cNvSpPr>
              <p:nvPr/>
            </p:nvSpPr>
            <p:spPr bwMode="auto">
              <a:xfrm>
                <a:off x="5829301" y="1936750"/>
                <a:ext cx="41275" cy="87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itchFamily="34" charset="-122"/>
                </a:rPr>
                <a:t>Your Text</a:t>
              </a:r>
              <a:endParaRPr lang="zh-CN" altLang="en-US" sz="1275" dirty="0">
                <a:solidFill>
                  <a:schemeClr val="bg1">
                    <a:lumMod val="95000"/>
                  </a:schemeClr>
                </a:solidFill>
                <a:ea typeface="+mn-ea"/>
                <a:sym typeface="微软雅黑" pitchFamily="34" charset="-122"/>
              </a:endParaRPr>
            </a:p>
          </p:txBody>
        </p:sp>
      </p:grpSp>
      <p:pic>
        <p:nvPicPr>
          <p:cNvPr id="88" name="图片 25"/>
          <p:cNvPicPr>
            <a:picLocks noChangeAspect="1" noChangeArrowheads="1"/>
          </p:cNvPicPr>
          <p:nvPr/>
        </p:nvPicPr>
        <p:blipFill>
          <a:blip r:embed="rId6">
            <a:extLst>
              <a:ext uri="{28A0092B-C50C-407E-A947-70E740481C1C}">
                <a14:useLocalDpi xmlns:a14="http://schemas.microsoft.com/office/drawing/2010/main" val="0"/>
              </a:ext>
            </a:extLst>
          </a:blip>
          <a:srcRect r="13440"/>
          <a:stretch>
            <a:fillRect/>
          </a:stretch>
        </p:blipFill>
        <p:spPr bwMode="auto">
          <a:xfrm>
            <a:off x="4594225" y="812800"/>
            <a:ext cx="1230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bwMode="auto">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itchFamily="34" charset="-122"/>
              </a:endParaRPr>
            </a:p>
          </p:txBody>
        </p:sp>
      </p:grpSp>
      <p:grpSp>
        <p:nvGrpSpPr>
          <p:cNvPr id="98" name="组合 97"/>
          <p:cNvGrpSpPr/>
          <p:nvPr/>
        </p:nvGrpSpPr>
        <p:grpSpPr bwMode="auto">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itchFamily="34" charset="-122"/>
              </a:endParaRPr>
            </a:p>
          </p:txBody>
        </p:sp>
      </p:grpSp>
      <p:grpSp>
        <p:nvGrpSpPr>
          <p:cNvPr id="102" name="组合 101"/>
          <p:cNvGrpSpPr/>
          <p:nvPr/>
        </p:nvGrpSpPr>
        <p:grpSpPr bwMode="auto">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itchFamily="34" charset="-122"/>
              </a:endParaRPr>
            </a:p>
          </p:txBody>
        </p:sp>
      </p:grpSp>
      <p:grpSp>
        <p:nvGrpSpPr>
          <p:cNvPr id="105" name="组合 104"/>
          <p:cNvGrpSpPr/>
          <p:nvPr/>
        </p:nvGrpSpPr>
        <p:grpSpPr bwMode="auto">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a:spLocks noChangeArrowheads="1"/>
          </p:cNvSpPr>
          <p:nvPr/>
        </p:nvSpPr>
        <p:spPr bwMode="auto">
          <a:xfrm rot="16200000">
            <a:off x="1217613" y="1903413"/>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p:spPr>
        <p:txBody>
          <a:bodyPr lIns="91418" tIns="45709" rIns="91418" bIns="45709"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p:spPr>
        <p:txBody>
          <a:bodyPr lIns="91418" tIns="45709" rIns="91418" bIns="45709"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90" name="空心弧 4"/>
          <p:cNvSpPr>
            <a:spLocks noChangeArrowheads="1"/>
          </p:cNvSpPr>
          <p:nvPr/>
        </p:nvSpPr>
        <p:spPr bwMode="auto">
          <a:xfrm rot="16200000">
            <a:off x="1017588" y="1731963"/>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p:spPr>
        <p:txBody>
          <a:bodyPr lIns="91418" tIns="45709" rIns="91418" bIns="45709"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91" name="矩形 5"/>
          <p:cNvSpPr>
            <a:spLocks noChangeArrowheads="1"/>
          </p:cNvSpPr>
          <p:nvPr/>
        </p:nvSpPr>
        <p:spPr bwMode="auto">
          <a:xfrm>
            <a:off x="1687513" y="2819400"/>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165" eaLnBrk="1" fontAlgn="auto" hangingPunct="1">
              <a:spcBef>
                <a:spcPts val="0"/>
              </a:spcBef>
              <a:spcAft>
                <a:spcPts val="0"/>
              </a:spcAft>
              <a:defRPr/>
            </a:pPr>
            <a:r>
              <a:rPr lang="en-US" altLang="zh-CN" sz="1350" dirty="0">
                <a:solidFill>
                  <a:schemeClr val="bg1">
                    <a:lumMod val="95000"/>
                  </a:schemeClr>
                </a:solidFill>
                <a:ea typeface="+mn-ea"/>
              </a:rPr>
              <a:t>TEXT HERE</a:t>
            </a:r>
            <a:endParaRPr lang="zh-CN" altLang="en-US" sz="1350" baseline="-3000" dirty="0">
              <a:solidFill>
                <a:schemeClr val="bg1">
                  <a:lumMod val="95000"/>
                </a:schemeClr>
              </a:solidFill>
              <a:ea typeface="+mn-ea"/>
            </a:endParaRPr>
          </a:p>
        </p:txBody>
      </p:sp>
      <p:grpSp>
        <p:nvGrpSpPr>
          <p:cNvPr id="16392" name="组合 34"/>
          <p:cNvGrpSpPr/>
          <p:nvPr/>
        </p:nvGrpSpPr>
        <p:grpSpPr bwMode="auto">
          <a:xfrm>
            <a:off x="4500563" y="1223963"/>
            <a:ext cx="3811587" cy="1311275"/>
            <a:chOff x="0" y="0"/>
            <a:chExt cx="3811400" cy="1309390"/>
          </a:xfrm>
        </p:grpSpPr>
        <p:sp>
          <p:nvSpPr>
            <p:cNvPr id="16393" name="矩形 22"/>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94" name="TextBox 23"/>
            <p:cNvSpPr>
              <a:spLocks noChangeArrowheads="1"/>
            </p:cNvSpPr>
            <p:nvPr/>
          </p:nvSpPr>
          <p:spPr bwMode="auto">
            <a:xfrm>
              <a:off x="0" y="386793"/>
              <a:ext cx="3811400" cy="92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lnSpc>
                  <a:spcPct val="150000"/>
                </a:lnSpc>
                <a:spcBef>
                  <a:spcPts val="0"/>
                </a:spcBef>
                <a:spcAft>
                  <a:spcPts val="0"/>
                </a:spcAft>
                <a:buClr>
                  <a:srgbClr val="E36C09"/>
                </a:buClr>
                <a:defRPr/>
              </a:pPr>
              <a:r>
                <a:rPr lang="en-US" sz="1200"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200" dirty="0">
                <a:solidFill>
                  <a:schemeClr val="bg1">
                    <a:lumMod val="95000"/>
                  </a:schemeClr>
                </a:solidFill>
                <a:ea typeface="+mn-ea"/>
                <a:sym typeface="宋体" pitchFamily="2" charset="-122"/>
              </a:endParaRPr>
            </a:p>
          </p:txBody>
        </p:sp>
        <p:sp>
          <p:nvSpPr>
            <p:cNvPr id="16395" name="矩形 25"/>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spcBef>
                  <a:spcPts val="0"/>
                </a:spcBef>
                <a:spcAft>
                  <a:spcPts val="0"/>
                </a:spcAft>
                <a:defRPr/>
              </a:pPr>
              <a:r>
                <a:rPr lang="en-US" sz="2400" dirty="0">
                  <a:solidFill>
                    <a:schemeClr val="bg1">
                      <a:lumMod val="95000"/>
                    </a:schemeClr>
                  </a:solidFill>
                  <a:ea typeface="+mn-ea"/>
                  <a:cs typeface="Calibri" pitchFamily="34" charset="0"/>
                  <a:sym typeface="Calibri" pitchFamily="34" charset="0"/>
                </a:rPr>
                <a:t>70%</a:t>
              </a:r>
              <a:endParaRPr lang="zh-CN" altLang="en-US" sz="2400" dirty="0">
                <a:solidFill>
                  <a:schemeClr val="bg1">
                    <a:lumMod val="95000"/>
                  </a:schemeClr>
                </a:solidFill>
                <a:ea typeface="+mn-ea"/>
                <a:sym typeface="宋体" pitchFamily="2" charset="-122"/>
              </a:endParaRPr>
            </a:p>
          </p:txBody>
        </p:sp>
      </p:grpSp>
      <p:grpSp>
        <p:nvGrpSpPr>
          <p:cNvPr id="16396" name="组合 35"/>
          <p:cNvGrpSpPr/>
          <p:nvPr/>
        </p:nvGrpSpPr>
        <p:grpSpPr bwMode="auto">
          <a:xfrm>
            <a:off x="4500563" y="2478088"/>
            <a:ext cx="3811587" cy="1309687"/>
            <a:chOff x="0" y="0"/>
            <a:chExt cx="3811399" cy="1310804"/>
          </a:xfrm>
        </p:grpSpPr>
        <p:sp>
          <p:nvSpPr>
            <p:cNvPr id="16397" name="矩形 26"/>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98" name="TextBox 27"/>
            <p:cNvSpPr>
              <a:spLocks noChangeArrowheads="1"/>
            </p:cNvSpPr>
            <p:nvPr/>
          </p:nvSpPr>
          <p:spPr bwMode="auto">
            <a:xfrm>
              <a:off x="0" y="387680"/>
              <a:ext cx="3811399"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lnSpc>
                  <a:spcPct val="150000"/>
                </a:lnSpc>
                <a:spcBef>
                  <a:spcPts val="0"/>
                </a:spcBef>
                <a:spcAft>
                  <a:spcPts val="0"/>
                </a:spcAft>
                <a:buClr>
                  <a:srgbClr val="E36C09"/>
                </a:buClr>
                <a:defRPr/>
              </a:pPr>
              <a:r>
                <a:rPr lang="en-US" sz="1200"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200" dirty="0">
                <a:solidFill>
                  <a:schemeClr val="bg1">
                    <a:lumMod val="95000"/>
                  </a:schemeClr>
                </a:solidFill>
                <a:ea typeface="+mn-ea"/>
                <a:sym typeface="宋体" pitchFamily="2" charset="-122"/>
              </a:endParaRPr>
            </a:p>
          </p:txBody>
        </p:sp>
        <p:sp>
          <p:nvSpPr>
            <p:cNvPr id="16399" name="矩形 28"/>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spcBef>
                  <a:spcPts val="0"/>
                </a:spcBef>
                <a:spcAft>
                  <a:spcPts val="0"/>
                </a:spcAft>
                <a:defRPr/>
              </a:pPr>
              <a:r>
                <a:rPr lang="en-US" sz="2400" dirty="0">
                  <a:solidFill>
                    <a:schemeClr val="bg1">
                      <a:lumMod val="95000"/>
                    </a:schemeClr>
                  </a:solidFill>
                  <a:ea typeface="+mn-ea"/>
                  <a:cs typeface="Calibri" pitchFamily="34" charset="0"/>
                  <a:sym typeface="Calibri" pitchFamily="34" charset="0"/>
                </a:rPr>
                <a:t>55%</a:t>
              </a:r>
              <a:endParaRPr lang="zh-CN" altLang="en-US" sz="2400" dirty="0">
                <a:solidFill>
                  <a:schemeClr val="bg1">
                    <a:lumMod val="95000"/>
                  </a:schemeClr>
                </a:solidFill>
                <a:ea typeface="+mn-ea"/>
                <a:sym typeface="宋体" pitchFamily="2" charset="-122"/>
              </a:endParaRPr>
            </a:p>
          </p:txBody>
        </p:sp>
      </p:grpSp>
      <p:grpSp>
        <p:nvGrpSpPr>
          <p:cNvPr id="16400" name="组合 36"/>
          <p:cNvGrpSpPr/>
          <p:nvPr/>
        </p:nvGrpSpPr>
        <p:grpSpPr bwMode="auto">
          <a:xfrm>
            <a:off x="4500563" y="3659188"/>
            <a:ext cx="3811587" cy="1309687"/>
            <a:chOff x="0" y="0"/>
            <a:chExt cx="3811398" cy="1310804"/>
          </a:xfrm>
        </p:grpSpPr>
        <p:sp>
          <p:nvSpPr>
            <p:cNvPr id="16401" name="矩形 29"/>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402" name="TextBox 30"/>
            <p:cNvSpPr>
              <a:spLocks noChangeArrowheads="1"/>
            </p:cNvSpPr>
            <p:nvPr/>
          </p:nvSpPr>
          <p:spPr bwMode="auto">
            <a:xfrm>
              <a:off x="0" y="387680"/>
              <a:ext cx="3811398"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lnSpc>
                  <a:spcPct val="150000"/>
                </a:lnSpc>
                <a:spcBef>
                  <a:spcPts val="0"/>
                </a:spcBef>
                <a:spcAft>
                  <a:spcPts val="0"/>
                </a:spcAft>
                <a:buClr>
                  <a:srgbClr val="E36C09"/>
                </a:buClr>
                <a:defRPr/>
              </a:pPr>
              <a:r>
                <a:rPr lang="en-US" sz="1200"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200" dirty="0">
                <a:solidFill>
                  <a:schemeClr val="bg1">
                    <a:lumMod val="95000"/>
                  </a:schemeClr>
                </a:solidFill>
                <a:ea typeface="+mn-ea"/>
                <a:sym typeface="宋体" pitchFamily="2" charset="-122"/>
              </a:endParaRPr>
            </a:p>
          </p:txBody>
        </p:sp>
        <p:sp>
          <p:nvSpPr>
            <p:cNvPr id="16403" name="矩形 31"/>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spcBef>
                  <a:spcPts val="0"/>
                </a:spcBef>
                <a:spcAft>
                  <a:spcPts val="0"/>
                </a:spcAft>
                <a:defRPr/>
              </a:pPr>
              <a:r>
                <a:rPr lang="en-US" sz="2400" dirty="0">
                  <a:solidFill>
                    <a:schemeClr val="bg1">
                      <a:lumMod val="95000"/>
                    </a:schemeClr>
                  </a:solidFill>
                  <a:ea typeface="+mn-ea"/>
                  <a:cs typeface="Calibri" pitchFamily="34" charset="0"/>
                  <a:sym typeface="Calibri" pitchFamily="34" charset="0"/>
                </a:rPr>
                <a:t>40%</a:t>
              </a:r>
              <a:endParaRPr lang="zh-CN" altLang="en-US" sz="2400" dirty="0">
                <a:solidFill>
                  <a:schemeClr val="bg1">
                    <a:lumMod val="95000"/>
                  </a:schemeClr>
                </a:solidFill>
                <a:ea typeface="+mn-ea"/>
                <a:sym typeface="宋体" pitchFamily="2" charset="-122"/>
              </a:endParaRPr>
            </a:p>
          </p:txBody>
        </p:sp>
      </p:grpSp>
      <p:sp>
        <p:nvSpPr>
          <p:cNvPr id="1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0"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comb/>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157288" y="3233738"/>
            <a:ext cx="1917700" cy="1250950"/>
            <a:chOff x="1156852" y="3234028"/>
            <a:chExt cx="1918854" cy="1250754"/>
          </a:xfrm>
        </p:grpSpPr>
        <p:sp>
          <p:nvSpPr>
            <p:cNvPr id="28688" name="文本框 6"/>
            <p:cNvSpPr txBox="1">
              <a:spLocks noChangeArrowheads="1"/>
            </p:cNvSpPr>
            <p:nvPr/>
          </p:nvSpPr>
          <p:spPr bwMode="auto">
            <a:xfrm>
              <a:off x="1156852"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8689" name="Rectangle 23"/>
            <p:cNvSpPr>
              <a:spLocks noChangeArrowheads="1"/>
            </p:cNvSpPr>
            <p:nvPr/>
          </p:nvSpPr>
          <p:spPr bwMode="auto">
            <a:xfrm>
              <a:off x="1234582"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90" name="Rectangle 27"/>
            <p:cNvSpPr>
              <a:spLocks noChangeArrowheads="1"/>
            </p:cNvSpPr>
            <p:nvPr/>
          </p:nvSpPr>
          <p:spPr bwMode="auto">
            <a:xfrm>
              <a:off x="1724891"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 name="组合 2"/>
          <p:cNvGrpSpPr/>
          <p:nvPr/>
        </p:nvGrpSpPr>
        <p:grpSpPr bwMode="auto">
          <a:xfrm>
            <a:off x="3651250" y="3233738"/>
            <a:ext cx="1917700" cy="1250950"/>
            <a:chOff x="3650670" y="3234028"/>
            <a:chExt cx="1918854" cy="1250754"/>
          </a:xfrm>
        </p:grpSpPr>
        <p:sp>
          <p:nvSpPr>
            <p:cNvPr id="28685" name="文本框 32"/>
            <p:cNvSpPr txBox="1">
              <a:spLocks noChangeArrowheads="1"/>
            </p:cNvSpPr>
            <p:nvPr/>
          </p:nvSpPr>
          <p:spPr bwMode="auto">
            <a:xfrm>
              <a:off x="3650670"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8686" name="Rectangle 23"/>
            <p:cNvSpPr>
              <a:spLocks noChangeArrowheads="1"/>
            </p:cNvSpPr>
            <p:nvPr/>
          </p:nvSpPr>
          <p:spPr bwMode="auto">
            <a:xfrm>
              <a:off x="3728400"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7" name="Rectangle 27"/>
            <p:cNvSpPr>
              <a:spLocks noChangeArrowheads="1"/>
            </p:cNvSpPr>
            <p:nvPr/>
          </p:nvSpPr>
          <p:spPr bwMode="auto">
            <a:xfrm>
              <a:off x="4218709"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4" name="组合 3"/>
          <p:cNvGrpSpPr/>
          <p:nvPr/>
        </p:nvGrpSpPr>
        <p:grpSpPr bwMode="auto">
          <a:xfrm>
            <a:off x="6143625" y="3233738"/>
            <a:ext cx="1919288" cy="1250950"/>
            <a:chOff x="6144363" y="3234028"/>
            <a:chExt cx="1918854" cy="1250754"/>
          </a:xfrm>
        </p:grpSpPr>
        <p:sp>
          <p:nvSpPr>
            <p:cNvPr id="28682" name="文本框 38"/>
            <p:cNvSpPr txBox="1">
              <a:spLocks noChangeArrowheads="1"/>
            </p:cNvSpPr>
            <p:nvPr/>
          </p:nvSpPr>
          <p:spPr bwMode="auto">
            <a:xfrm>
              <a:off x="6144363"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8683" name="Rectangle 23"/>
            <p:cNvSpPr>
              <a:spLocks noChangeArrowheads="1"/>
            </p:cNvSpPr>
            <p:nvPr/>
          </p:nvSpPr>
          <p:spPr bwMode="auto">
            <a:xfrm>
              <a:off x="6222093"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4" name="Rectangle 27"/>
            <p:cNvSpPr>
              <a:spLocks noChangeArrowheads="1"/>
            </p:cNvSpPr>
            <p:nvPr/>
          </p:nvSpPr>
          <p:spPr bwMode="auto">
            <a:xfrm>
              <a:off x="6712402"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5" name="心形 4"/>
          <p:cNvSpPr/>
          <p:nvPr/>
        </p:nvSpPr>
        <p:spPr>
          <a:xfrm flipV="1">
            <a:off x="1285875" y="1539875"/>
            <a:ext cx="1647825" cy="1649413"/>
          </a:xfrm>
          <a:prstGeom prst="hear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1" name="心形 20"/>
          <p:cNvSpPr/>
          <p:nvPr/>
        </p:nvSpPr>
        <p:spPr>
          <a:xfrm flipV="1">
            <a:off x="3748088" y="1539875"/>
            <a:ext cx="1649412" cy="1649413"/>
          </a:xfrm>
          <a:prstGeom prst="hear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2" name="心形 21"/>
          <p:cNvSpPr/>
          <p:nvPr/>
        </p:nvSpPr>
        <p:spPr>
          <a:xfrm flipV="1">
            <a:off x="6254750" y="1539875"/>
            <a:ext cx="1647825" cy="1649413"/>
          </a:xfrm>
          <a:prstGeom prst="hear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7"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8"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1546225"/>
            <a:ext cx="2403475" cy="16097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 name="矩形 2"/>
          <p:cNvSpPr/>
          <p:nvPr/>
        </p:nvSpPr>
        <p:spPr>
          <a:xfrm>
            <a:off x="3284538" y="1546225"/>
            <a:ext cx="2403475" cy="160972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4" name="矩形 3"/>
          <p:cNvSpPr/>
          <p:nvPr/>
        </p:nvSpPr>
        <p:spPr>
          <a:xfrm>
            <a:off x="5895975" y="1546225"/>
            <a:ext cx="2403475" cy="160972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11" name="组合 10"/>
          <p:cNvGrpSpPr/>
          <p:nvPr/>
        </p:nvGrpSpPr>
        <p:grpSpPr bwMode="auto">
          <a:xfrm>
            <a:off x="620713" y="3236913"/>
            <a:ext cx="2386012" cy="1379537"/>
            <a:chOff x="620340" y="3236977"/>
            <a:chExt cx="2387150" cy="1378737"/>
          </a:xfrm>
        </p:grpSpPr>
        <p:sp>
          <p:nvSpPr>
            <p:cNvPr id="29714" name="Rectangle 23"/>
            <p:cNvSpPr>
              <a:spLocks noChangeArrowheads="1"/>
            </p:cNvSpPr>
            <p:nvPr/>
          </p:nvSpPr>
          <p:spPr bwMode="auto">
            <a:xfrm>
              <a:off x="620340"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6" name="文本框 5"/>
            <p:cNvSpPr txBox="1"/>
            <p:nvPr/>
          </p:nvSpPr>
          <p:spPr>
            <a:xfrm>
              <a:off x="620340" y="3236977"/>
              <a:ext cx="1461197" cy="307796"/>
            </a:xfrm>
            <a:prstGeom prst="rect">
              <a:avLst/>
            </a:prstGeom>
            <a:noFill/>
          </p:spPr>
          <p:txBody>
            <a:bodyPr>
              <a:spAutoFit/>
            </a:bodyPr>
            <a:lstStyle/>
            <a:p>
              <a:pPr defTabSz="685165" eaLnBrk="1" fontAlgn="auto" hangingPunct="1">
                <a:spcBef>
                  <a:spcPts val="0"/>
                </a:spcBef>
                <a:spcAft>
                  <a:spcPts val="0"/>
                </a:spcAft>
                <a:defRPr/>
              </a:pPr>
              <a:r>
                <a:rPr lang="en-US" altLang="zh-CN" sz="1400" dirty="0">
                  <a:solidFill>
                    <a:schemeClr val="bg1"/>
                  </a:solidFill>
                  <a:latin typeface="+mn-ea"/>
                  <a:ea typeface="+mn-ea"/>
                </a:rPr>
                <a:t>Product  One</a:t>
              </a:r>
              <a:endParaRPr lang="zh-CN" altLang="en-US" sz="1400" dirty="0">
                <a:solidFill>
                  <a:schemeClr val="bg1"/>
                </a:solidFill>
                <a:latin typeface="+mn-ea"/>
                <a:ea typeface="+mn-ea"/>
              </a:endParaRPr>
            </a:p>
          </p:txBody>
        </p:sp>
        <p:sp>
          <p:nvSpPr>
            <p:cNvPr id="29716" name="Rectangle 27"/>
            <p:cNvSpPr>
              <a:spLocks noChangeArrowheads="1"/>
            </p:cNvSpPr>
            <p:nvPr/>
          </p:nvSpPr>
          <p:spPr bwMode="auto">
            <a:xfrm>
              <a:off x="701260"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0" name="直接连接符 19"/>
            <p:cNvCxnSpPr/>
            <p:nvPr/>
          </p:nvCxnSpPr>
          <p:spPr>
            <a:xfrm>
              <a:off x="701341" y="3601890"/>
              <a:ext cx="39547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bwMode="auto">
          <a:xfrm>
            <a:off x="3200400" y="3236913"/>
            <a:ext cx="2387600" cy="1379537"/>
            <a:chOff x="3200351" y="3236977"/>
            <a:chExt cx="2387150" cy="1378737"/>
          </a:xfrm>
        </p:grpSpPr>
        <p:sp>
          <p:nvSpPr>
            <p:cNvPr id="29710" name="Rectangle 23"/>
            <p:cNvSpPr>
              <a:spLocks noChangeArrowheads="1"/>
            </p:cNvSpPr>
            <p:nvPr/>
          </p:nvSpPr>
          <p:spPr bwMode="auto">
            <a:xfrm>
              <a:off x="3200351"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4" name="文本框 13"/>
            <p:cNvSpPr txBox="1"/>
            <p:nvPr/>
          </p:nvSpPr>
          <p:spPr>
            <a:xfrm>
              <a:off x="3200351" y="3236977"/>
              <a:ext cx="1460225" cy="307796"/>
            </a:xfrm>
            <a:prstGeom prst="rect">
              <a:avLst/>
            </a:prstGeom>
            <a:noFill/>
          </p:spPr>
          <p:txBody>
            <a:bodyPr>
              <a:spAutoFit/>
            </a:bodyPr>
            <a:lstStyle/>
            <a:p>
              <a:pPr defTabSz="685165" eaLnBrk="1" fontAlgn="auto" hangingPunct="1">
                <a:spcBef>
                  <a:spcPts val="0"/>
                </a:spcBef>
                <a:spcAft>
                  <a:spcPts val="0"/>
                </a:spcAft>
                <a:defRPr/>
              </a:pPr>
              <a:r>
                <a:rPr lang="en-US" altLang="zh-CN" sz="1400" dirty="0">
                  <a:solidFill>
                    <a:schemeClr val="bg1"/>
                  </a:solidFill>
                  <a:latin typeface="+mn-ea"/>
                  <a:ea typeface="+mn-ea"/>
                </a:rPr>
                <a:t>Product  Two</a:t>
              </a:r>
              <a:endParaRPr lang="zh-CN" altLang="en-US" sz="1400" dirty="0">
                <a:solidFill>
                  <a:schemeClr val="bg1"/>
                </a:solidFill>
                <a:latin typeface="+mn-ea"/>
                <a:ea typeface="+mn-ea"/>
              </a:endParaRPr>
            </a:p>
          </p:txBody>
        </p:sp>
        <p:sp>
          <p:nvSpPr>
            <p:cNvPr id="29712" name="Rectangle 27"/>
            <p:cNvSpPr>
              <a:spLocks noChangeArrowheads="1"/>
            </p:cNvSpPr>
            <p:nvPr/>
          </p:nvSpPr>
          <p:spPr bwMode="auto">
            <a:xfrm>
              <a:off x="3281271"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1" name="直接连接符 20"/>
            <p:cNvCxnSpPr/>
            <p:nvPr/>
          </p:nvCxnSpPr>
          <p:spPr>
            <a:xfrm>
              <a:off x="3281299" y="3601890"/>
              <a:ext cx="39521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auto">
          <a:xfrm>
            <a:off x="5788025" y="3236913"/>
            <a:ext cx="2387600" cy="1379537"/>
            <a:chOff x="5788454" y="3236977"/>
            <a:chExt cx="2387150" cy="1378737"/>
          </a:xfrm>
        </p:grpSpPr>
        <p:sp>
          <p:nvSpPr>
            <p:cNvPr id="29706" name="Rectangle 23"/>
            <p:cNvSpPr>
              <a:spLocks noChangeArrowheads="1"/>
            </p:cNvSpPr>
            <p:nvPr/>
          </p:nvSpPr>
          <p:spPr bwMode="auto">
            <a:xfrm>
              <a:off x="5788454"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8" name="文本框 17"/>
            <p:cNvSpPr txBox="1"/>
            <p:nvPr/>
          </p:nvSpPr>
          <p:spPr>
            <a:xfrm>
              <a:off x="5788454" y="3236977"/>
              <a:ext cx="1460225" cy="307796"/>
            </a:xfrm>
            <a:prstGeom prst="rect">
              <a:avLst/>
            </a:prstGeom>
            <a:noFill/>
          </p:spPr>
          <p:txBody>
            <a:bodyPr>
              <a:spAutoFit/>
            </a:bodyPr>
            <a:lstStyle/>
            <a:p>
              <a:pPr defTabSz="685165" eaLnBrk="1" fontAlgn="auto" hangingPunct="1">
                <a:spcBef>
                  <a:spcPts val="0"/>
                </a:spcBef>
                <a:spcAft>
                  <a:spcPts val="0"/>
                </a:spcAft>
                <a:defRPr/>
              </a:pPr>
              <a:r>
                <a:rPr lang="en-US" altLang="zh-CN" sz="1400" dirty="0">
                  <a:solidFill>
                    <a:schemeClr val="bg1"/>
                  </a:solidFill>
                  <a:latin typeface="+mn-ea"/>
                  <a:ea typeface="+mn-ea"/>
                </a:rPr>
                <a:t>Product  Three</a:t>
              </a:r>
              <a:endParaRPr lang="zh-CN" altLang="en-US" sz="1400" dirty="0">
                <a:solidFill>
                  <a:schemeClr val="bg1"/>
                </a:solidFill>
                <a:latin typeface="+mn-ea"/>
                <a:ea typeface="+mn-ea"/>
              </a:endParaRPr>
            </a:p>
          </p:txBody>
        </p:sp>
        <p:sp>
          <p:nvSpPr>
            <p:cNvPr id="29708" name="Rectangle 27"/>
            <p:cNvSpPr>
              <a:spLocks noChangeArrowheads="1"/>
            </p:cNvSpPr>
            <p:nvPr/>
          </p:nvSpPr>
          <p:spPr bwMode="auto">
            <a:xfrm>
              <a:off x="5869374"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2" name="直接连接符 21"/>
            <p:cNvCxnSpPr/>
            <p:nvPr/>
          </p:nvCxnSpPr>
          <p:spPr>
            <a:xfrm>
              <a:off x="5896384" y="3601890"/>
              <a:ext cx="396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4"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7"/>
          <p:cNvSpPr txBox="1">
            <a:spLocks noChangeArrowheads="1"/>
          </p:cNvSpPr>
          <p:nvPr/>
        </p:nvSpPr>
        <p:spPr bwMode="auto">
          <a:xfrm>
            <a:off x="1384300" y="1553936"/>
            <a:ext cx="6375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6600">
                <a:solidFill>
                  <a:schemeClr val="bg2"/>
                </a:solidFill>
                <a:latin typeface="Agency FB" pitchFamily="34" charset="0"/>
              </a:rPr>
              <a:t>THANK YOU</a:t>
            </a:r>
            <a:endParaRPr lang="zh-CN" altLang="en-US" sz="6600">
              <a:solidFill>
                <a:schemeClr val="bg2"/>
              </a:solidFill>
              <a:latin typeface="Agency FB" pitchFamily="34" charset="0"/>
            </a:endParaRPr>
          </a:p>
        </p:txBody>
      </p:sp>
      <p:grpSp>
        <p:nvGrpSpPr>
          <p:cNvPr id="30730" name="组合 18"/>
          <p:cNvGrpSpPr/>
          <p:nvPr/>
        </p:nvGrpSpPr>
        <p:grpSpPr bwMode="auto">
          <a:xfrm>
            <a:off x="3527425" y="2866799"/>
            <a:ext cx="2089150" cy="446087"/>
            <a:chOff x="4703806" y="3847070"/>
            <a:chExt cx="2784389" cy="593124"/>
          </a:xfrm>
        </p:grpSpPr>
        <p:sp>
          <p:nvSpPr>
            <p:cNvPr id="20" name="矩形 19"/>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21" name="等腰三角形 20"/>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30734" name="文本框 21"/>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YOUR NAME</a:t>
              </a:r>
              <a:endParaRPr lang="zh-CN" altLang="en-US" sz="2100">
                <a:solidFill>
                  <a:schemeClr val="bg2"/>
                </a:solidFill>
                <a:latin typeface="Agency FB" pitchFamily="34" charset="0"/>
              </a:endParaRPr>
            </a:p>
          </p:txBody>
        </p:sp>
      </p:gr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7714" y="4615543"/>
            <a:ext cx="3959738" cy="292388"/>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814819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709020 w 1427586"/>
              <a:gd name="T1" fmla="*/ 371509 h 1656000"/>
              <a:gd name="T2" fmla="*/ 466674 w 1427586"/>
              <a:gd name="T3" fmla="*/ 512695 h 1656000"/>
              <a:gd name="T4" fmla="*/ 466674 w 1427586"/>
              <a:gd name="T5" fmla="*/ 615487 h 1656000"/>
              <a:gd name="T6" fmla="*/ 488458 w 1427586"/>
              <a:gd name="T7" fmla="*/ 615487 h 1656000"/>
              <a:gd name="T8" fmla="*/ 586758 w 1427586"/>
              <a:gd name="T9" fmla="*/ 626107 h 1656000"/>
              <a:gd name="T10" fmla="*/ 613715 w 1427586"/>
              <a:gd name="T11" fmla="*/ 657422 h 1656000"/>
              <a:gd name="T12" fmla="*/ 618617 w 1427586"/>
              <a:gd name="T13" fmla="*/ 780501 h 1656000"/>
              <a:gd name="T14" fmla="*/ 618617 w 1427586"/>
              <a:gd name="T15" fmla="*/ 1253210 h 1656000"/>
              <a:gd name="T16" fmla="*/ 838633 w 1427586"/>
              <a:gd name="T17" fmla="*/ 1253210 h 1656000"/>
              <a:gd name="T18" fmla="*/ 838633 w 1427586"/>
              <a:gd name="T19" fmla="*/ 371509 h 1656000"/>
              <a:gd name="T20" fmla="*/ 709020 w 1427586"/>
              <a:gd name="T21" fmla="*/ 371509 h 1656000"/>
              <a:gd name="T22" fmla="*/ 714375 w 1427586"/>
              <a:gd name="T23" fmla="*/ 0 h 1656000"/>
              <a:gd name="T24" fmla="*/ 1428750 w 1427586"/>
              <a:gd name="T25" fmla="*/ 357187 h 1656000"/>
              <a:gd name="T26" fmla="*/ 1428750 w 1427586"/>
              <a:gd name="T27" fmla="*/ 1300162 h 1656000"/>
              <a:gd name="T28" fmla="*/ 714375 w 1427586"/>
              <a:gd name="T29" fmla="*/ 1657350 h 1656000"/>
              <a:gd name="T30" fmla="*/ 0 w 1427586"/>
              <a:gd name="T31" fmla="*/ 1300162 h 1656000"/>
              <a:gd name="T32" fmla="*/ 0 w 1427586"/>
              <a:gd name="T33" fmla="*/ 357187 h 1656000"/>
              <a:gd name="T34" fmla="*/ 714375 w 1427586"/>
              <a:gd name="T35" fmla="*/ 0 h 1656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27586" h="1656000">
                <a:moveTo>
                  <a:pt x="708442" y="371206"/>
                </a:moveTo>
                <a:cubicBezTo>
                  <a:pt x="653301" y="442376"/>
                  <a:pt x="572585" y="489400"/>
                  <a:pt x="466294" y="512277"/>
                </a:cubicBezTo>
                <a:lnTo>
                  <a:pt x="466294" y="614986"/>
                </a:lnTo>
                <a:lnTo>
                  <a:pt x="488060" y="614986"/>
                </a:lnTo>
                <a:cubicBezTo>
                  <a:pt x="538848" y="614986"/>
                  <a:pt x="571588" y="618523"/>
                  <a:pt x="586280" y="625597"/>
                </a:cubicBezTo>
                <a:cubicBezTo>
                  <a:pt x="600972" y="632671"/>
                  <a:pt x="609950" y="643101"/>
                  <a:pt x="613215" y="656886"/>
                </a:cubicBezTo>
                <a:cubicBezTo>
                  <a:pt x="616480" y="670671"/>
                  <a:pt x="618113" y="711664"/>
                  <a:pt x="618113" y="779865"/>
                </a:cubicBezTo>
                <a:lnTo>
                  <a:pt x="618113" y="1252189"/>
                </a:lnTo>
                <a:lnTo>
                  <a:pt x="837950" y="1252189"/>
                </a:lnTo>
                <a:lnTo>
                  <a:pt x="837950" y="371206"/>
                </a:lnTo>
                <a:lnTo>
                  <a:pt x="708442"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itchFamily="34" charset="0"/>
              </a:rPr>
              <a:t>PART ONE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itchFamily="34" charset="0"/>
                <a:ea typeface="微软雅黑" pitchFamily="34" charset="-122"/>
              </a:defRPr>
            </a:lvl1pPr>
            <a:lvl2pPr marL="742950" indent="-285750">
              <a:defRPr>
                <a:solidFill>
                  <a:schemeClr val="tx1"/>
                </a:solidFill>
                <a:latin typeface="Lao UI" pitchFamily="34" charset="0"/>
                <a:ea typeface="微软雅黑" pitchFamily="34" charset="-122"/>
              </a:defRPr>
            </a:lvl2pPr>
            <a:lvl3pPr marL="1143000" indent="-228600">
              <a:defRPr>
                <a:solidFill>
                  <a:schemeClr val="tx1"/>
                </a:solidFill>
                <a:latin typeface="Lao UI" pitchFamily="34" charset="0"/>
                <a:ea typeface="微软雅黑" pitchFamily="34" charset="-122"/>
              </a:defRPr>
            </a:lvl3pPr>
            <a:lvl4pPr marL="1600200" indent="-228600">
              <a:defRPr>
                <a:solidFill>
                  <a:schemeClr val="tx1"/>
                </a:solidFill>
                <a:latin typeface="Lao UI" pitchFamily="34" charset="0"/>
                <a:ea typeface="微软雅黑" pitchFamily="34" charset="-122"/>
              </a:defRPr>
            </a:lvl4pPr>
            <a:lvl5pPr marL="2057400" indent="-228600">
              <a:defRPr>
                <a:solidFill>
                  <a:schemeClr val="tx1"/>
                </a:solidFill>
                <a:latin typeface="Lao UI" pitchFamily="34" charset="0"/>
                <a:ea typeface="微软雅黑" pitchFamily="34" charset="-122"/>
              </a:defRPr>
            </a:lvl5pPr>
            <a:lvl6pPr marL="2514600" indent="-228600" fontAlgn="base">
              <a:spcBef>
                <a:spcPct val="0"/>
              </a:spcBef>
              <a:spcAft>
                <a:spcPct val="0"/>
              </a:spcAft>
              <a:defRPr>
                <a:solidFill>
                  <a:schemeClr val="tx1"/>
                </a:solidFill>
                <a:latin typeface="Lao UI" pitchFamily="34" charset="0"/>
                <a:ea typeface="微软雅黑" pitchFamily="34" charset="-122"/>
              </a:defRPr>
            </a:lvl6pPr>
            <a:lvl7pPr marL="2971800" indent="-228600" fontAlgn="base">
              <a:spcBef>
                <a:spcPct val="0"/>
              </a:spcBef>
              <a:spcAft>
                <a:spcPct val="0"/>
              </a:spcAft>
              <a:defRPr>
                <a:solidFill>
                  <a:schemeClr val="tx1"/>
                </a:solidFill>
                <a:latin typeface="Lao UI" pitchFamily="34" charset="0"/>
                <a:ea typeface="微软雅黑" pitchFamily="34" charset="-122"/>
              </a:defRPr>
            </a:lvl7pPr>
            <a:lvl8pPr marL="3429000" indent="-228600" fontAlgn="base">
              <a:spcBef>
                <a:spcPct val="0"/>
              </a:spcBef>
              <a:spcAft>
                <a:spcPct val="0"/>
              </a:spcAft>
              <a:defRPr>
                <a:solidFill>
                  <a:schemeClr val="tx1"/>
                </a:solidFill>
                <a:latin typeface="Lao UI" pitchFamily="34" charset="0"/>
                <a:ea typeface="微软雅黑" pitchFamily="34" charset="-122"/>
              </a:defRPr>
            </a:lvl8pPr>
            <a:lvl9pPr marL="3886200" indent="-228600" fontAlgn="base">
              <a:spcBef>
                <a:spcPct val="0"/>
              </a:spcBef>
              <a:spcAft>
                <a:spcPct val="0"/>
              </a:spcAft>
              <a:defRPr>
                <a:solidFill>
                  <a:schemeClr val="tx1"/>
                </a:solidFill>
                <a:latin typeface="Lao UI" pitchFamily="34" charset="0"/>
                <a:ea typeface="微软雅黑"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itchFamily="2" charset="-122"/>
                <a:ea typeface="华文细黑" pitchFamily="2" charset="-122"/>
                <a:cs typeface="Arial"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itchFamily="2" charset="-122"/>
                <a:ea typeface="华文细黑" pitchFamily="2" charset="-122"/>
                <a:cs typeface="Arial" pitchFamily="34" charset="0"/>
              </a:rPr>
              <a:t>. Click </a:t>
            </a:r>
            <a:r>
              <a:rPr lang="en-US" altLang="zh-CN" sz="1050" dirty="0">
                <a:solidFill>
                  <a:schemeClr val="bg1"/>
                </a:solidFill>
                <a:latin typeface="华文细黑" pitchFamily="2" charset="-122"/>
                <a:ea typeface="华文细黑" pitchFamily="2" charset="-122"/>
                <a:cs typeface="Arial" pitchFamily="34" charset="0"/>
              </a:rPr>
              <a:t>here to modify the text </a:t>
            </a:r>
            <a:endParaRPr lang="zh-CN" altLang="en-US" sz="1050" baseline="-3000" dirty="0">
              <a:solidFill>
                <a:schemeClr val="bg1"/>
              </a:solidFill>
              <a:latin typeface="华文细黑" pitchFamily="2" charset="-122"/>
              <a:ea typeface="华文细黑" pitchFamily="2" charset="-122"/>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450850" y="1870075"/>
            <a:ext cx="2555875" cy="1025525"/>
            <a:chOff x="450273" y="1870365"/>
            <a:chExt cx="2556164" cy="1025051"/>
          </a:xfrm>
        </p:grpSpPr>
        <p:sp>
          <p:nvSpPr>
            <p:cNvPr id="4" name="矩形 3"/>
            <p:cNvSpPr/>
            <p:nvPr/>
          </p:nvSpPr>
          <p:spPr>
            <a:xfrm>
              <a:off x="5328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95" name="文本框 6"/>
            <p:cNvSpPr txBox="1">
              <a:spLocks noChangeArrowheads="1"/>
            </p:cNvSpPr>
            <p:nvPr/>
          </p:nvSpPr>
          <p:spPr bwMode="auto">
            <a:xfrm>
              <a:off x="5334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6" name="文本框 9"/>
            <p:cNvSpPr txBox="1">
              <a:spLocks noChangeArrowheads="1"/>
            </p:cNvSpPr>
            <p:nvPr/>
          </p:nvSpPr>
          <p:spPr bwMode="auto">
            <a:xfrm>
              <a:off x="9213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97" name="文本框 10"/>
            <p:cNvSpPr txBox="1">
              <a:spLocks noChangeArrowheads="1"/>
            </p:cNvSpPr>
            <p:nvPr/>
          </p:nvSpPr>
          <p:spPr bwMode="auto">
            <a:xfrm>
              <a:off x="4502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3" name="组合 2"/>
          <p:cNvGrpSpPr/>
          <p:nvPr/>
        </p:nvGrpSpPr>
        <p:grpSpPr bwMode="auto">
          <a:xfrm>
            <a:off x="3308350" y="1870075"/>
            <a:ext cx="2555875" cy="1025525"/>
            <a:chOff x="3307773" y="1870365"/>
            <a:chExt cx="2556164" cy="1025051"/>
          </a:xfrm>
        </p:grpSpPr>
        <p:sp>
          <p:nvSpPr>
            <p:cNvPr id="17" name="矩形 16"/>
            <p:cNvSpPr/>
            <p:nvPr/>
          </p:nvSpPr>
          <p:spPr>
            <a:xfrm>
              <a:off x="33903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91" name="文本框 17"/>
            <p:cNvSpPr txBox="1">
              <a:spLocks noChangeArrowheads="1"/>
            </p:cNvSpPr>
            <p:nvPr/>
          </p:nvSpPr>
          <p:spPr bwMode="auto">
            <a:xfrm>
              <a:off x="33909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2" name="文本框 14"/>
            <p:cNvSpPr txBox="1">
              <a:spLocks noChangeArrowheads="1"/>
            </p:cNvSpPr>
            <p:nvPr/>
          </p:nvSpPr>
          <p:spPr bwMode="auto">
            <a:xfrm>
              <a:off x="37788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93" name="文本框 15"/>
            <p:cNvSpPr txBox="1">
              <a:spLocks noChangeArrowheads="1"/>
            </p:cNvSpPr>
            <p:nvPr/>
          </p:nvSpPr>
          <p:spPr bwMode="auto">
            <a:xfrm>
              <a:off x="33077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5" name="组合 4"/>
          <p:cNvGrpSpPr/>
          <p:nvPr/>
        </p:nvGrpSpPr>
        <p:grpSpPr bwMode="auto">
          <a:xfrm>
            <a:off x="6165850" y="1870075"/>
            <a:ext cx="2555875" cy="1025525"/>
            <a:chOff x="6165272" y="1870365"/>
            <a:chExt cx="2556164" cy="1025051"/>
          </a:xfrm>
        </p:grpSpPr>
        <p:sp>
          <p:nvSpPr>
            <p:cNvPr id="23" name="矩形 22"/>
            <p:cNvSpPr/>
            <p:nvPr/>
          </p:nvSpPr>
          <p:spPr>
            <a:xfrm>
              <a:off x="6247831" y="1870365"/>
              <a:ext cx="388982" cy="3871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87" name="文本框 23"/>
            <p:cNvSpPr txBox="1">
              <a:spLocks noChangeArrowheads="1"/>
            </p:cNvSpPr>
            <p:nvPr/>
          </p:nvSpPr>
          <p:spPr bwMode="auto">
            <a:xfrm>
              <a:off x="6248400"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8" name="文本框 20"/>
            <p:cNvSpPr txBox="1">
              <a:spLocks noChangeArrowheads="1"/>
            </p:cNvSpPr>
            <p:nvPr/>
          </p:nvSpPr>
          <p:spPr bwMode="auto">
            <a:xfrm>
              <a:off x="6636327"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89" name="文本框 21"/>
            <p:cNvSpPr txBox="1">
              <a:spLocks noChangeArrowheads="1"/>
            </p:cNvSpPr>
            <p:nvPr/>
          </p:nvSpPr>
          <p:spPr bwMode="auto">
            <a:xfrm>
              <a:off x="6165272"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6" name="组合 5"/>
          <p:cNvGrpSpPr/>
          <p:nvPr/>
        </p:nvGrpSpPr>
        <p:grpSpPr bwMode="auto">
          <a:xfrm>
            <a:off x="450850" y="3363913"/>
            <a:ext cx="2555875" cy="1023937"/>
            <a:chOff x="450273" y="3363378"/>
            <a:chExt cx="2556164" cy="1025051"/>
          </a:xfrm>
        </p:grpSpPr>
        <p:sp>
          <p:nvSpPr>
            <p:cNvPr id="29" name="矩形 28"/>
            <p:cNvSpPr/>
            <p:nvPr/>
          </p:nvSpPr>
          <p:spPr>
            <a:xfrm>
              <a:off x="5328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83" name="文本框 29"/>
            <p:cNvSpPr txBox="1">
              <a:spLocks noChangeArrowheads="1"/>
            </p:cNvSpPr>
            <p:nvPr/>
          </p:nvSpPr>
          <p:spPr bwMode="auto">
            <a:xfrm>
              <a:off x="5334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4" name="文本框 26"/>
            <p:cNvSpPr txBox="1">
              <a:spLocks noChangeArrowheads="1"/>
            </p:cNvSpPr>
            <p:nvPr/>
          </p:nvSpPr>
          <p:spPr bwMode="auto">
            <a:xfrm>
              <a:off x="9213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85" name="文本框 27"/>
            <p:cNvSpPr txBox="1">
              <a:spLocks noChangeArrowheads="1"/>
            </p:cNvSpPr>
            <p:nvPr/>
          </p:nvSpPr>
          <p:spPr bwMode="auto">
            <a:xfrm>
              <a:off x="4502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8" name="组合 7"/>
          <p:cNvGrpSpPr/>
          <p:nvPr/>
        </p:nvGrpSpPr>
        <p:grpSpPr bwMode="auto">
          <a:xfrm>
            <a:off x="3308350" y="3363913"/>
            <a:ext cx="2555875" cy="1023937"/>
            <a:chOff x="3307773" y="3363378"/>
            <a:chExt cx="2556164" cy="1025051"/>
          </a:xfrm>
        </p:grpSpPr>
        <p:sp>
          <p:nvSpPr>
            <p:cNvPr id="35" name="矩形 34"/>
            <p:cNvSpPr/>
            <p:nvPr/>
          </p:nvSpPr>
          <p:spPr>
            <a:xfrm>
              <a:off x="33903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79" name="文本框 35"/>
            <p:cNvSpPr txBox="1">
              <a:spLocks noChangeArrowheads="1"/>
            </p:cNvSpPr>
            <p:nvPr/>
          </p:nvSpPr>
          <p:spPr bwMode="auto">
            <a:xfrm>
              <a:off x="33909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0" name="文本框 32"/>
            <p:cNvSpPr txBox="1">
              <a:spLocks noChangeArrowheads="1"/>
            </p:cNvSpPr>
            <p:nvPr/>
          </p:nvSpPr>
          <p:spPr bwMode="auto">
            <a:xfrm>
              <a:off x="37788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81" name="文本框 33"/>
            <p:cNvSpPr txBox="1">
              <a:spLocks noChangeArrowheads="1"/>
            </p:cNvSpPr>
            <p:nvPr/>
          </p:nvSpPr>
          <p:spPr bwMode="auto">
            <a:xfrm>
              <a:off x="33077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9" name="组合 8"/>
          <p:cNvGrpSpPr/>
          <p:nvPr/>
        </p:nvGrpSpPr>
        <p:grpSpPr bwMode="auto">
          <a:xfrm>
            <a:off x="6165850" y="3363913"/>
            <a:ext cx="2555875" cy="1023937"/>
            <a:chOff x="6165272" y="3363378"/>
            <a:chExt cx="2556164" cy="1025051"/>
          </a:xfrm>
        </p:grpSpPr>
        <p:sp>
          <p:nvSpPr>
            <p:cNvPr id="41" name="矩形 40"/>
            <p:cNvSpPr/>
            <p:nvPr/>
          </p:nvSpPr>
          <p:spPr>
            <a:xfrm>
              <a:off x="6247831"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75" name="文本框 41"/>
            <p:cNvSpPr txBox="1">
              <a:spLocks noChangeArrowheads="1"/>
            </p:cNvSpPr>
            <p:nvPr/>
          </p:nvSpPr>
          <p:spPr bwMode="auto">
            <a:xfrm>
              <a:off x="6248400"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76" name="文本框 38"/>
            <p:cNvSpPr txBox="1">
              <a:spLocks noChangeArrowheads="1"/>
            </p:cNvSpPr>
            <p:nvPr/>
          </p:nvSpPr>
          <p:spPr bwMode="auto">
            <a:xfrm>
              <a:off x="6636327"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77" name="文本框 39"/>
            <p:cNvSpPr txBox="1">
              <a:spLocks noChangeArrowheads="1"/>
            </p:cNvSpPr>
            <p:nvPr/>
          </p:nvSpPr>
          <p:spPr bwMode="auto">
            <a:xfrm>
              <a:off x="6165272"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sp>
        <p:nvSpPr>
          <p:cNvPr id="32" name="文本框 7"/>
          <p:cNvSpPr txBox="1">
            <a:spLocks noChangeArrowheads="1"/>
          </p:cNvSpPr>
          <p:nvPr/>
        </p:nvSpPr>
        <p:spPr bwMode="auto">
          <a:xfrm>
            <a:off x="2722563" y="47942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3" name="Content Placeholder 2"/>
          <p:cNvSpPr txBox="1"/>
          <p:nvPr/>
        </p:nvSpPr>
        <p:spPr bwMode="auto">
          <a:xfrm>
            <a:off x="898525" y="954088"/>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520825"/>
            <a:ext cx="32146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26038" y="1606550"/>
            <a:ext cx="3024187" cy="17176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pic>
        <p:nvPicPr>
          <p:cNvPr id="6" name="Picture 3"/>
          <p:cNvPicPr>
            <a:picLocks noChangeAspect="1"/>
          </p:cNvPicPr>
          <p:nvPr/>
        </p:nvPicPr>
        <p:blipFill>
          <a:blip r:embed="rId5">
            <a:extLst>
              <a:ext uri="{28A0092B-C50C-407E-A947-70E740481C1C}">
                <a14:useLocalDpi xmlns:a14="http://schemas.microsoft.com/office/drawing/2010/main" val="0"/>
              </a:ext>
            </a:extLst>
          </a:blip>
          <a:srcRect l="19221" t="29398" r="17921" b="13718"/>
          <a:stretch>
            <a:fillRect/>
          </a:stretch>
        </p:blipFill>
        <p:spPr bwMode="auto">
          <a:xfrm>
            <a:off x="4138613" y="2862263"/>
            <a:ext cx="272891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p:cNvSpPr/>
          <p:nvPr/>
        </p:nvSpPr>
        <p:spPr>
          <a:xfrm>
            <a:off x="4529138" y="3057525"/>
            <a:ext cx="1908175" cy="122396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tx1">
                  <a:lumMod val="85000"/>
                  <a:lumOff val="15000"/>
                </a:schemeClr>
              </a:solidFill>
            </a:endParaRPr>
          </a:p>
        </p:txBody>
      </p:sp>
      <p:grpSp>
        <p:nvGrpSpPr>
          <p:cNvPr id="8" name="组合 7"/>
          <p:cNvGrpSpPr/>
          <p:nvPr/>
        </p:nvGrpSpPr>
        <p:grpSpPr bwMode="auto">
          <a:xfrm>
            <a:off x="7388225" y="2994025"/>
            <a:ext cx="1084263" cy="1411288"/>
            <a:chOff x="915591" y="1453733"/>
            <a:chExt cx="2490788" cy="3242072"/>
          </a:xfrm>
        </p:grpSpPr>
        <p:pic>
          <p:nvPicPr>
            <p:cNvPr id="12302"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15591" y="1453733"/>
              <a:ext cx="2490788" cy="324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400" dirty="0">
                <a:solidFill>
                  <a:prstClr val="white"/>
                </a:solidFill>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prstClr val="white"/>
              </a:solidFill>
              <a:cs typeface="+mn-ea"/>
              <a:sym typeface="+mn-lt"/>
            </a:endParaRPr>
          </a:p>
        </p:txBody>
      </p:sp>
      <p:sp>
        <p:nvSpPr>
          <p:cNvPr id="12" name="矩形 11"/>
          <p:cNvSpPr/>
          <p:nvPr/>
        </p:nvSpPr>
        <p:spPr>
          <a:xfrm>
            <a:off x="665163" y="1793875"/>
            <a:ext cx="90487"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文本框 12"/>
          <p:cNvSpPr txBox="1">
            <a:spLocks noChangeArrowheads="1"/>
          </p:cNvSpPr>
          <p:nvPr/>
        </p:nvSpPr>
        <p:spPr bwMode="auto">
          <a:xfrm>
            <a:off x="755650" y="1793875"/>
            <a:ext cx="2306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LANDING PAGES</a:t>
            </a:r>
            <a:endParaRPr lang="zh-CN" altLang="en-US" sz="1800">
              <a:solidFill>
                <a:schemeClr val="bg1"/>
              </a:solidFill>
            </a:endParaRPr>
          </a:p>
        </p:txBody>
      </p:sp>
      <p:sp>
        <p:nvSpPr>
          <p:cNvPr id="14" name="Content Placeholder 2"/>
          <p:cNvSpPr txBox="1"/>
          <p:nvPr/>
        </p:nvSpPr>
        <p:spPr>
          <a:xfrm>
            <a:off x="573088" y="2260600"/>
            <a:ext cx="3636962" cy="11557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7755" fontAlgn="auto">
              <a:lnSpc>
                <a:spcPct val="120000"/>
              </a:lnSpc>
              <a:spcBef>
                <a:spcPts val="0"/>
              </a:spcBef>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t>
            </a:r>
            <a:r>
              <a:rPr lang="en-US" altLang="zh-CN" sz="1050" dirty="0" smtClean="0">
                <a:solidFill>
                  <a:schemeClr val="bg1"/>
                </a:solidFill>
              </a:rPr>
              <a:t>are</a:t>
            </a:r>
            <a:endParaRPr lang="en-US" altLang="zh-CN" sz="1050" dirty="0">
              <a:solidFill>
                <a:schemeClr val="bg1"/>
              </a:solidFill>
              <a:cs typeface="Arial" pitchFamily="34" charset="0"/>
            </a:endParaRPr>
          </a:p>
        </p:txBody>
      </p:sp>
      <p:sp>
        <p:nvSpPr>
          <p:cNvPr id="15" name="Rectangle 27"/>
          <p:cNvSpPr>
            <a:spLocks noChangeArrowheads="1"/>
          </p:cNvSpPr>
          <p:nvPr/>
        </p:nvSpPr>
        <p:spPr bwMode="auto">
          <a:xfrm>
            <a:off x="665163" y="3714750"/>
            <a:ext cx="1406525" cy="366713"/>
          </a:xfrm>
          <a:prstGeom prst="roundRect">
            <a:avLst>
              <a:gd name="adj" fmla="val 27968"/>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400">
                <a:solidFill>
                  <a:schemeClr val="bg1"/>
                </a:solidFill>
              </a:rPr>
              <a:t>More Details</a:t>
            </a:r>
          </a:p>
        </p:txBody>
      </p:sp>
      <p:sp>
        <p:nvSpPr>
          <p:cNvPr id="16"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7"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57313"/>
            <a:ext cx="3082925" cy="1725612"/>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4" name="矩形 3"/>
          <p:cNvSpPr/>
          <p:nvPr/>
        </p:nvSpPr>
        <p:spPr>
          <a:xfrm>
            <a:off x="3030538" y="1357313"/>
            <a:ext cx="3082925" cy="172561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5" name="矩形 4"/>
          <p:cNvSpPr/>
          <p:nvPr/>
        </p:nvSpPr>
        <p:spPr>
          <a:xfrm>
            <a:off x="6061075" y="1357313"/>
            <a:ext cx="3082925" cy="1725612"/>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2" name="组合 1"/>
          <p:cNvGrpSpPr/>
          <p:nvPr/>
        </p:nvGrpSpPr>
        <p:grpSpPr bwMode="auto">
          <a:xfrm>
            <a:off x="207963" y="3254375"/>
            <a:ext cx="2382837" cy="1298575"/>
            <a:chOff x="207818" y="3253810"/>
            <a:chExt cx="2382982" cy="1298574"/>
          </a:xfrm>
        </p:grpSpPr>
        <p:sp>
          <p:nvSpPr>
            <p:cNvPr id="13328" name="Rectangle 23"/>
            <p:cNvSpPr>
              <a:spLocks noChangeArrowheads="1"/>
            </p:cNvSpPr>
            <p:nvPr/>
          </p:nvSpPr>
          <p:spPr bwMode="auto">
            <a:xfrm>
              <a:off x="207818"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sp>
          <p:nvSpPr>
            <p:cNvPr id="11" name="文本框 10"/>
            <p:cNvSpPr txBox="1"/>
            <p:nvPr/>
          </p:nvSpPr>
          <p:spPr>
            <a:xfrm>
              <a:off x="719024" y="3253810"/>
              <a:ext cx="1462176"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Support One</a:t>
              </a:r>
              <a:endParaRPr lang="zh-CN" altLang="en-US" sz="1400" dirty="0">
                <a:solidFill>
                  <a:schemeClr val="bg1"/>
                </a:solidFill>
                <a:latin typeface="+mn-ea"/>
                <a:ea typeface="+mn-ea"/>
              </a:endParaRPr>
            </a:p>
          </p:txBody>
        </p:sp>
      </p:grpSp>
      <p:grpSp>
        <p:nvGrpSpPr>
          <p:cNvPr id="9" name="组合 8"/>
          <p:cNvGrpSpPr/>
          <p:nvPr/>
        </p:nvGrpSpPr>
        <p:grpSpPr bwMode="auto">
          <a:xfrm>
            <a:off x="3317875" y="3254375"/>
            <a:ext cx="2382838" cy="1298575"/>
            <a:chOff x="3318163" y="3253810"/>
            <a:chExt cx="2382982" cy="1298574"/>
          </a:xfrm>
        </p:grpSpPr>
        <p:sp>
          <p:nvSpPr>
            <p:cNvPr id="12" name="文本框 11"/>
            <p:cNvSpPr txBox="1"/>
            <p:nvPr/>
          </p:nvSpPr>
          <p:spPr>
            <a:xfrm>
              <a:off x="3837307" y="3253810"/>
              <a:ext cx="1460588"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Support Two</a:t>
              </a:r>
              <a:endParaRPr lang="zh-CN" altLang="en-US" sz="1400" dirty="0">
                <a:solidFill>
                  <a:schemeClr val="bg1"/>
                </a:solidFill>
                <a:latin typeface="+mn-ea"/>
                <a:ea typeface="+mn-ea"/>
              </a:endParaRPr>
            </a:p>
          </p:txBody>
        </p:sp>
        <p:sp>
          <p:nvSpPr>
            <p:cNvPr id="13327" name="Rectangle 23"/>
            <p:cNvSpPr>
              <a:spLocks noChangeArrowheads="1"/>
            </p:cNvSpPr>
            <p:nvPr/>
          </p:nvSpPr>
          <p:spPr bwMode="auto">
            <a:xfrm>
              <a:off x="3318163"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grpSp>
        <p:nvGrpSpPr>
          <p:cNvPr id="10" name="组合 9"/>
          <p:cNvGrpSpPr/>
          <p:nvPr/>
        </p:nvGrpSpPr>
        <p:grpSpPr bwMode="auto">
          <a:xfrm>
            <a:off x="6630988" y="3254375"/>
            <a:ext cx="2382837" cy="1298575"/>
            <a:chOff x="6630509" y="3253810"/>
            <a:chExt cx="2382982" cy="1298574"/>
          </a:xfrm>
        </p:grpSpPr>
        <p:sp>
          <p:nvSpPr>
            <p:cNvPr id="13" name="文本框 12"/>
            <p:cNvSpPr txBox="1"/>
            <p:nvPr/>
          </p:nvSpPr>
          <p:spPr>
            <a:xfrm>
              <a:off x="7006769" y="3253810"/>
              <a:ext cx="1630462"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Support Three</a:t>
              </a:r>
              <a:endParaRPr lang="zh-CN" altLang="en-US" sz="1400" dirty="0">
                <a:solidFill>
                  <a:schemeClr val="bg1"/>
                </a:solidFill>
                <a:latin typeface="+mn-ea"/>
                <a:ea typeface="+mn-ea"/>
              </a:endParaRPr>
            </a:p>
          </p:txBody>
        </p:sp>
        <p:sp>
          <p:nvSpPr>
            <p:cNvPr id="13325" name="Rectangle 23"/>
            <p:cNvSpPr>
              <a:spLocks noChangeArrowheads="1"/>
            </p:cNvSpPr>
            <p:nvPr/>
          </p:nvSpPr>
          <p:spPr bwMode="auto">
            <a:xfrm>
              <a:off x="6630509"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sp>
        <p:nvSpPr>
          <p:cNvPr id="13320" name="Title 13"/>
          <p:cNvSpPr txBox="1"/>
          <p:nvPr/>
        </p:nvSpPr>
        <p:spPr bwMode="auto">
          <a:xfrm>
            <a:off x="207963" y="390525"/>
            <a:ext cx="2252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000">
                <a:solidFill>
                  <a:schemeClr val="bg1"/>
                </a:solidFill>
              </a:rPr>
              <a:t>BLOG POST</a:t>
            </a:r>
          </a:p>
        </p:txBody>
      </p:sp>
      <p:sp>
        <p:nvSpPr>
          <p:cNvPr id="17" name="Content Placeholder 2"/>
          <p:cNvSpPr txBox="1"/>
          <p:nvPr/>
        </p:nvSpPr>
        <p:spPr>
          <a:xfrm>
            <a:off x="207963" y="752475"/>
            <a:ext cx="8491537" cy="409575"/>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7755"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a:t>
            </a:r>
            <a:r>
              <a:rPr lang="en-US" altLang="zh-CN" sz="1050" dirty="0" smtClean="0">
                <a:solidFill>
                  <a:schemeClr val="bg1"/>
                </a:solidFill>
              </a:rPr>
              <a:t>slightly</a:t>
            </a:r>
            <a:endParaRPr lang="en-US" altLang="zh-CN" sz="1050" dirty="0">
              <a:solidFill>
                <a:schemeClr val="bg1"/>
              </a:solidFill>
              <a:cs typeface="Arial" pitchFamily="34" charset="0"/>
            </a:endParaRPr>
          </a:p>
        </p:txBody>
      </p:sp>
      <p:sp>
        <p:nvSpPr>
          <p:cNvPr id="18" name="矩形 17"/>
          <p:cNvSpPr/>
          <p:nvPr/>
        </p:nvSpPr>
        <p:spPr>
          <a:xfrm>
            <a:off x="0" y="1357313"/>
            <a:ext cx="3030538" cy="1725612"/>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9" name="Oval 53"/>
          <p:cNvSpPr>
            <a:spLocks noChangeAspect="1"/>
          </p:cNvSpPr>
          <p:nvPr/>
        </p:nvSpPr>
        <p:spPr>
          <a:xfrm rot="10800000" flipV="1">
            <a:off x="1128713" y="1931988"/>
            <a:ext cx="574675" cy="5762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2000" dirty="0">
                <a:solidFill>
                  <a:srgbClr val="255D6E"/>
                </a:solidFill>
                <a:latin typeface="FontAwesome" pitchFamily="2" charset="0"/>
              </a:rPr>
              <a:t></a:t>
            </a:r>
          </a:p>
        </p:txBody>
      </p:sp>
    </p:spTree>
  </p:cSld>
  <p:clrMapOvr>
    <a:masterClrMapping/>
  </p:clrMapOvr>
  <p:transition spd="slow">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06613" y="0"/>
            <a:ext cx="1897062" cy="366395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8" name="矩形 7"/>
          <p:cNvSpPr/>
          <p:nvPr/>
        </p:nvSpPr>
        <p:spPr>
          <a:xfrm>
            <a:off x="5873750" y="0"/>
            <a:ext cx="1974850" cy="366395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9" name="矩形 8"/>
          <p:cNvSpPr/>
          <p:nvPr/>
        </p:nvSpPr>
        <p:spPr>
          <a:xfrm>
            <a:off x="7848600" y="0"/>
            <a:ext cx="1295400" cy="366395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2" name="组合 1"/>
          <p:cNvGrpSpPr/>
          <p:nvPr/>
        </p:nvGrpSpPr>
        <p:grpSpPr bwMode="auto">
          <a:xfrm>
            <a:off x="0" y="0"/>
            <a:ext cx="2151063" cy="3663950"/>
            <a:chOff x="0" y="0"/>
            <a:chExt cx="2150958" cy="3664527"/>
          </a:xfrm>
        </p:grpSpPr>
        <p:sp>
          <p:nvSpPr>
            <p:cNvPr id="5" name="矩形 4"/>
            <p:cNvSpPr/>
            <p:nvPr/>
          </p:nvSpPr>
          <p:spPr>
            <a:xfrm>
              <a:off x="0" y="0"/>
              <a:ext cx="2106510" cy="3664527"/>
            </a:xfrm>
            <a:prstGeom prst="rect">
              <a:avLst/>
            </a:prstGeom>
            <a:solidFill>
              <a:srgbClr val="255D6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Rectangle 23"/>
            <p:cNvSpPr/>
            <p:nvPr/>
          </p:nvSpPr>
          <p:spPr>
            <a:xfrm>
              <a:off x="41273" y="779586"/>
              <a:ext cx="2109685" cy="682733"/>
            </a:xfrm>
            <a:prstGeom prst="rect">
              <a:avLst/>
            </a:prstGeom>
          </p:spPr>
          <p:txBody>
            <a:bodyPr>
              <a:spAutoFit/>
            </a:bodyPr>
            <a:lstStyle/>
            <a:p>
              <a:pPr defTabSz="1087755"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 of passages of Lore m available, but the majority have suffered alteration in some form</a:t>
              </a:r>
            </a:p>
            <a:p>
              <a:pPr defTabSz="1087755"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a:t>
              </a:r>
              <a:endParaRPr lang="en-US" altLang="zh-CN" sz="800" dirty="0">
                <a:solidFill>
                  <a:schemeClr val="bg1">
                    <a:lumMod val="95000"/>
                  </a:schemeClr>
                </a:solidFill>
                <a:ea typeface="+mn-ea"/>
                <a:cs typeface="Arial" pitchFamily="34" charset="0"/>
              </a:endParaRPr>
            </a:p>
          </p:txBody>
        </p:sp>
        <p:sp>
          <p:nvSpPr>
            <p:cNvPr id="14" name="文本框 13"/>
            <p:cNvSpPr txBox="1"/>
            <p:nvPr/>
          </p:nvSpPr>
          <p:spPr>
            <a:xfrm>
              <a:off x="31748" y="362007"/>
              <a:ext cx="1692192" cy="523958"/>
            </a:xfrm>
            <a:prstGeom prst="rect">
              <a:avLst/>
            </a:prstGeom>
            <a:noFill/>
          </p:spPr>
          <p:txBody>
            <a:bodyPr>
              <a:spAutoFit/>
            </a:bodyPr>
            <a:lstStyle/>
            <a:p>
              <a:pPr defTabSz="685165" eaLnBrk="1" fontAlgn="auto" hangingPunct="1">
                <a:spcBef>
                  <a:spcPts val="0"/>
                </a:spcBef>
                <a:spcAft>
                  <a:spcPts val="0"/>
                </a:spcAft>
                <a:defRPr/>
              </a:pPr>
              <a:r>
                <a:rPr lang="en-US" altLang="zh-CN" sz="1400" b="1" dirty="0">
                  <a:solidFill>
                    <a:schemeClr val="bg1">
                      <a:lumMod val="95000"/>
                    </a:schemeClr>
                  </a:solidFill>
                  <a:latin typeface="+mn-ea"/>
                  <a:ea typeface="+mn-ea"/>
                </a:rPr>
                <a:t>Our Works</a:t>
              </a:r>
            </a:p>
            <a:p>
              <a:pPr defTabSz="685165" eaLnBrk="1" fontAlgn="auto" hangingPunct="1">
                <a:spcBef>
                  <a:spcPts val="0"/>
                </a:spcBef>
                <a:spcAft>
                  <a:spcPts val="0"/>
                </a:spcAft>
                <a:defRPr/>
              </a:pPr>
              <a:r>
                <a:rPr lang="en-US" altLang="zh-CN" sz="1400" b="1" dirty="0">
                  <a:solidFill>
                    <a:schemeClr val="bg1">
                      <a:lumMod val="95000"/>
                    </a:schemeClr>
                  </a:solidFill>
                  <a:latin typeface="+mn-ea"/>
                  <a:ea typeface="+mn-ea"/>
                </a:rPr>
                <a:t>…</a:t>
              </a:r>
              <a:endParaRPr lang="zh-CN" altLang="en-US" sz="1400" b="1" dirty="0">
                <a:solidFill>
                  <a:schemeClr val="bg1">
                    <a:lumMod val="95000"/>
                  </a:schemeClr>
                </a:solidFill>
                <a:latin typeface="+mn-ea"/>
                <a:ea typeface="+mn-ea"/>
              </a:endParaRPr>
            </a:p>
          </p:txBody>
        </p:sp>
        <p:sp>
          <p:nvSpPr>
            <p:cNvPr id="15" name="Rectangle 27"/>
            <p:cNvSpPr/>
            <p:nvPr/>
          </p:nvSpPr>
          <p:spPr>
            <a:xfrm>
              <a:off x="146043" y="1602040"/>
              <a:ext cx="800061" cy="230223"/>
            </a:xfrm>
            <a:prstGeom prst="rect">
              <a:avLst/>
            </a:prstGeom>
            <a:ln w="9525">
              <a:solidFill>
                <a:schemeClr val="bg1"/>
              </a:solidFill>
            </a:ln>
          </p:spPr>
          <p:txBody>
            <a:bodyPr>
              <a:spAutoFit/>
            </a:bodyPr>
            <a:lstStyle/>
            <a:p>
              <a:pPr algn="ctr" defTabSz="685165" eaLnBrk="1" fontAlgn="auto" hangingPunct="1">
                <a:spcBef>
                  <a:spcPts val="0"/>
                </a:spcBef>
                <a:spcAft>
                  <a:spcPts val="0"/>
                </a:spcAft>
                <a:defRPr/>
              </a:pPr>
              <a:r>
                <a:rPr lang="en-US" altLang="zh-CN" sz="900" dirty="0">
                  <a:solidFill>
                    <a:schemeClr val="bg1">
                      <a:lumMod val="95000"/>
                    </a:schemeClr>
                  </a:solidFill>
                  <a:latin typeface="+mn-lt"/>
                  <a:ea typeface="+mn-ea"/>
                </a:rPr>
                <a:t>The Project</a:t>
              </a:r>
            </a:p>
          </p:txBody>
        </p:sp>
        <p:sp>
          <p:nvSpPr>
            <p:cNvPr id="16" name="Oval 53"/>
            <p:cNvSpPr>
              <a:spLocks noChangeAspect="1"/>
            </p:cNvSpPr>
            <p:nvPr/>
          </p:nvSpPr>
          <p:spPr>
            <a:xfrm>
              <a:off x="1536625" y="3126280"/>
              <a:ext cx="252401" cy="250865"/>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800" dirty="0">
                  <a:solidFill>
                    <a:schemeClr val="bg1"/>
                  </a:solidFill>
                  <a:latin typeface="FontAwesome" pitchFamily="2" charset="0"/>
                </a:rPr>
                <a:t></a:t>
              </a:r>
            </a:p>
          </p:txBody>
        </p:sp>
      </p:grpSp>
      <p:sp>
        <p:nvSpPr>
          <p:cNvPr id="17" name="Title 13"/>
          <p:cNvSpPr txBox="1"/>
          <p:nvPr/>
        </p:nvSpPr>
        <p:spPr bwMode="auto">
          <a:xfrm>
            <a:off x="130175" y="3919538"/>
            <a:ext cx="5148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800">
                <a:solidFill>
                  <a:schemeClr val="bg1"/>
                </a:solidFill>
              </a:rPr>
              <a:t>CREATED WITH WISDOM</a:t>
            </a:r>
          </a:p>
        </p:txBody>
      </p:sp>
      <p:sp>
        <p:nvSpPr>
          <p:cNvPr id="18" name="Content Placeholder 2"/>
          <p:cNvSpPr txBox="1"/>
          <p:nvPr/>
        </p:nvSpPr>
        <p:spPr bwMode="auto">
          <a:xfrm>
            <a:off x="146050" y="4411663"/>
            <a:ext cx="887253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20000"/>
              </a:lnSpc>
              <a:spcBef>
                <a:spcPct val="0"/>
              </a:spcBef>
              <a:buFont typeface="Arial" pitchFamily="34" charset="0"/>
              <a:buNone/>
            </a:pPr>
            <a:r>
              <a:rPr lang="en-US" altLang="zh-CN" sz="1100">
                <a:solidFill>
                  <a:schemeClr val="bg1"/>
                </a:solidFill>
              </a:rPr>
              <a:t>There are many variations of passages of Lorem available, but the majority have suffered alteration in some form, by injected humor, or randomized words which don't look even slightly believable. If you are going to use a passage</a:t>
            </a:r>
            <a:endParaRPr lang="en-US" altLang="zh-CN" sz="1100">
              <a:solidFill>
                <a:schemeClr val="bg1"/>
              </a:solidFill>
              <a:cs typeface="Arial" pitchFamily="34" charset="0"/>
            </a:endParaRPr>
          </a:p>
        </p:txBody>
      </p:sp>
      <p:grpSp>
        <p:nvGrpSpPr>
          <p:cNvPr id="4" name="组合 3"/>
          <p:cNvGrpSpPr/>
          <p:nvPr/>
        </p:nvGrpSpPr>
        <p:grpSpPr bwMode="auto">
          <a:xfrm>
            <a:off x="3976688" y="0"/>
            <a:ext cx="2119312" cy="3663950"/>
            <a:chOff x="3976338" y="-3"/>
            <a:chExt cx="2119663" cy="3664530"/>
          </a:xfrm>
        </p:grpSpPr>
        <p:sp>
          <p:nvSpPr>
            <p:cNvPr id="7" name="矩形 6"/>
            <p:cNvSpPr/>
            <p:nvPr/>
          </p:nvSpPr>
          <p:spPr>
            <a:xfrm>
              <a:off x="3990627" y="-3"/>
              <a:ext cx="1897377" cy="3664530"/>
            </a:xfrm>
            <a:prstGeom prst="rect">
              <a:avLst/>
            </a:prstGeom>
            <a:blipFill>
              <a:blip r:embed="rId6"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矩形 9"/>
            <p:cNvSpPr/>
            <p:nvPr/>
          </p:nvSpPr>
          <p:spPr>
            <a:xfrm>
              <a:off x="3982689" y="-3"/>
              <a:ext cx="1908491" cy="3664530"/>
            </a:xfrm>
            <a:prstGeom prst="rect">
              <a:avLst/>
            </a:prstGeom>
            <a:solidFill>
              <a:srgbClr val="255D6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文本框 11"/>
            <p:cNvSpPr txBox="1"/>
            <p:nvPr/>
          </p:nvSpPr>
          <p:spPr>
            <a:xfrm>
              <a:off x="3976338" y="1317831"/>
              <a:ext cx="1692555" cy="431868"/>
            </a:xfrm>
            <a:prstGeom prst="rect">
              <a:avLst/>
            </a:prstGeom>
            <a:noFill/>
          </p:spPr>
          <p:txBody>
            <a:bodyPr>
              <a:spAutoFit/>
            </a:bodyPr>
            <a:lstStyle/>
            <a:p>
              <a:pPr defTabSz="685165" eaLnBrk="1" fontAlgn="auto" hangingPunct="1">
                <a:spcBef>
                  <a:spcPts val="0"/>
                </a:spcBef>
                <a:spcAft>
                  <a:spcPts val="0"/>
                </a:spcAft>
                <a:defRPr/>
              </a:pPr>
              <a:r>
                <a:rPr lang="en-US" altLang="zh-CN" sz="1100" b="1" dirty="0">
                  <a:solidFill>
                    <a:schemeClr val="bg1">
                      <a:lumMod val="95000"/>
                    </a:schemeClr>
                  </a:solidFill>
                  <a:latin typeface="+mn-ea"/>
                  <a:ea typeface="+mn-ea"/>
                </a:rPr>
                <a:t>Something Special</a:t>
              </a:r>
            </a:p>
            <a:p>
              <a:pPr defTabSz="685165" eaLnBrk="1" fontAlgn="auto" hangingPunct="1">
                <a:spcBef>
                  <a:spcPts val="0"/>
                </a:spcBef>
                <a:spcAft>
                  <a:spcPts val="0"/>
                </a:spcAft>
                <a:defRPr/>
              </a:pPr>
              <a:r>
                <a:rPr lang="en-US" altLang="zh-CN" sz="1100" b="1" dirty="0">
                  <a:solidFill>
                    <a:schemeClr val="bg1">
                      <a:lumMod val="95000"/>
                    </a:schemeClr>
                  </a:solidFill>
                  <a:latin typeface="+mn-ea"/>
                  <a:ea typeface="+mn-ea"/>
                </a:rPr>
                <a:t>…</a:t>
              </a:r>
              <a:endParaRPr lang="zh-CN" altLang="en-US" sz="1100" b="1" dirty="0">
                <a:solidFill>
                  <a:schemeClr val="bg1">
                    <a:lumMod val="95000"/>
                  </a:schemeClr>
                </a:solidFill>
                <a:latin typeface="+mn-ea"/>
                <a:ea typeface="+mn-ea"/>
              </a:endParaRPr>
            </a:p>
          </p:txBody>
        </p:sp>
        <p:sp>
          <p:nvSpPr>
            <p:cNvPr id="11" name="Rectangle 23"/>
            <p:cNvSpPr/>
            <p:nvPr/>
          </p:nvSpPr>
          <p:spPr>
            <a:xfrm>
              <a:off x="3985865" y="1673487"/>
              <a:ext cx="2110136" cy="468387"/>
            </a:xfrm>
            <a:prstGeom prst="rect">
              <a:avLst/>
            </a:prstGeom>
          </p:spPr>
          <p:txBody>
            <a:bodyPr>
              <a:spAutoFit/>
            </a:bodyPr>
            <a:lstStyle/>
            <a:p>
              <a:pPr defTabSz="1087755" eaLnBrk="1" fontAlgn="auto" hangingPunct="1">
                <a:lnSpc>
                  <a:spcPct val="120000"/>
                </a:lnSpc>
                <a:spcBef>
                  <a:spcPts val="0"/>
                </a:spcBef>
                <a:spcAft>
                  <a:spcPts val="0"/>
                </a:spcAft>
                <a:defRPr/>
              </a:pPr>
              <a:r>
                <a:rPr lang="en-US" altLang="zh-CN" sz="700" dirty="0">
                  <a:solidFill>
                    <a:schemeClr val="bg1">
                      <a:lumMod val="95000"/>
                    </a:schemeClr>
                  </a:solidFill>
                  <a:ea typeface="+mn-ea"/>
                </a:rPr>
                <a:t>There are many variations of passages of Lore m available, but the majority have suffered alteration in some form</a:t>
              </a:r>
              <a:endParaRPr lang="en-US" altLang="zh-CN" sz="700" dirty="0">
                <a:solidFill>
                  <a:schemeClr val="bg1">
                    <a:lumMod val="95000"/>
                  </a:schemeClr>
                </a:solidFill>
                <a:ea typeface="+mn-ea"/>
                <a:cs typeface="Arial" pitchFamily="34" charset="0"/>
              </a:endParaRPr>
            </a:p>
          </p:txBody>
        </p:sp>
      </p:gr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660838 w 1427586"/>
              <a:gd name="T1" fmla="*/ 354626 h 1656000"/>
              <a:gd name="T2" fmla="*/ 545928 w 1427586"/>
              <a:gd name="T3" fmla="*/ 375865 h 1656000"/>
              <a:gd name="T4" fmla="*/ 468051 w 1427586"/>
              <a:gd name="T5" fmla="*/ 438493 h 1656000"/>
              <a:gd name="T6" fmla="*/ 430474 w 1427586"/>
              <a:gd name="T7" fmla="*/ 522634 h 1656000"/>
              <a:gd name="T8" fmla="*/ 422849 w 1427586"/>
              <a:gd name="T9" fmla="*/ 639450 h 1656000"/>
              <a:gd name="T10" fmla="*/ 422849 w 1427586"/>
              <a:gd name="T11" fmla="*/ 671581 h 1656000"/>
              <a:gd name="T12" fmla="*/ 619993 w 1427586"/>
              <a:gd name="T13" fmla="*/ 671581 h 1656000"/>
              <a:gd name="T14" fmla="*/ 619993 w 1427586"/>
              <a:gd name="T15" fmla="*/ 587713 h 1656000"/>
              <a:gd name="T16" fmla="*/ 632264 w 1427586"/>
              <a:gd name="T17" fmla="*/ 509835 h 1656000"/>
              <a:gd name="T18" fmla="*/ 669620 w 1427586"/>
              <a:gd name="T19" fmla="*/ 490230 h 1656000"/>
              <a:gd name="T20" fmla="*/ 706976 w 1427586"/>
              <a:gd name="T21" fmla="*/ 507930 h 1656000"/>
              <a:gd name="T22" fmla="*/ 719246 w 1427586"/>
              <a:gd name="T23" fmla="*/ 561572 h 1656000"/>
              <a:gd name="T24" fmla="*/ 678674 w 1427586"/>
              <a:gd name="T25" fmla="*/ 692004 h 1656000"/>
              <a:gd name="T26" fmla="*/ 422986 w 1427586"/>
              <a:gd name="T27" fmla="*/ 1127408 h 1656000"/>
              <a:gd name="T28" fmla="*/ 422849 w 1427586"/>
              <a:gd name="T29" fmla="*/ 1253210 h 1656000"/>
              <a:gd name="T30" fmla="*/ 906996 w 1427586"/>
              <a:gd name="T31" fmla="*/ 1253210 h 1656000"/>
              <a:gd name="T32" fmla="*/ 906996 w 1427586"/>
              <a:gd name="T33" fmla="*/ 1102901 h 1656000"/>
              <a:gd name="T34" fmla="*/ 665722 w 1427586"/>
              <a:gd name="T35" fmla="*/ 1102901 h 1656000"/>
              <a:gd name="T36" fmla="*/ 888747 w 1427586"/>
              <a:gd name="T37" fmla="*/ 744556 h 1656000"/>
              <a:gd name="T38" fmla="*/ 926601 w 1427586"/>
              <a:gd name="T39" fmla="*/ 584445 h 1656000"/>
              <a:gd name="T40" fmla="*/ 859343 w 1427586"/>
              <a:gd name="T41" fmla="*/ 419705 h 1656000"/>
              <a:gd name="T42" fmla="*/ 660838 w 1427586"/>
              <a:gd name="T43" fmla="*/ 354626 h 1656000"/>
              <a:gd name="T44" fmla="*/ 714375 w 1427586"/>
              <a:gd name="T45" fmla="*/ 0 h 1656000"/>
              <a:gd name="T46" fmla="*/ 1428750 w 1427586"/>
              <a:gd name="T47" fmla="*/ 357187 h 1656000"/>
              <a:gd name="T48" fmla="*/ 1428750 w 1427586"/>
              <a:gd name="T49" fmla="*/ 1300162 h 1656000"/>
              <a:gd name="T50" fmla="*/ 714375 w 1427586"/>
              <a:gd name="T51" fmla="*/ 1657350 h 1656000"/>
              <a:gd name="T52" fmla="*/ 0 w 1427586"/>
              <a:gd name="T53" fmla="*/ 1300162 h 1656000"/>
              <a:gd name="T54" fmla="*/ 0 w 1427586"/>
              <a:gd name="T55" fmla="*/ 357187 h 1656000"/>
              <a:gd name="T56" fmla="*/ 714375 w 1427586"/>
              <a:gd name="T57" fmla="*/ 0 h 16560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7586" h="1656000">
                <a:moveTo>
                  <a:pt x="660300" y="354337"/>
                </a:moveTo>
                <a:cubicBezTo>
                  <a:pt x="615679" y="354337"/>
                  <a:pt x="577407" y="361411"/>
                  <a:pt x="545483" y="375559"/>
                </a:cubicBezTo>
                <a:cubicBezTo>
                  <a:pt x="513560" y="389707"/>
                  <a:pt x="487622" y="410566"/>
                  <a:pt x="467670" y="438136"/>
                </a:cubicBezTo>
                <a:cubicBezTo>
                  <a:pt x="447717" y="465707"/>
                  <a:pt x="435202" y="493731"/>
                  <a:pt x="430123" y="522208"/>
                </a:cubicBezTo>
                <a:cubicBezTo>
                  <a:pt x="425044" y="550685"/>
                  <a:pt x="422505" y="589592"/>
                  <a:pt x="422505" y="638929"/>
                </a:cubicBezTo>
                <a:lnTo>
                  <a:pt x="422505" y="671034"/>
                </a:lnTo>
                <a:lnTo>
                  <a:pt x="619488" y="671034"/>
                </a:lnTo>
                <a:lnTo>
                  <a:pt x="619488" y="587234"/>
                </a:lnTo>
                <a:cubicBezTo>
                  <a:pt x="619488" y="548418"/>
                  <a:pt x="623575" y="522480"/>
                  <a:pt x="631749" y="509420"/>
                </a:cubicBezTo>
                <a:cubicBezTo>
                  <a:pt x="639922" y="496361"/>
                  <a:pt x="652364" y="489831"/>
                  <a:pt x="669074" y="489831"/>
                </a:cubicBezTo>
                <a:cubicBezTo>
                  <a:pt x="685784" y="489831"/>
                  <a:pt x="698226" y="495726"/>
                  <a:pt x="706400" y="507516"/>
                </a:cubicBezTo>
                <a:cubicBezTo>
                  <a:pt x="714573" y="519306"/>
                  <a:pt x="718660" y="537172"/>
                  <a:pt x="718660" y="561115"/>
                </a:cubicBezTo>
                <a:cubicBezTo>
                  <a:pt x="718660" y="592313"/>
                  <a:pt x="705147" y="635755"/>
                  <a:pt x="678121" y="691440"/>
                </a:cubicBezTo>
                <a:cubicBezTo>
                  <a:pt x="651094" y="747125"/>
                  <a:pt x="565935" y="892141"/>
                  <a:pt x="422641" y="1126490"/>
                </a:cubicBezTo>
                <a:lnTo>
                  <a:pt x="422505" y="1252189"/>
                </a:lnTo>
                <a:lnTo>
                  <a:pt x="906257" y="1252189"/>
                </a:lnTo>
                <a:lnTo>
                  <a:pt x="906257" y="1102003"/>
                </a:lnTo>
                <a:lnTo>
                  <a:pt x="665180" y="1102003"/>
                </a:lnTo>
                <a:cubicBezTo>
                  <a:pt x="788527" y="919530"/>
                  <a:pt x="862808" y="800180"/>
                  <a:pt x="888023" y="743950"/>
                </a:cubicBezTo>
                <a:cubicBezTo>
                  <a:pt x="913239" y="687721"/>
                  <a:pt x="925846" y="634394"/>
                  <a:pt x="925846" y="583969"/>
                </a:cubicBezTo>
                <a:cubicBezTo>
                  <a:pt x="925846" y="517583"/>
                  <a:pt x="903445" y="462714"/>
                  <a:pt x="858643" y="419363"/>
                </a:cubicBezTo>
                <a:cubicBezTo>
                  <a:pt x="813841" y="376012"/>
                  <a:pt x="747727" y="354337"/>
                  <a:pt x="660300" y="354337"/>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itchFamily="34" charset="0"/>
              </a:rPr>
              <a:t>PART TWO</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itchFamily="34" charset="0"/>
                <a:ea typeface="微软雅黑" pitchFamily="34" charset="-122"/>
              </a:defRPr>
            </a:lvl1pPr>
            <a:lvl2pPr marL="742950" indent="-285750">
              <a:defRPr>
                <a:solidFill>
                  <a:schemeClr val="tx1"/>
                </a:solidFill>
                <a:latin typeface="Lao UI" pitchFamily="34" charset="0"/>
                <a:ea typeface="微软雅黑" pitchFamily="34" charset="-122"/>
              </a:defRPr>
            </a:lvl2pPr>
            <a:lvl3pPr marL="1143000" indent="-228600">
              <a:defRPr>
                <a:solidFill>
                  <a:schemeClr val="tx1"/>
                </a:solidFill>
                <a:latin typeface="Lao UI" pitchFamily="34" charset="0"/>
                <a:ea typeface="微软雅黑" pitchFamily="34" charset="-122"/>
              </a:defRPr>
            </a:lvl3pPr>
            <a:lvl4pPr marL="1600200" indent="-228600">
              <a:defRPr>
                <a:solidFill>
                  <a:schemeClr val="tx1"/>
                </a:solidFill>
                <a:latin typeface="Lao UI" pitchFamily="34" charset="0"/>
                <a:ea typeface="微软雅黑" pitchFamily="34" charset="-122"/>
              </a:defRPr>
            </a:lvl4pPr>
            <a:lvl5pPr marL="2057400" indent="-228600">
              <a:defRPr>
                <a:solidFill>
                  <a:schemeClr val="tx1"/>
                </a:solidFill>
                <a:latin typeface="Lao UI" pitchFamily="34" charset="0"/>
                <a:ea typeface="微软雅黑" pitchFamily="34" charset="-122"/>
              </a:defRPr>
            </a:lvl5pPr>
            <a:lvl6pPr marL="2514600" indent="-228600" fontAlgn="base">
              <a:spcBef>
                <a:spcPct val="0"/>
              </a:spcBef>
              <a:spcAft>
                <a:spcPct val="0"/>
              </a:spcAft>
              <a:defRPr>
                <a:solidFill>
                  <a:schemeClr val="tx1"/>
                </a:solidFill>
                <a:latin typeface="Lao UI" pitchFamily="34" charset="0"/>
                <a:ea typeface="微软雅黑" pitchFamily="34" charset="-122"/>
              </a:defRPr>
            </a:lvl6pPr>
            <a:lvl7pPr marL="2971800" indent="-228600" fontAlgn="base">
              <a:spcBef>
                <a:spcPct val="0"/>
              </a:spcBef>
              <a:spcAft>
                <a:spcPct val="0"/>
              </a:spcAft>
              <a:defRPr>
                <a:solidFill>
                  <a:schemeClr val="tx1"/>
                </a:solidFill>
                <a:latin typeface="Lao UI" pitchFamily="34" charset="0"/>
                <a:ea typeface="微软雅黑" pitchFamily="34" charset="-122"/>
              </a:defRPr>
            </a:lvl7pPr>
            <a:lvl8pPr marL="3429000" indent="-228600" fontAlgn="base">
              <a:spcBef>
                <a:spcPct val="0"/>
              </a:spcBef>
              <a:spcAft>
                <a:spcPct val="0"/>
              </a:spcAft>
              <a:defRPr>
                <a:solidFill>
                  <a:schemeClr val="tx1"/>
                </a:solidFill>
                <a:latin typeface="Lao UI" pitchFamily="34" charset="0"/>
                <a:ea typeface="微软雅黑" pitchFamily="34" charset="-122"/>
              </a:defRPr>
            </a:lvl8pPr>
            <a:lvl9pPr marL="3886200" indent="-228600" fontAlgn="base">
              <a:spcBef>
                <a:spcPct val="0"/>
              </a:spcBef>
              <a:spcAft>
                <a:spcPct val="0"/>
              </a:spcAft>
              <a:defRPr>
                <a:solidFill>
                  <a:schemeClr val="tx1"/>
                </a:solidFill>
                <a:latin typeface="Lao UI" pitchFamily="34" charset="0"/>
                <a:ea typeface="微软雅黑"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itchFamily="2" charset="-122"/>
                <a:ea typeface="华文细黑" pitchFamily="2" charset="-122"/>
                <a:cs typeface="Arial"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itchFamily="2" charset="-122"/>
                <a:ea typeface="华文细黑" pitchFamily="2" charset="-122"/>
                <a:cs typeface="Arial" pitchFamily="34" charset="0"/>
              </a:rPr>
              <a:t>. Click </a:t>
            </a:r>
            <a:r>
              <a:rPr lang="en-US" altLang="zh-CN" sz="1050" dirty="0">
                <a:solidFill>
                  <a:schemeClr val="bg1"/>
                </a:solidFill>
                <a:latin typeface="华文细黑" pitchFamily="2" charset="-122"/>
                <a:ea typeface="华文细黑" pitchFamily="2" charset="-122"/>
                <a:cs typeface="Arial" pitchFamily="34" charset="0"/>
              </a:rPr>
              <a:t>here to modify the text </a:t>
            </a:r>
            <a:endParaRPr lang="zh-CN" altLang="en-US" sz="1050" baseline="-3000" dirty="0">
              <a:solidFill>
                <a:schemeClr val="bg1"/>
              </a:solidFill>
              <a:latin typeface="华文细黑" pitchFamily="2" charset="-122"/>
              <a:ea typeface="华文细黑" pitchFamily="2" charset="-122"/>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987800" y="1679575"/>
            <a:ext cx="1404938" cy="2843213"/>
            <a:chOff x="3987654" y="1679757"/>
            <a:chExt cx="1404808" cy="2843752"/>
          </a:xfrm>
        </p:grpSpPr>
        <p:pic>
          <p:nvPicPr>
            <p:cNvPr id="4" name="Picture 3"/>
            <p:cNvPicPr>
              <a:picLocks noChangeAspect="1"/>
            </p:cNvPicPr>
            <p:nvPr/>
          </p:nvPicPr>
          <p:blipFill>
            <a:blip r:embed="rId3" cstate="screen"/>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8293" y="2092585"/>
              <a:ext cx="1163530" cy="20228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sp>
        <p:nvSpPr>
          <p:cNvPr id="6" name="Oval 53"/>
          <p:cNvSpPr>
            <a:spLocks noChangeAspect="1"/>
          </p:cNvSpPr>
          <p:nvPr/>
        </p:nvSpPr>
        <p:spPr>
          <a:xfrm>
            <a:off x="5726113" y="2024063"/>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3" name="组合 2"/>
          <p:cNvGrpSpPr/>
          <p:nvPr/>
        </p:nvGrpSpPr>
        <p:grpSpPr bwMode="auto">
          <a:xfrm>
            <a:off x="6259513" y="1944688"/>
            <a:ext cx="2254250" cy="696912"/>
            <a:chOff x="6258927" y="1945076"/>
            <a:chExt cx="2254822" cy="697238"/>
          </a:xfrm>
        </p:grpSpPr>
        <p:sp>
          <p:nvSpPr>
            <p:cNvPr id="16411" name="Rectangle 23"/>
            <p:cNvSpPr>
              <a:spLocks noChangeArrowheads="1"/>
            </p:cNvSpPr>
            <p:nvPr/>
          </p:nvSpPr>
          <p:spPr bwMode="auto">
            <a:xfrm>
              <a:off x="6258927" y="2180649"/>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8" name="文本框 7"/>
            <p:cNvSpPr txBox="1"/>
            <p:nvPr/>
          </p:nvSpPr>
          <p:spPr>
            <a:xfrm>
              <a:off x="6262103" y="1945076"/>
              <a:ext cx="1460871" cy="254119"/>
            </a:xfrm>
            <a:prstGeom prst="rect">
              <a:avLst/>
            </a:prstGeom>
            <a:noFill/>
          </p:spPr>
          <p:txBody>
            <a:bodyPr>
              <a:spAutoFit/>
            </a:bodyPr>
            <a:lstStyle/>
            <a:p>
              <a:pPr defTabSz="685165" eaLnBrk="1" fontAlgn="auto" hangingPunct="1">
                <a:spcBef>
                  <a:spcPts val="0"/>
                </a:spcBef>
                <a:spcAft>
                  <a:spcPts val="0"/>
                </a:spcAft>
                <a:defRPr/>
              </a:pPr>
              <a:r>
                <a:rPr lang="en-US" altLang="zh-CN" sz="1050" dirty="0">
                  <a:solidFill>
                    <a:schemeClr val="bg1"/>
                  </a:solidFill>
                  <a:latin typeface="+mn-ea"/>
                  <a:ea typeface="+mn-ea"/>
                  <a:cs typeface="Open Sans" panose="020B0606030504020204" pitchFamily="34" charset="0"/>
                </a:rPr>
                <a:t>HAPPY COSTUMER</a:t>
              </a:r>
            </a:p>
          </p:txBody>
        </p:sp>
      </p:grpSp>
      <p:sp>
        <p:nvSpPr>
          <p:cNvPr id="12" name="Oval 53"/>
          <p:cNvSpPr>
            <a:spLocks noChangeAspect="1"/>
          </p:cNvSpPr>
          <p:nvPr/>
        </p:nvSpPr>
        <p:spPr>
          <a:xfrm>
            <a:off x="5726113" y="2878138"/>
            <a:ext cx="468312" cy="468312"/>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9" name="组合 8"/>
          <p:cNvGrpSpPr/>
          <p:nvPr/>
        </p:nvGrpSpPr>
        <p:grpSpPr bwMode="auto">
          <a:xfrm>
            <a:off x="6259513" y="2798763"/>
            <a:ext cx="2254250" cy="696912"/>
            <a:chOff x="6258927" y="2798218"/>
            <a:chExt cx="2254822" cy="697238"/>
          </a:xfrm>
        </p:grpSpPr>
        <p:sp>
          <p:nvSpPr>
            <p:cNvPr id="16409" name="Rectangle 23"/>
            <p:cNvSpPr>
              <a:spLocks noChangeArrowheads="1"/>
            </p:cNvSpPr>
            <p:nvPr/>
          </p:nvSpPr>
          <p:spPr bwMode="auto">
            <a:xfrm>
              <a:off x="6258927" y="303379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14" name="文本框 13"/>
            <p:cNvSpPr txBox="1"/>
            <p:nvPr/>
          </p:nvSpPr>
          <p:spPr>
            <a:xfrm>
              <a:off x="6262103" y="2798218"/>
              <a:ext cx="1460871" cy="262060"/>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UNLIMITED HOUSE</a:t>
              </a:r>
            </a:p>
          </p:txBody>
        </p:sp>
      </p:grpSp>
      <p:sp>
        <p:nvSpPr>
          <p:cNvPr id="15" name="Oval 53"/>
          <p:cNvSpPr>
            <a:spLocks noChangeAspect="1"/>
          </p:cNvSpPr>
          <p:nvPr/>
        </p:nvSpPr>
        <p:spPr>
          <a:xfrm>
            <a:off x="5726113" y="3740150"/>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0" name="组合 9"/>
          <p:cNvGrpSpPr/>
          <p:nvPr/>
        </p:nvGrpSpPr>
        <p:grpSpPr bwMode="auto">
          <a:xfrm>
            <a:off x="6259513" y="3660775"/>
            <a:ext cx="2254250" cy="696913"/>
            <a:chOff x="6258927" y="3661038"/>
            <a:chExt cx="2254822" cy="697238"/>
          </a:xfrm>
        </p:grpSpPr>
        <p:sp>
          <p:nvSpPr>
            <p:cNvPr id="16407" name="Rectangle 23"/>
            <p:cNvSpPr>
              <a:spLocks noChangeArrowheads="1"/>
            </p:cNvSpPr>
            <p:nvPr/>
          </p:nvSpPr>
          <p:spPr bwMode="auto">
            <a:xfrm>
              <a:off x="6258927" y="389661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17" name="文本框 16"/>
            <p:cNvSpPr txBox="1"/>
            <p:nvPr/>
          </p:nvSpPr>
          <p:spPr>
            <a:xfrm>
              <a:off x="6262103" y="3661038"/>
              <a:ext cx="1460871" cy="262060"/>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HOBBY</a:t>
              </a: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1" name="组合 10"/>
          <p:cNvGrpSpPr/>
          <p:nvPr/>
        </p:nvGrpSpPr>
        <p:grpSpPr bwMode="auto">
          <a:xfrm>
            <a:off x="915988" y="1938338"/>
            <a:ext cx="2406650" cy="649287"/>
            <a:chOff x="916775" y="1938149"/>
            <a:chExt cx="2405215" cy="650187"/>
          </a:xfrm>
        </p:grpSpPr>
        <p:sp>
          <p:nvSpPr>
            <p:cNvPr id="16405" name="Rectangle 23"/>
            <p:cNvSpPr>
              <a:spLocks noChangeArrowheads="1"/>
            </p:cNvSpPr>
            <p:nvPr/>
          </p:nvSpPr>
          <p:spPr bwMode="auto">
            <a:xfrm>
              <a:off x="916775" y="212667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0" name="文本框 19"/>
            <p:cNvSpPr txBox="1"/>
            <p:nvPr/>
          </p:nvSpPr>
          <p:spPr>
            <a:xfrm>
              <a:off x="1860774" y="1938149"/>
              <a:ext cx="1461216" cy="262300"/>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Photograph</a:t>
              </a:r>
            </a:p>
          </p:txBody>
        </p:sp>
      </p:grpSp>
      <p:grpSp>
        <p:nvGrpSpPr>
          <p:cNvPr id="27" name="组合 26"/>
          <p:cNvGrpSpPr/>
          <p:nvPr/>
        </p:nvGrpSpPr>
        <p:grpSpPr bwMode="auto">
          <a:xfrm>
            <a:off x="914400" y="2779713"/>
            <a:ext cx="2405063" cy="650875"/>
            <a:chOff x="914823" y="2779911"/>
            <a:chExt cx="2405215" cy="650187"/>
          </a:xfrm>
        </p:grpSpPr>
        <p:sp>
          <p:nvSpPr>
            <p:cNvPr id="16403" name="Rectangle 23"/>
            <p:cNvSpPr>
              <a:spLocks noChangeArrowheads="1"/>
            </p:cNvSpPr>
            <p:nvPr/>
          </p:nvSpPr>
          <p:spPr bwMode="auto">
            <a:xfrm>
              <a:off x="914823" y="2968433"/>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2" name="文本框 21"/>
            <p:cNvSpPr txBox="1"/>
            <p:nvPr/>
          </p:nvSpPr>
          <p:spPr>
            <a:xfrm>
              <a:off x="1859446" y="2779911"/>
              <a:ext cx="1460592" cy="261660"/>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TIME CLOCK</a:t>
              </a:r>
            </a:p>
          </p:txBody>
        </p:sp>
      </p:grpSp>
      <p:grpSp>
        <p:nvGrpSpPr>
          <p:cNvPr id="28" name="组合 27"/>
          <p:cNvGrpSpPr/>
          <p:nvPr/>
        </p:nvGrpSpPr>
        <p:grpSpPr bwMode="auto">
          <a:xfrm>
            <a:off x="865188" y="3660775"/>
            <a:ext cx="2405062" cy="650875"/>
            <a:chOff x="865453" y="3661038"/>
            <a:chExt cx="2405215" cy="650187"/>
          </a:xfrm>
        </p:grpSpPr>
        <p:sp>
          <p:nvSpPr>
            <p:cNvPr id="16401" name="Rectangle 23"/>
            <p:cNvSpPr>
              <a:spLocks noChangeArrowheads="1"/>
            </p:cNvSpPr>
            <p:nvPr/>
          </p:nvSpPr>
          <p:spPr bwMode="auto">
            <a:xfrm>
              <a:off x="865453" y="3849560"/>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4" name="文本框 23"/>
            <p:cNvSpPr txBox="1"/>
            <p:nvPr/>
          </p:nvSpPr>
          <p:spPr>
            <a:xfrm>
              <a:off x="1810075" y="3661038"/>
              <a:ext cx="1460593" cy="261661"/>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PERFORMANCE</a:t>
              </a: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p>
        </p:txBody>
      </p:sp>
      <p:sp>
        <p:nvSpPr>
          <p:cNvPr id="26" name="Oval 53"/>
          <p:cNvSpPr>
            <a:spLocks noChangeAspect="1"/>
          </p:cNvSpPr>
          <p:nvPr/>
        </p:nvSpPr>
        <p:spPr>
          <a:xfrm>
            <a:off x="3152775" y="3725863"/>
            <a:ext cx="468313" cy="468312"/>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p>
        </p:txBody>
      </p:sp>
      <p:sp>
        <p:nvSpPr>
          <p:cNvPr id="2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0"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TotalTime>
  <Words>1987</Words>
  <Application>Microsoft Office PowerPoint</Application>
  <PresentationFormat>全屏显示(16:9)</PresentationFormat>
  <Paragraphs>232</Paragraphs>
  <Slides>24</Slides>
  <Notes>23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微软雅黑</vt:lpstr>
      <vt:lpstr>Arial Unicode MS</vt:lpstr>
      <vt:lpstr>Arial</vt:lpstr>
      <vt:lpstr>汉仪细等线简</vt:lpstr>
      <vt:lpstr>FontAwesome</vt:lpstr>
      <vt:lpstr>宋体</vt:lpstr>
      <vt:lpstr>Open Sans Light</vt:lpstr>
      <vt:lpstr>Agency FB</vt:lpstr>
      <vt:lpstr>华文细黑</vt:lpstr>
      <vt:lpstr>Open Sans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YANGS</cp:lastModifiedBy>
  <cp:revision>203</cp:revision>
  <dcterms:created xsi:type="dcterms:W3CDTF">2015-04-07T15:42:00Z</dcterms:created>
  <dcterms:modified xsi:type="dcterms:W3CDTF">2018-02-23T13:42:15Z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